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81" r:id="rId5"/>
    <p:sldId id="259" r:id="rId6"/>
    <p:sldId id="260" r:id="rId7"/>
    <p:sldId id="261" r:id="rId8"/>
    <p:sldId id="262" r:id="rId9"/>
    <p:sldId id="263" r:id="rId10"/>
    <p:sldId id="264" r:id="rId11"/>
    <p:sldId id="265" r:id="rId12"/>
    <p:sldId id="266" r:id="rId13"/>
    <p:sldId id="268" r:id="rId14"/>
    <p:sldId id="267" r:id="rId15"/>
    <p:sldId id="269" r:id="rId16"/>
    <p:sldId id="270" r:id="rId17"/>
    <p:sldId id="271" r:id="rId18"/>
    <p:sldId id="272" r:id="rId19"/>
    <p:sldId id="273" r:id="rId20"/>
    <p:sldId id="274" r:id="rId21"/>
    <p:sldId id="275" r:id="rId22"/>
    <p:sldId id="277" r:id="rId23"/>
    <p:sldId id="276" r:id="rId24"/>
    <p:sldId id="278" r:id="rId25"/>
    <p:sldId id="279" r:id="rId26"/>
    <p:sldId id="280" r:id="rId27"/>
    <p:sldId id="304" r:id="rId28"/>
    <p:sldId id="282" r:id="rId29"/>
    <p:sldId id="283" r:id="rId30"/>
    <p:sldId id="284" r:id="rId31"/>
    <p:sldId id="285" r:id="rId32"/>
    <p:sldId id="286" r:id="rId33"/>
    <p:sldId id="287" r:id="rId34"/>
    <p:sldId id="288" r:id="rId35"/>
    <p:sldId id="305" r:id="rId36"/>
    <p:sldId id="289" r:id="rId37"/>
    <p:sldId id="290" r:id="rId38"/>
    <p:sldId id="299" r:id="rId39"/>
    <p:sldId id="291" r:id="rId40"/>
    <p:sldId id="292" r:id="rId41"/>
    <p:sldId id="293" r:id="rId42"/>
    <p:sldId id="295" r:id="rId43"/>
    <p:sldId id="294" r:id="rId44"/>
    <p:sldId id="296" r:id="rId45"/>
    <p:sldId id="297" r:id="rId46"/>
    <p:sldId id="298" r:id="rId47"/>
    <p:sldId id="300" r:id="rId48"/>
    <p:sldId id="301" r:id="rId49"/>
    <p:sldId id="302" r:id="rId50"/>
    <p:sldId id="303" r:id="rId51"/>
    <p:sldId id="306" r:id="rId52"/>
    <p:sldId id="307" r:id="rId53"/>
    <p:sldId id="308" r:id="rId54"/>
    <p:sldId id="309" r:id="rId55"/>
    <p:sldId id="310" r:id="rId56"/>
    <p:sldId id="319" r:id="rId57"/>
    <p:sldId id="320" r:id="rId58"/>
    <p:sldId id="311" r:id="rId59"/>
    <p:sldId id="312" r:id="rId60"/>
    <p:sldId id="313" r:id="rId61"/>
    <p:sldId id="314" r:id="rId62"/>
    <p:sldId id="315" r:id="rId63"/>
    <p:sldId id="316" r:id="rId64"/>
    <p:sldId id="318" r:id="rId65"/>
    <p:sldId id="321" r:id="rId66"/>
    <p:sldId id="317" r:id="rId67"/>
    <p:sldId id="322" r:id="rId68"/>
    <p:sldId id="323" r:id="rId69"/>
    <p:sldId id="324" r:id="rId70"/>
    <p:sldId id="325"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52" r:id="rId92"/>
    <p:sldId id="348" r:id="rId93"/>
    <p:sldId id="349" r:id="rId94"/>
    <p:sldId id="350" r:id="rId95"/>
    <p:sldId id="351" r:id="rId96"/>
    <p:sldId id="353" r:id="rId97"/>
    <p:sldId id="356" r:id="rId98"/>
    <p:sldId id="357" r:id="rId99"/>
    <p:sldId id="358" r:id="rId100"/>
    <p:sldId id="359" r:id="rId101"/>
    <p:sldId id="360" r:id="rId102"/>
    <p:sldId id="361" r:id="rId103"/>
    <p:sldId id="362" r:id="rId104"/>
    <p:sldId id="363" r:id="rId105"/>
    <p:sldId id="364" r:id="rId106"/>
    <p:sldId id="365" r:id="rId107"/>
    <p:sldId id="366" r:id="rId108"/>
    <p:sldId id="354" r:id="rId109"/>
    <p:sldId id="355" r:id="rId110"/>
    <p:sldId id="367" r:id="rId1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76"/>
    <p:restoredTop sz="96405"/>
  </p:normalViewPr>
  <p:slideViewPr>
    <p:cSldViewPr snapToGrid="0" snapToObjects="1">
      <p:cViewPr varScale="1">
        <p:scale>
          <a:sx n="122" d="100"/>
          <a:sy n="122" d="100"/>
        </p:scale>
        <p:origin x="240" y="9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GB"/>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CAD57C25-E088-7C40-968F-39462ABB68AC}" type="datetimeFigureOut">
              <a:rPr lang="en-US" smtClean="0"/>
              <a:t>7/4/21</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E8C1024B-61CB-9346-B947-62E7D4D5519F}" type="slidenum">
              <a:rPr lang="en-US" smtClean="0"/>
              <a:t>‹#›</a:t>
            </a:fld>
            <a:endParaRPr lang="en-US"/>
          </a:p>
        </p:txBody>
      </p:sp>
    </p:spTree>
    <p:extLst>
      <p:ext uri="{BB962C8B-B14F-4D97-AF65-F5344CB8AC3E}">
        <p14:creationId xmlns:p14="http://schemas.microsoft.com/office/powerpoint/2010/main" val="3494553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CAD57C25-E088-7C40-968F-39462ABB68AC}" type="datetimeFigureOut">
              <a:rPr lang="en-US" smtClean="0"/>
              <a:t>7/4/21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8C1024B-61CB-9346-B947-62E7D4D5519F}" type="slidenum">
              <a:rPr lang="en-US" smtClean="0"/>
              <a:t>‹#›</a:t>
            </a:fld>
            <a:endParaRPr lang="en-US"/>
          </a:p>
        </p:txBody>
      </p:sp>
    </p:spTree>
    <p:extLst>
      <p:ext uri="{BB962C8B-B14F-4D97-AF65-F5344CB8AC3E}">
        <p14:creationId xmlns:p14="http://schemas.microsoft.com/office/powerpoint/2010/main" val="2680126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GB"/>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CAD57C25-E088-7C40-968F-39462ABB68AC}" type="datetimeFigureOut">
              <a:rPr lang="en-US" smtClean="0"/>
              <a:t>7/4/21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8C1024B-61CB-9346-B947-62E7D4D5519F}" type="slidenum">
              <a:rPr lang="en-US" smtClean="0"/>
              <a:t>‹#›</a:t>
            </a:fld>
            <a:endParaRPr lang="en-US"/>
          </a:p>
        </p:txBody>
      </p:sp>
    </p:spTree>
    <p:extLst>
      <p:ext uri="{BB962C8B-B14F-4D97-AF65-F5344CB8AC3E}">
        <p14:creationId xmlns:p14="http://schemas.microsoft.com/office/powerpoint/2010/main" val="1483272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GB"/>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CAD57C25-E088-7C40-968F-39462ABB68AC}" type="datetimeFigureOut">
              <a:rPr lang="en-US" smtClean="0"/>
              <a:t>7/4/21</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8C1024B-61CB-9346-B947-62E7D4D5519F}" type="slidenum">
              <a:rPr lang="en-US" smtClean="0"/>
              <a:t>‹#›</a:t>
            </a:fld>
            <a:endParaRPr lang="en-US"/>
          </a:p>
        </p:txBody>
      </p:sp>
    </p:spTree>
    <p:extLst>
      <p:ext uri="{BB962C8B-B14F-4D97-AF65-F5344CB8AC3E}">
        <p14:creationId xmlns:p14="http://schemas.microsoft.com/office/powerpoint/2010/main" val="360238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AD57C25-E088-7C40-968F-39462ABB68AC}" type="datetimeFigureOut">
              <a:rPr lang="en-US" smtClean="0"/>
              <a:t>7/4/21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8C1024B-61CB-9346-B947-62E7D4D5519F}" type="slidenum">
              <a:rPr lang="en-US" smtClean="0"/>
              <a:t>‹#›</a:t>
            </a:fld>
            <a:endParaRPr lang="en-US"/>
          </a:p>
        </p:txBody>
      </p:sp>
    </p:spTree>
    <p:extLst>
      <p:ext uri="{BB962C8B-B14F-4D97-AF65-F5344CB8AC3E}">
        <p14:creationId xmlns:p14="http://schemas.microsoft.com/office/powerpoint/2010/main" val="20914880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AD57C25-E088-7C40-968F-39462ABB68AC}" type="datetimeFigureOut">
              <a:rPr lang="en-US" smtClean="0"/>
              <a:t>7/4/21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C1024B-61CB-9346-B947-62E7D4D5519F}" type="slidenum">
              <a:rPr lang="en-US" smtClean="0"/>
              <a:t>‹#›</a:t>
            </a:fld>
            <a:endParaRPr lang="en-US"/>
          </a:p>
        </p:txBody>
      </p:sp>
    </p:spTree>
    <p:extLst>
      <p:ext uri="{BB962C8B-B14F-4D97-AF65-F5344CB8AC3E}">
        <p14:creationId xmlns:p14="http://schemas.microsoft.com/office/powerpoint/2010/main" val="20698814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AD57C25-E088-7C40-968F-39462ABB68AC}" type="datetimeFigureOut">
              <a:rPr lang="en-US" smtClean="0"/>
              <a:t>7/4/21</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E8C1024B-61CB-9346-B947-62E7D4D5519F}" type="slidenum">
              <a:rPr lang="en-US" smtClean="0"/>
              <a:t>‹#›</a:t>
            </a:fld>
            <a:endParaRPr lang="en-US"/>
          </a:p>
        </p:txBody>
      </p:sp>
    </p:spTree>
    <p:extLst>
      <p:ext uri="{BB962C8B-B14F-4D97-AF65-F5344CB8AC3E}">
        <p14:creationId xmlns:p14="http://schemas.microsoft.com/office/powerpoint/2010/main" val="28945132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CAD57C25-E088-7C40-968F-39462ABB68AC}" type="datetimeFigureOut">
              <a:rPr lang="en-US" smtClean="0"/>
              <a:t>7/4/21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1024B-61CB-9346-B947-62E7D4D5519F}" type="slidenum">
              <a:rPr lang="en-US" smtClean="0"/>
              <a:t>‹#›</a:t>
            </a:fld>
            <a:endParaRPr lang="en-US"/>
          </a:p>
        </p:txBody>
      </p:sp>
    </p:spTree>
    <p:extLst>
      <p:ext uri="{BB962C8B-B14F-4D97-AF65-F5344CB8AC3E}">
        <p14:creationId xmlns:p14="http://schemas.microsoft.com/office/powerpoint/2010/main" val="5168839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AD57C25-E088-7C40-968F-39462ABB68AC}" type="datetimeFigureOut">
              <a:rPr lang="en-US" smtClean="0"/>
              <a:t>7/4/21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8C1024B-61CB-9346-B947-62E7D4D5519F}" type="slidenum">
              <a:rPr lang="en-US" smtClean="0"/>
              <a:t>‹#›</a:t>
            </a:fld>
            <a:endParaRPr lang="en-US"/>
          </a:p>
        </p:txBody>
      </p:sp>
    </p:spTree>
    <p:extLst>
      <p:ext uri="{BB962C8B-B14F-4D97-AF65-F5344CB8AC3E}">
        <p14:creationId xmlns:p14="http://schemas.microsoft.com/office/powerpoint/2010/main" val="528989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AD57C25-E088-7C40-968F-39462ABB68AC}" type="datetimeFigureOut">
              <a:rPr lang="en-US" smtClean="0"/>
              <a:t>7/4/21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1024B-61CB-9346-B947-62E7D4D5519F}" type="slidenum">
              <a:rPr lang="en-US" smtClean="0"/>
              <a:t>‹#›</a:t>
            </a:fld>
            <a:endParaRPr lang="en-US"/>
          </a:p>
        </p:txBody>
      </p:sp>
    </p:spTree>
    <p:extLst>
      <p:ext uri="{BB962C8B-B14F-4D97-AF65-F5344CB8AC3E}">
        <p14:creationId xmlns:p14="http://schemas.microsoft.com/office/powerpoint/2010/main" val="778919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AD57C25-E088-7C40-968F-39462ABB68AC}" type="datetimeFigureOut">
              <a:rPr lang="en-US" smtClean="0"/>
              <a:t>7/4/21</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8C1024B-61CB-9346-B947-62E7D4D5519F}" type="slidenum">
              <a:rPr lang="en-US" smtClean="0"/>
              <a:t>‹#›</a:t>
            </a:fld>
            <a:endParaRPr lang="en-US"/>
          </a:p>
        </p:txBody>
      </p:sp>
    </p:spTree>
    <p:extLst>
      <p:ext uri="{BB962C8B-B14F-4D97-AF65-F5344CB8AC3E}">
        <p14:creationId xmlns:p14="http://schemas.microsoft.com/office/powerpoint/2010/main" val="2384252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AD57C25-E088-7C40-968F-39462ABB68AC}" type="datetimeFigureOut">
              <a:rPr lang="en-US" smtClean="0"/>
              <a:t>7/4/21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C1024B-61CB-9346-B947-62E7D4D5519F}" type="slidenum">
              <a:rPr lang="en-US" smtClean="0"/>
              <a:t>‹#›</a:t>
            </a:fld>
            <a:endParaRPr lang="en-US"/>
          </a:p>
        </p:txBody>
      </p:sp>
    </p:spTree>
    <p:extLst>
      <p:ext uri="{BB962C8B-B14F-4D97-AF65-F5344CB8AC3E}">
        <p14:creationId xmlns:p14="http://schemas.microsoft.com/office/powerpoint/2010/main" val="3985684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CAD57C25-E088-7C40-968F-39462ABB68AC}" type="datetimeFigureOut">
              <a:rPr lang="en-US" smtClean="0"/>
              <a:t>7/4/21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C1024B-61CB-9346-B947-62E7D4D5519F}" type="slidenum">
              <a:rPr lang="en-US" smtClean="0"/>
              <a:t>‹#›</a:t>
            </a:fld>
            <a:endParaRPr lang="en-US"/>
          </a:p>
        </p:txBody>
      </p:sp>
    </p:spTree>
    <p:extLst>
      <p:ext uri="{BB962C8B-B14F-4D97-AF65-F5344CB8AC3E}">
        <p14:creationId xmlns:p14="http://schemas.microsoft.com/office/powerpoint/2010/main" val="3255212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AD57C25-E088-7C40-968F-39462ABB68AC}" type="datetimeFigureOut">
              <a:rPr lang="en-US" smtClean="0"/>
              <a:t>7/4/21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C1024B-61CB-9346-B947-62E7D4D5519F}" type="slidenum">
              <a:rPr lang="en-US" smtClean="0"/>
              <a:t>‹#›</a:t>
            </a:fld>
            <a:endParaRPr lang="en-US"/>
          </a:p>
        </p:txBody>
      </p:sp>
    </p:spTree>
    <p:extLst>
      <p:ext uri="{BB962C8B-B14F-4D97-AF65-F5344CB8AC3E}">
        <p14:creationId xmlns:p14="http://schemas.microsoft.com/office/powerpoint/2010/main" val="2594041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D57C25-E088-7C40-968F-39462ABB68AC}" type="datetimeFigureOut">
              <a:rPr lang="en-US" smtClean="0"/>
              <a:t>7/4/21</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E8C1024B-61CB-9346-B947-62E7D4D5519F}" type="slidenum">
              <a:rPr lang="en-US" smtClean="0"/>
              <a:t>‹#›</a:t>
            </a:fld>
            <a:endParaRPr lang="en-US"/>
          </a:p>
        </p:txBody>
      </p:sp>
    </p:spTree>
    <p:extLst>
      <p:ext uri="{BB962C8B-B14F-4D97-AF65-F5344CB8AC3E}">
        <p14:creationId xmlns:p14="http://schemas.microsoft.com/office/powerpoint/2010/main" val="2063880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CAD57C25-E088-7C40-968F-39462ABB68AC}" type="datetimeFigureOut">
              <a:rPr lang="en-US" smtClean="0"/>
              <a:t>7/4/21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8C1024B-61CB-9346-B947-62E7D4D5519F}" type="slidenum">
              <a:rPr lang="en-US" smtClean="0"/>
              <a:t>‹#›</a:t>
            </a:fld>
            <a:endParaRPr lang="en-US"/>
          </a:p>
        </p:txBody>
      </p:sp>
    </p:spTree>
    <p:extLst>
      <p:ext uri="{BB962C8B-B14F-4D97-AF65-F5344CB8AC3E}">
        <p14:creationId xmlns:p14="http://schemas.microsoft.com/office/powerpoint/2010/main" val="3296736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GB"/>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CAD57C25-E088-7C40-968F-39462ABB68AC}" type="datetimeFigureOut">
              <a:rPr lang="en-US" smtClean="0"/>
              <a:t>7/4/21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8C1024B-61CB-9346-B947-62E7D4D5519F}" type="slidenum">
              <a:rPr lang="en-US" smtClean="0"/>
              <a:t>‹#›</a:t>
            </a:fld>
            <a:endParaRPr lang="en-US"/>
          </a:p>
        </p:txBody>
      </p:sp>
    </p:spTree>
    <p:extLst>
      <p:ext uri="{BB962C8B-B14F-4D97-AF65-F5344CB8AC3E}">
        <p14:creationId xmlns:p14="http://schemas.microsoft.com/office/powerpoint/2010/main" val="2018706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CAD57C25-E088-7C40-968F-39462ABB68AC}" type="datetimeFigureOut">
              <a:rPr lang="en-US" smtClean="0"/>
              <a:t>7/4/21</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E8C1024B-61CB-9346-B947-62E7D4D5519F}" type="slidenum">
              <a:rPr lang="en-US" smtClean="0"/>
              <a:t>‹#›</a:t>
            </a:fld>
            <a:endParaRPr lang="en-US"/>
          </a:p>
        </p:txBody>
      </p:sp>
    </p:spTree>
    <p:extLst>
      <p:ext uri="{BB962C8B-B14F-4D97-AF65-F5344CB8AC3E}">
        <p14:creationId xmlns:p14="http://schemas.microsoft.com/office/powerpoint/2010/main" val="33103086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hyperlink" Target="https://www.columbusglobal.com/en-gb/blog/tips-to-improve-your-ecommerce-website-design"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s://hbr.org/2014/10/the-value-of-keeping-the-right-customers"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www.smartinsights.com/digital-marketing-strategy/10-marketing-trends/" TargetMode="External"/><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hyperlink" Target="https://www.youtube.com/watch?v=LvrLQMwJsok"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javatpoint.com/regression-vs-classification-in-machine-learning"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www.ibm.com/sg-en/cloud/learn/what-is-artificial-intelligenc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investopedia.com/terms/m/machine-learning.asp" TargetMode="External"/><Relationship Id="rId2" Type="http://schemas.openxmlformats.org/officeDocument/2006/relationships/hyperlink" Target="https://www.investopedia.com/terms/a/artificial-intelligence-ai.asp" TargetMode="Externa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3.jp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2.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3.jp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5.png"/></Relationships>
</file>

<file path=ppt/slides/_rels/slide4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3.jp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7.png"/></Relationships>
</file>

<file path=ppt/slides/_rels/slide4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1.png"/><Relationship Id="rId7" Type="http://schemas.openxmlformats.org/officeDocument/2006/relationships/image" Target="../media/image43.jp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9.png"/></Relationships>
</file>

<file path=ppt/slides/_rels/slide4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3.jp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hyperlink" Target="https://www.kaggle.com/rajashri/market-segmentation" TargetMode="External"/><Relationship Id="rId2" Type="http://schemas.openxmlformats.org/officeDocument/2006/relationships/hyperlink" Target="https://www.kaggle.com/seetzz/market-segmentation"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hyperlink" Target="https://www.youtube.com/watch?v=T9EIyGNBR1w" TargetMode="External"/><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smartinsights.com/digital-marketing-strategy/10-marketing-trends/"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youtube.com/watch?v=MJOpi0TAKew" TargetMode="External"/><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online.stat.psu.edu/stat462/node/91/"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www.investopedia.com/terms/l/linearrelationship.asp"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experimentswithdatascience.blogspot.com/2018/01/marketing-mix-%20modeling-sales-driver.html" TargetMode="External"/><Relationship Id="rId2" Type="http://schemas.openxmlformats.org/officeDocument/2006/relationships/hyperlink" Target="http://www.themarketingtechnologist.co/calculating-ad-stocks-in-a-fast-" TargetMode="External"/><Relationship Id="rId1" Type="http://schemas.openxmlformats.org/officeDocument/2006/relationships/slideLayout" Target="../slideLayouts/slideLayout2.xml"/><Relationship Id="rId4" Type="http://schemas.openxmlformats.org/officeDocument/2006/relationships/hyperlink" Target="http://www.coursera.org/lecture/uva-darden-market-"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2.xml"/><Relationship Id="rId4" Type="http://schemas.openxmlformats.org/officeDocument/2006/relationships/hyperlink" Target="http://www.socialmediaexaminer.com/5-ways-to-analyze-social-media-marketing-performance/" TargetMode="External"/></Relationships>
</file>

<file path=ppt/slides/_rels/slide78.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uk82DHcU7z8"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image" Target="../media/image87.png"/><Relationship Id="rId16"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0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s>
</file>

<file path=ppt/slides/_rels/slide8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http://www.sciencedirect.com/science/article/pii/S0167811600000148"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archive.ics.uci.edu/ml/datasets/Facebook%2BLive%2BSellers%2Bin%2BThailand" TargetMode="External"/><Relationship Id="rId2" Type="http://schemas.openxmlformats.org/officeDocument/2006/relationships/hyperlink" Target="http://archive.ics.uci.edu/ml/datasets/Bank%2BMarketing"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DF6E-11AF-2146-BE17-B4542634C935}"/>
              </a:ext>
            </a:extLst>
          </p:cNvPr>
          <p:cNvSpPr>
            <a:spLocks noGrp="1"/>
          </p:cNvSpPr>
          <p:nvPr>
            <p:ph type="ctrTitle"/>
          </p:nvPr>
        </p:nvSpPr>
        <p:spPr/>
        <p:txBody>
          <a:bodyPr/>
          <a:lstStyle/>
          <a:p>
            <a:r>
              <a:rPr lang="en-US" dirty="0"/>
              <a:t>Machine Learning</a:t>
            </a:r>
          </a:p>
        </p:txBody>
      </p:sp>
      <p:sp>
        <p:nvSpPr>
          <p:cNvPr id="3" name="Subtitle 2">
            <a:extLst>
              <a:ext uri="{FF2B5EF4-FFF2-40B4-BE49-F238E27FC236}">
                <a16:creationId xmlns:a16="http://schemas.microsoft.com/office/drawing/2014/main" id="{5C872D1B-8463-0A44-8D74-D2F120CC6409}"/>
              </a:ext>
            </a:extLst>
          </p:cNvPr>
          <p:cNvSpPr>
            <a:spLocks noGrp="1"/>
          </p:cNvSpPr>
          <p:nvPr>
            <p:ph type="subTitle" idx="1"/>
          </p:nvPr>
        </p:nvSpPr>
        <p:spPr/>
        <p:txBody>
          <a:bodyPr/>
          <a:lstStyle/>
          <a:p>
            <a:r>
              <a:rPr lang="en-US" dirty="0"/>
              <a:t>For Market Analytics</a:t>
            </a:r>
          </a:p>
        </p:txBody>
      </p:sp>
    </p:spTree>
    <p:extLst>
      <p:ext uri="{BB962C8B-B14F-4D97-AF65-F5344CB8AC3E}">
        <p14:creationId xmlns:p14="http://schemas.microsoft.com/office/powerpoint/2010/main" val="3596334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Goal Of Machine Learning</a:t>
            </a:r>
          </a:p>
        </p:txBody>
      </p:sp>
      <p:sp>
        <p:nvSpPr>
          <p:cNvPr id="70" name="Content Placeholder 2">
            <a:extLst>
              <a:ext uri="{FF2B5EF4-FFF2-40B4-BE49-F238E27FC236}">
                <a16:creationId xmlns:a16="http://schemas.microsoft.com/office/drawing/2014/main" id="{B0A1B8E0-736C-C64E-B86F-EC50B97DE026}"/>
              </a:ext>
            </a:extLst>
          </p:cNvPr>
          <p:cNvSpPr>
            <a:spLocks noGrp="1"/>
          </p:cNvSpPr>
          <p:nvPr>
            <p:ph idx="1"/>
          </p:nvPr>
        </p:nvSpPr>
        <p:spPr>
          <a:xfrm>
            <a:off x="1154954" y="2603500"/>
            <a:ext cx="8825659" cy="3416300"/>
          </a:xfrm>
        </p:spPr>
        <p:txBody>
          <a:bodyPr>
            <a:normAutofit fontScale="92500" lnSpcReduction="10000"/>
          </a:bodyPr>
          <a:lstStyle/>
          <a:p>
            <a:pPr marL="312420" marR="5080" indent="-299720">
              <a:lnSpc>
                <a:spcPct val="101299"/>
              </a:lnSpc>
              <a:buClr>
                <a:srgbClr val="B31166"/>
              </a:buClr>
              <a:buSzPct val="80645"/>
              <a:buFont typeface="Times New Roman"/>
              <a:buChar char="□"/>
              <a:tabLst>
                <a:tab pos="313055" algn="l"/>
              </a:tabLst>
            </a:pPr>
            <a:r>
              <a:rPr lang="en-SG" b="1" dirty="0"/>
              <a:t>Objective:</a:t>
            </a:r>
            <a:br>
              <a:rPr lang="en-SG" dirty="0"/>
            </a:br>
            <a:r>
              <a:rPr lang="en-SG" dirty="0"/>
              <a:t>- Explain an unknown system based on observed data and use the explanation to predict future outcomes</a:t>
            </a:r>
          </a:p>
          <a:p>
            <a:pPr marL="312420" marR="5080" indent="-299720">
              <a:lnSpc>
                <a:spcPct val="101299"/>
              </a:lnSpc>
              <a:buClr>
                <a:srgbClr val="B31166"/>
              </a:buClr>
              <a:buSzPct val="80645"/>
              <a:buFont typeface="Times New Roman"/>
              <a:buChar char="□"/>
              <a:tabLst>
                <a:tab pos="313055" algn="l"/>
              </a:tabLst>
            </a:pPr>
            <a:r>
              <a:rPr lang="en-SG" b="1" dirty="0"/>
              <a:t>Past Observations</a:t>
            </a:r>
            <a:br>
              <a:rPr lang="en-SG" b="1" dirty="0"/>
            </a:br>
            <a:r>
              <a:rPr lang="en-SG" dirty="0"/>
              <a:t>- </a:t>
            </a:r>
            <a:r>
              <a:rPr lang="en-SG" dirty="0">
                <a:solidFill>
                  <a:srgbClr val="FF0000"/>
                </a:solidFill>
              </a:rPr>
              <a:t>data points</a:t>
            </a:r>
          </a:p>
          <a:p>
            <a:pPr marL="312420" marR="5080" indent="-299720">
              <a:lnSpc>
                <a:spcPct val="101299"/>
              </a:lnSpc>
              <a:buClr>
                <a:srgbClr val="B31166"/>
              </a:buClr>
              <a:buSzPct val="80645"/>
              <a:buFont typeface="Times New Roman"/>
              <a:buChar char="□"/>
              <a:tabLst>
                <a:tab pos="313055" algn="l"/>
              </a:tabLst>
            </a:pPr>
            <a:r>
              <a:rPr lang="en-SG" b="1" dirty="0"/>
              <a:t>Explanation (Model)</a:t>
            </a:r>
            <a:br>
              <a:rPr lang="en-SG" dirty="0"/>
            </a:br>
            <a:r>
              <a:rPr lang="en-SG" dirty="0"/>
              <a:t>- </a:t>
            </a:r>
            <a:r>
              <a:rPr lang="en-SG" dirty="0">
                <a:solidFill>
                  <a:srgbClr val="FF0000"/>
                </a:solidFill>
              </a:rPr>
              <a:t>function</a:t>
            </a:r>
          </a:p>
          <a:p>
            <a:pPr marL="312420" marR="5080" indent="-299720">
              <a:lnSpc>
                <a:spcPct val="101299"/>
              </a:lnSpc>
              <a:buClr>
                <a:srgbClr val="B31166"/>
              </a:buClr>
              <a:buSzPct val="80645"/>
              <a:buFont typeface="Times New Roman"/>
              <a:buChar char="□"/>
              <a:tabLst>
                <a:tab pos="313055" algn="l"/>
              </a:tabLst>
            </a:pPr>
            <a:r>
              <a:rPr lang="en-SG" b="1" dirty="0"/>
              <a:t>Learning</a:t>
            </a:r>
            <a:br>
              <a:rPr lang="en-SG" dirty="0"/>
            </a:br>
            <a:r>
              <a:rPr lang="en-SG" dirty="0"/>
              <a:t>- </a:t>
            </a:r>
            <a:r>
              <a:rPr lang="en-SG" dirty="0">
                <a:solidFill>
                  <a:srgbClr val="0070C0"/>
                </a:solidFill>
              </a:rPr>
              <a:t>function estimation (from data)</a:t>
            </a:r>
          </a:p>
          <a:p>
            <a:pPr marL="312420" marR="5080" indent="-299720">
              <a:lnSpc>
                <a:spcPct val="101299"/>
              </a:lnSpc>
              <a:buClr>
                <a:srgbClr val="B31166"/>
              </a:buClr>
              <a:buSzPct val="80645"/>
              <a:buFont typeface="Times New Roman"/>
              <a:buChar char="□"/>
              <a:tabLst>
                <a:tab pos="313055" algn="l"/>
              </a:tabLst>
            </a:pPr>
            <a:r>
              <a:rPr lang="en-SG" b="1" dirty="0"/>
              <a:t>Prediction</a:t>
            </a:r>
          </a:p>
          <a:p>
            <a:pPr marL="312420" marR="5080" indent="-299720">
              <a:lnSpc>
                <a:spcPct val="101299"/>
              </a:lnSpc>
              <a:buClr>
                <a:srgbClr val="B31166"/>
              </a:buClr>
              <a:buSzPct val="80645"/>
              <a:buFont typeface="Times New Roman"/>
              <a:buChar char="□"/>
              <a:tabLst>
                <a:tab pos="313055" algn="l"/>
              </a:tabLst>
            </a:pPr>
            <a:r>
              <a:rPr lang="en-SG" dirty="0"/>
              <a:t>– </a:t>
            </a:r>
            <a:r>
              <a:rPr lang="en-SG" dirty="0">
                <a:solidFill>
                  <a:srgbClr val="0070C0"/>
                </a:solidFill>
              </a:rPr>
              <a:t>using the model to predict new inputs</a:t>
            </a:r>
          </a:p>
        </p:txBody>
      </p:sp>
    </p:spTree>
    <p:extLst>
      <p:ext uri="{BB962C8B-B14F-4D97-AF65-F5344CB8AC3E}">
        <p14:creationId xmlns:p14="http://schemas.microsoft.com/office/powerpoint/2010/main" val="17130704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F392-FED0-ED4A-8A1C-618A6313B603}"/>
              </a:ext>
            </a:extLst>
          </p:cNvPr>
          <p:cNvSpPr>
            <a:spLocks noGrp="1"/>
          </p:cNvSpPr>
          <p:nvPr>
            <p:ph type="title"/>
          </p:nvPr>
        </p:nvSpPr>
        <p:spPr/>
        <p:txBody>
          <a:bodyPr/>
          <a:lstStyle/>
          <a:p>
            <a:r>
              <a:rPr lang="en-US" dirty="0"/>
              <a:t>Analyzing Customer Behavior</a:t>
            </a:r>
          </a:p>
        </p:txBody>
      </p:sp>
      <p:sp>
        <p:nvSpPr>
          <p:cNvPr id="91" name="Text Placeholder 2">
            <a:extLst>
              <a:ext uri="{FF2B5EF4-FFF2-40B4-BE49-F238E27FC236}">
                <a16:creationId xmlns:a16="http://schemas.microsoft.com/office/drawing/2014/main" id="{BB4DE14E-7366-9947-B956-6460245E14D0}"/>
              </a:ext>
            </a:extLst>
          </p:cNvPr>
          <p:cNvSpPr txBox="1">
            <a:spLocks/>
          </p:cNvSpPr>
          <p:nvPr/>
        </p:nvSpPr>
        <p:spPr>
          <a:xfrm>
            <a:off x="756745" y="3429000"/>
            <a:ext cx="5570484" cy="2330669"/>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fontAlgn="base">
              <a:buNone/>
            </a:pPr>
            <a:r>
              <a:rPr lang="en-SG" b="1" dirty="0"/>
              <a:t>Here are some metrics you should look out for. </a:t>
            </a:r>
          </a:p>
          <a:p>
            <a:r>
              <a:rPr lang="en-SG" dirty="0"/>
              <a:t>Dwell time </a:t>
            </a:r>
          </a:p>
          <a:p>
            <a:r>
              <a:rPr lang="en-SG" dirty="0"/>
              <a:t>Types of purchases </a:t>
            </a:r>
          </a:p>
          <a:p>
            <a:r>
              <a:rPr lang="en-SG" dirty="0"/>
              <a:t>Number of returning customers </a:t>
            </a:r>
          </a:p>
          <a:p>
            <a:r>
              <a:rPr lang="en-SG" dirty="0"/>
              <a:t>Website traffic patterns</a:t>
            </a:r>
          </a:p>
        </p:txBody>
      </p:sp>
      <p:pic>
        <p:nvPicPr>
          <p:cNvPr id="31746" name="Picture 2" descr="Consumer Analysis PowerPoint Template - PPT Slides | SketchBubble">
            <a:extLst>
              <a:ext uri="{FF2B5EF4-FFF2-40B4-BE49-F238E27FC236}">
                <a16:creationId xmlns:a16="http://schemas.microsoft.com/office/drawing/2014/main" id="{C12A2ABC-5257-8A4A-A0AF-9986E8A7E7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3255" y="2777359"/>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4366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F392-FED0-ED4A-8A1C-618A6313B603}"/>
              </a:ext>
            </a:extLst>
          </p:cNvPr>
          <p:cNvSpPr>
            <a:spLocks noGrp="1"/>
          </p:cNvSpPr>
          <p:nvPr>
            <p:ph type="title"/>
          </p:nvPr>
        </p:nvSpPr>
        <p:spPr/>
        <p:txBody>
          <a:bodyPr/>
          <a:lstStyle/>
          <a:p>
            <a:r>
              <a:rPr lang="en-US" dirty="0"/>
              <a:t>Analyzing Customer Behavior</a:t>
            </a:r>
          </a:p>
        </p:txBody>
      </p:sp>
      <p:sp>
        <p:nvSpPr>
          <p:cNvPr id="91" name="Text Placeholder 2">
            <a:extLst>
              <a:ext uri="{FF2B5EF4-FFF2-40B4-BE49-F238E27FC236}">
                <a16:creationId xmlns:a16="http://schemas.microsoft.com/office/drawing/2014/main" id="{BB4DE14E-7366-9947-B956-6460245E14D0}"/>
              </a:ext>
            </a:extLst>
          </p:cNvPr>
          <p:cNvSpPr txBox="1">
            <a:spLocks/>
          </p:cNvSpPr>
          <p:nvPr/>
        </p:nvSpPr>
        <p:spPr>
          <a:xfrm>
            <a:off x="756745" y="2283373"/>
            <a:ext cx="5570484" cy="4275082"/>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fontAlgn="base">
              <a:buNone/>
            </a:pPr>
            <a:r>
              <a:rPr lang="en-SG" b="1" dirty="0"/>
              <a:t>DWELL TIME</a:t>
            </a:r>
          </a:p>
          <a:p>
            <a:pPr fontAlgn="base"/>
            <a:r>
              <a:rPr lang="en-SG" sz="1400" dirty="0"/>
              <a:t>This is how long your customers spend on your website. Theoretically, the longer the dwell time, the more likely a customer is to make a purchase (although you can still get customers who pop onto your website, search for a specific item and purchase within minutes). </a:t>
            </a:r>
          </a:p>
          <a:p>
            <a:pPr fontAlgn="base"/>
            <a:r>
              <a:rPr lang="en-SG" sz="1400" dirty="0"/>
              <a:t> </a:t>
            </a:r>
          </a:p>
          <a:p>
            <a:pPr fontAlgn="base"/>
            <a:r>
              <a:rPr lang="en-SG" sz="1400" dirty="0"/>
              <a:t>One important factor is your website design. Aim to design </a:t>
            </a:r>
            <a:r>
              <a:rPr lang="en-SG" sz="1400" dirty="0">
                <a:hlinkClick r:id="rId2"/>
              </a:rPr>
              <a:t>a great eCommerce website experience</a:t>
            </a:r>
            <a:r>
              <a:rPr lang="en-SG" sz="1400" dirty="0"/>
              <a:t>. This can lead to a streamlined, excellent user experience and a greater chance that a customer will buy something from you.  </a:t>
            </a:r>
          </a:p>
          <a:p>
            <a:pPr fontAlgn="base"/>
            <a:r>
              <a:rPr lang="en-SG" sz="1400" dirty="0"/>
              <a:t> </a:t>
            </a:r>
          </a:p>
          <a:p>
            <a:pPr fontAlgn="base"/>
            <a:r>
              <a:rPr lang="en-SG" sz="1400" dirty="0"/>
              <a:t>Just think: Are you more likely to purchase something from a site that’s confusing and difficult to navigate or one that’s refreshingly user-friendly? </a:t>
            </a:r>
          </a:p>
          <a:p>
            <a:pPr marL="0" indent="0" fontAlgn="base">
              <a:buNone/>
            </a:pPr>
            <a:endParaRPr lang="en-SG" b="1" dirty="0"/>
          </a:p>
        </p:txBody>
      </p:sp>
      <p:pic>
        <p:nvPicPr>
          <p:cNvPr id="33794" name="Picture 2" descr="What does dwell time mean">
            <a:extLst>
              <a:ext uri="{FF2B5EF4-FFF2-40B4-BE49-F238E27FC236}">
                <a16:creationId xmlns:a16="http://schemas.microsoft.com/office/drawing/2014/main" id="{A2539407-BC17-BF41-8A9C-064E1ABBB5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0489" y="2660583"/>
            <a:ext cx="5278546" cy="3520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2864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F392-FED0-ED4A-8A1C-618A6313B603}"/>
              </a:ext>
            </a:extLst>
          </p:cNvPr>
          <p:cNvSpPr>
            <a:spLocks noGrp="1"/>
          </p:cNvSpPr>
          <p:nvPr>
            <p:ph type="title"/>
          </p:nvPr>
        </p:nvSpPr>
        <p:spPr/>
        <p:txBody>
          <a:bodyPr/>
          <a:lstStyle/>
          <a:p>
            <a:r>
              <a:rPr lang="en-US" dirty="0"/>
              <a:t>Analyzing Customer Behavior</a:t>
            </a:r>
          </a:p>
        </p:txBody>
      </p:sp>
      <p:sp>
        <p:nvSpPr>
          <p:cNvPr id="91" name="Text Placeholder 2">
            <a:extLst>
              <a:ext uri="{FF2B5EF4-FFF2-40B4-BE49-F238E27FC236}">
                <a16:creationId xmlns:a16="http://schemas.microsoft.com/office/drawing/2014/main" id="{BB4DE14E-7366-9947-B956-6460245E14D0}"/>
              </a:ext>
            </a:extLst>
          </p:cNvPr>
          <p:cNvSpPr txBox="1">
            <a:spLocks/>
          </p:cNvSpPr>
          <p:nvPr/>
        </p:nvSpPr>
        <p:spPr>
          <a:xfrm>
            <a:off x="756745" y="2283373"/>
            <a:ext cx="5570484" cy="4275082"/>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fontAlgn="base">
              <a:buNone/>
            </a:pPr>
            <a:r>
              <a:rPr lang="en-SG" b="1" dirty="0"/>
              <a:t>TYPES OF PURCHASES</a:t>
            </a:r>
          </a:p>
          <a:p>
            <a:pPr fontAlgn="base"/>
            <a:r>
              <a:rPr lang="en-SG" dirty="0"/>
              <a:t>What kind of things are your customers buying? And what kind of people are they? By this, we mean their demographic and interests.</a:t>
            </a:r>
            <a:br>
              <a:rPr lang="en-SG" dirty="0"/>
            </a:br>
            <a:endParaRPr lang="en-SG" dirty="0"/>
          </a:p>
          <a:p>
            <a:pPr fontAlgn="base"/>
            <a:r>
              <a:rPr lang="en-SG" dirty="0"/>
              <a:t>When you know which products/services are typically bought by what demographic, it suddenly becomes much easier to tailor your offerings. For example, you can tweak your product information to make it more detailed and ensure the messaging resonates with a specific demographic.  </a:t>
            </a:r>
          </a:p>
          <a:p>
            <a:pPr marL="0" indent="0" fontAlgn="base">
              <a:buNone/>
            </a:pPr>
            <a:endParaRPr lang="en-SG" b="1" dirty="0"/>
          </a:p>
        </p:txBody>
      </p:sp>
      <p:pic>
        <p:nvPicPr>
          <p:cNvPr id="35842" name="Picture 2" descr="What are the 4 types of customer buying behavior? - Clootrack">
            <a:extLst>
              <a:ext uri="{FF2B5EF4-FFF2-40B4-BE49-F238E27FC236}">
                <a16:creationId xmlns:a16="http://schemas.microsoft.com/office/drawing/2014/main" id="{02BC080D-F601-FE40-9032-A521FC1F4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2739" y="2448911"/>
            <a:ext cx="4412790" cy="32952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A165BF6-C876-4647-A2E4-73E1853A6B82}"/>
              </a:ext>
            </a:extLst>
          </p:cNvPr>
          <p:cNvSpPr/>
          <p:nvPr/>
        </p:nvSpPr>
        <p:spPr>
          <a:xfrm>
            <a:off x="7278557" y="5884332"/>
            <a:ext cx="4156698" cy="461665"/>
          </a:xfrm>
          <a:prstGeom prst="rect">
            <a:avLst/>
          </a:prstGeom>
        </p:spPr>
        <p:txBody>
          <a:bodyPr wrap="square">
            <a:spAutoFit/>
          </a:bodyPr>
          <a:lstStyle/>
          <a:p>
            <a:pPr algn="ctr"/>
            <a:r>
              <a:rPr lang="en-US" sz="1200" dirty="0">
                <a:solidFill>
                  <a:srgbClr val="0070C0"/>
                </a:solidFill>
              </a:rPr>
              <a:t>https://</a:t>
            </a:r>
            <a:r>
              <a:rPr lang="en-US" sz="1200" dirty="0" err="1">
                <a:solidFill>
                  <a:srgbClr val="0070C0"/>
                </a:solidFill>
              </a:rPr>
              <a:t>clootrack.com</a:t>
            </a:r>
            <a:r>
              <a:rPr lang="en-US" sz="1200" dirty="0">
                <a:solidFill>
                  <a:srgbClr val="0070C0"/>
                </a:solidFill>
              </a:rPr>
              <a:t>/</a:t>
            </a:r>
            <a:r>
              <a:rPr lang="en-US" sz="1200" dirty="0" err="1">
                <a:solidFill>
                  <a:srgbClr val="0070C0"/>
                </a:solidFill>
              </a:rPr>
              <a:t>knowledge_base</a:t>
            </a:r>
            <a:r>
              <a:rPr lang="en-US" sz="1200" dirty="0">
                <a:solidFill>
                  <a:srgbClr val="0070C0"/>
                </a:solidFill>
              </a:rPr>
              <a:t>/types-of-consumer-behavior/</a:t>
            </a:r>
          </a:p>
        </p:txBody>
      </p:sp>
    </p:spTree>
    <p:extLst>
      <p:ext uri="{BB962C8B-B14F-4D97-AF65-F5344CB8AC3E}">
        <p14:creationId xmlns:p14="http://schemas.microsoft.com/office/powerpoint/2010/main" val="24359365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F392-FED0-ED4A-8A1C-618A6313B603}"/>
              </a:ext>
            </a:extLst>
          </p:cNvPr>
          <p:cNvSpPr>
            <a:spLocks noGrp="1"/>
          </p:cNvSpPr>
          <p:nvPr>
            <p:ph type="title"/>
          </p:nvPr>
        </p:nvSpPr>
        <p:spPr/>
        <p:txBody>
          <a:bodyPr/>
          <a:lstStyle/>
          <a:p>
            <a:r>
              <a:rPr lang="en-US" dirty="0"/>
              <a:t>Analyzing Customer Behavior</a:t>
            </a:r>
          </a:p>
        </p:txBody>
      </p:sp>
      <p:sp>
        <p:nvSpPr>
          <p:cNvPr id="91" name="Text Placeholder 2">
            <a:extLst>
              <a:ext uri="{FF2B5EF4-FFF2-40B4-BE49-F238E27FC236}">
                <a16:creationId xmlns:a16="http://schemas.microsoft.com/office/drawing/2014/main" id="{BB4DE14E-7366-9947-B956-6460245E14D0}"/>
              </a:ext>
            </a:extLst>
          </p:cNvPr>
          <p:cNvSpPr txBox="1">
            <a:spLocks/>
          </p:cNvSpPr>
          <p:nvPr/>
        </p:nvSpPr>
        <p:spPr>
          <a:xfrm>
            <a:off x="756745" y="2417379"/>
            <a:ext cx="5570484" cy="4141076"/>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SG" b="1" dirty="0"/>
              <a:t>Number of returning customers </a:t>
            </a:r>
          </a:p>
          <a:p>
            <a:pPr fontAlgn="base"/>
            <a:r>
              <a:rPr lang="en-SG" dirty="0"/>
              <a:t>It’s </a:t>
            </a:r>
            <a:r>
              <a:rPr lang="en-SG" dirty="0">
                <a:hlinkClick r:id="rId2"/>
              </a:rPr>
              <a:t>five times more expensive to attract new customers</a:t>
            </a:r>
            <a:r>
              <a:rPr lang="en-SG" dirty="0"/>
              <a:t> than it is to retain your existing ones. That’s why it’s so important to focus on retaining your current customers. It starts with ensuring they’re satisfied (though delighted is even better). </a:t>
            </a:r>
          </a:p>
          <a:p>
            <a:pPr marL="0" indent="0" fontAlgn="base">
              <a:buNone/>
            </a:pPr>
            <a:endParaRPr lang="en-SG" dirty="0"/>
          </a:p>
          <a:p>
            <a:pPr fontAlgn="base"/>
            <a:r>
              <a:rPr lang="en-SG" dirty="0"/>
              <a:t>A happy, satisfied customer is more likely to turn into a loyal one who consistently turns to your brand, trusting you to provide them with the products/services they need.  </a:t>
            </a:r>
          </a:p>
        </p:txBody>
      </p:sp>
      <p:sp>
        <p:nvSpPr>
          <p:cNvPr id="3" name="Rectangle 2">
            <a:extLst>
              <a:ext uri="{FF2B5EF4-FFF2-40B4-BE49-F238E27FC236}">
                <a16:creationId xmlns:a16="http://schemas.microsoft.com/office/drawing/2014/main" id="{DA165BF6-C876-4647-A2E4-73E1853A6B82}"/>
              </a:ext>
            </a:extLst>
          </p:cNvPr>
          <p:cNvSpPr/>
          <p:nvPr/>
        </p:nvSpPr>
        <p:spPr>
          <a:xfrm>
            <a:off x="7278557" y="5884332"/>
            <a:ext cx="4156698" cy="461665"/>
          </a:xfrm>
          <a:prstGeom prst="rect">
            <a:avLst/>
          </a:prstGeom>
        </p:spPr>
        <p:txBody>
          <a:bodyPr wrap="square">
            <a:spAutoFit/>
          </a:bodyPr>
          <a:lstStyle/>
          <a:p>
            <a:pPr algn="ctr"/>
            <a:r>
              <a:rPr lang="en-US" sz="1200" dirty="0">
                <a:solidFill>
                  <a:srgbClr val="0070C0"/>
                </a:solidFill>
              </a:rPr>
              <a:t>https://</a:t>
            </a:r>
            <a:r>
              <a:rPr lang="en-US" sz="1200" dirty="0" err="1">
                <a:solidFill>
                  <a:srgbClr val="0070C0"/>
                </a:solidFill>
              </a:rPr>
              <a:t>blogs.constantcontact.com</a:t>
            </a:r>
            <a:r>
              <a:rPr lang="en-US" sz="1200" dirty="0">
                <a:solidFill>
                  <a:srgbClr val="0070C0"/>
                </a:solidFill>
              </a:rPr>
              <a:t>/repeat-customers/</a:t>
            </a:r>
          </a:p>
        </p:txBody>
      </p:sp>
      <p:pic>
        <p:nvPicPr>
          <p:cNvPr id="37890" name="Picture 2" descr="5 Reasons Why Repeat Customers Are Better Than New Customers">
            <a:extLst>
              <a:ext uri="{FF2B5EF4-FFF2-40B4-BE49-F238E27FC236}">
                <a16:creationId xmlns:a16="http://schemas.microsoft.com/office/drawing/2014/main" id="{E2911093-B16C-6547-A957-D89CB6CF2A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4276" y="3118944"/>
            <a:ext cx="4550979" cy="2275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6586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F392-FED0-ED4A-8A1C-618A6313B603}"/>
              </a:ext>
            </a:extLst>
          </p:cNvPr>
          <p:cNvSpPr>
            <a:spLocks noGrp="1"/>
          </p:cNvSpPr>
          <p:nvPr>
            <p:ph type="title"/>
          </p:nvPr>
        </p:nvSpPr>
        <p:spPr/>
        <p:txBody>
          <a:bodyPr/>
          <a:lstStyle/>
          <a:p>
            <a:r>
              <a:rPr lang="en-US" dirty="0"/>
              <a:t>Analyzing Customer Behavior</a:t>
            </a:r>
          </a:p>
        </p:txBody>
      </p:sp>
      <p:sp>
        <p:nvSpPr>
          <p:cNvPr id="91" name="Text Placeholder 2">
            <a:extLst>
              <a:ext uri="{FF2B5EF4-FFF2-40B4-BE49-F238E27FC236}">
                <a16:creationId xmlns:a16="http://schemas.microsoft.com/office/drawing/2014/main" id="{BB4DE14E-7366-9947-B956-6460245E14D0}"/>
              </a:ext>
            </a:extLst>
          </p:cNvPr>
          <p:cNvSpPr txBox="1">
            <a:spLocks/>
          </p:cNvSpPr>
          <p:nvPr/>
        </p:nvSpPr>
        <p:spPr>
          <a:xfrm>
            <a:off x="756745" y="2417379"/>
            <a:ext cx="5570484" cy="4141076"/>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SG" b="1" dirty="0"/>
              <a:t>Website traffic patterns</a:t>
            </a:r>
          </a:p>
          <a:p>
            <a:pPr fontAlgn="base"/>
            <a:r>
              <a:rPr lang="en-SG" dirty="0"/>
              <a:t>If you were monitoring traffic patterns in-store, that would mean looking at how your customers are moving across your shop floor. You’d then use that knowledge to tweak your store layout. You want your customers to notice and move to your best merchandise soon after entering.</a:t>
            </a:r>
          </a:p>
          <a:p>
            <a:pPr fontAlgn="base"/>
            <a:r>
              <a:rPr lang="en-SG" dirty="0"/>
              <a:t>We will explore in the next slide in detail metrics which can be used to analyse website traffic patterns.</a:t>
            </a:r>
          </a:p>
        </p:txBody>
      </p:sp>
      <p:pic>
        <p:nvPicPr>
          <p:cNvPr id="38914" name="Picture 2" descr="Metrics for customer behaviour">
            <a:extLst>
              <a:ext uri="{FF2B5EF4-FFF2-40B4-BE49-F238E27FC236}">
                <a16:creationId xmlns:a16="http://schemas.microsoft.com/office/drawing/2014/main" id="{D45E7D9B-1E96-4F40-92E1-DFF9A37F7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1631" y="2773417"/>
            <a:ext cx="5177632"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73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F392-FED0-ED4A-8A1C-618A6313B603}"/>
              </a:ext>
            </a:extLst>
          </p:cNvPr>
          <p:cNvSpPr>
            <a:spLocks noGrp="1"/>
          </p:cNvSpPr>
          <p:nvPr>
            <p:ph type="title"/>
          </p:nvPr>
        </p:nvSpPr>
        <p:spPr/>
        <p:txBody>
          <a:bodyPr/>
          <a:lstStyle/>
          <a:p>
            <a:r>
              <a:rPr lang="en-US" dirty="0"/>
              <a:t>Analyzing Customer Behavior</a:t>
            </a:r>
            <a:br>
              <a:rPr lang="en-US" dirty="0"/>
            </a:br>
            <a:r>
              <a:rPr lang="en-US" dirty="0"/>
              <a:t>- Website Traffic Patterns</a:t>
            </a:r>
          </a:p>
        </p:txBody>
      </p:sp>
      <p:sp>
        <p:nvSpPr>
          <p:cNvPr id="91" name="Text Placeholder 2">
            <a:extLst>
              <a:ext uri="{FF2B5EF4-FFF2-40B4-BE49-F238E27FC236}">
                <a16:creationId xmlns:a16="http://schemas.microsoft.com/office/drawing/2014/main" id="{BB4DE14E-7366-9947-B956-6460245E14D0}"/>
              </a:ext>
            </a:extLst>
          </p:cNvPr>
          <p:cNvSpPr txBox="1">
            <a:spLocks/>
          </p:cNvSpPr>
          <p:nvPr/>
        </p:nvSpPr>
        <p:spPr>
          <a:xfrm>
            <a:off x="756745" y="2953406"/>
            <a:ext cx="5570484" cy="275371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fontAlgn="base">
              <a:buNone/>
            </a:pPr>
            <a:r>
              <a:rPr lang="en-SG" b="1" dirty="0"/>
              <a:t>Heatmaps </a:t>
            </a:r>
          </a:p>
          <a:p>
            <a:pPr fontAlgn="base"/>
            <a:r>
              <a:rPr lang="en-SG" dirty="0"/>
              <a:t>This is similar to monitoring traffic patterns in-store. Web analytics tools, such as Google Analytics, allow you to view how your customers navigate your website. Or in other words, a heatmap. This can help you optimise your website and ensure it’s as simplified and user-friendly as it can be.</a:t>
            </a:r>
          </a:p>
        </p:txBody>
      </p:sp>
      <p:sp>
        <p:nvSpPr>
          <p:cNvPr id="4" name="AutoShape 4" descr="In-Store Retail Analytics | Araya Solutions">
            <a:extLst>
              <a:ext uri="{FF2B5EF4-FFF2-40B4-BE49-F238E27FC236}">
                <a16:creationId xmlns:a16="http://schemas.microsoft.com/office/drawing/2014/main" id="{3778709A-2BEF-AF45-819F-B0C41FED487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68" name="Picture 8" descr="Heat Map – Retail Analytics | Location-based Marketing">
            <a:extLst>
              <a:ext uri="{FF2B5EF4-FFF2-40B4-BE49-F238E27FC236}">
                <a16:creationId xmlns:a16="http://schemas.microsoft.com/office/drawing/2014/main" id="{9C9EDF4C-51AD-7C43-862D-C4DBD44FE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5667" y="2559780"/>
            <a:ext cx="4366829" cy="31679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96CC077-90EB-A04C-A61B-35195C07A076}"/>
              </a:ext>
            </a:extLst>
          </p:cNvPr>
          <p:cNvSpPr txBox="1"/>
          <p:nvPr/>
        </p:nvSpPr>
        <p:spPr>
          <a:xfrm>
            <a:off x="7945821" y="5884332"/>
            <a:ext cx="2760692" cy="307777"/>
          </a:xfrm>
          <a:prstGeom prst="rect">
            <a:avLst/>
          </a:prstGeom>
          <a:noFill/>
        </p:spPr>
        <p:txBody>
          <a:bodyPr wrap="none" rtlCol="0">
            <a:spAutoFit/>
          </a:bodyPr>
          <a:lstStyle/>
          <a:p>
            <a:r>
              <a:rPr lang="en-US" sz="1400" dirty="0">
                <a:solidFill>
                  <a:srgbClr val="0070C0"/>
                </a:solidFill>
              </a:rPr>
              <a:t>Heatmap analysis of the store</a:t>
            </a:r>
          </a:p>
        </p:txBody>
      </p:sp>
    </p:spTree>
    <p:extLst>
      <p:ext uri="{BB962C8B-B14F-4D97-AF65-F5344CB8AC3E}">
        <p14:creationId xmlns:p14="http://schemas.microsoft.com/office/powerpoint/2010/main" val="25355687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F392-FED0-ED4A-8A1C-618A6313B603}"/>
              </a:ext>
            </a:extLst>
          </p:cNvPr>
          <p:cNvSpPr>
            <a:spLocks noGrp="1"/>
          </p:cNvSpPr>
          <p:nvPr>
            <p:ph type="title"/>
          </p:nvPr>
        </p:nvSpPr>
        <p:spPr/>
        <p:txBody>
          <a:bodyPr/>
          <a:lstStyle/>
          <a:p>
            <a:r>
              <a:rPr lang="en-US" dirty="0"/>
              <a:t>Analyzing Customer Behavior</a:t>
            </a:r>
            <a:br>
              <a:rPr lang="en-US" dirty="0"/>
            </a:br>
            <a:r>
              <a:rPr lang="en-US" dirty="0"/>
              <a:t>- Website Traffic Patterns</a:t>
            </a:r>
          </a:p>
        </p:txBody>
      </p:sp>
      <p:sp>
        <p:nvSpPr>
          <p:cNvPr id="91" name="Text Placeholder 2">
            <a:extLst>
              <a:ext uri="{FF2B5EF4-FFF2-40B4-BE49-F238E27FC236}">
                <a16:creationId xmlns:a16="http://schemas.microsoft.com/office/drawing/2014/main" id="{BB4DE14E-7366-9947-B956-6460245E14D0}"/>
              </a:ext>
            </a:extLst>
          </p:cNvPr>
          <p:cNvSpPr txBox="1">
            <a:spLocks/>
          </p:cNvSpPr>
          <p:nvPr/>
        </p:nvSpPr>
        <p:spPr>
          <a:xfrm>
            <a:off x="756745" y="2322785"/>
            <a:ext cx="5570484" cy="275371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fontAlgn="base">
              <a:buNone/>
            </a:pPr>
            <a:r>
              <a:rPr lang="en-SG" b="1" dirty="0"/>
              <a:t>No Of Active Users </a:t>
            </a:r>
          </a:p>
          <a:p>
            <a:pPr fontAlgn="base"/>
            <a:r>
              <a:rPr lang="en-SG" dirty="0"/>
              <a:t>Knowing what time your customers typically come online can be very valuable. For instance, when you know what time the majority of your customers visit your website (even better if you can map this to a demographic), you can tailor your online content to them.  </a:t>
            </a:r>
          </a:p>
          <a:p>
            <a:pPr fontAlgn="base"/>
            <a:r>
              <a:rPr lang="en-SG" dirty="0"/>
              <a:t>They could be presented with different offers and promotions depending on the time of the day. Combine this with additional insights like whether they’re a returning customer, their past purchases and search history and you can really boost sales. </a:t>
            </a:r>
          </a:p>
        </p:txBody>
      </p:sp>
      <p:sp>
        <p:nvSpPr>
          <p:cNvPr id="4" name="AutoShape 4" descr="In-Store Retail Analytics | Araya Solutions">
            <a:extLst>
              <a:ext uri="{FF2B5EF4-FFF2-40B4-BE49-F238E27FC236}">
                <a16:creationId xmlns:a16="http://schemas.microsoft.com/office/drawing/2014/main" id="{3778709A-2BEF-AF45-819F-B0C41FED487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3010" name="Picture 2" descr="Facebook now has 2 billion monthly users… and responsibility | TechCrunch">
            <a:extLst>
              <a:ext uri="{FF2B5EF4-FFF2-40B4-BE49-F238E27FC236}">
                <a16:creationId xmlns:a16="http://schemas.microsoft.com/office/drawing/2014/main" id="{8A1CC735-58E4-C449-84B9-F3143724B6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4470" y="2939247"/>
            <a:ext cx="5196096" cy="27793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EE3225F-1B33-7243-AEC6-92287011EA4D}"/>
              </a:ext>
            </a:extLst>
          </p:cNvPr>
          <p:cNvSpPr/>
          <p:nvPr/>
        </p:nvSpPr>
        <p:spPr>
          <a:xfrm>
            <a:off x="6756159" y="5884332"/>
            <a:ext cx="4792717" cy="276999"/>
          </a:xfrm>
          <a:prstGeom prst="rect">
            <a:avLst/>
          </a:prstGeom>
        </p:spPr>
        <p:txBody>
          <a:bodyPr wrap="square">
            <a:spAutoFit/>
          </a:bodyPr>
          <a:lstStyle/>
          <a:p>
            <a:r>
              <a:rPr lang="en-US" sz="1200" dirty="0">
                <a:solidFill>
                  <a:srgbClr val="0070C0"/>
                </a:solidFill>
              </a:rPr>
              <a:t>https://</a:t>
            </a:r>
            <a:r>
              <a:rPr lang="en-US" sz="1200" dirty="0" err="1">
                <a:solidFill>
                  <a:srgbClr val="0070C0"/>
                </a:solidFill>
              </a:rPr>
              <a:t>techcrunch.com</a:t>
            </a:r>
            <a:r>
              <a:rPr lang="en-US" sz="1200" dirty="0">
                <a:solidFill>
                  <a:srgbClr val="0070C0"/>
                </a:solidFill>
              </a:rPr>
              <a:t>/2017/06/27/facebook-2-billion-users/</a:t>
            </a:r>
          </a:p>
        </p:txBody>
      </p:sp>
    </p:spTree>
    <p:extLst>
      <p:ext uri="{BB962C8B-B14F-4D97-AF65-F5344CB8AC3E}">
        <p14:creationId xmlns:p14="http://schemas.microsoft.com/office/powerpoint/2010/main" val="24838327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F392-FED0-ED4A-8A1C-618A6313B603}"/>
              </a:ext>
            </a:extLst>
          </p:cNvPr>
          <p:cNvSpPr>
            <a:spLocks noGrp="1"/>
          </p:cNvSpPr>
          <p:nvPr>
            <p:ph type="title"/>
          </p:nvPr>
        </p:nvSpPr>
        <p:spPr/>
        <p:txBody>
          <a:bodyPr/>
          <a:lstStyle/>
          <a:p>
            <a:r>
              <a:rPr lang="en-US" dirty="0"/>
              <a:t>Analyzing Customer Behavior</a:t>
            </a:r>
            <a:br>
              <a:rPr lang="en-US" dirty="0"/>
            </a:br>
            <a:r>
              <a:rPr lang="en-US" dirty="0"/>
              <a:t>- Website Traffic Patterns</a:t>
            </a:r>
          </a:p>
        </p:txBody>
      </p:sp>
      <p:sp>
        <p:nvSpPr>
          <p:cNvPr id="91" name="Text Placeholder 2">
            <a:extLst>
              <a:ext uri="{FF2B5EF4-FFF2-40B4-BE49-F238E27FC236}">
                <a16:creationId xmlns:a16="http://schemas.microsoft.com/office/drawing/2014/main" id="{BB4DE14E-7366-9947-B956-6460245E14D0}"/>
              </a:ext>
            </a:extLst>
          </p:cNvPr>
          <p:cNvSpPr txBox="1">
            <a:spLocks/>
          </p:cNvSpPr>
          <p:nvPr/>
        </p:nvSpPr>
        <p:spPr>
          <a:xfrm>
            <a:off x="756745" y="2322785"/>
            <a:ext cx="5570484" cy="4403836"/>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fontAlgn="base">
              <a:buNone/>
            </a:pPr>
            <a:r>
              <a:rPr lang="en-SG" b="1" dirty="0"/>
              <a:t>Pages visited </a:t>
            </a:r>
          </a:p>
          <a:p>
            <a:pPr fontAlgn="base"/>
            <a:r>
              <a:rPr lang="en-SG" sz="1400" dirty="0"/>
              <a:t>In addition to seeing the order of the pages your customers typically visit via heatmaps, it’s useful if you can also see which pages are the most clicked on. This indicates which of your pages are the most popular. </a:t>
            </a:r>
          </a:p>
          <a:p>
            <a:pPr marL="0" indent="0" fontAlgn="base">
              <a:buNone/>
            </a:pPr>
            <a:r>
              <a:rPr lang="en-SG" b="1" dirty="0"/>
              <a:t>With this information, you can: </a:t>
            </a:r>
            <a:endParaRPr lang="en-SG" dirty="0"/>
          </a:p>
          <a:p>
            <a:pPr fontAlgn="base"/>
            <a:r>
              <a:rPr lang="en-SG" sz="1400" dirty="0"/>
              <a:t>Analyse why those pages are so popular  </a:t>
            </a:r>
          </a:p>
          <a:p>
            <a:pPr fontAlgn="base"/>
            <a:r>
              <a:rPr lang="en-SG" sz="1400" dirty="0"/>
              <a:t>See what kind of pages they are - e.g. product/service page (and if so, for what products/services?), a page about your company, etc </a:t>
            </a:r>
          </a:p>
          <a:p>
            <a:pPr fontAlgn="base"/>
            <a:r>
              <a:rPr lang="en-SG" sz="1400" dirty="0"/>
              <a:t>Track what pages customers viewed before and after these pages </a:t>
            </a:r>
          </a:p>
          <a:p>
            <a:pPr fontAlgn="base"/>
            <a:r>
              <a:rPr lang="en-SG" sz="1400" dirty="0"/>
              <a:t>See whether there’s a recurring theme between the most popular pages - e.g. whether they all have a video embedded or they all mention a particular product/service</a:t>
            </a:r>
          </a:p>
        </p:txBody>
      </p:sp>
      <p:sp>
        <p:nvSpPr>
          <p:cNvPr id="4" name="AutoShape 4" descr="In-Store Retail Analytics | Araya Solutions">
            <a:extLst>
              <a:ext uri="{FF2B5EF4-FFF2-40B4-BE49-F238E27FC236}">
                <a16:creationId xmlns:a16="http://schemas.microsoft.com/office/drawing/2014/main" id="{3778709A-2BEF-AF45-819F-B0C41FED487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5058" name="Picture 2" descr="Users, visits or page views: Why the unit of analysis matters for your news  site | by Jon Olav H. Eikenes | Medium">
            <a:extLst>
              <a:ext uri="{FF2B5EF4-FFF2-40B4-BE49-F238E27FC236}">
                <a16:creationId xmlns:a16="http://schemas.microsoft.com/office/drawing/2014/main" id="{36A8A053-2D86-2D4B-8E53-B2E40CA46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1248" y="2638094"/>
            <a:ext cx="3085210" cy="3139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3806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F392-FED0-ED4A-8A1C-618A6313B603}"/>
              </a:ext>
            </a:extLst>
          </p:cNvPr>
          <p:cNvSpPr>
            <a:spLocks noGrp="1"/>
          </p:cNvSpPr>
          <p:nvPr>
            <p:ph type="title"/>
          </p:nvPr>
        </p:nvSpPr>
        <p:spPr/>
        <p:txBody>
          <a:bodyPr/>
          <a:lstStyle/>
          <a:p>
            <a:r>
              <a:rPr lang="en-US" dirty="0"/>
              <a:t>Customer Journey</a:t>
            </a:r>
          </a:p>
        </p:txBody>
      </p:sp>
      <p:sp>
        <p:nvSpPr>
          <p:cNvPr id="5" name="object 9">
            <a:extLst>
              <a:ext uri="{FF2B5EF4-FFF2-40B4-BE49-F238E27FC236}">
                <a16:creationId xmlns:a16="http://schemas.microsoft.com/office/drawing/2014/main" id="{94559BED-C98B-F44F-B619-FDF31BB9799A}"/>
              </a:ext>
            </a:extLst>
          </p:cNvPr>
          <p:cNvSpPr/>
          <p:nvPr/>
        </p:nvSpPr>
        <p:spPr>
          <a:xfrm>
            <a:off x="2097496" y="2351426"/>
            <a:ext cx="7711439" cy="4021835"/>
          </a:xfrm>
          <a:prstGeom prst="rect">
            <a:avLst/>
          </a:prstGeom>
          <a:blipFill>
            <a:blip r:embed="rId2" cstate="print"/>
            <a:stretch>
              <a:fillRect/>
            </a:stretch>
          </a:blipFill>
        </p:spPr>
        <p:txBody>
          <a:bodyPr wrap="square" lIns="0" tIns="0" rIns="0" bIns="0" rtlCol="0"/>
          <a:lstStyle/>
          <a:p>
            <a:endParaRPr/>
          </a:p>
        </p:txBody>
      </p:sp>
      <p:sp>
        <p:nvSpPr>
          <p:cNvPr id="3" name="Rectangle 2">
            <a:extLst>
              <a:ext uri="{FF2B5EF4-FFF2-40B4-BE49-F238E27FC236}">
                <a16:creationId xmlns:a16="http://schemas.microsoft.com/office/drawing/2014/main" id="{1CF111B6-4886-9E48-B779-23B659FD9CE7}"/>
              </a:ext>
            </a:extLst>
          </p:cNvPr>
          <p:cNvSpPr/>
          <p:nvPr/>
        </p:nvSpPr>
        <p:spPr>
          <a:xfrm>
            <a:off x="3048000" y="6373261"/>
            <a:ext cx="6096000" cy="276999"/>
          </a:xfrm>
          <a:prstGeom prst="rect">
            <a:avLst/>
          </a:prstGeom>
        </p:spPr>
        <p:txBody>
          <a:bodyPr>
            <a:spAutoFit/>
          </a:bodyPr>
          <a:lstStyle/>
          <a:p>
            <a:r>
              <a:rPr lang="en-SG" sz="1200" u="sng" dirty="0">
                <a:solidFill>
                  <a:srgbClr val="0070C0"/>
                </a:solidFill>
                <a:latin typeface="Helvetica Neue" panose="02000503000000020004" pitchFamily="2" charset="0"/>
              </a:rPr>
              <a:t>https://</a:t>
            </a:r>
            <a:r>
              <a:rPr lang="en-SG" sz="1200" u="sng" dirty="0">
                <a:solidFill>
                  <a:srgbClr val="0070C0"/>
                </a:solidFill>
                <a:latin typeface="Helvetica Neue" panose="02000503000000020004" pitchFamily="2" charset="0"/>
                <a:hlinkClick r:id="rId3">
                  <a:extLst>
                    <a:ext uri="{A12FA001-AC4F-418D-AE19-62706E023703}">
                      <ahyp:hlinkClr xmlns:ahyp="http://schemas.microsoft.com/office/drawing/2018/hyperlinkcolor" val="tx"/>
                    </a:ext>
                  </a:extLst>
                </a:hlinkClick>
              </a:rPr>
              <a:t>www.smartinsights.com/digital-marketing-strategy/10-marketing-trends/</a:t>
            </a:r>
            <a:endParaRPr lang="en-SG" sz="1200" dirty="0">
              <a:solidFill>
                <a:srgbClr val="0070C0"/>
              </a:solidFill>
              <a:effectLst/>
              <a:latin typeface="Helvetica Neue" panose="02000503000000020004" pitchFamily="2" charset="0"/>
            </a:endParaRPr>
          </a:p>
        </p:txBody>
      </p:sp>
    </p:spTree>
    <p:extLst>
      <p:ext uri="{BB962C8B-B14F-4D97-AF65-F5344CB8AC3E}">
        <p14:creationId xmlns:p14="http://schemas.microsoft.com/office/powerpoint/2010/main" val="18261008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F392-FED0-ED4A-8A1C-618A6313B603}"/>
              </a:ext>
            </a:extLst>
          </p:cNvPr>
          <p:cNvSpPr>
            <a:spLocks noGrp="1"/>
          </p:cNvSpPr>
          <p:nvPr>
            <p:ph type="title"/>
          </p:nvPr>
        </p:nvSpPr>
        <p:spPr/>
        <p:txBody>
          <a:bodyPr/>
          <a:lstStyle/>
          <a:p>
            <a:r>
              <a:rPr lang="en-US" dirty="0"/>
              <a:t>Starbucks Improving Customer Journey using AI</a:t>
            </a:r>
          </a:p>
        </p:txBody>
      </p:sp>
      <p:sp>
        <p:nvSpPr>
          <p:cNvPr id="4" name="Rectangle 3">
            <a:extLst>
              <a:ext uri="{FF2B5EF4-FFF2-40B4-BE49-F238E27FC236}">
                <a16:creationId xmlns:a16="http://schemas.microsoft.com/office/drawing/2014/main" id="{DEC56E39-8611-9B4F-BEC3-672D30BA275E}"/>
              </a:ext>
            </a:extLst>
          </p:cNvPr>
          <p:cNvSpPr/>
          <p:nvPr/>
        </p:nvSpPr>
        <p:spPr>
          <a:xfrm>
            <a:off x="3877480" y="6344886"/>
            <a:ext cx="4668266" cy="307777"/>
          </a:xfrm>
          <a:prstGeom prst="rect">
            <a:avLst/>
          </a:prstGeom>
        </p:spPr>
        <p:txBody>
          <a:bodyPr wrap="none">
            <a:spAutoFit/>
          </a:bodyPr>
          <a:lstStyle/>
          <a:p>
            <a:r>
              <a:rPr lang="en-US" sz="1400" dirty="0">
                <a:solidFill>
                  <a:srgbClr val="0070C0"/>
                </a:solidFill>
                <a:hlinkClick r:id="rId2">
                  <a:extLst>
                    <a:ext uri="{A12FA001-AC4F-418D-AE19-62706E023703}">
                      <ahyp:hlinkClr xmlns:ahyp="http://schemas.microsoft.com/office/drawing/2018/hyperlinkcolor" val="tx"/>
                    </a:ext>
                  </a:extLst>
                </a:hlinkClick>
              </a:rPr>
              <a:t>https://www.youtube.com/watch?v=LvrLQMwJsok</a:t>
            </a:r>
            <a:r>
              <a:rPr lang="en-US" sz="1400" dirty="0">
                <a:solidFill>
                  <a:srgbClr val="0070C0"/>
                </a:solidFill>
              </a:rPr>
              <a:t> </a:t>
            </a:r>
          </a:p>
        </p:txBody>
      </p:sp>
      <p:pic>
        <p:nvPicPr>
          <p:cNvPr id="27652" name="Picture 4">
            <a:extLst>
              <a:ext uri="{FF2B5EF4-FFF2-40B4-BE49-F238E27FC236}">
                <a16:creationId xmlns:a16="http://schemas.microsoft.com/office/drawing/2014/main" id="{FE03C061-F808-C24B-8686-A3D9EF17D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9338" y="2783366"/>
            <a:ext cx="4393324" cy="3294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603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Machine Learning Algorithms</a:t>
            </a:r>
          </a:p>
        </p:txBody>
      </p:sp>
      <p:sp>
        <p:nvSpPr>
          <p:cNvPr id="6" name="object 9">
            <a:extLst>
              <a:ext uri="{FF2B5EF4-FFF2-40B4-BE49-F238E27FC236}">
                <a16:creationId xmlns:a16="http://schemas.microsoft.com/office/drawing/2014/main" id="{4656AF50-E4DC-514D-BF85-D2993B59B18D}"/>
              </a:ext>
            </a:extLst>
          </p:cNvPr>
          <p:cNvSpPr/>
          <p:nvPr/>
        </p:nvSpPr>
        <p:spPr>
          <a:xfrm>
            <a:off x="1747266" y="2436616"/>
            <a:ext cx="8697467" cy="388772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408023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F392-FED0-ED4A-8A1C-618A6313B603}"/>
              </a:ext>
            </a:extLst>
          </p:cNvPr>
          <p:cNvSpPr>
            <a:spLocks noGrp="1"/>
          </p:cNvSpPr>
          <p:nvPr>
            <p:ph type="title"/>
          </p:nvPr>
        </p:nvSpPr>
        <p:spPr/>
        <p:txBody>
          <a:bodyPr/>
          <a:lstStyle/>
          <a:p>
            <a:r>
              <a:rPr lang="en-US" dirty="0"/>
              <a:t>Starbucks Improving Customer Journey using AI</a:t>
            </a:r>
          </a:p>
        </p:txBody>
      </p:sp>
      <p:pic>
        <p:nvPicPr>
          <p:cNvPr id="27650" name="Picture 2">
            <a:extLst>
              <a:ext uri="{FF2B5EF4-FFF2-40B4-BE49-F238E27FC236}">
                <a16:creationId xmlns:a16="http://schemas.microsoft.com/office/drawing/2014/main" id="{54BFEC58-3A16-D445-AE04-695618A8D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3724" y="2563502"/>
            <a:ext cx="4855779" cy="36418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EC56E39-8611-9B4F-BEC3-672D30BA275E}"/>
              </a:ext>
            </a:extLst>
          </p:cNvPr>
          <p:cNvSpPr/>
          <p:nvPr/>
        </p:nvSpPr>
        <p:spPr>
          <a:xfrm>
            <a:off x="3877480" y="6344886"/>
            <a:ext cx="4668266" cy="307777"/>
          </a:xfrm>
          <a:prstGeom prst="rect">
            <a:avLst/>
          </a:prstGeom>
        </p:spPr>
        <p:txBody>
          <a:bodyPr wrap="none">
            <a:spAutoFit/>
          </a:bodyPr>
          <a:lstStyle/>
          <a:p>
            <a:r>
              <a:rPr lang="en-US" sz="1400" dirty="0">
                <a:solidFill>
                  <a:srgbClr val="0070C0"/>
                </a:solidFill>
              </a:rPr>
              <a:t>https://</a:t>
            </a:r>
            <a:r>
              <a:rPr lang="en-US" sz="1400" dirty="0" err="1">
                <a:solidFill>
                  <a:srgbClr val="0070C0"/>
                </a:solidFill>
              </a:rPr>
              <a:t>www.youtube.com</a:t>
            </a:r>
            <a:r>
              <a:rPr lang="en-US" sz="1400" dirty="0">
                <a:solidFill>
                  <a:srgbClr val="0070C0"/>
                </a:solidFill>
              </a:rPr>
              <a:t>/</a:t>
            </a:r>
            <a:r>
              <a:rPr lang="en-US" sz="1400" dirty="0" err="1">
                <a:solidFill>
                  <a:srgbClr val="0070C0"/>
                </a:solidFill>
              </a:rPr>
              <a:t>watch?v</a:t>
            </a:r>
            <a:r>
              <a:rPr lang="en-US" sz="1400" dirty="0">
                <a:solidFill>
                  <a:srgbClr val="0070C0"/>
                </a:solidFill>
              </a:rPr>
              <a:t>=7_GpgSpaKTg</a:t>
            </a:r>
          </a:p>
        </p:txBody>
      </p:sp>
    </p:spTree>
    <p:extLst>
      <p:ext uri="{BB962C8B-B14F-4D97-AF65-F5344CB8AC3E}">
        <p14:creationId xmlns:p14="http://schemas.microsoft.com/office/powerpoint/2010/main" val="2710669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Machine Learning Algorithms</a:t>
            </a:r>
          </a:p>
        </p:txBody>
      </p:sp>
      <p:pic>
        <p:nvPicPr>
          <p:cNvPr id="1028" name="Picture 4" descr="Regression vs Classification in Machine Learning - Javatpoint">
            <a:extLst>
              <a:ext uri="{FF2B5EF4-FFF2-40B4-BE49-F238E27FC236}">
                <a16:creationId xmlns:a16="http://schemas.microsoft.com/office/drawing/2014/main" id="{D3E4DA87-129F-DB41-A217-0B044D7314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9557" y="2742520"/>
            <a:ext cx="4250987" cy="236694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0B05CDB-07B0-9840-B17D-1EBE47FB0048}"/>
              </a:ext>
            </a:extLst>
          </p:cNvPr>
          <p:cNvSpPr/>
          <p:nvPr/>
        </p:nvSpPr>
        <p:spPr>
          <a:xfrm>
            <a:off x="440987" y="2742520"/>
            <a:ext cx="6096000" cy="1231106"/>
          </a:xfrm>
          <a:prstGeom prst="rect">
            <a:avLst/>
          </a:prstGeom>
        </p:spPr>
        <p:txBody>
          <a:bodyPr wrap="square">
            <a:spAutoFit/>
          </a:bodyPr>
          <a:lstStyle/>
          <a:p>
            <a:pPr algn="just"/>
            <a:r>
              <a:rPr lang="en-SG" dirty="0">
                <a:solidFill>
                  <a:srgbClr val="610B4B"/>
                </a:solidFill>
                <a:latin typeface="erdana"/>
              </a:rPr>
              <a:t>Classification:</a:t>
            </a:r>
          </a:p>
          <a:p>
            <a:pPr algn="just"/>
            <a:r>
              <a:rPr lang="en-SG" sz="1400" dirty="0">
                <a:solidFill>
                  <a:srgbClr val="333333"/>
                </a:solidFill>
                <a:latin typeface="Inter-Regular"/>
              </a:rPr>
              <a:t>Classification is a process of finding a function which helps in dividing the dataset into classes based on different parameters. In Classification, a computer program is trained on the training dataset and based on that training, it categorizes the data into different classes.</a:t>
            </a:r>
            <a:endParaRPr lang="en-SG" sz="1400" b="0" i="0" dirty="0">
              <a:solidFill>
                <a:srgbClr val="333333"/>
              </a:solidFill>
              <a:effectLst/>
              <a:latin typeface="Inter-Regular"/>
            </a:endParaRPr>
          </a:p>
        </p:txBody>
      </p:sp>
      <p:sp>
        <p:nvSpPr>
          <p:cNvPr id="4" name="Rectangle 3">
            <a:extLst>
              <a:ext uri="{FF2B5EF4-FFF2-40B4-BE49-F238E27FC236}">
                <a16:creationId xmlns:a16="http://schemas.microsoft.com/office/drawing/2014/main" id="{465FD257-5E9F-EB47-85DC-8045C2C67AAA}"/>
              </a:ext>
            </a:extLst>
          </p:cNvPr>
          <p:cNvSpPr/>
          <p:nvPr/>
        </p:nvSpPr>
        <p:spPr>
          <a:xfrm>
            <a:off x="440987" y="4220370"/>
            <a:ext cx="6096000" cy="1446550"/>
          </a:xfrm>
          <a:prstGeom prst="rect">
            <a:avLst/>
          </a:prstGeom>
        </p:spPr>
        <p:txBody>
          <a:bodyPr>
            <a:spAutoFit/>
          </a:bodyPr>
          <a:lstStyle/>
          <a:p>
            <a:pPr algn="just"/>
            <a:r>
              <a:rPr lang="en-SG" dirty="0">
                <a:solidFill>
                  <a:srgbClr val="610B4B"/>
                </a:solidFill>
                <a:latin typeface="erdana"/>
              </a:rPr>
              <a:t>Regression:</a:t>
            </a:r>
          </a:p>
          <a:p>
            <a:pPr algn="just"/>
            <a:r>
              <a:rPr lang="en-SG" sz="1400" dirty="0">
                <a:solidFill>
                  <a:srgbClr val="333333"/>
                </a:solidFill>
                <a:latin typeface="Inter-Regular"/>
              </a:rPr>
              <a:t>Regression is a process of finding the correlations between dependent and independent variables. It helps in predicting the continuous variables such as prediction of </a:t>
            </a:r>
            <a:r>
              <a:rPr lang="en-SG" sz="1400" b="1" dirty="0">
                <a:solidFill>
                  <a:srgbClr val="333333"/>
                </a:solidFill>
                <a:latin typeface="Inter-Bold"/>
              </a:rPr>
              <a:t>Market Trends</a:t>
            </a:r>
            <a:r>
              <a:rPr lang="en-SG" sz="1400" dirty="0">
                <a:solidFill>
                  <a:srgbClr val="333333"/>
                </a:solidFill>
                <a:latin typeface="Inter-Regular"/>
              </a:rPr>
              <a:t>, prediction of House prices, etc.</a:t>
            </a:r>
          </a:p>
          <a:p>
            <a:pPr algn="just"/>
            <a:r>
              <a:rPr lang="en-SG" sz="1400" dirty="0">
                <a:solidFill>
                  <a:srgbClr val="333333"/>
                </a:solidFill>
                <a:latin typeface="Inter-Regular"/>
              </a:rPr>
              <a:t>The task of the Regression algorithm is to find the mapping function to map the input variable(x) to the continuous output variable(y).</a:t>
            </a:r>
            <a:endParaRPr lang="en-SG" sz="1400" b="0" i="0" dirty="0">
              <a:solidFill>
                <a:srgbClr val="333333"/>
              </a:solidFill>
              <a:effectLst/>
              <a:latin typeface="Inter-Regular"/>
            </a:endParaRPr>
          </a:p>
        </p:txBody>
      </p:sp>
      <p:sp>
        <p:nvSpPr>
          <p:cNvPr id="5" name="Rectangle 4">
            <a:extLst>
              <a:ext uri="{FF2B5EF4-FFF2-40B4-BE49-F238E27FC236}">
                <a16:creationId xmlns:a16="http://schemas.microsoft.com/office/drawing/2014/main" id="{369580D8-0348-514B-9462-74F72A2179BA}"/>
              </a:ext>
            </a:extLst>
          </p:cNvPr>
          <p:cNvSpPr/>
          <p:nvPr/>
        </p:nvSpPr>
        <p:spPr>
          <a:xfrm>
            <a:off x="7723761" y="5205255"/>
            <a:ext cx="3375499" cy="461665"/>
          </a:xfrm>
          <a:prstGeom prst="rect">
            <a:avLst/>
          </a:prstGeom>
        </p:spPr>
        <p:txBody>
          <a:bodyPr wrap="square">
            <a:spAutoFit/>
          </a:bodyPr>
          <a:lstStyle/>
          <a:p>
            <a:r>
              <a:rPr lang="en-US" sz="1200" dirty="0">
                <a:solidFill>
                  <a:srgbClr val="0070C0"/>
                </a:solidFill>
                <a:hlinkClick r:id="rId3">
                  <a:extLst>
                    <a:ext uri="{A12FA001-AC4F-418D-AE19-62706E023703}">
                      <ahyp:hlinkClr xmlns:ahyp="http://schemas.microsoft.com/office/drawing/2018/hyperlinkcolor" val="tx"/>
                    </a:ext>
                  </a:extLst>
                </a:hlinkClick>
              </a:rPr>
              <a:t>https://www.javatpoint.com/regression-vs-classification-in-machine-learning</a:t>
            </a:r>
            <a:r>
              <a:rPr lang="en-US" sz="1200" dirty="0">
                <a:solidFill>
                  <a:srgbClr val="0070C0"/>
                </a:solidFill>
              </a:rPr>
              <a:t> </a:t>
            </a:r>
          </a:p>
        </p:txBody>
      </p:sp>
    </p:spTree>
    <p:extLst>
      <p:ext uri="{BB962C8B-B14F-4D97-AF65-F5344CB8AC3E}">
        <p14:creationId xmlns:p14="http://schemas.microsoft.com/office/powerpoint/2010/main" val="2850144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Machine Learning Algorithms</a:t>
            </a:r>
          </a:p>
        </p:txBody>
      </p:sp>
      <p:sp>
        <p:nvSpPr>
          <p:cNvPr id="3" name="Rectangle 2">
            <a:extLst>
              <a:ext uri="{FF2B5EF4-FFF2-40B4-BE49-F238E27FC236}">
                <a16:creationId xmlns:a16="http://schemas.microsoft.com/office/drawing/2014/main" id="{60B05CDB-07B0-9840-B17D-1EBE47FB0048}"/>
              </a:ext>
            </a:extLst>
          </p:cNvPr>
          <p:cNvSpPr/>
          <p:nvPr/>
        </p:nvSpPr>
        <p:spPr>
          <a:xfrm>
            <a:off x="440987" y="2742520"/>
            <a:ext cx="6096000" cy="1446550"/>
          </a:xfrm>
          <a:prstGeom prst="rect">
            <a:avLst/>
          </a:prstGeom>
        </p:spPr>
        <p:txBody>
          <a:bodyPr wrap="square">
            <a:spAutoFit/>
          </a:bodyPr>
          <a:lstStyle/>
          <a:p>
            <a:pPr algn="just"/>
            <a:r>
              <a:rPr lang="en-SG" dirty="0">
                <a:solidFill>
                  <a:srgbClr val="610B4B"/>
                </a:solidFill>
                <a:latin typeface="erdana"/>
              </a:rPr>
              <a:t>Clustering:</a:t>
            </a:r>
          </a:p>
          <a:p>
            <a:pPr fontAlgn="base"/>
            <a:r>
              <a:rPr lang="en-SG" sz="1400" b="1" dirty="0"/>
              <a:t>Clustering</a:t>
            </a:r>
            <a:r>
              <a:rPr lang="en-SG" sz="1400" dirty="0"/>
              <a:t> is the task of dividing the population or data points into a number of groups such that data points in the same groups are more similar to other data points in the same group and dissimilar to the data points in other groups. It is basically a collection of objects on the basis of similarity and dissimilarity between them.</a:t>
            </a:r>
          </a:p>
        </p:txBody>
      </p:sp>
      <p:sp>
        <p:nvSpPr>
          <p:cNvPr id="6" name="Rectangle 5">
            <a:extLst>
              <a:ext uri="{FF2B5EF4-FFF2-40B4-BE49-F238E27FC236}">
                <a16:creationId xmlns:a16="http://schemas.microsoft.com/office/drawing/2014/main" id="{C8C6FD6B-00A4-B949-9CA4-4C22EB312DDA}"/>
              </a:ext>
            </a:extLst>
          </p:cNvPr>
          <p:cNvSpPr/>
          <p:nvPr/>
        </p:nvSpPr>
        <p:spPr>
          <a:xfrm>
            <a:off x="7621621" y="5137222"/>
            <a:ext cx="3313889" cy="461665"/>
          </a:xfrm>
          <a:prstGeom prst="rect">
            <a:avLst/>
          </a:prstGeom>
        </p:spPr>
        <p:txBody>
          <a:bodyPr wrap="square">
            <a:spAutoFit/>
          </a:bodyPr>
          <a:lstStyle/>
          <a:p>
            <a:r>
              <a:rPr lang="en-US" sz="1200" dirty="0">
                <a:solidFill>
                  <a:srgbClr val="0070C0"/>
                </a:solidFill>
              </a:rPr>
              <a:t>https://</a:t>
            </a:r>
            <a:r>
              <a:rPr lang="en-US" sz="1200" dirty="0" err="1">
                <a:solidFill>
                  <a:srgbClr val="0070C0"/>
                </a:solidFill>
              </a:rPr>
              <a:t>www.geeksforgeeks.org</a:t>
            </a:r>
            <a:r>
              <a:rPr lang="en-US" sz="1200" dirty="0">
                <a:solidFill>
                  <a:srgbClr val="0070C0"/>
                </a:solidFill>
              </a:rPr>
              <a:t>/clustering-in-machine-learning/</a:t>
            </a:r>
          </a:p>
        </p:txBody>
      </p:sp>
      <p:pic>
        <p:nvPicPr>
          <p:cNvPr id="5122" name="Picture 2" descr="Clustering in Machine Learning - GeeksforGeeks">
            <a:extLst>
              <a:ext uri="{FF2B5EF4-FFF2-40B4-BE49-F238E27FC236}">
                <a16:creationId xmlns:a16="http://schemas.microsoft.com/office/drawing/2014/main" id="{4F1D7A9C-D3EC-1B4C-A562-E8FE33F928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1620" y="2742520"/>
            <a:ext cx="3313890" cy="2277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302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Machine Learning Algorithms</a:t>
            </a:r>
          </a:p>
        </p:txBody>
      </p:sp>
      <p:sp>
        <p:nvSpPr>
          <p:cNvPr id="3" name="Rectangle 2">
            <a:extLst>
              <a:ext uri="{FF2B5EF4-FFF2-40B4-BE49-F238E27FC236}">
                <a16:creationId xmlns:a16="http://schemas.microsoft.com/office/drawing/2014/main" id="{60B05CDB-07B0-9840-B17D-1EBE47FB0048}"/>
              </a:ext>
            </a:extLst>
          </p:cNvPr>
          <p:cNvSpPr/>
          <p:nvPr/>
        </p:nvSpPr>
        <p:spPr>
          <a:xfrm>
            <a:off x="440987" y="2742520"/>
            <a:ext cx="6096000" cy="2092881"/>
          </a:xfrm>
          <a:prstGeom prst="rect">
            <a:avLst/>
          </a:prstGeom>
        </p:spPr>
        <p:txBody>
          <a:bodyPr wrap="square">
            <a:spAutoFit/>
          </a:bodyPr>
          <a:lstStyle/>
          <a:p>
            <a:pPr algn="just"/>
            <a:r>
              <a:rPr lang="en-SG" dirty="0">
                <a:solidFill>
                  <a:srgbClr val="610B4B"/>
                </a:solidFill>
                <a:latin typeface="erdana"/>
              </a:rPr>
              <a:t>Density Estimation:</a:t>
            </a:r>
          </a:p>
          <a:p>
            <a:pPr fontAlgn="base"/>
            <a:r>
              <a:rPr lang="en-SG" sz="1400" dirty="0"/>
              <a:t>Probability density is the relationship between observations and their probability. Some outcomes of a random variable will have low probability density and other outcomes will have a high probability density.</a:t>
            </a:r>
          </a:p>
          <a:p>
            <a:pPr fontAlgn="base"/>
            <a:endParaRPr lang="en-SG" sz="1400" dirty="0"/>
          </a:p>
          <a:p>
            <a:pPr fontAlgn="base"/>
            <a:r>
              <a:rPr lang="en-SG" sz="1400" dirty="0"/>
              <a:t>A great way to estimate whether the data is highly clustered together or not and histogram plots are commonly used to calculate the probability density estimation of a data sample.</a:t>
            </a:r>
          </a:p>
        </p:txBody>
      </p:sp>
      <p:pic>
        <p:nvPicPr>
          <p:cNvPr id="3074" name="Picture 2" descr="A Gentle Introduction to Probability Density Estimation">
            <a:extLst>
              <a:ext uri="{FF2B5EF4-FFF2-40B4-BE49-F238E27FC236}">
                <a16:creationId xmlns:a16="http://schemas.microsoft.com/office/drawing/2014/main" id="{F2902497-19C2-CD43-AEEF-7C86949593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328" y="2329336"/>
            <a:ext cx="3602477" cy="270185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8C6FD6B-00A4-B949-9CA4-4C22EB312DDA}"/>
              </a:ext>
            </a:extLst>
          </p:cNvPr>
          <p:cNvSpPr/>
          <p:nvPr/>
        </p:nvSpPr>
        <p:spPr>
          <a:xfrm>
            <a:off x="7621621" y="5137222"/>
            <a:ext cx="3313889" cy="461665"/>
          </a:xfrm>
          <a:prstGeom prst="rect">
            <a:avLst/>
          </a:prstGeom>
        </p:spPr>
        <p:txBody>
          <a:bodyPr wrap="square">
            <a:spAutoFit/>
          </a:bodyPr>
          <a:lstStyle/>
          <a:p>
            <a:r>
              <a:rPr lang="en-US" sz="1200" dirty="0">
                <a:solidFill>
                  <a:srgbClr val="0070C0"/>
                </a:solidFill>
              </a:rPr>
              <a:t>https://</a:t>
            </a:r>
            <a:r>
              <a:rPr lang="en-US" sz="1200" dirty="0" err="1">
                <a:solidFill>
                  <a:srgbClr val="0070C0"/>
                </a:solidFill>
              </a:rPr>
              <a:t>machinelearningmastery.com</a:t>
            </a:r>
            <a:r>
              <a:rPr lang="en-US" sz="1200" dirty="0">
                <a:solidFill>
                  <a:srgbClr val="0070C0"/>
                </a:solidFill>
              </a:rPr>
              <a:t>/probability-density-estimation/</a:t>
            </a:r>
          </a:p>
        </p:txBody>
      </p:sp>
    </p:spTree>
    <p:extLst>
      <p:ext uri="{BB962C8B-B14F-4D97-AF65-F5344CB8AC3E}">
        <p14:creationId xmlns:p14="http://schemas.microsoft.com/office/powerpoint/2010/main" val="4205217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Electric cars are here – but we&amp;#39;ll still need fuel for a long time">
            <a:extLst>
              <a:ext uri="{FF2B5EF4-FFF2-40B4-BE49-F238E27FC236}">
                <a16:creationId xmlns:a16="http://schemas.microsoft.com/office/drawing/2014/main" id="{B37F23C9-CA10-B44D-A0C6-715AB9170E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1420" y="3113712"/>
            <a:ext cx="5422630" cy="249266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D0C622A-AEBE-1A47-AB5F-37123C81DA42}"/>
              </a:ext>
            </a:extLst>
          </p:cNvPr>
          <p:cNvSpPr/>
          <p:nvPr/>
        </p:nvSpPr>
        <p:spPr>
          <a:xfrm>
            <a:off x="1154954" y="3851494"/>
            <a:ext cx="3981250" cy="830997"/>
          </a:xfrm>
          <a:prstGeom prst="rect">
            <a:avLst/>
          </a:prstGeom>
        </p:spPr>
        <p:txBody>
          <a:bodyPr wrap="square">
            <a:spAutoFit/>
          </a:bodyPr>
          <a:lstStyle/>
          <a:p>
            <a:pPr algn="just"/>
            <a:r>
              <a:rPr lang="en-SG" sz="2400" dirty="0">
                <a:solidFill>
                  <a:srgbClr val="610B4B"/>
                </a:solidFill>
                <a:latin typeface="erdana"/>
              </a:rPr>
              <a:t>How many classes of vehicles are there in the photo ?</a:t>
            </a:r>
          </a:p>
        </p:txBody>
      </p:sp>
    </p:spTree>
    <p:extLst>
      <p:ext uri="{BB962C8B-B14F-4D97-AF65-F5344CB8AC3E}">
        <p14:creationId xmlns:p14="http://schemas.microsoft.com/office/powerpoint/2010/main" val="3208655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Which class does the each new card belong to ?</a:t>
            </a:r>
          </a:p>
        </p:txBody>
      </p:sp>
      <p:sp>
        <p:nvSpPr>
          <p:cNvPr id="7" name="object 9">
            <a:extLst>
              <a:ext uri="{FF2B5EF4-FFF2-40B4-BE49-F238E27FC236}">
                <a16:creationId xmlns:a16="http://schemas.microsoft.com/office/drawing/2014/main" id="{A4A7989F-1F16-F34B-BF1D-2BC2FB8A7B16}"/>
              </a:ext>
            </a:extLst>
          </p:cNvPr>
          <p:cNvSpPr/>
          <p:nvPr/>
        </p:nvSpPr>
        <p:spPr>
          <a:xfrm>
            <a:off x="2340863" y="2842227"/>
            <a:ext cx="2474975" cy="3273551"/>
          </a:xfrm>
          <a:prstGeom prst="rect">
            <a:avLst/>
          </a:prstGeom>
          <a:blipFill>
            <a:blip r:embed="rId2" cstate="print"/>
            <a:stretch>
              <a:fillRect/>
            </a:stretch>
          </a:blipFill>
        </p:spPr>
        <p:txBody>
          <a:bodyPr wrap="square" lIns="0" tIns="0" rIns="0" bIns="0" rtlCol="0"/>
          <a:lstStyle/>
          <a:p>
            <a:endParaRPr dirty="0"/>
          </a:p>
        </p:txBody>
      </p:sp>
      <p:sp>
        <p:nvSpPr>
          <p:cNvPr id="8" name="object 10">
            <a:extLst>
              <a:ext uri="{FF2B5EF4-FFF2-40B4-BE49-F238E27FC236}">
                <a16:creationId xmlns:a16="http://schemas.microsoft.com/office/drawing/2014/main" id="{8D023FCE-0D3F-B441-9050-7BA4850A62E9}"/>
              </a:ext>
            </a:extLst>
          </p:cNvPr>
          <p:cNvSpPr txBox="1"/>
          <p:nvPr/>
        </p:nvSpPr>
        <p:spPr>
          <a:xfrm>
            <a:off x="1575325" y="3053230"/>
            <a:ext cx="688340" cy="226695"/>
          </a:xfrm>
          <a:prstGeom prst="rect">
            <a:avLst/>
          </a:prstGeom>
        </p:spPr>
        <p:txBody>
          <a:bodyPr vert="horz" wrap="square" lIns="0" tIns="0" rIns="0" bIns="0" rtlCol="0">
            <a:spAutoFit/>
          </a:bodyPr>
          <a:lstStyle/>
          <a:p>
            <a:pPr marL="12700">
              <a:lnSpc>
                <a:spcPct val="100000"/>
              </a:lnSpc>
            </a:pPr>
            <a:r>
              <a:rPr sz="1550" spc="245" dirty="0">
                <a:latin typeface="Times New Roman"/>
                <a:cs typeface="Times New Roman"/>
              </a:rPr>
              <a:t>C</a:t>
            </a:r>
            <a:r>
              <a:rPr sz="1550" spc="-100" dirty="0">
                <a:latin typeface="Times New Roman"/>
                <a:cs typeface="Times New Roman"/>
              </a:rPr>
              <a:t>l</a:t>
            </a:r>
            <a:r>
              <a:rPr sz="1550" spc="385" dirty="0">
                <a:latin typeface="Times New Roman"/>
                <a:cs typeface="Times New Roman"/>
              </a:rPr>
              <a:t>a</a:t>
            </a:r>
            <a:r>
              <a:rPr sz="1550" spc="10" dirty="0">
                <a:latin typeface="Times New Roman"/>
                <a:cs typeface="Times New Roman"/>
              </a:rPr>
              <a:t>ss</a:t>
            </a:r>
            <a:r>
              <a:rPr sz="1550" spc="25" dirty="0">
                <a:latin typeface="Times New Roman"/>
                <a:cs typeface="Times New Roman"/>
              </a:rPr>
              <a:t> </a:t>
            </a:r>
            <a:r>
              <a:rPr sz="1550" spc="100" dirty="0">
                <a:latin typeface="Times New Roman"/>
                <a:cs typeface="Times New Roman"/>
              </a:rPr>
              <a:t>1</a:t>
            </a:r>
            <a:endParaRPr sz="1550">
              <a:latin typeface="Times New Roman"/>
              <a:cs typeface="Times New Roman"/>
            </a:endParaRPr>
          </a:p>
        </p:txBody>
      </p:sp>
      <p:sp>
        <p:nvSpPr>
          <p:cNvPr id="9" name="object 11">
            <a:extLst>
              <a:ext uri="{FF2B5EF4-FFF2-40B4-BE49-F238E27FC236}">
                <a16:creationId xmlns:a16="http://schemas.microsoft.com/office/drawing/2014/main" id="{28869A8B-A149-4B45-A5A9-65E8C28D5849}"/>
              </a:ext>
            </a:extLst>
          </p:cNvPr>
          <p:cNvSpPr txBox="1"/>
          <p:nvPr/>
        </p:nvSpPr>
        <p:spPr>
          <a:xfrm>
            <a:off x="1575325" y="3909666"/>
            <a:ext cx="688340" cy="1805939"/>
          </a:xfrm>
          <a:prstGeom prst="rect">
            <a:avLst/>
          </a:prstGeom>
        </p:spPr>
        <p:txBody>
          <a:bodyPr vert="horz" wrap="square" lIns="0" tIns="0" rIns="0" bIns="0" rtlCol="0">
            <a:spAutoFit/>
          </a:bodyPr>
          <a:lstStyle/>
          <a:p>
            <a:pPr marL="12700">
              <a:lnSpc>
                <a:spcPct val="100000"/>
              </a:lnSpc>
            </a:pPr>
            <a:r>
              <a:rPr sz="1550" spc="245" dirty="0">
                <a:latin typeface="Times New Roman"/>
                <a:cs typeface="Times New Roman"/>
              </a:rPr>
              <a:t>C</a:t>
            </a:r>
            <a:r>
              <a:rPr sz="1550" spc="-100" dirty="0">
                <a:latin typeface="Times New Roman"/>
                <a:cs typeface="Times New Roman"/>
              </a:rPr>
              <a:t>l</a:t>
            </a:r>
            <a:r>
              <a:rPr sz="1550" spc="385" dirty="0">
                <a:latin typeface="Times New Roman"/>
                <a:cs typeface="Times New Roman"/>
              </a:rPr>
              <a:t>a</a:t>
            </a:r>
            <a:r>
              <a:rPr sz="1550" spc="10" dirty="0">
                <a:latin typeface="Times New Roman"/>
                <a:cs typeface="Times New Roman"/>
              </a:rPr>
              <a:t>ss</a:t>
            </a:r>
            <a:r>
              <a:rPr sz="1550" spc="25" dirty="0">
                <a:latin typeface="Times New Roman"/>
                <a:cs typeface="Times New Roman"/>
              </a:rPr>
              <a:t> </a:t>
            </a:r>
            <a:r>
              <a:rPr sz="1550" spc="100" dirty="0">
                <a:latin typeface="Times New Roman"/>
                <a:cs typeface="Times New Roman"/>
              </a:rPr>
              <a:t>2</a:t>
            </a:r>
            <a:endParaRPr sz="1550">
              <a:latin typeface="Times New Roman"/>
              <a:cs typeface="Times New Roman"/>
            </a:endParaRPr>
          </a:p>
          <a:p>
            <a:pPr>
              <a:lnSpc>
                <a:spcPct val="100000"/>
              </a:lnSpc>
            </a:pPr>
            <a:endParaRPr sz="1600">
              <a:latin typeface="Times New Roman"/>
              <a:cs typeface="Times New Roman"/>
            </a:endParaRPr>
          </a:p>
          <a:p>
            <a:pPr>
              <a:lnSpc>
                <a:spcPct val="100000"/>
              </a:lnSpc>
              <a:spcBef>
                <a:spcPts val="21"/>
              </a:spcBef>
            </a:pPr>
            <a:endParaRPr sz="1950">
              <a:latin typeface="Times New Roman"/>
              <a:cs typeface="Times New Roman"/>
            </a:endParaRPr>
          </a:p>
          <a:p>
            <a:pPr marL="12700">
              <a:lnSpc>
                <a:spcPct val="100000"/>
              </a:lnSpc>
            </a:pPr>
            <a:r>
              <a:rPr sz="1550" spc="245" dirty="0">
                <a:latin typeface="Times New Roman"/>
                <a:cs typeface="Times New Roman"/>
              </a:rPr>
              <a:t>C</a:t>
            </a:r>
            <a:r>
              <a:rPr sz="1550" spc="-100" dirty="0">
                <a:latin typeface="Times New Roman"/>
                <a:cs typeface="Times New Roman"/>
              </a:rPr>
              <a:t>l</a:t>
            </a:r>
            <a:r>
              <a:rPr sz="1550" spc="385" dirty="0">
                <a:latin typeface="Times New Roman"/>
                <a:cs typeface="Times New Roman"/>
              </a:rPr>
              <a:t>a</a:t>
            </a:r>
            <a:r>
              <a:rPr sz="1550" spc="10" dirty="0">
                <a:latin typeface="Times New Roman"/>
                <a:cs typeface="Times New Roman"/>
              </a:rPr>
              <a:t>ss</a:t>
            </a:r>
            <a:r>
              <a:rPr sz="1550" spc="25" dirty="0">
                <a:latin typeface="Times New Roman"/>
                <a:cs typeface="Times New Roman"/>
              </a:rPr>
              <a:t> </a:t>
            </a:r>
            <a:r>
              <a:rPr sz="1550" spc="100" dirty="0">
                <a:latin typeface="Times New Roman"/>
                <a:cs typeface="Times New Roman"/>
              </a:rPr>
              <a:t>3</a:t>
            </a:r>
            <a:endParaRPr sz="1550">
              <a:latin typeface="Times New Roman"/>
              <a:cs typeface="Times New Roman"/>
            </a:endParaRPr>
          </a:p>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marL="12700">
              <a:lnSpc>
                <a:spcPct val="100000"/>
              </a:lnSpc>
              <a:spcBef>
                <a:spcPts val="925"/>
              </a:spcBef>
            </a:pPr>
            <a:r>
              <a:rPr sz="1550" spc="245" dirty="0">
                <a:latin typeface="Times New Roman"/>
                <a:cs typeface="Times New Roman"/>
              </a:rPr>
              <a:t>C</a:t>
            </a:r>
            <a:r>
              <a:rPr sz="1550" spc="-100" dirty="0">
                <a:latin typeface="Times New Roman"/>
                <a:cs typeface="Times New Roman"/>
              </a:rPr>
              <a:t>l</a:t>
            </a:r>
            <a:r>
              <a:rPr sz="1550" spc="385" dirty="0">
                <a:latin typeface="Times New Roman"/>
                <a:cs typeface="Times New Roman"/>
              </a:rPr>
              <a:t>a</a:t>
            </a:r>
            <a:r>
              <a:rPr sz="1550" spc="10" dirty="0">
                <a:latin typeface="Times New Roman"/>
                <a:cs typeface="Times New Roman"/>
              </a:rPr>
              <a:t>ss</a:t>
            </a:r>
            <a:r>
              <a:rPr sz="1550" spc="25" dirty="0">
                <a:latin typeface="Times New Roman"/>
                <a:cs typeface="Times New Roman"/>
              </a:rPr>
              <a:t> </a:t>
            </a:r>
            <a:r>
              <a:rPr sz="1550" spc="100" dirty="0">
                <a:latin typeface="Times New Roman"/>
                <a:cs typeface="Times New Roman"/>
              </a:rPr>
              <a:t>4</a:t>
            </a:r>
            <a:endParaRPr sz="1550">
              <a:latin typeface="Times New Roman"/>
              <a:cs typeface="Times New Roman"/>
            </a:endParaRPr>
          </a:p>
        </p:txBody>
      </p:sp>
      <p:sp>
        <p:nvSpPr>
          <p:cNvPr id="10" name="object 12">
            <a:extLst>
              <a:ext uri="{FF2B5EF4-FFF2-40B4-BE49-F238E27FC236}">
                <a16:creationId xmlns:a16="http://schemas.microsoft.com/office/drawing/2014/main" id="{5ACC0026-167F-6643-9D08-CC846AA4B3EF}"/>
              </a:ext>
            </a:extLst>
          </p:cNvPr>
          <p:cNvSpPr/>
          <p:nvPr/>
        </p:nvSpPr>
        <p:spPr>
          <a:xfrm>
            <a:off x="5941653" y="2842227"/>
            <a:ext cx="1684019" cy="2100071"/>
          </a:xfrm>
          <a:prstGeom prst="rect">
            <a:avLst/>
          </a:prstGeom>
          <a:blipFill>
            <a:blip r:embed="rId3" cstate="print"/>
            <a:stretch>
              <a:fillRect/>
            </a:stretch>
          </a:blipFill>
        </p:spPr>
        <p:txBody>
          <a:bodyPr wrap="square" lIns="0" tIns="0" rIns="0" bIns="0" rtlCol="0"/>
          <a:lstStyle/>
          <a:p>
            <a:endParaRPr/>
          </a:p>
        </p:txBody>
      </p:sp>
      <p:sp>
        <p:nvSpPr>
          <p:cNvPr id="11" name="object 13">
            <a:extLst>
              <a:ext uri="{FF2B5EF4-FFF2-40B4-BE49-F238E27FC236}">
                <a16:creationId xmlns:a16="http://schemas.microsoft.com/office/drawing/2014/main" id="{1DF171C0-FDC8-BE40-819D-77B2A7A0C864}"/>
              </a:ext>
            </a:extLst>
          </p:cNvPr>
          <p:cNvSpPr/>
          <p:nvPr/>
        </p:nvSpPr>
        <p:spPr>
          <a:xfrm>
            <a:off x="7843606" y="2848324"/>
            <a:ext cx="1671828" cy="2087879"/>
          </a:xfrm>
          <a:prstGeom prst="rect">
            <a:avLst/>
          </a:prstGeom>
          <a:blipFill>
            <a:blip r:embed="rId4" cstate="print"/>
            <a:stretch>
              <a:fillRect/>
            </a:stretch>
          </a:blipFill>
        </p:spPr>
        <p:txBody>
          <a:bodyPr wrap="square" lIns="0" tIns="0" rIns="0" bIns="0" rtlCol="0"/>
          <a:lstStyle/>
          <a:p>
            <a:endParaRPr/>
          </a:p>
        </p:txBody>
      </p:sp>
      <p:sp>
        <p:nvSpPr>
          <p:cNvPr id="4" name="TextBox 3">
            <a:extLst>
              <a:ext uri="{FF2B5EF4-FFF2-40B4-BE49-F238E27FC236}">
                <a16:creationId xmlns:a16="http://schemas.microsoft.com/office/drawing/2014/main" id="{9684B623-5B19-B345-9668-ABFF613FA1A6}"/>
              </a:ext>
            </a:extLst>
          </p:cNvPr>
          <p:cNvSpPr txBox="1"/>
          <p:nvPr/>
        </p:nvSpPr>
        <p:spPr>
          <a:xfrm>
            <a:off x="6293795" y="5107021"/>
            <a:ext cx="949299" cy="369332"/>
          </a:xfrm>
          <a:prstGeom prst="rect">
            <a:avLst/>
          </a:prstGeom>
          <a:noFill/>
        </p:spPr>
        <p:txBody>
          <a:bodyPr wrap="none" rtlCol="0">
            <a:spAutoFit/>
          </a:bodyPr>
          <a:lstStyle/>
          <a:p>
            <a:r>
              <a:rPr lang="en-US" dirty="0"/>
              <a:t>Card 1</a:t>
            </a:r>
          </a:p>
        </p:txBody>
      </p:sp>
      <p:sp>
        <p:nvSpPr>
          <p:cNvPr id="12" name="TextBox 11">
            <a:extLst>
              <a:ext uri="{FF2B5EF4-FFF2-40B4-BE49-F238E27FC236}">
                <a16:creationId xmlns:a16="http://schemas.microsoft.com/office/drawing/2014/main" id="{39805918-6F61-F14C-8943-EC5FA77E6E37}"/>
              </a:ext>
            </a:extLst>
          </p:cNvPr>
          <p:cNvSpPr txBox="1"/>
          <p:nvPr/>
        </p:nvSpPr>
        <p:spPr>
          <a:xfrm>
            <a:off x="8204870" y="5107021"/>
            <a:ext cx="949299" cy="369332"/>
          </a:xfrm>
          <a:prstGeom prst="rect">
            <a:avLst/>
          </a:prstGeom>
          <a:noFill/>
        </p:spPr>
        <p:txBody>
          <a:bodyPr wrap="none" rtlCol="0">
            <a:spAutoFit/>
          </a:bodyPr>
          <a:lstStyle/>
          <a:p>
            <a:r>
              <a:rPr lang="en-US" dirty="0"/>
              <a:t>Card 2</a:t>
            </a:r>
          </a:p>
        </p:txBody>
      </p:sp>
    </p:spTree>
    <p:extLst>
      <p:ext uri="{BB962C8B-B14F-4D97-AF65-F5344CB8AC3E}">
        <p14:creationId xmlns:p14="http://schemas.microsoft.com/office/powerpoint/2010/main" val="734598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Which class does the each new card belong to ?</a:t>
            </a:r>
          </a:p>
        </p:txBody>
      </p:sp>
      <p:sp>
        <p:nvSpPr>
          <p:cNvPr id="7" name="object 9">
            <a:extLst>
              <a:ext uri="{FF2B5EF4-FFF2-40B4-BE49-F238E27FC236}">
                <a16:creationId xmlns:a16="http://schemas.microsoft.com/office/drawing/2014/main" id="{A4A7989F-1F16-F34B-BF1D-2BC2FB8A7B16}"/>
              </a:ext>
            </a:extLst>
          </p:cNvPr>
          <p:cNvSpPr/>
          <p:nvPr/>
        </p:nvSpPr>
        <p:spPr>
          <a:xfrm>
            <a:off x="2340863" y="2842227"/>
            <a:ext cx="2474975" cy="3273551"/>
          </a:xfrm>
          <a:prstGeom prst="rect">
            <a:avLst/>
          </a:prstGeom>
          <a:blipFill>
            <a:blip r:embed="rId2" cstate="print"/>
            <a:stretch>
              <a:fillRect/>
            </a:stretch>
          </a:blipFill>
        </p:spPr>
        <p:txBody>
          <a:bodyPr wrap="square" lIns="0" tIns="0" rIns="0" bIns="0" rtlCol="0"/>
          <a:lstStyle/>
          <a:p>
            <a:endParaRPr dirty="0"/>
          </a:p>
        </p:txBody>
      </p:sp>
      <p:sp>
        <p:nvSpPr>
          <p:cNvPr id="8" name="object 10">
            <a:extLst>
              <a:ext uri="{FF2B5EF4-FFF2-40B4-BE49-F238E27FC236}">
                <a16:creationId xmlns:a16="http://schemas.microsoft.com/office/drawing/2014/main" id="{8D023FCE-0D3F-B441-9050-7BA4850A62E9}"/>
              </a:ext>
            </a:extLst>
          </p:cNvPr>
          <p:cNvSpPr txBox="1"/>
          <p:nvPr/>
        </p:nvSpPr>
        <p:spPr>
          <a:xfrm>
            <a:off x="1575325" y="3053230"/>
            <a:ext cx="688340" cy="226695"/>
          </a:xfrm>
          <a:prstGeom prst="rect">
            <a:avLst/>
          </a:prstGeom>
        </p:spPr>
        <p:txBody>
          <a:bodyPr vert="horz" wrap="square" lIns="0" tIns="0" rIns="0" bIns="0" rtlCol="0">
            <a:spAutoFit/>
          </a:bodyPr>
          <a:lstStyle/>
          <a:p>
            <a:pPr marL="12700">
              <a:lnSpc>
                <a:spcPct val="100000"/>
              </a:lnSpc>
            </a:pPr>
            <a:r>
              <a:rPr sz="1550" spc="245" dirty="0">
                <a:latin typeface="Times New Roman"/>
                <a:cs typeface="Times New Roman"/>
              </a:rPr>
              <a:t>C</a:t>
            </a:r>
            <a:r>
              <a:rPr sz="1550" spc="-100" dirty="0">
                <a:latin typeface="Times New Roman"/>
                <a:cs typeface="Times New Roman"/>
              </a:rPr>
              <a:t>l</a:t>
            </a:r>
            <a:r>
              <a:rPr sz="1550" spc="385" dirty="0">
                <a:latin typeface="Times New Roman"/>
                <a:cs typeface="Times New Roman"/>
              </a:rPr>
              <a:t>a</a:t>
            </a:r>
            <a:r>
              <a:rPr sz="1550" spc="10" dirty="0">
                <a:latin typeface="Times New Roman"/>
                <a:cs typeface="Times New Roman"/>
              </a:rPr>
              <a:t>ss</a:t>
            </a:r>
            <a:r>
              <a:rPr sz="1550" spc="25" dirty="0">
                <a:latin typeface="Times New Roman"/>
                <a:cs typeface="Times New Roman"/>
              </a:rPr>
              <a:t> </a:t>
            </a:r>
            <a:r>
              <a:rPr sz="1550" spc="100" dirty="0">
                <a:latin typeface="Times New Roman"/>
                <a:cs typeface="Times New Roman"/>
              </a:rPr>
              <a:t>1</a:t>
            </a:r>
            <a:endParaRPr sz="1550">
              <a:latin typeface="Times New Roman"/>
              <a:cs typeface="Times New Roman"/>
            </a:endParaRPr>
          </a:p>
        </p:txBody>
      </p:sp>
      <p:sp>
        <p:nvSpPr>
          <p:cNvPr id="9" name="object 11">
            <a:extLst>
              <a:ext uri="{FF2B5EF4-FFF2-40B4-BE49-F238E27FC236}">
                <a16:creationId xmlns:a16="http://schemas.microsoft.com/office/drawing/2014/main" id="{28869A8B-A149-4B45-A5A9-65E8C28D5849}"/>
              </a:ext>
            </a:extLst>
          </p:cNvPr>
          <p:cNvSpPr txBox="1"/>
          <p:nvPr/>
        </p:nvSpPr>
        <p:spPr>
          <a:xfrm>
            <a:off x="1575325" y="3909666"/>
            <a:ext cx="688340" cy="1805939"/>
          </a:xfrm>
          <a:prstGeom prst="rect">
            <a:avLst/>
          </a:prstGeom>
        </p:spPr>
        <p:txBody>
          <a:bodyPr vert="horz" wrap="square" lIns="0" tIns="0" rIns="0" bIns="0" rtlCol="0">
            <a:spAutoFit/>
          </a:bodyPr>
          <a:lstStyle/>
          <a:p>
            <a:pPr marL="12700">
              <a:lnSpc>
                <a:spcPct val="100000"/>
              </a:lnSpc>
            </a:pPr>
            <a:r>
              <a:rPr sz="1550" spc="245" dirty="0">
                <a:latin typeface="Times New Roman"/>
                <a:cs typeface="Times New Roman"/>
              </a:rPr>
              <a:t>C</a:t>
            </a:r>
            <a:r>
              <a:rPr sz="1550" spc="-100" dirty="0">
                <a:latin typeface="Times New Roman"/>
                <a:cs typeface="Times New Roman"/>
              </a:rPr>
              <a:t>l</a:t>
            </a:r>
            <a:r>
              <a:rPr sz="1550" spc="385" dirty="0">
                <a:latin typeface="Times New Roman"/>
                <a:cs typeface="Times New Roman"/>
              </a:rPr>
              <a:t>a</a:t>
            </a:r>
            <a:r>
              <a:rPr sz="1550" spc="10" dirty="0">
                <a:latin typeface="Times New Roman"/>
                <a:cs typeface="Times New Roman"/>
              </a:rPr>
              <a:t>ss</a:t>
            </a:r>
            <a:r>
              <a:rPr sz="1550" spc="25" dirty="0">
                <a:latin typeface="Times New Roman"/>
                <a:cs typeface="Times New Roman"/>
              </a:rPr>
              <a:t> </a:t>
            </a:r>
            <a:r>
              <a:rPr sz="1550" spc="100" dirty="0">
                <a:latin typeface="Times New Roman"/>
                <a:cs typeface="Times New Roman"/>
              </a:rPr>
              <a:t>2</a:t>
            </a:r>
            <a:endParaRPr sz="1550">
              <a:latin typeface="Times New Roman"/>
              <a:cs typeface="Times New Roman"/>
            </a:endParaRPr>
          </a:p>
          <a:p>
            <a:pPr>
              <a:lnSpc>
                <a:spcPct val="100000"/>
              </a:lnSpc>
            </a:pPr>
            <a:endParaRPr sz="1600">
              <a:latin typeface="Times New Roman"/>
              <a:cs typeface="Times New Roman"/>
            </a:endParaRPr>
          </a:p>
          <a:p>
            <a:pPr>
              <a:lnSpc>
                <a:spcPct val="100000"/>
              </a:lnSpc>
              <a:spcBef>
                <a:spcPts val="21"/>
              </a:spcBef>
            </a:pPr>
            <a:endParaRPr sz="1950">
              <a:latin typeface="Times New Roman"/>
              <a:cs typeface="Times New Roman"/>
            </a:endParaRPr>
          </a:p>
          <a:p>
            <a:pPr marL="12700">
              <a:lnSpc>
                <a:spcPct val="100000"/>
              </a:lnSpc>
            </a:pPr>
            <a:r>
              <a:rPr sz="1550" spc="245" dirty="0">
                <a:latin typeface="Times New Roman"/>
                <a:cs typeface="Times New Roman"/>
              </a:rPr>
              <a:t>C</a:t>
            </a:r>
            <a:r>
              <a:rPr sz="1550" spc="-100" dirty="0">
                <a:latin typeface="Times New Roman"/>
                <a:cs typeface="Times New Roman"/>
              </a:rPr>
              <a:t>l</a:t>
            </a:r>
            <a:r>
              <a:rPr sz="1550" spc="385" dirty="0">
                <a:latin typeface="Times New Roman"/>
                <a:cs typeface="Times New Roman"/>
              </a:rPr>
              <a:t>a</a:t>
            </a:r>
            <a:r>
              <a:rPr sz="1550" spc="10" dirty="0">
                <a:latin typeface="Times New Roman"/>
                <a:cs typeface="Times New Roman"/>
              </a:rPr>
              <a:t>ss</a:t>
            </a:r>
            <a:r>
              <a:rPr sz="1550" spc="25" dirty="0">
                <a:latin typeface="Times New Roman"/>
                <a:cs typeface="Times New Roman"/>
              </a:rPr>
              <a:t> </a:t>
            </a:r>
            <a:r>
              <a:rPr sz="1550" spc="100" dirty="0">
                <a:latin typeface="Times New Roman"/>
                <a:cs typeface="Times New Roman"/>
              </a:rPr>
              <a:t>3</a:t>
            </a:r>
            <a:endParaRPr sz="1550">
              <a:latin typeface="Times New Roman"/>
              <a:cs typeface="Times New Roman"/>
            </a:endParaRPr>
          </a:p>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marL="12700">
              <a:lnSpc>
                <a:spcPct val="100000"/>
              </a:lnSpc>
              <a:spcBef>
                <a:spcPts val="925"/>
              </a:spcBef>
            </a:pPr>
            <a:r>
              <a:rPr sz="1550" spc="245" dirty="0">
                <a:latin typeface="Times New Roman"/>
                <a:cs typeface="Times New Roman"/>
              </a:rPr>
              <a:t>C</a:t>
            </a:r>
            <a:r>
              <a:rPr sz="1550" spc="-100" dirty="0">
                <a:latin typeface="Times New Roman"/>
                <a:cs typeface="Times New Roman"/>
              </a:rPr>
              <a:t>l</a:t>
            </a:r>
            <a:r>
              <a:rPr sz="1550" spc="385" dirty="0">
                <a:latin typeface="Times New Roman"/>
                <a:cs typeface="Times New Roman"/>
              </a:rPr>
              <a:t>a</a:t>
            </a:r>
            <a:r>
              <a:rPr sz="1550" spc="10" dirty="0">
                <a:latin typeface="Times New Roman"/>
                <a:cs typeface="Times New Roman"/>
              </a:rPr>
              <a:t>ss</a:t>
            </a:r>
            <a:r>
              <a:rPr sz="1550" spc="25" dirty="0">
                <a:latin typeface="Times New Roman"/>
                <a:cs typeface="Times New Roman"/>
              </a:rPr>
              <a:t> </a:t>
            </a:r>
            <a:r>
              <a:rPr sz="1550" spc="100" dirty="0">
                <a:latin typeface="Times New Roman"/>
                <a:cs typeface="Times New Roman"/>
              </a:rPr>
              <a:t>4</a:t>
            </a:r>
            <a:endParaRPr sz="1550">
              <a:latin typeface="Times New Roman"/>
              <a:cs typeface="Times New Roman"/>
            </a:endParaRPr>
          </a:p>
        </p:txBody>
      </p:sp>
      <p:sp>
        <p:nvSpPr>
          <p:cNvPr id="10" name="object 12">
            <a:extLst>
              <a:ext uri="{FF2B5EF4-FFF2-40B4-BE49-F238E27FC236}">
                <a16:creationId xmlns:a16="http://schemas.microsoft.com/office/drawing/2014/main" id="{5ACC0026-167F-6643-9D08-CC846AA4B3EF}"/>
              </a:ext>
            </a:extLst>
          </p:cNvPr>
          <p:cNvSpPr/>
          <p:nvPr/>
        </p:nvSpPr>
        <p:spPr>
          <a:xfrm>
            <a:off x="5941653" y="2842227"/>
            <a:ext cx="1684019" cy="2100071"/>
          </a:xfrm>
          <a:prstGeom prst="rect">
            <a:avLst/>
          </a:prstGeom>
          <a:blipFill>
            <a:blip r:embed="rId3" cstate="print"/>
            <a:stretch>
              <a:fillRect/>
            </a:stretch>
          </a:blipFill>
        </p:spPr>
        <p:txBody>
          <a:bodyPr wrap="square" lIns="0" tIns="0" rIns="0" bIns="0" rtlCol="0"/>
          <a:lstStyle/>
          <a:p>
            <a:endParaRPr/>
          </a:p>
        </p:txBody>
      </p:sp>
      <p:sp>
        <p:nvSpPr>
          <p:cNvPr id="11" name="object 13">
            <a:extLst>
              <a:ext uri="{FF2B5EF4-FFF2-40B4-BE49-F238E27FC236}">
                <a16:creationId xmlns:a16="http://schemas.microsoft.com/office/drawing/2014/main" id="{1DF171C0-FDC8-BE40-819D-77B2A7A0C864}"/>
              </a:ext>
            </a:extLst>
          </p:cNvPr>
          <p:cNvSpPr/>
          <p:nvPr/>
        </p:nvSpPr>
        <p:spPr>
          <a:xfrm>
            <a:off x="7843606" y="2848324"/>
            <a:ext cx="1671828" cy="2087879"/>
          </a:xfrm>
          <a:prstGeom prst="rect">
            <a:avLst/>
          </a:prstGeom>
          <a:blipFill>
            <a:blip r:embed="rId4" cstate="print"/>
            <a:stretch>
              <a:fillRect/>
            </a:stretch>
          </a:blipFill>
        </p:spPr>
        <p:txBody>
          <a:bodyPr wrap="square" lIns="0" tIns="0" rIns="0" bIns="0" rtlCol="0"/>
          <a:lstStyle/>
          <a:p>
            <a:endParaRPr/>
          </a:p>
        </p:txBody>
      </p:sp>
      <p:sp>
        <p:nvSpPr>
          <p:cNvPr id="4" name="TextBox 3">
            <a:extLst>
              <a:ext uri="{FF2B5EF4-FFF2-40B4-BE49-F238E27FC236}">
                <a16:creationId xmlns:a16="http://schemas.microsoft.com/office/drawing/2014/main" id="{9684B623-5B19-B345-9668-ABFF613FA1A6}"/>
              </a:ext>
            </a:extLst>
          </p:cNvPr>
          <p:cNvSpPr txBox="1"/>
          <p:nvPr/>
        </p:nvSpPr>
        <p:spPr>
          <a:xfrm>
            <a:off x="6293795" y="5107021"/>
            <a:ext cx="949299" cy="369332"/>
          </a:xfrm>
          <a:prstGeom prst="rect">
            <a:avLst/>
          </a:prstGeom>
          <a:noFill/>
        </p:spPr>
        <p:txBody>
          <a:bodyPr wrap="none" rtlCol="0">
            <a:spAutoFit/>
          </a:bodyPr>
          <a:lstStyle/>
          <a:p>
            <a:r>
              <a:rPr lang="en-US" dirty="0"/>
              <a:t>Card 1</a:t>
            </a:r>
          </a:p>
        </p:txBody>
      </p:sp>
      <p:sp>
        <p:nvSpPr>
          <p:cNvPr id="12" name="TextBox 11">
            <a:extLst>
              <a:ext uri="{FF2B5EF4-FFF2-40B4-BE49-F238E27FC236}">
                <a16:creationId xmlns:a16="http://schemas.microsoft.com/office/drawing/2014/main" id="{39805918-6F61-F14C-8943-EC5FA77E6E37}"/>
              </a:ext>
            </a:extLst>
          </p:cNvPr>
          <p:cNvSpPr txBox="1"/>
          <p:nvPr/>
        </p:nvSpPr>
        <p:spPr>
          <a:xfrm>
            <a:off x="8204870" y="5107021"/>
            <a:ext cx="949299" cy="369332"/>
          </a:xfrm>
          <a:prstGeom prst="rect">
            <a:avLst/>
          </a:prstGeom>
          <a:noFill/>
        </p:spPr>
        <p:txBody>
          <a:bodyPr wrap="none" rtlCol="0">
            <a:spAutoFit/>
          </a:bodyPr>
          <a:lstStyle/>
          <a:p>
            <a:r>
              <a:rPr lang="en-US" dirty="0"/>
              <a:t>Card 2</a:t>
            </a:r>
          </a:p>
        </p:txBody>
      </p:sp>
      <p:cxnSp>
        <p:nvCxnSpPr>
          <p:cNvPr id="5" name="Straight Arrow Connector 4">
            <a:extLst>
              <a:ext uri="{FF2B5EF4-FFF2-40B4-BE49-F238E27FC236}">
                <a16:creationId xmlns:a16="http://schemas.microsoft.com/office/drawing/2014/main" id="{FD875DC6-94EB-0F45-9537-6935881FDEEE}"/>
              </a:ext>
            </a:extLst>
          </p:cNvPr>
          <p:cNvCxnSpPr/>
          <p:nvPr/>
        </p:nvCxnSpPr>
        <p:spPr>
          <a:xfrm flipH="1">
            <a:off x="4902740" y="4367719"/>
            <a:ext cx="933856" cy="5684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16FFB0D-FBCB-6A42-9EA3-8D33681804C6}"/>
              </a:ext>
            </a:extLst>
          </p:cNvPr>
          <p:cNvCxnSpPr/>
          <p:nvPr/>
        </p:nvCxnSpPr>
        <p:spPr>
          <a:xfrm flipH="1">
            <a:off x="4911817" y="5107021"/>
            <a:ext cx="933856" cy="5684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6FE55DC-3437-F748-AC16-D48ECE98CBC2}"/>
              </a:ext>
            </a:extLst>
          </p:cNvPr>
          <p:cNvCxnSpPr>
            <a:cxnSpLocks/>
          </p:cNvCxnSpPr>
          <p:nvPr/>
        </p:nvCxnSpPr>
        <p:spPr>
          <a:xfrm flipH="1">
            <a:off x="4911817" y="3337472"/>
            <a:ext cx="29317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C128A4B-900F-C840-99A5-D0E518C5D817}"/>
              </a:ext>
            </a:extLst>
          </p:cNvPr>
          <p:cNvCxnSpPr>
            <a:cxnSpLocks/>
          </p:cNvCxnSpPr>
          <p:nvPr/>
        </p:nvCxnSpPr>
        <p:spPr>
          <a:xfrm flipH="1">
            <a:off x="4927379" y="4015166"/>
            <a:ext cx="29317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930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Which class does the new card belong to ?</a:t>
            </a:r>
          </a:p>
        </p:txBody>
      </p:sp>
      <p:sp>
        <p:nvSpPr>
          <p:cNvPr id="17" name="object 25">
            <a:extLst>
              <a:ext uri="{FF2B5EF4-FFF2-40B4-BE49-F238E27FC236}">
                <a16:creationId xmlns:a16="http://schemas.microsoft.com/office/drawing/2014/main" id="{2C3497BC-48F8-9C40-BED8-B025656670AA}"/>
              </a:ext>
            </a:extLst>
          </p:cNvPr>
          <p:cNvSpPr/>
          <p:nvPr/>
        </p:nvSpPr>
        <p:spPr>
          <a:xfrm>
            <a:off x="1466087" y="3660648"/>
            <a:ext cx="1680971" cy="2100071"/>
          </a:xfrm>
          <a:prstGeom prst="rect">
            <a:avLst/>
          </a:prstGeom>
          <a:blipFill>
            <a:blip r:embed="rId2" cstate="print"/>
            <a:stretch>
              <a:fillRect/>
            </a:stretch>
          </a:blipFill>
        </p:spPr>
        <p:txBody>
          <a:bodyPr wrap="square" lIns="0" tIns="0" rIns="0" bIns="0" rtlCol="0"/>
          <a:lstStyle/>
          <a:p>
            <a:endParaRPr/>
          </a:p>
        </p:txBody>
      </p:sp>
      <p:sp>
        <p:nvSpPr>
          <p:cNvPr id="18" name="Rectangle 17">
            <a:extLst>
              <a:ext uri="{FF2B5EF4-FFF2-40B4-BE49-F238E27FC236}">
                <a16:creationId xmlns:a16="http://schemas.microsoft.com/office/drawing/2014/main" id="{B03A689E-ABB8-AD4B-90D2-05B7E9A92586}"/>
              </a:ext>
            </a:extLst>
          </p:cNvPr>
          <p:cNvSpPr/>
          <p:nvPr/>
        </p:nvSpPr>
        <p:spPr>
          <a:xfrm>
            <a:off x="921490" y="2598003"/>
            <a:ext cx="3981250" cy="830997"/>
          </a:xfrm>
          <a:prstGeom prst="rect">
            <a:avLst/>
          </a:prstGeom>
        </p:spPr>
        <p:txBody>
          <a:bodyPr wrap="square">
            <a:spAutoFit/>
          </a:bodyPr>
          <a:lstStyle/>
          <a:p>
            <a:pPr algn="just"/>
            <a:r>
              <a:rPr lang="en-SG" sz="2400" dirty="0">
                <a:solidFill>
                  <a:srgbClr val="610B4B"/>
                </a:solidFill>
                <a:latin typeface="erdana"/>
              </a:rPr>
              <a:t>Which class does the new</a:t>
            </a:r>
          </a:p>
          <a:p>
            <a:pPr algn="just"/>
            <a:r>
              <a:rPr lang="en-SG" sz="2400" dirty="0">
                <a:solidFill>
                  <a:srgbClr val="610B4B"/>
                </a:solidFill>
                <a:latin typeface="erdana"/>
              </a:rPr>
              <a:t>Card belong to ?</a:t>
            </a:r>
          </a:p>
        </p:txBody>
      </p:sp>
      <p:grpSp>
        <p:nvGrpSpPr>
          <p:cNvPr id="6" name="Group 5">
            <a:extLst>
              <a:ext uri="{FF2B5EF4-FFF2-40B4-BE49-F238E27FC236}">
                <a16:creationId xmlns:a16="http://schemas.microsoft.com/office/drawing/2014/main" id="{BC6E1543-FFC9-CE46-96AF-BBB5C38E486F}"/>
              </a:ext>
            </a:extLst>
          </p:cNvPr>
          <p:cNvGrpSpPr/>
          <p:nvPr/>
        </p:nvGrpSpPr>
        <p:grpSpPr>
          <a:xfrm>
            <a:off x="7704149" y="2477050"/>
            <a:ext cx="2856687" cy="4086059"/>
            <a:chOff x="7616600" y="2477050"/>
            <a:chExt cx="2856687" cy="4086059"/>
          </a:xfrm>
        </p:grpSpPr>
        <p:sp>
          <p:nvSpPr>
            <p:cNvPr id="19" name="object 12">
              <a:extLst>
                <a:ext uri="{FF2B5EF4-FFF2-40B4-BE49-F238E27FC236}">
                  <a16:creationId xmlns:a16="http://schemas.microsoft.com/office/drawing/2014/main" id="{D36C6455-4108-8D40-AD23-5C0621A11423}"/>
                </a:ext>
              </a:extLst>
            </p:cNvPr>
            <p:cNvSpPr/>
            <p:nvPr/>
          </p:nvSpPr>
          <p:spPr>
            <a:xfrm>
              <a:off x="7616600" y="2785545"/>
              <a:ext cx="2856687" cy="3777564"/>
            </a:xfrm>
            <a:prstGeom prst="rect">
              <a:avLst/>
            </a:prstGeom>
            <a:blipFill>
              <a:blip r:embed="rId3" cstate="print"/>
              <a:stretch>
                <a:fillRect/>
              </a:stretch>
            </a:blipFill>
          </p:spPr>
          <p:txBody>
            <a:bodyPr wrap="square" lIns="0" tIns="0" rIns="0" bIns="0" rtlCol="0"/>
            <a:lstStyle/>
            <a:p>
              <a:endParaRPr/>
            </a:p>
          </p:txBody>
        </p:sp>
        <p:sp>
          <p:nvSpPr>
            <p:cNvPr id="3" name="Rectangle 2">
              <a:extLst>
                <a:ext uri="{FF2B5EF4-FFF2-40B4-BE49-F238E27FC236}">
                  <a16:creationId xmlns:a16="http://schemas.microsoft.com/office/drawing/2014/main" id="{595A4BA0-D540-F847-93DA-B23F7C29753B}"/>
                </a:ext>
              </a:extLst>
            </p:cNvPr>
            <p:cNvSpPr/>
            <p:nvPr/>
          </p:nvSpPr>
          <p:spPr>
            <a:xfrm>
              <a:off x="7616600" y="2477768"/>
              <a:ext cx="779381" cy="307777"/>
            </a:xfrm>
            <a:prstGeom prst="rect">
              <a:avLst/>
            </a:prstGeom>
          </p:spPr>
          <p:txBody>
            <a:bodyPr wrap="none">
              <a:spAutoFit/>
            </a:bodyPr>
            <a:lstStyle/>
            <a:p>
              <a:r>
                <a:rPr lang="en-SG" sz="1400" dirty="0">
                  <a:latin typeface="Helvetica Neue" panose="02000503000000020004" pitchFamily="2" charset="0"/>
                </a:rPr>
                <a:t>Class 1</a:t>
              </a:r>
              <a:endParaRPr lang="en-SG" sz="1400" dirty="0">
                <a:effectLst/>
                <a:latin typeface="Helvetica Neue" panose="02000503000000020004" pitchFamily="2" charset="0"/>
              </a:endParaRPr>
            </a:p>
          </p:txBody>
        </p:sp>
        <p:sp>
          <p:nvSpPr>
            <p:cNvPr id="24" name="Rectangle 23">
              <a:extLst>
                <a:ext uri="{FF2B5EF4-FFF2-40B4-BE49-F238E27FC236}">
                  <a16:creationId xmlns:a16="http://schemas.microsoft.com/office/drawing/2014/main" id="{6FE3A2CC-7E96-FF47-B68A-E3646314A2A8}"/>
                </a:ext>
              </a:extLst>
            </p:cNvPr>
            <p:cNvSpPr/>
            <p:nvPr/>
          </p:nvSpPr>
          <p:spPr>
            <a:xfrm>
              <a:off x="8266573" y="2478486"/>
              <a:ext cx="779381" cy="307777"/>
            </a:xfrm>
            <a:prstGeom prst="rect">
              <a:avLst/>
            </a:prstGeom>
          </p:spPr>
          <p:txBody>
            <a:bodyPr wrap="none">
              <a:spAutoFit/>
            </a:bodyPr>
            <a:lstStyle/>
            <a:p>
              <a:r>
                <a:rPr lang="en-SG" sz="1400" dirty="0">
                  <a:latin typeface="Helvetica Neue" panose="02000503000000020004" pitchFamily="2" charset="0"/>
                </a:rPr>
                <a:t>Class 2</a:t>
              </a:r>
              <a:endParaRPr lang="en-SG" sz="1400" dirty="0">
                <a:effectLst/>
                <a:latin typeface="Helvetica Neue" panose="02000503000000020004" pitchFamily="2" charset="0"/>
              </a:endParaRPr>
            </a:p>
          </p:txBody>
        </p:sp>
        <p:sp>
          <p:nvSpPr>
            <p:cNvPr id="25" name="Rectangle 24">
              <a:extLst>
                <a:ext uri="{FF2B5EF4-FFF2-40B4-BE49-F238E27FC236}">
                  <a16:creationId xmlns:a16="http://schemas.microsoft.com/office/drawing/2014/main" id="{E1130AD8-37DB-A640-A225-F957EFC12CE2}"/>
                </a:ext>
              </a:extLst>
            </p:cNvPr>
            <p:cNvSpPr/>
            <p:nvPr/>
          </p:nvSpPr>
          <p:spPr>
            <a:xfrm>
              <a:off x="8980239" y="2477768"/>
              <a:ext cx="779381" cy="307777"/>
            </a:xfrm>
            <a:prstGeom prst="rect">
              <a:avLst/>
            </a:prstGeom>
          </p:spPr>
          <p:txBody>
            <a:bodyPr wrap="none">
              <a:spAutoFit/>
            </a:bodyPr>
            <a:lstStyle/>
            <a:p>
              <a:r>
                <a:rPr lang="en-SG" sz="1400" dirty="0">
                  <a:latin typeface="Helvetica Neue" panose="02000503000000020004" pitchFamily="2" charset="0"/>
                </a:rPr>
                <a:t>Class 3</a:t>
              </a:r>
              <a:endParaRPr lang="en-SG" sz="1400" dirty="0">
                <a:effectLst/>
                <a:latin typeface="Helvetica Neue" panose="02000503000000020004" pitchFamily="2" charset="0"/>
              </a:endParaRPr>
            </a:p>
          </p:txBody>
        </p:sp>
        <p:sp>
          <p:nvSpPr>
            <p:cNvPr id="26" name="Rectangle 25">
              <a:extLst>
                <a:ext uri="{FF2B5EF4-FFF2-40B4-BE49-F238E27FC236}">
                  <a16:creationId xmlns:a16="http://schemas.microsoft.com/office/drawing/2014/main" id="{27E9CE3A-A035-B94F-8536-A498AA1CCBAB}"/>
                </a:ext>
              </a:extLst>
            </p:cNvPr>
            <p:cNvSpPr/>
            <p:nvPr/>
          </p:nvSpPr>
          <p:spPr>
            <a:xfrm>
              <a:off x="9693906" y="2477050"/>
              <a:ext cx="779381" cy="307777"/>
            </a:xfrm>
            <a:prstGeom prst="rect">
              <a:avLst/>
            </a:prstGeom>
          </p:spPr>
          <p:txBody>
            <a:bodyPr wrap="none">
              <a:spAutoFit/>
            </a:bodyPr>
            <a:lstStyle/>
            <a:p>
              <a:r>
                <a:rPr lang="en-SG" sz="1400" dirty="0">
                  <a:latin typeface="Helvetica Neue" panose="02000503000000020004" pitchFamily="2" charset="0"/>
                </a:rPr>
                <a:t>Class 4</a:t>
              </a:r>
              <a:endParaRPr lang="en-SG" sz="1400" dirty="0">
                <a:effectLst/>
                <a:latin typeface="Helvetica Neue" panose="02000503000000020004" pitchFamily="2" charset="0"/>
              </a:endParaRPr>
            </a:p>
          </p:txBody>
        </p:sp>
      </p:grpSp>
    </p:spTree>
    <p:extLst>
      <p:ext uri="{BB962C8B-B14F-4D97-AF65-F5344CB8AC3E}">
        <p14:creationId xmlns:p14="http://schemas.microsoft.com/office/powerpoint/2010/main" val="160924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Which class does the new card belong to ?</a:t>
            </a:r>
          </a:p>
        </p:txBody>
      </p:sp>
      <p:sp>
        <p:nvSpPr>
          <p:cNvPr id="17" name="object 25">
            <a:extLst>
              <a:ext uri="{FF2B5EF4-FFF2-40B4-BE49-F238E27FC236}">
                <a16:creationId xmlns:a16="http://schemas.microsoft.com/office/drawing/2014/main" id="{2C3497BC-48F8-9C40-BED8-B025656670AA}"/>
              </a:ext>
            </a:extLst>
          </p:cNvPr>
          <p:cNvSpPr/>
          <p:nvPr/>
        </p:nvSpPr>
        <p:spPr>
          <a:xfrm>
            <a:off x="1466087" y="3660648"/>
            <a:ext cx="1680971" cy="2100071"/>
          </a:xfrm>
          <a:prstGeom prst="rect">
            <a:avLst/>
          </a:prstGeom>
          <a:blipFill>
            <a:blip r:embed="rId2" cstate="print"/>
            <a:stretch>
              <a:fillRect/>
            </a:stretch>
          </a:blipFill>
        </p:spPr>
        <p:txBody>
          <a:bodyPr wrap="square" lIns="0" tIns="0" rIns="0" bIns="0" rtlCol="0"/>
          <a:lstStyle/>
          <a:p>
            <a:endParaRPr/>
          </a:p>
        </p:txBody>
      </p:sp>
      <p:sp>
        <p:nvSpPr>
          <p:cNvPr id="18" name="Rectangle 17">
            <a:extLst>
              <a:ext uri="{FF2B5EF4-FFF2-40B4-BE49-F238E27FC236}">
                <a16:creationId xmlns:a16="http://schemas.microsoft.com/office/drawing/2014/main" id="{B03A689E-ABB8-AD4B-90D2-05B7E9A92586}"/>
              </a:ext>
            </a:extLst>
          </p:cNvPr>
          <p:cNvSpPr/>
          <p:nvPr/>
        </p:nvSpPr>
        <p:spPr>
          <a:xfrm>
            <a:off x="921490" y="2598003"/>
            <a:ext cx="3981250" cy="830997"/>
          </a:xfrm>
          <a:prstGeom prst="rect">
            <a:avLst/>
          </a:prstGeom>
        </p:spPr>
        <p:txBody>
          <a:bodyPr wrap="square">
            <a:spAutoFit/>
          </a:bodyPr>
          <a:lstStyle/>
          <a:p>
            <a:pPr algn="just"/>
            <a:r>
              <a:rPr lang="en-SG" sz="2400" dirty="0">
                <a:solidFill>
                  <a:srgbClr val="610B4B"/>
                </a:solidFill>
                <a:latin typeface="erdana"/>
              </a:rPr>
              <a:t>Which class does the new</a:t>
            </a:r>
          </a:p>
          <a:p>
            <a:pPr algn="just"/>
            <a:r>
              <a:rPr lang="en-SG" sz="2400" dirty="0">
                <a:solidFill>
                  <a:srgbClr val="610B4B"/>
                </a:solidFill>
                <a:latin typeface="erdana"/>
              </a:rPr>
              <a:t>Card belong to ?</a:t>
            </a:r>
          </a:p>
        </p:txBody>
      </p:sp>
      <p:grpSp>
        <p:nvGrpSpPr>
          <p:cNvPr id="6" name="Group 5">
            <a:extLst>
              <a:ext uri="{FF2B5EF4-FFF2-40B4-BE49-F238E27FC236}">
                <a16:creationId xmlns:a16="http://schemas.microsoft.com/office/drawing/2014/main" id="{BC6E1543-FFC9-CE46-96AF-BBB5C38E486F}"/>
              </a:ext>
            </a:extLst>
          </p:cNvPr>
          <p:cNvGrpSpPr/>
          <p:nvPr/>
        </p:nvGrpSpPr>
        <p:grpSpPr>
          <a:xfrm>
            <a:off x="7704149" y="2477050"/>
            <a:ext cx="2856687" cy="4086059"/>
            <a:chOff x="7616600" y="2477050"/>
            <a:chExt cx="2856687" cy="4086059"/>
          </a:xfrm>
        </p:grpSpPr>
        <p:sp>
          <p:nvSpPr>
            <p:cNvPr id="19" name="object 12">
              <a:extLst>
                <a:ext uri="{FF2B5EF4-FFF2-40B4-BE49-F238E27FC236}">
                  <a16:creationId xmlns:a16="http://schemas.microsoft.com/office/drawing/2014/main" id="{D36C6455-4108-8D40-AD23-5C0621A11423}"/>
                </a:ext>
              </a:extLst>
            </p:cNvPr>
            <p:cNvSpPr/>
            <p:nvPr/>
          </p:nvSpPr>
          <p:spPr>
            <a:xfrm>
              <a:off x="7616600" y="2785545"/>
              <a:ext cx="2856687" cy="3777564"/>
            </a:xfrm>
            <a:prstGeom prst="rect">
              <a:avLst/>
            </a:prstGeom>
            <a:blipFill>
              <a:blip r:embed="rId3" cstate="print"/>
              <a:stretch>
                <a:fillRect/>
              </a:stretch>
            </a:blipFill>
          </p:spPr>
          <p:txBody>
            <a:bodyPr wrap="square" lIns="0" tIns="0" rIns="0" bIns="0" rtlCol="0"/>
            <a:lstStyle/>
            <a:p>
              <a:endParaRPr/>
            </a:p>
          </p:txBody>
        </p:sp>
        <p:sp>
          <p:nvSpPr>
            <p:cNvPr id="3" name="Rectangle 2">
              <a:extLst>
                <a:ext uri="{FF2B5EF4-FFF2-40B4-BE49-F238E27FC236}">
                  <a16:creationId xmlns:a16="http://schemas.microsoft.com/office/drawing/2014/main" id="{595A4BA0-D540-F847-93DA-B23F7C29753B}"/>
                </a:ext>
              </a:extLst>
            </p:cNvPr>
            <p:cNvSpPr/>
            <p:nvPr/>
          </p:nvSpPr>
          <p:spPr>
            <a:xfrm>
              <a:off x="7616600" y="2477768"/>
              <a:ext cx="779381" cy="307777"/>
            </a:xfrm>
            <a:prstGeom prst="rect">
              <a:avLst/>
            </a:prstGeom>
          </p:spPr>
          <p:txBody>
            <a:bodyPr wrap="none">
              <a:spAutoFit/>
            </a:bodyPr>
            <a:lstStyle/>
            <a:p>
              <a:r>
                <a:rPr lang="en-SG" sz="1400" dirty="0">
                  <a:latin typeface="Helvetica Neue" panose="02000503000000020004" pitchFamily="2" charset="0"/>
                </a:rPr>
                <a:t>Class 1</a:t>
              </a:r>
              <a:endParaRPr lang="en-SG" sz="1400" dirty="0">
                <a:effectLst/>
                <a:latin typeface="Helvetica Neue" panose="02000503000000020004" pitchFamily="2" charset="0"/>
              </a:endParaRPr>
            </a:p>
          </p:txBody>
        </p:sp>
        <p:sp>
          <p:nvSpPr>
            <p:cNvPr id="24" name="Rectangle 23">
              <a:extLst>
                <a:ext uri="{FF2B5EF4-FFF2-40B4-BE49-F238E27FC236}">
                  <a16:creationId xmlns:a16="http://schemas.microsoft.com/office/drawing/2014/main" id="{6FE3A2CC-7E96-FF47-B68A-E3646314A2A8}"/>
                </a:ext>
              </a:extLst>
            </p:cNvPr>
            <p:cNvSpPr/>
            <p:nvPr/>
          </p:nvSpPr>
          <p:spPr>
            <a:xfrm>
              <a:off x="8266573" y="2478486"/>
              <a:ext cx="779381" cy="307777"/>
            </a:xfrm>
            <a:prstGeom prst="rect">
              <a:avLst/>
            </a:prstGeom>
          </p:spPr>
          <p:txBody>
            <a:bodyPr wrap="none">
              <a:spAutoFit/>
            </a:bodyPr>
            <a:lstStyle/>
            <a:p>
              <a:r>
                <a:rPr lang="en-SG" sz="1400" dirty="0">
                  <a:latin typeface="Helvetica Neue" panose="02000503000000020004" pitchFamily="2" charset="0"/>
                </a:rPr>
                <a:t>Class 2</a:t>
              </a:r>
              <a:endParaRPr lang="en-SG" sz="1400" dirty="0">
                <a:effectLst/>
                <a:latin typeface="Helvetica Neue" panose="02000503000000020004" pitchFamily="2" charset="0"/>
              </a:endParaRPr>
            </a:p>
          </p:txBody>
        </p:sp>
        <p:sp>
          <p:nvSpPr>
            <p:cNvPr id="25" name="Rectangle 24">
              <a:extLst>
                <a:ext uri="{FF2B5EF4-FFF2-40B4-BE49-F238E27FC236}">
                  <a16:creationId xmlns:a16="http://schemas.microsoft.com/office/drawing/2014/main" id="{E1130AD8-37DB-A640-A225-F957EFC12CE2}"/>
                </a:ext>
              </a:extLst>
            </p:cNvPr>
            <p:cNvSpPr/>
            <p:nvPr/>
          </p:nvSpPr>
          <p:spPr>
            <a:xfrm>
              <a:off x="8980239" y="2477768"/>
              <a:ext cx="779381" cy="307777"/>
            </a:xfrm>
            <a:prstGeom prst="rect">
              <a:avLst/>
            </a:prstGeom>
          </p:spPr>
          <p:txBody>
            <a:bodyPr wrap="none">
              <a:spAutoFit/>
            </a:bodyPr>
            <a:lstStyle/>
            <a:p>
              <a:r>
                <a:rPr lang="en-SG" sz="1400" dirty="0">
                  <a:latin typeface="Helvetica Neue" panose="02000503000000020004" pitchFamily="2" charset="0"/>
                </a:rPr>
                <a:t>Class 3</a:t>
              </a:r>
              <a:endParaRPr lang="en-SG" sz="1400" dirty="0">
                <a:effectLst/>
                <a:latin typeface="Helvetica Neue" panose="02000503000000020004" pitchFamily="2" charset="0"/>
              </a:endParaRPr>
            </a:p>
          </p:txBody>
        </p:sp>
        <p:sp>
          <p:nvSpPr>
            <p:cNvPr id="26" name="Rectangle 25">
              <a:extLst>
                <a:ext uri="{FF2B5EF4-FFF2-40B4-BE49-F238E27FC236}">
                  <a16:creationId xmlns:a16="http://schemas.microsoft.com/office/drawing/2014/main" id="{27E9CE3A-A035-B94F-8536-A498AA1CCBAB}"/>
                </a:ext>
              </a:extLst>
            </p:cNvPr>
            <p:cNvSpPr/>
            <p:nvPr/>
          </p:nvSpPr>
          <p:spPr>
            <a:xfrm>
              <a:off x="9693906" y="2477050"/>
              <a:ext cx="779381" cy="307777"/>
            </a:xfrm>
            <a:prstGeom prst="rect">
              <a:avLst/>
            </a:prstGeom>
          </p:spPr>
          <p:txBody>
            <a:bodyPr wrap="none">
              <a:spAutoFit/>
            </a:bodyPr>
            <a:lstStyle/>
            <a:p>
              <a:r>
                <a:rPr lang="en-SG" sz="1400" dirty="0">
                  <a:latin typeface="Helvetica Neue" panose="02000503000000020004" pitchFamily="2" charset="0"/>
                </a:rPr>
                <a:t>Class 4</a:t>
              </a:r>
              <a:endParaRPr lang="en-SG" sz="1400" dirty="0">
                <a:effectLst/>
                <a:latin typeface="Helvetica Neue" panose="02000503000000020004" pitchFamily="2" charset="0"/>
              </a:endParaRPr>
            </a:p>
          </p:txBody>
        </p:sp>
      </p:grpSp>
      <p:sp>
        <p:nvSpPr>
          <p:cNvPr id="11" name="Rectangle 10">
            <a:extLst>
              <a:ext uri="{FF2B5EF4-FFF2-40B4-BE49-F238E27FC236}">
                <a16:creationId xmlns:a16="http://schemas.microsoft.com/office/drawing/2014/main" id="{C0653194-1340-7B4C-B640-190067DD6450}"/>
              </a:ext>
            </a:extLst>
          </p:cNvPr>
          <p:cNvSpPr/>
          <p:nvPr/>
        </p:nvSpPr>
        <p:spPr>
          <a:xfrm>
            <a:off x="1744292" y="5906504"/>
            <a:ext cx="1124560" cy="461665"/>
          </a:xfrm>
          <a:prstGeom prst="rect">
            <a:avLst/>
          </a:prstGeom>
        </p:spPr>
        <p:txBody>
          <a:bodyPr wrap="square">
            <a:spAutoFit/>
          </a:bodyPr>
          <a:lstStyle/>
          <a:p>
            <a:pPr algn="just"/>
            <a:r>
              <a:rPr lang="en-SG" sz="2400" b="1" dirty="0">
                <a:solidFill>
                  <a:srgbClr val="610B4B"/>
                </a:solidFill>
                <a:latin typeface="erdana"/>
              </a:rPr>
              <a:t>Class 1</a:t>
            </a:r>
          </a:p>
        </p:txBody>
      </p:sp>
    </p:spTree>
    <p:extLst>
      <p:ext uri="{BB962C8B-B14F-4D97-AF65-F5344CB8AC3E}">
        <p14:creationId xmlns:p14="http://schemas.microsoft.com/office/powerpoint/2010/main" val="317094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CEAB04FC-F142-7A40-9A6E-6321AD94BCDE}"/>
              </a:ext>
            </a:extLst>
          </p:cNvPr>
          <p:cNvSpPr>
            <a:spLocks noGrp="1"/>
          </p:cNvSpPr>
          <p:nvPr>
            <p:ph idx="1"/>
          </p:nvPr>
        </p:nvSpPr>
        <p:spPr/>
        <p:txBody>
          <a:bodyPr/>
          <a:lstStyle/>
          <a:p>
            <a:pPr marL="312420" marR="5080" indent="-299720">
              <a:lnSpc>
                <a:spcPct val="101299"/>
              </a:lnSpc>
              <a:buClr>
                <a:srgbClr val="B31166"/>
              </a:buClr>
              <a:buSzPct val="80645"/>
              <a:buFont typeface="Times New Roman"/>
              <a:buChar char="□"/>
              <a:tabLst>
                <a:tab pos="313055" algn="l"/>
              </a:tabLst>
            </a:pPr>
            <a:r>
              <a:rPr lang="en-SG" sz="1600" dirty="0"/>
              <a:t>Understand fundamentals of machine learning techniques and their use in analytics</a:t>
            </a:r>
            <a:br>
              <a:rPr lang="en-SG" sz="1600" dirty="0"/>
            </a:br>
            <a:endParaRPr lang="en-SG" sz="1600" dirty="0"/>
          </a:p>
          <a:p>
            <a:pPr marL="312420" marR="5080" indent="-299720">
              <a:lnSpc>
                <a:spcPct val="101299"/>
              </a:lnSpc>
              <a:buClr>
                <a:srgbClr val="B31166"/>
              </a:buClr>
              <a:buSzPct val="80645"/>
              <a:buFont typeface="Times New Roman"/>
              <a:buChar char="□"/>
              <a:tabLst>
                <a:tab pos="313055" algn="l"/>
              </a:tabLst>
            </a:pPr>
            <a:r>
              <a:rPr lang="en-SG" dirty="0"/>
              <a:t>Discuss different applications of machine learning in market analytics</a:t>
            </a:r>
            <a:br>
              <a:rPr lang="en-SG" dirty="0"/>
            </a:br>
            <a:endParaRPr lang="en-SG" dirty="0"/>
          </a:p>
          <a:p>
            <a:pPr marL="312420" marR="5080" indent="-299720">
              <a:lnSpc>
                <a:spcPct val="101299"/>
              </a:lnSpc>
              <a:buClr>
                <a:srgbClr val="B31166"/>
              </a:buClr>
              <a:buSzPct val="80645"/>
              <a:buFont typeface="Times New Roman"/>
              <a:buChar char="□"/>
              <a:tabLst>
                <a:tab pos="313055" algn="l"/>
              </a:tabLst>
            </a:pPr>
            <a:r>
              <a:rPr lang="en-SG" dirty="0"/>
              <a:t>Frame problems of market analytics as data-driven learning</a:t>
            </a:r>
            <a:br>
              <a:rPr lang="en-SG" dirty="0"/>
            </a:br>
            <a:endParaRPr lang="en-SG" dirty="0"/>
          </a:p>
          <a:p>
            <a:pPr marL="312420" marR="5080" indent="-299720">
              <a:lnSpc>
                <a:spcPct val="101299"/>
              </a:lnSpc>
              <a:buClr>
                <a:srgbClr val="B31166"/>
              </a:buClr>
              <a:buSzPct val="80645"/>
              <a:buFont typeface="Times New Roman"/>
              <a:buChar char="□"/>
              <a:tabLst>
                <a:tab pos="313055" algn="l"/>
              </a:tabLst>
            </a:pPr>
            <a:r>
              <a:rPr lang="en-SG" dirty="0"/>
              <a:t>Discuss recent advances in machine learning and artificial intelligence including applications</a:t>
            </a:r>
          </a:p>
        </p:txBody>
      </p:sp>
    </p:spTree>
    <p:extLst>
      <p:ext uri="{BB962C8B-B14F-4D97-AF65-F5344CB8AC3E}">
        <p14:creationId xmlns:p14="http://schemas.microsoft.com/office/powerpoint/2010/main" val="2334366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Supervised Vs Unsupervised Learning</a:t>
            </a:r>
          </a:p>
        </p:txBody>
      </p:sp>
      <p:sp>
        <p:nvSpPr>
          <p:cNvPr id="7" name="Content Placeholder 2">
            <a:extLst>
              <a:ext uri="{FF2B5EF4-FFF2-40B4-BE49-F238E27FC236}">
                <a16:creationId xmlns:a16="http://schemas.microsoft.com/office/drawing/2014/main" id="{C9C1C0D1-A655-DD48-99CF-421D066EB670}"/>
              </a:ext>
            </a:extLst>
          </p:cNvPr>
          <p:cNvSpPr>
            <a:spLocks noGrp="1"/>
          </p:cNvSpPr>
          <p:nvPr>
            <p:ph idx="1"/>
          </p:nvPr>
        </p:nvSpPr>
        <p:spPr>
          <a:xfrm>
            <a:off x="518808" y="2642411"/>
            <a:ext cx="6131063" cy="3416300"/>
          </a:xfrm>
        </p:spPr>
        <p:txBody>
          <a:bodyPr>
            <a:normAutofit fontScale="92500" lnSpcReduction="20000"/>
          </a:bodyPr>
          <a:lstStyle/>
          <a:p>
            <a:r>
              <a:rPr lang="en-SG" dirty="0"/>
              <a:t>In supervised learning, the output labels are provided for the examples which are used to train the machine and get the desired outputs</a:t>
            </a:r>
          </a:p>
          <a:p>
            <a:endParaRPr lang="en-SG" dirty="0"/>
          </a:p>
          <a:p>
            <a:r>
              <a:rPr lang="en-SG" dirty="0"/>
              <a:t>algorithms learn to predict the output from the input data</a:t>
            </a:r>
            <a:br>
              <a:rPr lang="en-SG" dirty="0"/>
            </a:br>
            <a:endParaRPr lang="en-SG" dirty="0"/>
          </a:p>
          <a:p>
            <a:r>
              <a:rPr lang="en-SG" dirty="0"/>
              <a:t>In unsupervised learning no output datasets (labels) are provided.</a:t>
            </a:r>
          </a:p>
          <a:p>
            <a:endParaRPr lang="en-SG" dirty="0"/>
          </a:p>
          <a:p>
            <a:r>
              <a:rPr lang="en-SG" dirty="0"/>
              <a:t>algorithms learn to deduct structure from the input data</a:t>
            </a:r>
          </a:p>
          <a:p>
            <a:pPr marL="312420" marR="5080" indent="-299720">
              <a:lnSpc>
                <a:spcPct val="101299"/>
              </a:lnSpc>
              <a:buClr>
                <a:srgbClr val="B31166"/>
              </a:buClr>
              <a:buSzPct val="80645"/>
              <a:buFont typeface="Times New Roman"/>
              <a:buChar char="□"/>
              <a:tabLst>
                <a:tab pos="313055" algn="l"/>
              </a:tabLst>
            </a:pPr>
            <a:endParaRPr lang="en-SG" dirty="0">
              <a:solidFill>
                <a:srgbClr val="0070C0"/>
              </a:solidFill>
            </a:endParaRPr>
          </a:p>
        </p:txBody>
      </p:sp>
      <p:pic>
        <p:nvPicPr>
          <p:cNvPr id="13314" name="Picture 2" descr="Supervised Machine Learning, Unsupervised Machine Learning, and Deep  Learning - CFA, FRM, and Actuarial Exams Study Notes">
            <a:extLst>
              <a:ext uri="{FF2B5EF4-FFF2-40B4-BE49-F238E27FC236}">
                <a16:creationId xmlns:a16="http://schemas.microsoft.com/office/drawing/2014/main" id="{8A2BBF16-296D-7F4A-91D7-3BFBA187A4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9090" y="2642411"/>
            <a:ext cx="4854102" cy="242389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3AB2B37-4AB9-6749-89E8-6B2CD1048014}"/>
              </a:ext>
            </a:extLst>
          </p:cNvPr>
          <p:cNvSpPr/>
          <p:nvPr/>
        </p:nvSpPr>
        <p:spPr>
          <a:xfrm>
            <a:off x="7370013" y="5197084"/>
            <a:ext cx="3752256" cy="830997"/>
          </a:xfrm>
          <a:prstGeom prst="rect">
            <a:avLst/>
          </a:prstGeom>
        </p:spPr>
        <p:txBody>
          <a:bodyPr wrap="square">
            <a:spAutoFit/>
          </a:bodyPr>
          <a:lstStyle/>
          <a:p>
            <a:r>
              <a:rPr lang="en-US" sz="1200" dirty="0">
                <a:solidFill>
                  <a:srgbClr val="0070C0"/>
                </a:solidFill>
              </a:rPr>
              <a:t>https://</a:t>
            </a:r>
            <a:r>
              <a:rPr lang="en-US" sz="1200" dirty="0" err="1">
                <a:solidFill>
                  <a:srgbClr val="0070C0"/>
                </a:solidFill>
              </a:rPr>
              <a:t>analystprep.com</a:t>
            </a:r>
            <a:r>
              <a:rPr lang="en-US" sz="1200" dirty="0">
                <a:solidFill>
                  <a:srgbClr val="0070C0"/>
                </a:solidFill>
              </a:rPr>
              <a:t>/study-notes/cfa-level-2/quantitative-method/supervised-machine-learning-unsupervised-machine-learning-deep-learning/</a:t>
            </a:r>
          </a:p>
        </p:txBody>
      </p:sp>
    </p:spTree>
    <p:extLst>
      <p:ext uri="{BB962C8B-B14F-4D97-AF65-F5344CB8AC3E}">
        <p14:creationId xmlns:p14="http://schemas.microsoft.com/office/powerpoint/2010/main" val="1112433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Machine Learning &amp; AI</a:t>
            </a:r>
          </a:p>
        </p:txBody>
      </p:sp>
      <p:sp>
        <p:nvSpPr>
          <p:cNvPr id="8" name="object 9">
            <a:extLst>
              <a:ext uri="{FF2B5EF4-FFF2-40B4-BE49-F238E27FC236}">
                <a16:creationId xmlns:a16="http://schemas.microsoft.com/office/drawing/2014/main" id="{A9C5C1A9-B443-1D4A-BCF9-41B3CA8BD1A6}"/>
              </a:ext>
            </a:extLst>
          </p:cNvPr>
          <p:cNvSpPr/>
          <p:nvPr/>
        </p:nvSpPr>
        <p:spPr>
          <a:xfrm>
            <a:off x="1513233" y="2191681"/>
            <a:ext cx="8763000" cy="3692651"/>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2535530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What is Artificial Intelligence</a:t>
            </a:r>
          </a:p>
        </p:txBody>
      </p:sp>
      <p:sp>
        <p:nvSpPr>
          <p:cNvPr id="3" name="Rectangle 2">
            <a:extLst>
              <a:ext uri="{FF2B5EF4-FFF2-40B4-BE49-F238E27FC236}">
                <a16:creationId xmlns:a16="http://schemas.microsoft.com/office/drawing/2014/main" id="{DC0D2252-33A9-9A48-A4D4-191E86BF819D}"/>
              </a:ext>
            </a:extLst>
          </p:cNvPr>
          <p:cNvSpPr/>
          <p:nvPr/>
        </p:nvSpPr>
        <p:spPr>
          <a:xfrm>
            <a:off x="1154953" y="3115092"/>
            <a:ext cx="5498765" cy="1815882"/>
          </a:xfrm>
          <a:prstGeom prst="rect">
            <a:avLst/>
          </a:prstGeom>
        </p:spPr>
        <p:txBody>
          <a:bodyPr wrap="square">
            <a:spAutoFit/>
          </a:bodyPr>
          <a:lstStyle/>
          <a:p>
            <a:r>
              <a:rPr lang="en-SG" sz="1400" dirty="0"/>
              <a:t>At its simplest form, artificial intelligence is a field, which combines computer science and robust datasets, to enable problem-solving. It also encompasses sub-fields of machine learning and deep learning, which are frequently mentioned in conjunction with artificial intelligence. These disciplines are comprised of AI algorithms which seek to create expert systems which make predictions or classifications based on input data.</a:t>
            </a:r>
            <a:endParaRPr lang="en-US" sz="1400" dirty="0"/>
          </a:p>
        </p:txBody>
      </p:sp>
      <p:sp>
        <p:nvSpPr>
          <p:cNvPr id="5" name="Rectangle 4">
            <a:extLst>
              <a:ext uri="{FF2B5EF4-FFF2-40B4-BE49-F238E27FC236}">
                <a16:creationId xmlns:a16="http://schemas.microsoft.com/office/drawing/2014/main" id="{539CD32A-CC8C-0442-991B-E668D6E06505}"/>
              </a:ext>
            </a:extLst>
          </p:cNvPr>
          <p:cNvSpPr/>
          <p:nvPr/>
        </p:nvSpPr>
        <p:spPr>
          <a:xfrm>
            <a:off x="1154953" y="5980473"/>
            <a:ext cx="4941047" cy="276999"/>
          </a:xfrm>
          <a:prstGeom prst="rect">
            <a:avLst/>
          </a:prstGeom>
        </p:spPr>
        <p:txBody>
          <a:bodyPr wrap="square">
            <a:spAutoFit/>
          </a:bodyPr>
          <a:lstStyle/>
          <a:p>
            <a:r>
              <a:rPr lang="en-US" sz="1200" dirty="0">
                <a:solidFill>
                  <a:srgbClr val="0070C0"/>
                </a:solidFill>
              </a:rPr>
              <a:t>https://</a:t>
            </a:r>
            <a:r>
              <a:rPr lang="en-US" sz="1200" dirty="0" err="1">
                <a:solidFill>
                  <a:srgbClr val="0070C0"/>
                </a:solidFill>
              </a:rPr>
              <a:t>www.ibm.com</a:t>
            </a:r>
            <a:r>
              <a:rPr lang="en-US" sz="1200" dirty="0">
                <a:solidFill>
                  <a:srgbClr val="0070C0"/>
                </a:solidFill>
              </a:rPr>
              <a:t>/cloud/learn/what-is-artificial-intelligence</a:t>
            </a:r>
          </a:p>
        </p:txBody>
      </p:sp>
      <p:pic>
        <p:nvPicPr>
          <p:cNvPr id="15364" name="Picture 4" descr="Firmenich creates &amp;#39;world&amp;#39;s first&amp;#39; flavour by artificial intelligence">
            <a:extLst>
              <a:ext uri="{FF2B5EF4-FFF2-40B4-BE49-F238E27FC236}">
                <a16:creationId xmlns:a16="http://schemas.microsoft.com/office/drawing/2014/main" id="{D6EB333A-FC33-6747-96CC-91DCEE75A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6556" y="3115092"/>
            <a:ext cx="4162316" cy="2597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701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What is Machine Learning</a:t>
            </a:r>
          </a:p>
        </p:txBody>
      </p:sp>
      <p:sp>
        <p:nvSpPr>
          <p:cNvPr id="3" name="Rectangle 2">
            <a:extLst>
              <a:ext uri="{FF2B5EF4-FFF2-40B4-BE49-F238E27FC236}">
                <a16:creationId xmlns:a16="http://schemas.microsoft.com/office/drawing/2014/main" id="{DC0D2252-33A9-9A48-A4D4-191E86BF819D}"/>
              </a:ext>
            </a:extLst>
          </p:cNvPr>
          <p:cNvSpPr/>
          <p:nvPr/>
        </p:nvSpPr>
        <p:spPr>
          <a:xfrm>
            <a:off x="1154953" y="3673714"/>
            <a:ext cx="5498765" cy="1200329"/>
          </a:xfrm>
          <a:prstGeom prst="rect">
            <a:avLst/>
          </a:prstGeom>
        </p:spPr>
        <p:txBody>
          <a:bodyPr wrap="square">
            <a:spAutoFit/>
          </a:bodyPr>
          <a:lstStyle/>
          <a:p>
            <a:r>
              <a:rPr lang="en-SG" dirty="0">
                <a:solidFill>
                  <a:srgbClr val="525252"/>
                </a:solidFill>
                <a:latin typeface="IBM Plex Sans"/>
              </a:rPr>
              <a:t>Machine learning is a branch of </a:t>
            </a:r>
            <a:r>
              <a:rPr lang="en-SG" dirty="0">
                <a:solidFill>
                  <a:srgbClr val="0062FF"/>
                </a:solidFill>
                <a:latin typeface="IBM Plex Sans"/>
                <a:hlinkClick r:id="rId2" tooltip="artificial-intelligence"/>
              </a:rPr>
              <a:t>artificial intelligence (AI)</a:t>
            </a:r>
            <a:r>
              <a:rPr lang="en-SG" dirty="0">
                <a:solidFill>
                  <a:srgbClr val="525252"/>
                </a:solidFill>
                <a:latin typeface="IBM Plex Sans"/>
              </a:rPr>
              <a:t> and computer science which focuses on the use of data and algorithms to imitate the way that humans learn, gradually improving its accuracy.</a:t>
            </a:r>
            <a:endParaRPr lang="en-US" dirty="0"/>
          </a:p>
        </p:txBody>
      </p:sp>
      <p:sp>
        <p:nvSpPr>
          <p:cNvPr id="5" name="Rectangle 4">
            <a:extLst>
              <a:ext uri="{FF2B5EF4-FFF2-40B4-BE49-F238E27FC236}">
                <a16:creationId xmlns:a16="http://schemas.microsoft.com/office/drawing/2014/main" id="{539CD32A-CC8C-0442-991B-E668D6E06505}"/>
              </a:ext>
            </a:extLst>
          </p:cNvPr>
          <p:cNvSpPr/>
          <p:nvPr/>
        </p:nvSpPr>
        <p:spPr>
          <a:xfrm>
            <a:off x="1154953" y="5980473"/>
            <a:ext cx="4769795" cy="276999"/>
          </a:xfrm>
          <a:prstGeom prst="rect">
            <a:avLst/>
          </a:prstGeom>
        </p:spPr>
        <p:txBody>
          <a:bodyPr wrap="square">
            <a:spAutoFit/>
          </a:bodyPr>
          <a:lstStyle/>
          <a:p>
            <a:r>
              <a:rPr lang="en-US" sz="1200" dirty="0">
                <a:solidFill>
                  <a:srgbClr val="0070C0"/>
                </a:solidFill>
              </a:rPr>
              <a:t>https://</a:t>
            </a:r>
            <a:r>
              <a:rPr lang="en-US" sz="1200" dirty="0" err="1">
                <a:solidFill>
                  <a:srgbClr val="0070C0"/>
                </a:solidFill>
              </a:rPr>
              <a:t>www.ibm.com</a:t>
            </a:r>
            <a:r>
              <a:rPr lang="en-US" sz="1200" dirty="0">
                <a:solidFill>
                  <a:srgbClr val="0070C0"/>
                </a:solidFill>
              </a:rPr>
              <a:t>/sg-</a:t>
            </a:r>
            <a:r>
              <a:rPr lang="en-US" sz="1200" dirty="0" err="1">
                <a:solidFill>
                  <a:srgbClr val="0070C0"/>
                </a:solidFill>
              </a:rPr>
              <a:t>en</a:t>
            </a:r>
            <a:r>
              <a:rPr lang="en-US" sz="1200" dirty="0">
                <a:solidFill>
                  <a:srgbClr val="0070C0"/>
                </a:solidFill>
              </a:rPr>
              <a:t>/cloud/learn/machine-learning</a:t>
            </a:r>
          </a:p>
        </p:txBody>
      </p:sp>
      <p:pic>
        <p:nvPicPr>
          <p:cNvPr id="16386" name="Picture 2" descr="How To Approach A Machine Learning Project">
            <a:extLst>
              <a:ext uri="{FF2B5EF4-FFF2-40B4-BE49-F238E27FC236}">
                <a16:creationId xmlns:a16="http://schemas.microsoft.com/office/drawing/2014/main" id="{85246946-E845-C049-9749-4C4573DE67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4349" y="3116109"/>
            <a:ext cx="3867285" cy="2315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651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What is Deep Learning</a:t>
            </a:r>
          </a:p>
        </p:txBody>
      </p:sp>
      <p:sp>
        <p:nvSpPr>
          <p:cNvPr id="3" name="Rectangle 2">
            <a:extLst>
              <a:ext uri="{FF2B5EF4-FFF2-40B4-BE49-F238E27FC236}">
                <a16:creationId xmlns:a16="http://schemas.microsoft.com/office/drawing/2014/main" id="{DC0D2252-33A9-9A48-A4D4-191E86BF819D}"/>
              </a:ext>
            </a:extLst>
          </p:cNvPr>
          <p:cNvSpPr/>
          <p:nvPr/>
        </p:nvSpPr>
        <p:spPr>
          <a:xfrm>
            <a:off x="1154953" y="2981216"/>
            <a:ext cx="5498765" cy="2585323"/>
          </a:xfrm>
          <a:prstGeom prst="rect">
            <a:avLst/>
          </a:prstGeom>
        </p:spPr>
        <p:txBody>
          <a:bodyPr wrap="square">
            <a:spAutoFit/>
          </a:bodyPr>
          <a:lstStyle/>
          <a:p>
            <a:r>
              <a:rPr lang="en-SG" dirty="0"/>
              <a:t>Deep learning is an </a:t>
            </a:r>
            <a:r>
              <a:rPr lang="en-SG" u="sng" dirty="0">
                <a:hlinkClick r:id="rId2"/>
              </a:rPr>
              <a:t>artificial intelligence (AI)</a:t>
            </a:r>
            <a:r>
              <a:rPr lang="en-SG" dirty="0"/>
              <a:t> function that imitates the workings of the human brain in processing data and creating patterns for use in decision making. Deep learning is a subset of </a:t>
            </a:r>
            <a:r>
              <a:rPr lang="en-SG" u="sng" dirty="0">
                <a:hlinkClick r:id="rId3"/>
              </a:rPr>
              <a:t>machine learning</a:t>
            </a:r>
            <a:r>
              <a:rPr lang="en-SG" dirty="0"/>
              <a:t> in artificial intelligence that has networks capable of learning unsupervised from data that is unstructured or </a:t>
            </a:r>
            <a:r>
              <a:rPr lang="en-SG" dirty="0" err="1"/>
              <a:t>unlabeled</a:t>
            </a:r>
            <a:r>
              <a:rPr lang="en-SG" dirty="0"/>
              <a:t>. Also known as deep neural learning or deep neural network.</a:t>
            </a:r>
            <a:endParaRPr lang="en-US" dirty="0"/>
          </a:p>
        </p:txBody>
      </p:sp>
      <p:sp>
        <p:nvSpPr>
          <p:cNvPr id="5" name="Rectangle 4">
            <a:extLst>
              <a:ext uri="{FF2B5EF4-FFF2-40B4-BE49-F238E27FC236}">
                <a16:creationId xmlns:a16="http://schemas.microsoft.com/office/drawing/2014/main" id="{539CD32A-CC8C-0442-991B-E668D6E06505}"/>
              </a:ext>
            </a:extLst>
          </p:cNvPr>
          <p:cNvSpPr/>
          <p:nvPr/>
        </p:nvSpPr>
        <p:spPr>
          <a:xfrm>
            <a:off x="1154953" y="5980473"/>
            <a:ext cx="4769795" cy="276999"/>
          </a:xfrm>
          <a:prstGeom prst="rect">
            <a:avLst/>
          </a:prstGeom>
        </p:spPr>
        <p:txBody>
          <a:bodyPr wrap="square">
            <a:spAutoFit/>
          </a:bodyPr>
          <a:lstStyle/>
          <a:p>
            <a:r>
              <a:rPr lang="en-US" sz="1200" dirty="0">
                <a:solidFill>
                  <a:srgbClr val="0070C0"/>
                </a:solidFill>
              </a:rPr>
              <a:t>https://</a:t>
            </a:r>
            <a:r>
              <a:rPr lang="en-US" sz="1200" dirty="0" err="1">
                <a:solidFill>
                  <a:srgbClr val="0070C0"/>
                </a:solidFill>
              </a:rPr>
              <a:t>www.investopedia.com</a:t>
            </a:r>
            <a:r>
              <a:rPr lang="en-US" sz="1200" dirty="0">
                <a:solidFill>
                  <a:srgbClr val="0070C0"/>
                </a:solidFill>
              </a:rPr>
              <a:t>/terms/d/deep-</a:t>
            </a:r>
            <a:r>
              <a:rPr lang="en-US" sz="1200" dirty="0" err="1">
                <a:solidFill>
                  <a:srgbClr val="0070C0"/>
                </a:solidFill>
              </a:rPr>
              <a:t>learning.asp</a:t>
            </a:r>
            <a:endParaRPr lang="en-US" sz="1200" dirty="0">
              <a:solidFill>
                <a:srgbClr val="0070C0"/>
              </a:solidFill>
            </a:endParaRPr>
          </a:p>
        </p:txBody>
      </p:sp>
      <p:pic>
        <p:nvPicPr>
          <p:cNvPr id="18434" name="Picture 2" descr="What Is Deep Learning AI? A Simple Guide With 8 Practical Examples">
            <a:extLst>
              <a:ext uri="{FF2B5EF4-FFF2-40B4-BE49-F238E27FC236}">
                <a16:creationId xmlns:a16="http://schemas.microsoft.com/office/drawing/2014/main" id="{E1315F2D-D385-4E46-A937-1684948C84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693" y="2819593"/>
            <a:ext cx="4379014" cy="2908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993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ML vs DL</a:t>
            </a:r>
          </a:p>
        </p:txBody>
      </p:sp>
      <p:pic>
        <p:nvPicPr>
          <p:cNvPr id="20482" name="Picture 2" descr="A.I. technical - Machine Learning vs. Deep Learning">
            <a:extLst>
              <a:ext uri="{FF2B5EF4-FFF2-40B4-BE49-F238E27FC236}">
                <a16:creationId xmlns:a16="http://schemas.microsoft.com/office/drawing/2014/main" id="{83AFEACF-73E5-F844-BC75-CB3C29361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4033" y="2783119"/>
            <a:ext cx="6509696" cy="31995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D98B411-22BC-5A49-B773-36FBF3C16261}"/>
              </a:ext>
            </a:extLst>
          </p:cNvPr>
          <p:cNvSpPr/>
          <p:nvPr/>
        </p:nvSpPr>
        <p:spPr>
          <a:xfrm>
            <a:off x="3155004" y="6166434"/>
            <a:ext cx="5278877" cy="276999"/>
          </a:xfrm>
          <a:prstGeom prst="rect">
            <a:avLst/>
          </a:prstGeom>
        </p:spPr>
        <p:txBody>
          <a:bodyPr wrap="square">
            <a:spAutoFit/>
          </a:bodyPr>
          <a:lstStyle/>
          <a:p>
            <a:r>
              <a:rPr lang="en-US" sz="1200" dirty="0">
                <a:solidFill>
                  <a:srgbClr val="0070C0"/>
                </a:solidFill>
              </a:rPr>
              <a:t>https://</a:t>
            </a:r>
            <a:r>
              <a:rPr lang="en-US" sz="1200" dirty="0" err="1">
                <a:solidFill>
                  <a:srgbClr val="0070C0"/>
                </a:solidFill>
              </a:rPr>
              <a:t>lawtomated.com</a:t>
            </a:r>
            <a:r>
              <a:rPr lang="en-US" sz="1200" dirty="0">
                <a:solidFill>
                  <a:srgbClr val="0070C0"/>
                </a:solidFill>
              </a:rPr>
              <a:t>/a-</a:t>
            </a:r>
            <a:r>
              <a:rPr lang="en-US" sz="1200" dirty="0" err="1">
                <a:solidFill>
                  <a:srgbClr val="0070C0"/>
                </a:solidFill>
              </a:rPr>
              <a:t>i</a:t>
            </a:r>
            <a:r>
              <a:rPr lang="en-US" sz="1200" dirty="0">
                <a:solidFill>
                  <a:srgbClr val="0070C0"/>
                </a:solidFill>
              </a:rPr>
              <a:t>-technical-machine-vs-deep-learning/</a:t>
            </a:r>
          </a:p>
        </p:txBody>
      </p:sp>
    </p:spTree>
    <p:extLst>
      <p:ext uri="{BB962C8B-B14F-4D97-AF65-F5344CB8AC3E}">
        <p14:creationId xmlns:p14="http://schemas.microsoft.com/office/powerpoint/2010/main" val="2763480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ML vs DL (Another Example)</a:t>
            </a:r>
          </a:p>
        </p:txBody>
      </p:sp>
      <p:sp>
        <p:nvSpPr>
          <p:cNvPr id="4" name="Rectangle 3">
            <a:extLst>
              <a:ext uri="{FF2B5EF4-FFF2-40B4-BE49-F238E27FC236}">
                <a16:creationId xmlns:a16="http://schemas.microsoft.com/office/drawing/2014/main" id="{BD98B411-22BC-5A49-B773-36FBF3C16261}"/>
              </a:ext>
            </a:extLst>
          </p:cNvPr>
          <p:cNvSpPr/>
          <p:nvPr/>
        </p:nvSpPr>
        <p:spPr>
          <a:xfrm>
            <a:off x="2133599" y="6370714"/>
            <a:ext cx="7321685" cy="276999"/>
          </a:xfrm>
          <a:prstGeom prst="rect">
            <a:avLst/>
          </a:prstGeom>
        </p:spPr>
        <p:txBody>
          <a:bodyPr wrap="square">
            <a:spAutoFit/>
          </a:bodyPr>
          <a:lstStyle/>
          <a:p>
            <a:r>
              <a:rPr lang="en-US" sz="1200" dirty="0">
                <a:solidFill>
                  <a:srgbClr val="0070C0"/>
                </a:solidFill>
              </a:rPr>
              <a:t>https://</a:t>
            </a:r>
            <a:r>
              <a:rPr lang="en-US" sz="1200" dirty="0" err="1">
                <a:solidFill>
                  <a:srgbClr val="0070C0"/>
                </a:solidFill>
              </a:rPr>
              <a:t>quantdare.com</a:t>
            </a:r>
            <a:r>
              <a:rPr lang="en-US" sz="1200" dirty="0">
                <a:solidFill>
                  <a:srgbClr val="0070C0"/>
                </a:solidFill>
              </a:rPr>
              <a:t>/what-is-the-difference-between-deep-learning-and-machine-learning/</a:t>
            </a:r>
          </a:p>
        </p:txBody>
      </p:sp>
      <p:pic>
        <p:nvPicPr>
          <p:cNvPr id="22530" name="Picture 2" descr="What is the difference between Deep Learning and Machine Learning? |  Quantdare">
            <a:extLst>
              <a:ext uri="{FF2B5EF4-FFF2-40B4-BE49-F238E27FC236}">
                <a16:creationId xmlns:a16="http://schemas.microsoft.com/office/drawing/2014/main" id="{F32FFBA8-12F0-6E4A-9D8D-4C741015D9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259" y="2484891"/>
            <a:ext cx="4122366" cy="376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536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Machine Learning Basics (Video)</a:t>
            </a:r>
          </a:p>
        </p:txBody>
      </p:sp>
      <p:sp>
        <p:nvSpPr>
          <p:cNvPr id="4" name="Rectangle 3">
            <a:extLst>
              <a:ext uri="{FF2B5EF4-FFF2-40B4-BE49-F238E27FC236}">
                <a16:creationId xmlns:a16="http://schemas.microsoft.com/office/drawing/2014/main" id="{BD98B411-22BC-5A49-B773-36FBF3C16261}"/>
              </a:ext>
            </a:extLst>
          </p:cNvPr>
          <p:cNvSpPr/>
          <p:nvPr/>
        </p:nvSpPr>
        <p:spPr>
          <a:xfrm>
            <a:off x="3798299" y="6197994"/>
            <a:ext cx="3962401" cy="276999"/>
          </a:xfrm>
          <a:prstGeom prst="rect">
            <a:avLst/>
          </a:prstGeom>
        </p:spPr>
        <p:txBody>
          <a:bodyPr wrap="square">
            <a:spAutoFit/>
          </a:bodyPr>
          <a:lstStyle/>
          <a:p>
            <a:r>
              <a:rPr lang="en-US" sz="1200" dirty="0">
                <a:solidFill>
                  <a:srgbClr val="0070C0"/>
                </a:solidFill>
              </a:rPr>
              <a:t>https://</a:t>
            </a:r>
            <a:r>
              <a:rPr lang="en-US" sz="1200" dirty="0" err="1">
                <a:solidFill>
                  <a:srgbClr val="0070C0"/>
                </a:solidFill>
              </a:rPr>
              <a:t>www.youtube.com</a:t>
            </a:r>
            <a:r>
              <a:rPr lang="en-US" sz="1200" dirty="0">
                <a:solidFill>
                  <a:srgbClr val="0070C0"/>
                </a:solidFill>
              </a:rPr>
              <a:t>/</a:t>
            </a:r>
            <a:r>
              <a:rPr lang="en-US" sz="1200" dirty="0" err="1">
                <a:solidFill>
                  <a:srgbClr val="0070C0"/>
                </a:solidFill>
              </a:rPr>
              <a:t>watch?v</a:t>
            </a:r>
            <a:r>
              <a:rPr lang="en-US" sz="1200" dirty="0">
                <a:solidFill>
                  <a:srgbClr val="0070C0"/>
                </a:solidFill>
              </a:rPr>
              <a:t>=ukzFI9rgwfU</a:t>
            </a:r>
          </a:p>
        </p:txBody>
      </p:sp>
      <p:pic>
        <p:nvPicPr>
          <p:cNvPr id="43010" name="Picture 2">
            <a:extLst>
              <a:ext uri="{FF2B5EF4-FFF2-40B4-BE49-F238E27FC236}">
                <a16:creationId xmlns:a16="http://schemas.microsoft.com/office/drawing/2014/main" id="{47DEBDD4-F8C4-AA4D-B67C-CDE8E775B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3100" y="2569632"/>
            <a:ext cx="589280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605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9DDDD-3B1C-EE44-A4D0-CA5776733C74}"/>
              </a:ext>
            </a:extLst>
          </p:cNvPr>
          <p:cNvSpPr>
            <a:spLocks noGrp="1"/>
          </p:cNvSpPr>
          <p:nvPr>
            <p:ph type="title"/>
          </p:nvPr>
        </p:nvSpPr>
        <p:spPr/>
        <p:txBody>
          <a:bodyPr/>
          <a:lstStyle/>
          <a:p>
            <a:r>
              <a:rPr lang="en-US" dirty="0"/>
              <a:t>Chapter 2</a:t>
            </a:r>
          </a:p>
        </p:txBody>
      </p:sp>
      <p:sp>
        <p:nvSpPr>
          <p:cNvPr id="3" name="Text Placeholder 2">
            <a:extLst>
              <a:ext uri="{FF2B5EF4-FFF2-40B4-BE49-F238E27FC236}">
                <a16:creationId xmlns:a16="http://schemas.microsoft.com/office/drawing/2014/main" id="{5F831D4F-5E89-9048-B0A8-CC50256426F6}"/>
              </a:ext>
            </a:extLst>
          </p:cNvPr>
          <p:cNvSpPr>
            <a:spLocks noGrp="1"/>
          </p:cNvSpPr>
          <p:nvPr>
            <p:ph type="body" idx="1"/>
          </p:nvPr>
        </p:nvSpPr>
        <p:spPr>
          <a:xfrm>
            <a:off x="6895559" y="2522002"/>
            <a:ext cx="3757545" cy="2283824"/>
          </a:xfrm>
        </p:spPr>
        <p:txBody>
          <a:bodyPr/>
          <a:lstStyle/>
          <a:p>
            <a:pPr marL="12700" marR="5080">
              <a:lnSpc>
                <a:spcPct val="101299"/>
              </a:lnSpc>
              <a:buClr>
                <a:srgbClr val="B31166"/>
              </a:buClr>
              <a:buSzPct val="80645"/>
              <a:tabLst>
                <a:tab pos="313055" algn="l"/>
              </a:tabLst>
            </a:pPr>
            <a:r>
              <a:rPr lang="en-SG" dirty="0"/>
              <a:t>Fundamentals of Market Segmentation</a:t>
            </a:r>
          </a:p>
        </p:txBody>
      </p:sp>
    </p:spTree>
    <p:extLst>
      <p:ext uri="{BB962C8B-B14F-4D97-AF65-F5344CB8AC3E}">
        <p14:creationId xmlns:p14="http://schemas.microsoft.com/office/powerpoint/2010/main" val="844199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Market Segmentation</a:t>
            </a:r>
          </a:p>
        </p:txBody>
      </p:sp>
      <p:sp>
        <p:nvSpPr>
          <p:cNvPr id="3" name="Content Placeholder 2">
            <a:extLst>
              <a:ext uri="{FF2B5EF4-FFF2-40B4-BE49-F238E27FC236}">
                <a16:creationId xmlns:a16="http://schemas.microsoft.com/office/drawing/2014/main" id="{CEAB04FC-F142-7A40-9A6E-6321AD94BCDE}"/>
              </a:ext>
            </a:extLst>
          </p:cNvPr>
          <p:cNvSpPr>
            <a:spLocks noGrp="1"/>
          </p:cNvSpPr>
          <p:nvPr>
            <p:ph idx="1"/>
          </p:nvPr>
        </p:nvSpPr>
        <p:spPr>
          <a:xfrm>
            <a:off x="746393" y="2603500"/>
            <a:ext cx="5703045" cy="3416300"/>
          </a:xfrm>
        </p:spPr>
        <p:txBody>
          <a:bodyPr>
            <a:normAutofit fontScale="92500" lnSpcReduction="20000"/>
          </a:bodyPr>
          <a:lstStyle/>
          <a:p>
            <a:r>
              <a:rPr lang="en-SG" dirty="0"/>
              <a:t>Statistically segment the customer groups such as age, income, sex, geographic locations etc.</a:t>
            </a:r>
            <a:br>
              <a:rPr lang="en-SG" dirty="0"/>
            </a:br>
            <a:endParaRPr lang="en-SG" dirty="0"/>
          </a:p>
          <a:p>
            <a:r>
              <a:rPr lang="en-SG" dirty="0"/>
              <a:t>Based on the given parameters one must perform market segmentation by recognizing distinct and perceptible subgroups of people who might be more receptive to a form of advertising or more likely to purchase a certain product</a:t>
            </a:r>
            <a:br>
              <a:rPr lang="en-SG" dirty="0"/>
            </a:br>
            <a:endParaRPr lang="en-SG" dirty="0"/>
          </a:p>
          <a:p>
            <a:r>
              <a:rPr lang="en-SG" dirty="0"/>
              <a:t>A segment is typically a cluster of customer observations to make the strategic decision on how to up-sell and cross-sell entities based on user need and wants</a:t>
            </a:r>
          </a:p>
          <a:p>
            <a:pPr marL="312420" marR="5080" indent="-299720">
              <a:lnSpc>
                <a:spcPct val="101299"/>
              </a:lnSpc>
              <a:buClr>
                <a:srgbClr val="B31166"/>
              </a:buClr>
              <a:buSzPct val="80645"/>
              <a:buFont typeface="Times New Roman"/>
              <a:buChar char="□"/>
              <a:tabLst>
                <a:tab pos="313055" algn="l"/>
              </a:tabLst>
            </a:pPr>
            <a:endParaRPr lang="en-SG" dirty="0"/>
          </a:p>
        </p:txBody>
      </p:sp>
      <p:pic>
        <p:nvPicPr>
          <p:cNvPr id="23556" name="Picture 4" descr="Customer group: How to configure it in Magento 2?">
            <a:extLst>
              <a:ext uri="{FF2B5EF4-FFF2-40B4-BE49-F238E27FC236}">
                <a16:creationId xmlns:a16="http://schemas.microsoft.com/office/drawing/2014/main" id="{3DF498AD-1F9C-6D42-91F4-09229A164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794" y="2730905"/>
            <a:ext cx="3919661" cy="3161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073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Lesson Outline</a:t>
            </a:r>
          </a:p>
        </p:txBody>
      </p:sp>
      <p:sp>
        <p:nvSpPr>
          <p:cNvPr id="3" name="Content Placeholder 2">
            <a:extLst>
              <a:ext uri="{FF2B5EF4-FFF2-40B4-BE49-F238E27FC236}">
                <a16:creationId xmlns:a16="http://schemas.microsoft.com/office/drawing/2014/main" id="{CEAB04FC-F142-7A40-9A6E-6321AD94BCDE}"/>
              </a:ext>
            </a:extLst>
          </p:cNvPr>
          <p:cNvSpPr>
            <a:spLocks noGrp="1"/>
          </p:cNvSpPr>
          <p:nvPr>
            <p:ph idx="1"/>
          </p:nvPr>
        </p:nvSpPr>
        <p:spPr/>
        <p:txBody>
          <a:bodyPr/>
          <a:lstStyle/>
          <a:p>
            <a:pPr marL="12700" marR="5080" indent="0">
              <a:lnSpc>
                <a:spcPct val="101299"/>
              </a:lnSpc>
              <a:buClr>
                <a:srgbClr val="B31166"/>
              </a:buClr>
              <a:buSzPct val="80645"/>
              <a:buNone/>
              <a:tabLst>
                <a:tab pos="313055" algn="l"/>
              </a:tabLst>
            </a:pPr>
            <a:r>
              <a:rPr lang="en-SG" dirty="0"/>
              <a:t>1. Introduction to Machine Learning and applications in Marketing</a:t>
            </a:r>
          </a:p>
          <a:p>
            <a:pPr marL="12700" marR="5080" indent="0">
              <a:lnSpc>
                <a:spcPct val="101299"/>
              </a:lnSpc>
              <a:buClr>
                <a:srgbClr val="B31166"/>
              </a:buClr>
              <a:buSzPct val="80645"/>
              <a:buNone/>
              <a:tabLst>
                <a:tab pos="313055" algn="l"/>
              </a:tabLst>
            </a:pPr>
            <a:r>
              <a:rPr lang="en-SG" dirty="0"/>
              <a:t>2. Fundamentals of Market Segmentation</a:t>
            </a:r>
          </a:p>
          <a:p>
            <a:pPr marL="12700" marR="5080" indent="0">
              <a:lnSpc>
                <a:spcPct val="101299"/>
              </a:lnSpc>
              <a:buClr>
                <a:srgbClr val="B31166"/>
              </a:buClr>
              <a:buSzPct val="80645"/>
              <a:buNone/>
              <a:tabLst>
                <a:tab pos="313055" algn="l"/>
              </a:tabLst>
            </a:pPr>
            <a:r>
              <a:rPr lang="en-SG" dirty="0"/>
              <a:t>3. K-means Clustering algorithm for segmentation</a:t>
            </a:r>
          </a:p>
          <a:p>
            <a:pPr marL="12700" marR="5080" indent="0">
              <a:lnSpc>
                <a:spcPct val="101299"/>
              </a:lnSpc>
              <a:buClr>
                <a:srgbClr val="B31166"/>
              </a:buClr>
              <a:buSzPct val="80645"/>
              <a:buNone/>
              <a:tabLst>
                <a:tab pos="313055" algn="l"/>
              </a:tabLst>
            </a:pPr>
            <a:r>
              <a:rPr lang="en-SG" dirty="0"/>
              <a:t>4. Marketing Mix Modelling</a:t>
            </a:r>
          </a:p>
          <a:p>
            <a:pPr marL="12700" marR="5080" indent="0">
              <a:lnSpc>
                <a:spcPct val="101299"/>
              </a:lnSpc>
              <a:buClr>
                <a:srgbClr val="B31166"/>
              </a:buClr>
              <a:buSzPct val="80645"/>
              <a:buNone/>
              <a:tabLst>
                <a:tab pos="313055" algn="l"/>
              </a:tabLst>
            </a:pPr>
            <a:r>
              <a:rPr lang="en-SG" dirty="0"/>
              <a:t>5. Regression for Marketing Mix Modelling</a:t>
            </a:r>
          </a:p>
          <a:p>
            <a:pPr marL="12700" marR="5080" indent="0">
              <a:lnSpc>
                <a:spcPct val="101299"/>
              </a:lnSpc>
              <a:buClr>
                <a:srgbClr val="B31166"/>
              </a:buClr>
              <a:buSzPct val="80645"/>
              <a:buNone/>
              <a:tabLst>
                <a:tab pos="313055" algn="l"/>
              </a:tabLst>
            </a:pPr>
            <a:r>
              <a:rPr lang="en-SG" dirty="0"/>
              <a:t>6. Demand Forecasting and time series modelling</a:t>
            </a:r>
          </a:p>
          <a:p>
            <a:pPr marL="12700" marR="5080" indent="0">
              <a:lnSpc>
                <a:spcPct val="101299"/>
              </a:lnSpc>
              <a:buClr>
                <a:srgbClr val="B31166"/>
              </a:buClr>
              <a:buSzPct val="80645"/>
              <a:buNone/>
              <a:tabLst>
                <a:tab pos="313055" algn="l"/>
              </a:tabLst>
            </a:pPr>
            <a:r>
              <a:rPr lang="en-SG" dirty="0"/>
              <a:t>7. Customer behaviour analysis and classification</a:t>
            </a:r>
          </a:p>
        </p:txBody>
      </p:sp>
    </p:spTree>
    <p:extLst>
      <p:ext uri="{BB962C8B-B14F-4D97-AF65-F5344CB8AC3E}">
        <p14:creationId xmlns:p14="http://schemas.microsoft.com/office/powerpoint/2010/main" val="3022904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The need for Market Segmentation</a:t>
            </a:r>
          </a:p>
        </p:txBody>
      </p:sp>
      <p:sp>
        <p:nvSpPr>
          <p:cNvPr id="3" name="Content Placeholder 2">
            <a:extLst>
              <a:ext uri="{FF2B5EF4-FFF2-40B4-BE49-F238E27FC236}">
                <a16:creationId xmlns:a16="http://schemas.microsoft.com/office/drawing/2014/main" id="{CEAB04FC-F142-7A40-9A6E-6321AD94BCDE}"/>
              </a:ext>
            </a:extLst>
          </p:cNvPr>
          <p:cNvSpPr>
            <a:spLocks noGrp="1"/>
          </p:cNvSpPr>
          <p:nvPr>
            <p:ph idx="1"/>
          </p:nvPr>
        </p:nvSpPr>
        <p:spPr>
          <a:xfrm>
            <a:off x="746393" y="2603500"/>
            <a:ext cx="5703045" cy="3416300"/>
          </a:xfrm>
        </p:spPr>
        <p:txBody>
          <a:bodyPr>
            <a:normAutofit fontScale="85000" lnSpcReduction="10000"/>
          </a:bodyPr>
          <a:lstStyle/>
          <a:p>
            <a:r>
              <a:rPr lang="en-SG" dirty="0"/>
              <a:t>The companies </a:t>
            </a:r>
            <a:r>
              <a:rPr lang="en-SG" u="sng" dirty="0"/>
              <a:t>cannot target each customer</a:t>
            </a:r>
            <a:r>
              <a:rPr lang="en-SG" dirty="0"/>
              <a:t> but rather it apportions customer based on their preferences to target individual clusters by positioning themselves in a unique segment.</a:t>
            </a:r>
            <a:br>
              <a:rPr lang="en-SG" dirty="0"/>
            </a:br>
            <a:endParaRPr lang="en-SG" dirty="0"/>
          </a:p>
          <a:p>
            <a:r>
              <a:rPr lang="en-SG" dirty="0"/>
              <a:t>A firm might want to segregate customer based on their price sensitivity, quality of product and brand loyalty.</a:t>
            </a:r>
            <a:br>
              <a:rPr lang="en-SG" dirty="0"/>
            </a:br>
            <a:endParaRPr lang="en-SG" dirty="0"/>
          </a:p>
          <a:p>
            <a:r>
              <a:rPr lang="en-SG" dirty="0"/>
              <a:t>The resulting variables measured through a Likert scale, the higher value signifies the greater inclination towards price sensitivity, quality of product and brand loyalty whereas a low value confers to lower intensity.</a:t>
            </a:r>
            <a:br>
              <a:rPr lang="en-SG" dirty="0"/>
            </a:br>
            <a:endParaRPr lang="en-SG" dirty="0"/>
          </a:p>
          <a:p>
            <a:pPr marL="312420" marR="5080" indent="-299720">
              <a:lnSpc>
                <a:spcPct val="101299"/>
              </a:lnSpc>
              <a:buClr>
                <a:srgbClr val="B31166"/>
              </a:buClr>
              <a:buSzPct val="80645"/>
              <a:buFont typeface="Times New Roman"/>
              <a:buChar char="□"/>
              <a:tabLst>
                <a:tab pos="313055" algn="l"/>
              </a:tabLst>
            </a:pPr>
            <a:endParaRPr lang="en-SG" dirty="0"/>
          </a:p>
        </p:txBody>
      </p:sp>
      <p:pic>
        <p:nvPicPr>
          <p:cNvPr id="23556" name="Picture 4" descr="Customer group: How to configure it in Magento 2?">
            <a:extLst>
              <a:ext uri="{FF2B5EF4-FFF2-40B4-BE49-F238E27FC236}">
                <a16:creationId xmlns:a16="http://schemas.microsoft.com/office/drawing/2014/main" id="{3DF498AD-1F9C-6D42-91F4-09229A164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794" y="2730905"/>
            <a:ext cx="3919661" cy="3161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0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Market Segmentation</a:t>
            </a:r>
          </a:p>
        </p:txBody>
      </p:sp>
      <p:sp>
        <p:nvSpPr>
          <p:cNvPr id="7" name="object 9">
            <a:extLst>
              <a:ext uri="{FF2B5EF4-FFF2-40B4-BE49-F238E27FC236}">
                <a16:creationId xmlns:a16="http://schemas.microsoft.com/office/drawing/2014/main" id="{F4112712-1F16-1D44-91CF-10C823A5CC08}"/>
              </a:ext>
            </a:extLst>
          </p:cNvPr>
          <p:cNvSpPr/>
          <p:nvPr/>
        </p:nvSpPr>
        <p:spPr>
          <a:xfrm>
            <a:off x="1470660" y="2671572"/>
            <a:ext cx="4783835" cy="2994659"/>
          </a:xfrm>
          <a:prstGeom prst="rect">
            <a:avLst/>
          </a:prstGeom>
          <a:blipFill>
            <a:blip r:embed="rId2" cstate="print"/>
            <a:stretch>
              <a:fillRect/>
            </a:stretch>
          </a:blipFill>
        </p:spPr>
        <p:txBody>
          <a:bodyPr wrap="square" lIns="0" tIns="0" rIns="0" bIns="0" rtlCol="0"/>
          <a:lstStyle/>
          <a:p>
            <a:endParaRPr/>
          </a:p>
        </p:txBody>
      </p:sp>
      <p:sp>
        <p:nvSpPr>
          <p:cNvPr id="8" name="object 10">
            <a:extLst>
              <a:ext uri="{FF2B5EF4-FFF2-40B4-BE49-F238E27FC236}">
                <a16:creationId xmlns:a16="http://schemas.microsoft.com/office/drawing/2014/main" id="{B54D7255-0FA1-7F45-B6ED-390210378071}"/>
              </a:ext>
            </a:extLst>
          </p:cNvPr>
          <p:cNvSpPr/>
          <p:nvPr/>
        </p:nvSpPr>
        <p:spPr>
          <a:xfrm>
            <a:off x="6713220" y="3429000"/>
            <a:ext cx="3758183" cy="222961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76681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Market Segmentation Case Study</a:t>
            </a:r>
          </a:p>
        </p:txBody>
      </p:sp>
      <p:pic>
        <p:nvPicPr>
          <p:cNvPr id="25602" name="Picture 2" descr="List of Dell Service Center in Singapore 】 26-Jun-21">
            <a:extLst>
              <a:ext uri="{FF2B5EF4-FFF2-40B4-BE49-F238E27FC236}">
                <a16:creationId xmlns:a16="http://schemas.microsoft.com/office/drawing/2014/main" id="{82C5937A-C281-BC45-8543-859BECE473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397" y="2763375"/>
            <a:ext cx="3120957" cy="3120957"/>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Latitude 14&amp;quot; 5420 Business Laptop with Dell Optimizer | Dell Singapore">
            <a:extLst>
              <a:ext uri="{FF2B5EF4-FFF2-40B4-BE49-F238E27FC236}">
                <a16:creationId xmlns:a16="http://schemas.microsoft.com/office/drawing/2014/main" id="{2AC9730F-34A0-524B-A602-0E299EE1D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1321" y="2609111"/>
            <a:ext cx="5629275" cy="3429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071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Case Study: DELL</a:t>
            </a:r>
          </a:p>
        </p:txBody>
      </p:sp>
      <p:pic>
        <p:nvPicPr>
          <p:cNvPr id="25602" name="Picture 2" descr="List of Dell Service Center in Singapore 】 26-Jun-21">
            <a:extLst>
              <a:ext uri="{FF2B5EF4-FFF2-40B4-BE49-F238E27FC236}">
                <a16:creationId xmlns:a16="http://schemas.microsoft.com/office/drawing/2014/main" id="{82C5937A-C281-BC45-8543-859BECE473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4560" y="2763375"/>
            <a:ext cx="3120957" cy="312095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BD2ED7B4-7B42-504A-8B56-09643028059D}"/>
              </a:ext>
            </a:extLst>
          </p:cNvPr>
          <p:cNvSpPr>
            <a:spLocks noGrp="1"/>
          </p:cNvSpPr>
          <p:nvPr>
            <p:ph idx="1"/>
          </p:nvPr>
        </p:nvSpPr>
        <p:spPr>
          <a:xfrm>
            <a:off x="746393" y="2934241"/>
            <a:ext cx="5703045" cy="3120957"/>
          </a:xfrm>
        </p:spPr>
        <p:txBody>
          <a:bodyPr>
            <a:normAutofit fontScale="85000" lnSpcReduction="20000"/>
          </a:bodyPr>
          <a:lstStyle/>
          <a:p>
            <a:r>
              <a:rPr lang="en-SG" dirty="0"/>
              <a:t>Dell mainly uses customer segmentation in its market strategy along with the product segmentation where it is targeting several market segments and designing separate products or offers for them.</a:t>
            </a:r>
            <a:br>
              <a:rPr lang="en-SG" dirty="0"/>
            </a:br>
            <a:endParaRPr lang="en-SG" dirty="0"/>
          </a:p>
          <a:p>
            <a:r>
              <a:rPr lang="en-SG" dirty="0"/>
              <a:t>On one hand, geographically, Dell has segmented the market into the US/Americas, EMEA and Asia Pacific-Japan where each area has different pricing and marketing strategies.</a:t>
            </a:r>
            <a:br>
              <a:rPr lang="en-SG" dirty="0"/>
            </a:br>
            <a:endParaRPr lang="en-SG" dirty="0"/>
          </a:p>
          <a:p>
            <a:r>
              <a:rPr lang="en-SG" dirty="0"/>
              <a:t>On the other hand, demographically, there is no age, gender or race bias but income, occupation, and education play a role in deciding the customer needs and hence the product offer.</a:t>
            </a:r>
            <a:br>
              <a:rPr lang="en-SG" dirty="0"/>
            </a:br>
            <a:endParaRPr lang="en-SG" dirty="0"/>
          </a:p>
          <a:p>
            <a:pPr marL="312420" marR="5080" indent="-299720">
              <a:lnSpc>
                <a:spcPct val="101299"/>
              </a:lnSpc>
              <a:buClr>
                <a:srgbClr val="B31166"/>
              </a:buClr>
              <a:buSzPct val="80645"/>
              <a:buFont typeface="Times New Roman"/>
              <a:buChar char="□"/>
              <a:tabLst>
                <a:tab pos="313055" algn="l"/>
              </a:tabLst>
            </a:pPr>
            <a:endParaRPr lang="en-SG" dirty="0"/>
          </a:p>
        </p:txBody>
      </p:sp>
    </p:spTree>
    <p:extLst>
      <p:ext uri="{BB962C8B-B14F-4D97-AF65-F5344CB8AC3E}">
        <p14:creationId xmlns:p14="http://schemas.microsoft.com/office/powerpoint/2010/main" val="31072324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Case Study: DELL</a:t>
            </a:r>
          </a:p>
        </p:txBody>
      </p:sp>
      <p:pic>
        <p:nvPicPr>
          <p:cNvPr id="25602" name="Picture 2" descr="List of Dell Service Center in Singapore 】 26-Jun-21">
            <a:extLst>
              <a:ext uri="{FF2B5EF4-FFF2-40B4-BE49-F238E27FC236}">
                <a16:creationId xmlns:a16="http://schemas.microsoft.com/office/drawing/2014/main" id="{82C5937A-C281-BC45-8543-859BECE473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4560" y="2763375"/>
            <a:ext cx="3120957" cy="312095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BD2ED7B4-7B42-504A-8B56-09643028059D}"/>
              </a:ext>
            </a:extLst>
          </p:cNvPr>
          <p:cNvSpPr>
            <a:spLocks noGrp="1"/>
          </p:cNvSpPr>
          <p:nvPr>
            <p:ph idx="1"/>
          </p:nvPr>
        </p:nvSpPr>
        <p:spPr>
          <a:xfrm>
            <a:off x="746393" y="2934241"/>
            <a:ext cx="5703045" cy="3120957"/>
          </a:xfrm>
        </p:spPr>
        <p:txBody>
          <a:bodyPr>
            <a:normAutofit fontScale="92500" lnSpcReduction="10000"/>
          </a:bodyPr>
          <a:lstStyle/>
          <a:p>
            <a:r>
              <a:rPr lang="en-SG" dirty="0"/>
              <a:t>Dell targets two classes of customers based on relationship customer and the transactional customer.</a:t>
            </a:r>
            <a:br>
              <a:rPr lang="en-SG" dirty="0"/>
            </a:br>
            <a:endParaRPr lang="en-SG" dirty="0"/>
          </a:p>
          <a:p>
            <a:r>
              <a:rPr lang="en-SG" dirty="0"/>
              <a:t>Relationship-based customers are corporations, government, and education sector that shares a substantial portion of the profit.</a:t>
            </a:r>
            <a:br>
              <a:rPr lang="en-SG" dirty="0"/>
            </a:br>
            <a:endParaRPr lang="en-SG" dirty="0"/>
          </a:p>
          <a:p>
            <a:r>
              <a:rPr lang="en-SG" dirty="0"/>
              <a:t>On the other hand, traditional customers are price-sensitive looking for low cost, more reliable, quality service and added value products.</a:t>
            </a:r>
          </a:p>
          <a:p>
            <a:pPr marL="0" indent="0">
              <a:buNone/>
            </a:pPr>
            <a:endParaRPr lang="en-SG" dirty="0"/>
          </a:p>
          <a:p>
            <a:pPr marL="312420" marR="5080" indent="-299720">
              <a:lnSpc>
                <a:spcPct val="101299"/>
              </a:lnSpc>
              <a:buClr>
                <a:srgbClr val="B31166"/>
              </a:buClr>
              <a:buSzPct val="80645"/>
              <a:buFont typeface="Times New Roman"/>
              <a:buChar char="□"/>
              <a:tabLst>
                <a:tab pos="313055" algn="l"/>
              </a:tabLst>
            </a:pPr>
            <a:endParaRPr lang="en-SG" dirty="0"/>
          </a:p>
        </p:txBody>
      </p:sp>
    </p:spTree>
    <p:extLst>
      <p:ext uri="{BB962C8B-B14F-4D97-AF65-F5344CB8AC3E}">
        <p14:creationId xmlns:p14="http://schemas.microsoft.com/office/powerpoint/2010/main" val="3131512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CUSTOMER ANALYTICS WITH DATA SCIENCE</a:t>
            </a:r>
          </a:p>
        </p:txBody>
      </p:sp>
      <p:pic>
        <p:nvPicPr>
          <p:cNvPr id="44034" name="Picture 2">
            <a:extLst>
              <a:ext uri="{FF2B5EF4-FFF2-40B4-BE49-F238E27FC236}">
                <a16:creationId xmlns:a16="http://schemas.microsoft.com/office/drawing/2014/main" id="{E95593FE-FA97-C44F-9D27-8F2B8B02E8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1440" y="2415327"/>
            <a:ext cx="6167120" cy="346900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95CE121-8DA3-DC40-A0D3-A3542F7910E3}"/>
              </a:ext>
            </a:extLst>
          </p:cNvPr>
          <p:cNvSpPr/>
          <p:nvPr/>
        </p:nvSpPr>
        <p:spPr>
          <a:xfrm>
            <a:off x="3379460" y="6099294"/>
            <a:ext cx="4312399" cy="307777"/>
          </a:xfrm>
          <a:prstGeom prst="rect">
            <a:avLst/>
          </a:prstGeom>
        </p:spPr>
        <p:txBody>
          <a:bodyPr wrap="none">
            <a:spAutoFit/>
          </a:bodyPr>
          <a:lstStyle/>
          <a:p>
            <a:r>
              <a:rPr lang="en-US" sz="1400" dirty="0">
                <a:solidFill>
                  <a:srgbClr val="0070C0"/>
                </a:solidFill>
              </a:rPr>
              <a:t>https://</a:t>
            </a:r>
            <a:r>
              <a:rPr lang="en-US" sz="1400" dirty="0" err="1">
                <a:solidFill>
                  <a:srgbClr val="0070C0"/>
                </a:solidFill>
              </a:rPr>
              <a:t>www.youtube.com</a:t>
            </a:r>
            <a:r>
              <a:rPr lang="en-US" sz="1400" dirty="0">
                <a:solidFill>
                  <a:srgbClr val="0070C0"/>
                </a:solidFill>
              </a:rPr>
              <a:t>/</a:t>
            </a:r>
            <a:r>
              <a:rPr lang="en-US" sz="1400" dirty="0" err="1">
                <a:solidFill>
                  <a:srgbClr val="0070C0"/>
                </a:solidFill>
              </a:rPr>
              <a:t>watch?v</a:t>
            </a:r>
            <a:r>
              <a:rPr lang="en-US" sz="1400" dirty="0">
                <a:solidFill>
                  <a:srgbClr val="0070C0"/>
                </a:solidFill>
              </a:rPr>
              <a:t>=Fij1aBcl_Ts</a:t>
            </a:r>
          </a:p>
        </p:txBody>
      </p:sp>
    </p:spTree>
    <p:extLst>
      <p:ext uri="{BB962C8B-B14F-4D97-AF65-F5344CB8AC3E}">
        <p14:creationId xmlns:p14="http://schemas.microsoft.com/office/powerpoint/2010/main" val="2289922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9DDDD-3B1C-EE44-A4D0-CA5776733C74}"/>
              </a:ext>
            </a:extLst>
          </p:cNvPr>
          <p:cNvSpPr>
            <a:spLocks noGrp="1"/>
          </p:cNvSpPr>
          <p:nvPr>
            <p:ph type="title"/>
          </p:nvPr>
        </p:nvSpPr>
        <p:spPr/>
        <p:txBody>
          <a:bodyPr/>
          <a:lstStyle/>
          <a:p>
            <a:r>
              <a:rPr lang="en-US" dirty="0"/>
              <a:t>Chapter 3</a:t>
            </a:r>
          </a:p>
        </p:txBody>
      </p:sp>
      <p:sp>
        <p:nvSpPr>
          <p:cNvPr id="3" name="Text Placeholder 2">
            <a:extLst>
              <a:ext uri="{FF2B5EF4-FFF2-40B4-BE49-F238E27FC236}">
                <a16:creationId xmlns:a16="http://schemas.microsoft.com/office/drawing/2014/main" id="{5F831D4F-5E89-9048-B0A8-CC50256426F6}"/>
              </a:ext>
            </a:extLst>
          </p:cNvPr>
          <p:cNvSpPr>
            <a:spLocks noGrp="1"/>
          </p:cNvSpPr>
          <p:nvPr>
            <p:ph type="body" idx="1"/>
          </p:nvPr>
        </p:nvSpPr>
        <p:spPr>
          <a:xfrm>
            <a:off x="6895559" y="2522002"/>
            <a:ext cx="3757545" cy="2283824"/>
          </a:xfrm>
        </p:spPr>
        <p:txBody>
          <a:bodyPr/>
          <a:lstStyle/>
          <a:p>
            <a:pPr marL="12700" marR="5080">
              <a:lnSpc>
                <a:spcPct val="101299"/>
              </a:lnSpc>
              <a:buClr>
                <a:srgbClr val="B31166"/>
              </a:buClr>
              <a:buSzPct val="80645"/>
              <a:tabLst>
                <a:tab pos="313055" algn="l"/>
              </a:tabLst>
            </a:pPr>
            <a:r>
              <a:rPr lang="en-SG" dirty="0"/>
              <a:t>K-means Clustering algorithm for segmentation</a:t>
            </a:r>
          </a:p>
        </p:txBody>
      </p:sp>
    </p:spTree>
    <p:extLst>
      <p:ext uri="{BB962C8B-B14F-4D97-AF65-F5344CB8AC3E}">
        <p14:creationId xmlns:p14="http://schemas.microsoft.com/office/powerpoint/2010/main" val="3222904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What is K-Means Clustering ?</a:t>
            </a:r>
          </a:p>
        </p:txBody>
      </p:sp>
      <p:sp>
        <p:nvSpPr>
          <p:cNvPr id="4" name="Content Placeholder 2">
            <a:extLst>
              <a:ext uri="{FF2B5EF4-FFF2-40B4-BE49-F238E27FC236}">
                <a16:creationId xmlns:a16="http://schemas.microsoft.com/office/drawing/2014/main" id="{BD2ED7B4-7B42-504A-8B56-09643028059D}"/>
              </a:ext>
            </a:extLst>
          </p:cNvPr>
          <p:cNvSpPr>
            <a:spLocks noGrp="1"/>
          </p:cNvSpPr>
          <p:nvPr>
            <p:ph idx="1"/>
          </p:nvPr>
        </p:nvSpPr>
        <p:spPr>
          <a:xfrm>
            <a:off x="746393" y="2934241"/>
            <a:ext cx="5703045" cy="3120957"/>
          </a:xfrm>
        </p:spPr>
        <p:txBody>
          <a:bodyPr>
            <a:normAutofit/>
          </a:bodyPr>
          <a:lstStyle/>
          <a:p>
            <a:r>
              <a:rPr lang="en-SG" dirty="0"/>
              <a:t>K-means clustering is one of the simplest and popular unsupervised machine learning algorithms.</a:t>
            </a:r>
            <a:br>
              <a:rPr lang="en-SG" dirty="0"/>
            </a:br>
            <a:endParaRPr lang="en-SG" dirty="0"/>
          </a:p>
          <a:p>
            <a:r>
              <a:rPr lang="en-SG" dirty="0"/>
              <a:t>Typically, unsupervised algorithms make </a:t>
            </a:r>
            <a:r>
              <a:rPr lang="en-SG" u="sng" dirty="0"/>
              <a:t>inferences from datasets using only input vectors without referring to known, or labelled, outcomes.</a:t>
            </a:r>
            <a:endParaRPr lang="en-SG" dirty="0"/>
          </a:p>
          <a:p>
            <a:pPr marL="312420" marR="5080" indent="-299720">
              <a:lnSpc>
                <a:spcPct val="101299"/>
              </a:lnSpc>
              <a:buClr>
                <a:srgbClr val="B31166"/>
              </a:buClr>
              <a:buSzPct val="80645"/>
              <a:buFont typeface="Times New Roman"/>
              <a:buChar char="□"/>
              <a:tabLst>
                <a:tab pos="313055" algn="l"/>
              </a:tabLst>
            </a:pPr>
            <a:endParaRPr lang="en-SG" dirty="0"/>
          </a:p>
        </p:txBody>
      </p:sp>
      <p:pic>
        <p:nvPicPr>
          <p:cNvPr id="27650" name="Picture 2">
            <a:extLst>
              <a:ext uri="{FF2B5EF4-FFF2-40B4-BE49-F238E27FC236}">
                <a16:creationId xmlns:a16="http://schemas.microsoft.com/office/drawing/2014/main" id="{C518D7A4-4473-2A4A-AC71-683965DD42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0455" y="3128793"/>
            <a:ext cx="3249345" cy="20632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34DB2FD-B230-1D4B-ADC2-25DC17F51696}"/>
              </a:ext>
            </a:extLst>
          </p:cNvPr>
          <p:cNvSpPr txBox="1"/>
          <p:nvPr/>
        </p:nvSpPr>
        <p:spPr>
          <a:xfrm>
            <a:off x="7752945" y="5398851"/>
            <a:ext cx="2520242" cy="276999"/>
          </a:xfrm>
          <a:prstGeom prst="rect">
            <a:avLst/>
          </a:prstGeom>
          <a:noFill/>
        </p:spPr>
        <p:txBody>
          <a:bodyPr wrap="none" rtlCol="0">
            <a:spAutoFit/>
          </a:bodyPr>
          <a:lstStyle/>
          <a:p>
            <a:r>
              <a:rPr lang="en-US" sz="1200" dirty="0">
                <a:solidFill>
                  <a:srgbClr val="0070C0"/>
                </a:solidFill>
              </a:rPr>
              <a:t>Output of a K-Means Clustering</a:t>
            </a:r>
          </a:p>
        </p:txBody>
      </p:sp>
      <p:sp>
        <p:nvSpPr>
          <p:cNvPr id="5" name="Rectangle 4">
            <a:extLst>
              <a:ext uri="{FF2B5EF4-FFF2-40B4-BE49-F238E27FC236}">
                <a16:creationId xmlns:a16="http://schemas.microsoft.com/office/drawing/2014/main" id="{F1FBC478-5D2A-F74F-BD6C-83A23E30CA77}"/>
              </a:ext>
            </a:extLst>
          </p:cNvPr>
          <p:cNvSpPr/>
          <p:nvPr/>
        </p:nvSpPr>
        <p:spPr>
          <a:xfrm>
            <a:off x="746392" y="6193697"/>
            <a:ext cx="8232237" cy="276999"/>
          </a:xfrm>
          <a:prstGeom prst="rect">
            <a:avLst/>
          </a:prstGeom>
        </p:spPr>
        <p:txBody>
          <a:bodyPr wrap="square">
            <a:spAutoFit/>
          </a:bodyPr>
          <a:lstStyle/>
          <a:p>
            <a:r>
              <a:rPr lang="en-US" sz="1200" dirty="0">
                <a:solidFill>
                  <a:srgbClr val="0070C0"/>
                </a:solidFill>
              </a:rPr>
              <a:t>https://</a:t>
            </a:r>
            <a:r>
              <a:rPr lang="en-US" sz="1200" dirty="0" err="1">
                <a:solidFill>
                  <a:srgbClr val="0070C0"/>
                </a:solidFill>
              </a:rPr>
              <a:t>towardsdatascience.com</a:t>
            </a:r>
            <a:r>
              <a:rPr lang="en-US" sz="1200" dirty="0">
                <a:solidFill>
                  <a:srgbClr val="0070C0"/>
                </a:solidFill>
              </a:rPr>
              <a:t>/understanding-k-means-clustering-in-machine-learning-6a6e67336aa1</a:t>
            </a:r>
          </a:p>
        </p:txBody>
      </p:sp>
    </p:spTree>
    <p:extLst>
      <p:ext uri="{BB962C8B-B14F-4D97-AF65-F5344CB8AC3E}">
        <p14:creationId xmlns:p14="http://schemas.microsoft.com/office/powerpoint/2010/main" val="2273067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K-Means Clustering Illustrated &amp; Simplified</a:t>
            </a:r>
          </a:p>
        </p:txBody>
      </p:sp>
      <p:pic>
        <p:nvPicPr>
          <p:cNvPr id="31746" name="Picture 2" descr="K-Means Clustering using Python. Welcome back guys! Hope you had a great… |  by Luigi Fiori | Medium">
            <a:extLst>
              <a:ext uri="{FF2B5EF4-FFF2-40B4-BE49-F238E27FC236}">
                <a16:creationId xmlns:a16="http://schemas.microsoft.com/office/drawing/2014/main" id="{BB166D23-9A02-8845-853D-A76B0A1137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7107" y="2388264"/>
            <a:ext cx="8593766" cy="35807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87F34F-622D-8F42-B479-7A6455F0E95B}"/>
              </a:ext>
            </a:extLst>
          </p:cNvPr>
          <p:cNvSpPr txBox="1"/>
          <p:nvPr/>
        </p:nvSpPr>
        <p:spPr>
          <a:xfrm>
            <a:off x="2639614" y="5969000"/>
            <a:ext cx="6601487" cy="276999"/>
          </a:xfrm>
          <a:prstGeom prst="rect">
            <a:avLst/>
          </a:prstGeom>
          <a:noFill/>
        </p:spPr>
        <p:txBody>
          <a:bodyPr wrap="none" rtlCol="0">
            <a:spAutoFit/>
          </a:bodyPr>
          <a:lstStyle/>
          <a:p>
            <a:r>
              <a:rPr lang="en-US" sz="1200" dirty="0">
                <a:solidFill>
                  <a:srgbClr val="0070C0"/>
                </a:solidFill>
              </a:rPr>
              <a:t>https://</a:t>
            </a:r>
            <a:r>
              <a:rPr lang="en-US" sz="1200" dirty="0" err="1">
                <a:solidFill>
                  <a:srgbClr val="0070C0"/>
                </a:solidFill>
              </a:rPr>
              <a:t>medium.com</a:t>
            </a:r>
            <a:r>
              <a:rPr lang="en-US" sz="1200" dirty="0">
                <a:solidFill>
                  <a:srgbClr val="0070C0"/>
                </a:solidFill>
              </a:rPr>
              <a:t>/@luigi.fiori.lf0303/k-means-clustering-using-python-db57415d26e6</a:t>
            </a:r>
          </a:p>
        </p:txBody>
      </p:sp>
    </p:spTree>
    <p:extLst>
      <p:ext uri="{BB962C8B-B14F-4D97-AF65-F5344CB8AC3E}">
        <p14:creationId xmlns:p14="http://schemas.microsoft.com/office/powerpoint/2010/main" val="30308372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K-Means Clustering</a:t>
            </a:r>
          </a:p>
        </p:txBody>
      </p:sp>
      <p:sp>
        <p:nvSpPr>
          <p:cNvPr id="4" name="Content Placeholder 2">
            <a:extLst>
              <a:ext uri="{FF2B5EF4-FFF2-40B4-BE49-F238E27FC236}">
                <a16:creationId xmlns:a16="http://schemas.microsoft.com/office/drawing/2014/main" id="{BD2ED7B4-7B42-504A-8B56-09643028059D}"/>
              </a:ext>
            </a:extLst>
          </p:cNvPr>
          <p:cNvSpPr>
            <a:spLocks noGrp="1"/>
          </p:cNvSpPr>
          <p:nvPr>
            <p:ph idx="1"/>
          </p:nvPr>
        </p:nvSpPr>
        <p:spPr>
          <a:xfrm>
            <a:off x="746393" y="2934241"/>
            <a:ext cx="5703045" cy="3120957"/>
          </a:xfrm>
        </p:spPr>
        <p:txBody>
          <a:bodyPr>
            <a:normAutofit fontScale="85000" lnSpcReduction="10000"/>
          </a:bodyPr>
          <a:lstStyle/>
          <a:p>
            <a:r>
              <a:rPr lang="en-SG" dirty="0"/>
              <a:t>Characteristics within the clusters will be homogeneous while maximising the differences between the groups</a:t>
            </a:r>
            <a:br>
              <a:rPr lang="en-SG" dirty="0"/>
            </a:br>
            <a:endParaRPr lang="en-SG" dirty="0"/>
          </a:p>
          <a:p>
            <a:r>
              <a:rPr lang="en-SG" dirty="0"/>
              <a:t>Example: A fashion retailer “Y” is interested to understand different segments of customers with a view to launch a social media campaign. How can we go about it?</a:t>
            </a:r>
            <a:br>
              <a:rPr lang="en-SG" dirty="0"/>
            </a:br>
            <a:endParaRPr lang="en-SG" dirty="0"/>
          </a:p>
          <a:p>
            <a:r>
              <a:rPr lang="en-SG" dirty="0"/>
              <a:t>If we are to cluster customers, what factors of interest to consider? – what data to collect?</a:t>
            </a:r>
            <a:br>
              <a:rPr lang="en-SG" dirty="0"/>
            </a:br>
            <a:endParaRPr lang="en-SG" dirty="0"/>
          </a:p>
          <a:p>
            <a:r>
              <a:rPr lang="en-SG" dirty="0"/>
              <a:t>How to apply k-means clustering to this set of data?</a:t>
            </a:r>
          </a:p>
          <a:p>
            <a:pPr marL="312420" marR="5080" indent="-299720">
              <a:lnSpc>
                <a:spcPct val="101299"/>
              </a:lnSpc>
              <a:buClr>
                <a:srgbClr val="B31166"/>
              </a:buClr>
              <a:buSzPct val="80645"/>
              <a:buFont typeface="Times New Roman"/>
              <a:buChar char="□"/>
              <a:tabLst>
                <a:tab pos="313055" algn="l"/>
              </a:tabLst>
            </a:pPr>
            <a:endParaRPr lang="en-SG" dirty="0"/>
          </a:p>
        </p:txBody>
      </p:sp>
      <p:pic>
        <p:nvPicPr>
          <p:cNvPr id="29700" name="Picture 4" descr="Fast Fashion Can Survive Covid With Strategic Changes, Edited Says –  Sourcing Journal">
            <a:extLst>
              <a:ext uri="{FF2B5EF4-FFF2-40B4-BE49-F238E27FC236}">
                <a16:creationId xmlns:a16="http://schemas.microsoft.com/office/drawing/2014/main" id="{4DD8FA77-0843-F448-9F99-6A8ABC1610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9050" y="2934241"/>
            <a:ext cx="4707410" cy="3139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193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9DDDD-3B1C-EE44-A4D0-CA5776733C74}"/>
              </a:ext>
            </a:extLst>
          </p:cNvPr>
          <p:cNvSpPr>
            <a:spLocks noGrp="1"/>
          </p:cNvSpPr>
          <p:nvPr>
            <p:ph type="title"/>
          </p:nvPr>
        </p:nvSpPr>
        <p:spPr/>
        <p:txBody>
          <a:bodyPr/>
          <a:lstStyle/>
          <a:p>
            <a:r>
              <a:rPr lang="en-US" dirty="0"/>
              <a:t>Chapter 1</a:t>
            </a:r>
          </a:p>
        </p:txBody>
      </p:sp>
      <p:sp>
        <p:nvSpPr>
          <p:cNvPr id="3" name="Text Placeholder 2">
            <a:extLst>
              <a:ext uri="{FF2B5EF4-FFF2-40B4-BE49-F238E27FC236}">
                <a16:creationId xmlns:a16="http://schemas.microsoft.com/office/drawing/2014/main" id="{5F831D4F-5E89-9048-B0A8-CC50256426F6}"/>
              </a:ext>
            </a:extLst>
          </p:cNvPr>
          <p:cNvSpPr>
            <a:spLocks noGrp="1"/>
          </p:cNvSpPr>
          <p:nvPr>
            <p:ph type="body" idx="1"/>
          </p:nvPr>
        </p:nvSpPr>
        <p:spPr/>
        <p:txBody>
          <a:bodyPr/>
          <a:lstStyle/>
          <a:p>
            <a:r>
              <a:rPr lang="en-SG" dirty="0"/>
              <a:t>Introduction to Machine Learning and applications in Marketing</a:t>
            </a:r>
          </a:p>
          <a:p>
            <a:endParaRPr lang="en-US" dirty="0"/>
          </a:p>
        </p:txBody>
      </p:sp>
    </p:spTree>
    <p:extLst>
      <p:ext uri="{BB962C8B-B14F-4D97-AF65-F5344CB8AC3E}">
        <p14:creationId xmlns:p14="http://schemas.microsoft.com/office/powerpoint/2010/main" val="3445831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K-Means Clustering Example</a:t>
            </a:r>
          </a:p>
        </p:txBody>
      </p:sp>
      <p:sp>
        <p:nvSpPr>
          <p:cNvPr id="7" name="object 3">
            <a:extLst>
              <a:ext uri="{FF2B5EF4-FFF2-40B4-BE49-F238E27FC236}">
                <a16:creationId xmlns:a16="http://schemas.microsoft.com/office/drawing/2014/main" id="{991E0100-9FED-3042-8CF2-FA3D8D728F3D}"/>
              </a:ext>
            </a:extLst>
          </p:cNvPr>
          <p:cNvSpPr/>
          <p:nvPr/>
        </p:nvSpPr>
        <p:spPr>
          <a:xfrm>
            <a:off x="1318259"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8" name="object 4">
            <a:extLst>
              <a:ext uri="{FF2B5EF4-FFF2-40B4-BE49-F238E27FC236}">
                <a16:creationId xmlns:a16="http://schemas.microsoft.com/office/drawing/2014/main" id="{4718012D-273C-5A44-A5D2-B2D0A389266B}"/>
              </a:ext>
            </a:extLst>
          </p:cNvPr>
          <p:cNvSpPr/>
          <p:nvPr/>
        </p:nvSpPr>
        <p:spPr>
          <a:xfrm>
            <a:off x="1376172"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9" name="object 5">
            <a:extLst>
              <a:ext uri="{FF2B5EF4-FFF2-40B4-BE49-F238E27FC236}">
                <a16:creationId xmlns:a16="http://schemas.microsoft.com/office/drawing/2014/main" id="{1D9F95FC-6F09-EC43-8996-A2C477E21B9A}"/>
              </a:ext>
            </a:extLst>
          </p:cNvPr>
          <p:cNvSpPr/>
          <p:nvPr/>
        </p:nvSpPr>
        <p:spPr>
          <a:xfrm>
            <a:off x="1435608"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10" name="object 6">
            <a:extLst>
              <a:ext uri="{FF2B5EF4-FFF2-40B4-BE49-F238E27FC236}">
                <a16:creationId xmlns:a16="http://schemas.microsoft.com/office/drawing/2014/main" id="{938F5914-2705-6340-9E72-7C1F32AFB1FF}"/>
              </a:ext>
            </a:extLst>
          </p:cNvPr>
          <p:cNvSpPr/>
          <p:nvPr/>
        </p:nvSpPr>
        <p:spPr>
          <a:xfrm>
            <a:off x="1493519"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11" name="object 7">
            <a:extLst>
              <a:ext uri="{FF2B5EF4-FFF2-40B4-BE49-F238E27FC236}">
                <a16:creationId xmlns:a16="http://schemas.microsoft.com/office/drawing/2014/main" id="{20D8AAA3-7E15-6543-8F47-07D9EC3BBCEB}"/>
              </a:ext>
            </a:extLst>
          </p:cNvPr>
          <p:cNvSpPr/>
          <p:nvPr/>
        </p:nvSpPr>
        <p:spPr>
          <a:xfrm>
            <a:off x="1551432" y="59009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12" name="object 8">
            <a:extLst>
              <a:ext uri="{FF2B5EF4-FFF2-40B4-BE49-F238E27FC236}">
                <a16:creationId xmlns:a16="http://schemas.microsoft.com/office/drawing/2014/main" id="{8354BDFF-DFDA-B240-AFAC-DECBBB5C508C}"/>
              </a:ext>
            </a:extLst>
          </p:cNvPr>
          <p:cNvSpPr/>
          <p:nvPr/>
        </p:nvSpPr>
        <p:spPr>
          <a:xfrm>
            <a:off x="1610867"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13" name="object 9">
            <a:extLst>
              <a:ext uri="{FF2B5EF4-FFF2-40B4-BE49-F238E27FC236}">
                <a16:creationId xmlns:a16="http://schemas.microsoft.com/office/drawing/2014/main" id="{26484A9D-F7EF-014E-BEE7-FBC5AFFC3B63}"/>
              </a:ext>
            </a:extLst>
          </p:cNvPr>
          <p:cNvSpPr/>
          <p:nvPr/>
        </p:nvSpPr>
        <p:spPr>
          <a:xfrm>
            <a:off x="1668779"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14" name="object 10">
            <a:extLst>
              <a:ext uri="{FF2B5EF4-FFF2-40B4-BE49-F238E27FC236}">
                <a16:creationId xmlns:a16="http://schemas.microsoft.com/office/drawing/2014/main" id="{6A1CC2F6-1E19-AB41-B5B1-C492065274F6}"/>
              </a:ext>
            </a:extLst>
          </p:cNvPr>
          <p:cNvSpPr/>
          <p:nvPr/>
        </p:nvSpPr>
        <p:spPr>
          <a:xfrm>
            <a:off x="1728216" y="5900927"/>
            <a:ext cx="32384" cy="0"/>
          </a:xfrm>
          <a:custGeom>
            <a:avLst/>
            <a:gdLst/>
            <a:ahLst/>
            <a:cxnLst/>
            <a:rect l="l" t="t" r="r" b="b"/>
            <a:pathLst>
              <a:path w="32385">
                <a:moveTo>
                  <a:pt x="0" y="0"/>
                </a:moveTo>
                <a:lnTo>
                  <a:pt x="32004" y="0"/>
                </a:lnTo>
              </a:path>
            </a:pathLst>
          </a:custGeom>
          <a:ln w="9144">
            <a:solidFill>
              <a:srgbClr val="D8D8D8"/>
            </a:solidFill>
          </a:ln>
        </p:spPr>
        <p:txBody>
          <a:bodyPr wrap="square" lIns="0" tIns="0" rIns="0" bIns="0" rtlCol="0"/>
          <a:lstStyle/>
          <a:p>
            <a:endParaRPr/>
          </a:p>
        </p:txBody>
      </p:sp>
      <p:sp>
        <p:nvSpPr>
          <p:cNvPr id="15" name="object 11">
            <a:extLst>
              <a:ext uri="{FF2B5EF4-FFF2-40B4-BE49-F238E27FC236}">
                <a16:creationId xmlns:a16="http://schemas.microsoft.com/office/drawing/2014/main" id="{8ADE1B8B-190A-644A-8599-E2BAC061ADCD}"/>
              </a:ext>
            </a:extLst>
          </p:cNvPr>
          <p:cNvSpPr/>
          <p:nvPr/>
        </p:nvSpPr>
        <p:spPr>
          <a:xfrm>
            <a:off x="1786127" y="59009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16" name="object 12">
            <a:extLst>
              <a:ext uri="{FF2B5EF4-FFF2-40B4-BE49-F238E27FC236}">
                <a16:creationId xmlns:a16="http://schemas.microsoft.com/office/drawing/2014/main" id="{1923A0EF-FAEF-BC4A-8EE0-6E3A511C2690}"/>
              </a:ext>
            </a:extLst>
          </p:cNvPr>
          <p:cNvSpPr/>
          <p:nvPr/>
        </p:nvSpPr>
        <p:spPr>
          <a:xfrm>
            <a:off x="1844039" y="59009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17" name="object 13">
            <a:extLst>
              <a:ext uri="{FF2B5EF4-FFF2-40B4-BE49-F238E27FC236}">
                <a16:creationId xmlns:a16="http://schemas.microsoft.com/office/drawing/2014/main" id="{8C3638DE-C8AC-FF47-AED1-BEB9F90BF078}"/>
              </a:ext>
            </a:extLst>
          </p:cNvPr>
          <p:cNvSpPr/>
          <p:nvPr/>
        </p:nvSpPr>
        <p:spPr>
          <a:xfrm>
            <a:off x="1903475"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18" name="object 14">
            <a:extLst>
              <a:ext uri="{FF2B5EF4-FFF2-40B4-BE49-F238E27FC236}">
                <a16:creationId xmlns:a16="http://schemas.microsoft.com/office/drawing/2014/main" id="{8A7A19CE-D5BB-B949-873E-57DBE16ED449}"/>
              </a:ext>
            </a:extLst>
          </p:cNvPr>
          <p:cNvSpPr/>
          <p:nvPr/>
        </p:nvSpPr>
        <p:spPr>
          <a:xfrm>
            <a:off x="1961388"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19" name="object 15">
            <a:extLst>
              <a:ext uri="{FF2B5EF4-FFF2-40B4-BE49-F238E27FC236}">
                <a16:creationId xmlns:a16="http://schemas.microsoft.com/office/drawing/2014/main" id="{9C4503F0-0236-7B45-92E4-EBCA8A4AEFDE}"/>
              </a:ext>
            </a:extLst>
          </p:cNvPr>
          <p:cNvSpPr/>
          <p:nvPr/>
        </p:nvSpPr>
        <p:spPr>
          <a:xfrm>
            <a:off x="2019300"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20" name="object 16">
            <a:extLst>
              <a:ext uri="{FF2B5EF4-FFF2-40B4-BE49-F238E27FC236}">
                <a16:creationId xmlns:a16="http://schemas.microsoft.com/office/drawing/2014/main" id="{3EF08992-6C9D-2349-9158-F6CF643E100C}"/>
              </a:ext>
            </a:extLst>
          </p:cNvPr>
          <p:cNvSpPr/>
          <p:nvPr/>
        </p:nvSpPr>
        <p:spPr>
          <a:xfrm>
            <a:off x="2078736" y="59009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21" name="object 17">
            <a:extLst>
              <a:ext uri="{FF2B5EF4-FFF2-40B4-BE49-F238E27FC236}">
                <a16:creationId xmlns:a16="http://schemas.microsoft.com/office/drawing/2014/main" id="{C5F287E4-3796-E24D-B40F-A503C269A9EB}"/>
              </a:ext>
            </a:extLst>
          </p:cNvPr>
          <p:cNvSpPr/>
          <p:nvPr/>
        </p:nvSpPr>
        <p:spPr>
          <a:xfrm>
            <a:off x="2136648" y="59009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22" name="object 18">
            <a:extLst>
              <a:ext uri="{FF2B5EF4-FFF2-40B4-BE49-F238E27FC236}">
                <a16:creationId xmlns:a16="http://schemas.microsoft.com/office/drawing/2014/main" id="{A723F88F-80ED-1840-AA85-C6CF99C8CB1F}"/>
              </a:ext>
            </a:extLst>
          </p:cNvPr>
          <p:cNvSpPr/>
          <p:nvPr/>
        </p:nvSpPr>
        <p:spPr>
          <a:xfrm>
            <a:off x="2194560"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23" name="object 19">
            <a:extLst>
              <a:ext uri="{FF2B5EF4-FFF2-40B4-BE49-F238E27FC236}">
                <a16:creationId xmlns:a16="http://schemas.microsoft.com/office/drawing/2014/main" id="{B4F6E272-76F1-AF44-919C-3F4C088A58B1}"/>
              </a:ext>
            </a:extLst>
          </p:cNvPr>
          <p:cNvSpPr/>
          <p:nvPr/>
        </p:nvSpPr>
        <p:spPr>
          <a:xfrm>
            <a:off x="2253995"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24" name="object 20">
            <a:extLst>
              <a:ext uri="{FF2B5EF4-FFF2-40B4-BE49-F238E27FC236}">
                <a16:creationId xmlns:a16="http://schemas.microsoft.com/office/drawing/2014/main" id="{24E8C88C-2B48-2544-8B01-83B57E6E9039}"/>
              </a:ext>
            </a:extLst>
          </p:cNvPr>
          <p:cNvSpPr/>
          <p:nvPr/>
        </p:nvSpPr>
        <p:spPr>
          <a:xfrm>
            <a:off x="2311907"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25" name="object 21">
            <a:extLst>
              <a:ext uri="{FF2B5EF4-FFF2-40B4-BE49-F238E27FC236}">
                <a16:creationId xmlns:a16="http://schemas.microsoft.com/office/drawing/2014/main" id="{B71CD241-6BDD-884D-A8C4-7838D31DB838}"/>
              </a:ext>
            </a:extLst>
          </p:cNvPr>
          <p:cNvSpPr/>
          <p:nvPr/>
        </p:nvSpPr>
        <p:spPr>
          <a:xfrm>
            <a:off x="2371344" y="5900927"/>
            <a:ext cx="32384" cy="0"/>
          </a:xfrm>
          <a:custGeom>
            <a:avLst/>
            <a:gdLst/>
            <a:ahLst/>
            <a:cxnLst/>
            <a:rect l="l" t="t" r="r" b="b"/>
            <a:pathLst>
              <a:path w="32385">
                <a:moveTo>
                  <a:pt x="0" y="0"/>
                </a:moveTo>
                <a:lnTo>
                  <a:pt x="32004" y="0"/>
                </a:lnTo>
              </a:path>
            </a:pathLst>
          </a:custGeom>
          <a:ln w="9144">
            <a:solidFill>
              <a:srgbClr val="D8D8D8"/>
            </a:solidFill>
          </a:ln>
        </p:spPr>
        <p:txBody>
          <a:bodyPr wrap="square" lIns="0" tIns="0" rIns="0" bIns="0" rtlCol="0"/>
          <a:lstStyle/>
          <a:p>
            <a:endParaRPr/>
          </a:p>
        </p:txBody>
      </p:sp>
      <p:sp>
        <p:nvSpPr>
          <p:cNvPr id="26" name="object 22">
            <a:extLst>
              <a:ext uri="{FF2B5EF4-FFF2-40B4-BE49-F238E27FC236}">
                <a16:creationId xmlns:a16="http://schemas.microsoft.com/office/drawing/2014/main" id="{8D5E8BF2-4AD0-4D4B-86C8-D1B2AE96CA80}"/>
              </a:ext>
            </a:extLst>
          </p:cNvPr>
          <p:cNvSpPr/>
          <p:nvPr/>
        </p:nvSpPr>
        <p:spPr>
          <a:xfrm>
            <a:off x="2429255"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27" name="object 23">
            <a:extLst>
              <a:ext uri="{FF2B5EF4-FFF2-40B4-BE49-F238E27FC236}">
                <a16:creationId xmlns:a16="http://schemas.microsoft.com/office/drawing/2014/main" id="{2C8025D1-B7E0-CB4E-BCB4-7EC09F1CCA89}"/>
              </a:ext>
            </a:extLst>
          </p:cNvPr>
          <p:cNvSpPr/>
          <p:nvPr/>
        </p:nvSpPr>
        <p:spPr>
          <a:xfrm>
            <a:off x="2487167"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28" name="object 24">
            <a:extLst>
              <a:ext uri="{FF2B5EF4-FFF2-40B4-BE49-F238E27FC236}">
                <a16:creationId xmlns:a16="http://schemas.microsoft.com/office/drawing/2014/main" id="{DA0C3A07-3953-E347-B6BD-0CAEFB3D01D9}"/>
              </a:ext>
            </a:extLst>
          </p:cNvPr>
          <p:cNvSpPr/>
          <p:nvPr/>
        </p:nvSpPr>
        <p:spPr>
          <a:xfrm>
            <a:off x="2546603"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29" name="object 25">
            <a:extLst>
              <a:ext uri="{FF2B5EF4-FFF2-40B4-BE49-F238E27FC236}">
                <a16:creationId xmlns:a16="http://schemas.microsoft.com/office/drawing/2014/main" id="{434E6F59-688D-C74D-A300-7ED8B89E72BB}"/>
              </a:ext>
            </a:extLst>
          </p:cNvPr>
          <p:cNvSpPr/>
          <p:nvPr/>
        </p:nvSpPr>
        <p:spPr>
          <a:xfrm>
            <a:off x="2604516" y="59009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30" name="object 26">
            <a:extLst>
              <a:ext uri="{FF2B5EF4-FFF2-40B4-BE49-F238E27FC236}">
                <a16:creationId xmlns:a16="http://schemas.microsoft.com/office/drawing/2014/main" id="{4D4E11D6-AB7A-0640-833C-12AF1CC39CE3}"/>
              </a:ext>
            </a:extLst>
          </p:cNvPr>
          <p:cNvSpPr/>
          <p:nvPr/>
        </p:nvSpPr>
        <p:spPr>
          <a:xfrm>
            <a:off x="2662427"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31" name="object 27">
            <a:extLst>
              <a:ext uri="{FF2B5EF4-FFF2-40B4-BE49-F238E27FC236}">
                <a16:creationId xmlns:a16="http://schemas.microsoft.com/office/drawing/2014/main" id="{712046B7-F754-594F-A4BA-750CBCCAAE26}"/>
              </a:ext>
            </a:extLst>
          </p:cNvPr>
          <p:cNvSpPr/>
          <p:nvPr/>
        </p:nvSpPr>
        <p:spPr>
          <a:xfrm>
            <a:off x="2721864" y="59009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32" name="object 28">
            <a:extLst>
              <a:ext uri="{FF2B5EF4-FFF2-40B4-BE49-F238E27FC236}">
                <a16:creationId xmlns:a16="http://schemas.microsoft.com/office/drawing/2014/main" id="{AD8EDCB2-0AC5-F042-9FE5-29678FAEFA94}"/>
              </a:ext>
            </a:extLst>
          </p:cNvPr>
          <p:cNvSpPr/>
          <p:nvPr/>
        </p:nvSpPr>
        <p:spPr>
          <a:xfrm>
            <a:off x="2779775" y="59009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33" name="object 29">
            <a:extLst>
              <a:ext uri="{FF2B5EF4-FFF2-40B4-BE49-F238E27FC236}">
                <a16:creationId xmlns:a16="http://schemas.microsoft.com/office/drawing/2014/main" id="{A8F8AF4D-EF06-C54F-9CA6-EC3D0E7E75CB}"/>
              </a:ext>
            </a:extLst>
          </p:cNvPr>
          <p:cNvSpPr/>
          <p:nvPr/>
        </p:nvSpPr>
        <p:spPr>
          <a:xfrm>
            <a:off x="2839211" y="5900927"/>
            <a:ext cx="32384" cy="0"/>
          </a:xfrm>
          <a:custGeom>
            <a:avLst/>
            <a:gdLst/>
            <a:ahLst/>
            <a:cxnLst/>
            <a:rect l="l" t="t" r="r" b="b"/>
            <a:pathLst>
              <a:path w="32385">
                <a:moveTo>
                  <a:pt x="0" y="0"/>
                </a:moveTo>
                <a:lnTo>
                  <a:pt x="32004" y="0"/>
                </a:lnTo>
              </a:path>
            </a:pathLst>
          </a:custGeom>
          <a:ln w="9144">
            <a:solidFill>
              <a:srgbClr val="D8D8D8"/>
            </a:solidFill>
          </a:ln>
        </p:spPr>
        <p:txBody>
          <a:bodyPr wrap="square" lIns="0" tIns="0" rIns="0" bIns="0" rtlCol="0"/>
          <a:lstStyle/>
          <a:p>
            <a:endParaRPr/>
          </a:p>
        </p:txBody>
      </p:sp>
      <p:sp>
        <p:nvSpPr>
          <p:cNvPr id="34" name="object 30">
            <a:extLst>
              <a:ext uri="{FF2B5EF4-FFF2-40B4-BE49-F238E27FC236}">
                <a16:creationId xmlns:a16="http://schemas.microsoft.com/office/drawing/2014/main" id="{3B72E9D2-3AD9-2A49-AE47-9D45B14EC766}"/>
              </a:ext>
            </a:extLst>
          </p:cNvPr>
          <p:cNvSpPr/>
          <p:nvPr/>
        </p:nvSpPr>
        <p:spPr>
          <a:xfrm>
            <a:off x="2897124" y="59009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35" name="object 31">
            <a:extLst>
              <a:ext uri="{FF2B5EF4-FFF2-40B4-BE49-F238E27FC236}">
                <a16:creationId xmlns:a16="http://schemas.microsoft.com/office/drawing/2014/main" id="{B13F9A42-C5BD-BB49-8302-881B907C8973}"/>
              </a:ext>
            </a:extLst>
          </p:cNvPr>
          <p:cNvSpPr/>
          <p:nvPr/>
        </p:nvSpPr>
        <p:spPr>
          <a:xfrm>
            <a:off x="2955035"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36" name="object 32">
            <a:extLst>
              <a:ext uri="{FF2B5EF4-FFF2-40B4-BE49-F238E27FC236}">
                <a16:creationId xmlns:a16="http://schemas.microsoft.com/office/drawing/2014/main" id="{B1CDCC1A-B263-954A-AD94-85FBD988C3F1}"/>
              </a:ext>
            </a:extLst>
          </p:cNvPr>
          <p:cNvSpPr/>
          <p:nvPr/>
        </p:nvSpPr>
        <p:spPr>
          <a:xfrm>
            <a:off x="3014472" y="59009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37" name="object 33">
            <a:extLst>
              <a:ext uri="{FF2B5EF4-FFF2-40B4-BE49-F238E27FC236}">
                <a16:creationId xmlns:a16="http://schemas.microsoft.com/office/drawing/2014/main" id="{F4F16BCD-9CE1-FA44-A103-8F110B3F1C58}"/>
              </a:ext>
            </a:extLst>
          </p:cNvPr>
          <p:cNvSpPr/>
          <p:nvPr/>
        </p:nvSpPr>
        <p:spPr>
          <a:xfrm>
            <a:off x="3072383" y="59009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38" name="object 34">
            <a:extLst>
              <a:ext uri="{FF2B5EF4-FFF2-40B4-BE49-F238E27FC236}">
                <a16:creationId xmlns:a16="http://schemas.microsoft.com/office/drawing/2014/main" id="{25B7706E-5099-4D49-94C4-DA21BE50BA20}"/>
              </a:ext>
            </a:extLst>
          </p:cNvPr>
          <p:cNvSpPr/>
          <p:nvPr/>
        </p:nvSpPr>
        <p:spPr>
          <a:xfrm>
            <a:off x="3130296" y="59009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39" name="object 35">
            <a:extLst>
              <a:ext uri="{FF2B5EF4-FFF2-40B4-BE49-F238E27FC236}">
                <a16:creationId xmlns:a16="http://schemas.microsoft.com/office/drawing/2014/main" id="{BF97D411-8B8F-7E4A-A046-1AF8B9AE3A6B}"/>
              </a:ext>
            </a:extLst>
          </p:cNvPr>
          <p:cNvSpPr/>
          <p:nvPr/>
        </p:nvSpPr>
        <p:spPr>
          <a:xfrm>
            <a:off x="3189732" y="59009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40" name="object 36">
            <a:extLst>
              <a:ext uri="{FF2B5EF4-FFF2-40B4-BE49-F238E27FC236}">
                <a16:creationId xmlns:a16="http://schemas.microsoft.com/office/drawing/2014/main" id="{5BA2B7F4-AB5D-7245-B8C4-506ABA1BE021}"/>
              </a:ext>
            </a:extLst>
          </p:cNvPr>
          <p:cNvSpPr/>
          <p:nvPr/>
        </p:nvSpPr>
        <p:spPr>
          <a:xfrm>
            <a:off x="324764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41" name="object 37">
            <a:extLst>
              <a:ext uri="{FF2B5EF4-FFF2-40B4-BE49-F238E27FC236}">
                <a16:creationId xmlns:a16="http://schemas.microsoft.com/office/drawing/2014/main" id="{7FE67FFF-796C-3F47-9415-848FDE10E456}"/>
              </a:ext>
            </a:extLst>
          </p:cNvPr>
          <p:cNvSpPr/>
          <p:nvPr/>
        </p:nvSpPr>
        <p:spPr>
          <a:xfrm>
            <a:off x="3305555"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42" name="object 38">
            <a:extLst>
              <a:ext uri="{FF2B5EF4-FFF2-40B4-BE49-F238E27FC236}">
                <a16:creationId xmlns:a16="http://schemas.microsoft.com/office/drawing/2014/main" id="{8407BD79-03A6-3646-A3E8-ED19B7314D61}"/>
              </a:ext>
            </a:extLst>
          </p:cNvPr>
          <p:cNvSpPr/>
          <p:nvPr/>
        </p:nvSpPr>
        <p:spPr>
          <a:xfrm>
            <a:off x="3364991"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43" name="object 39">
            <a:extLst>
              <a:ext uri="{FF2B5EF4-FFF2-40B4-BE49-F238E27FC236}">
                <a16:creationId xmlns:a16="http://schemas.microsoft.com/office/drawing/2014/main" id="{CF7C7EED-1594-6249-8A4B-34E7885E8455}"/>
              </a:ext>
            </a:extLst>
          </p:cNvPr>
          <p:cNvSpPr/>
          <p:nvPr/>
        </p:nvSpPr>
        <p:spPr>
          <a:xfrm>
            <a:off x="342290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44" name="object 40">
            <a:extLst>
              <a:ext uri="{FF2B5EF4-FFF2-40B4-BE49-F238E27FC236}">
                <a16:creationId xmlns:a16="http://schemas.microsoft.com/office/drawing/2014/main" id="{1ABE88F1-C872-5E49-B5DE-7A11C2C2750B}"/>
              </a:ext>
            </a:extLst>
          </p:cNvPr>
          <p:cNvSpPr/>
          <p:nvPr/>
        </p:nvSpPr>
        <p:spPr>
          <a:xfrm>
            <a:off x="3482340" y="59009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45" name="object 41">
            <a:extLst>
              <a:ext uri="{FF2B5EF4-FFF2-40B4-BE49-F238E27FC236}">
                <a16:creationId xmlns:a16="http://schemas.microsoft.com/office/drawing/2014/main" id="{D95E7060-E997-3B4A-9730-2A1BA2C8FD26}"/>
              </a:ext>
            </a:extLst>
          </p:cNvPr>
          <p:cNvSpPr/>
          <p:nvPr/>
        </p:nvSpPr>
        <p:spPr>
          <a:xfrm>
            <a:off x="3540252"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46" name="object 42">
            <a:extLst>
              <a:ext uri="{FF2B5EF4-FFF2-40B4-BE49-F238E27FC236}">
                <a16:creationId xmlns:a16="http://schemas.microsoft.com/office/drawing/2014/main" id="{F0B5DEE2-3988-1E41-8CAD-5FB448D8EA9F}"/>
              </a:ext>
            </a:extLst>
          </p:cNvPr>
          <p:cNvSpPr/>
          <p:nvPr/>
        </p:nvSpPr>
        <p:spPr>
          <a:xfrm>
            <a:off x="3598164"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47" name="object 43">
            <a:extLst>
              <a:ext uri="{FF2B5EF4-FFF2-40B4-BE49-F238E27FC236}">
                <a16:creationId xmlns:a16="http://schemas.microsoft.com/office/drawing/2014/main" id="{EECED73E-EC8D-B346-9F9A-F9980347EB51}"/>
              </a:ext>
            </a:extLst>
          </p:cNvPr>
          <p:cNvSpPr/>
          <p:nvPr/>
        </p:nvSpPr>
        <p:spPr>
          <a:xfrm>
            <a:off x="3657600"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48" name="object 44">
            <a:extLst>
              <a:ext uri="{FF2B5EF4-FFF2-40B4-BE49-F238E27FC236}">
                <a16:creationId xmlns:a16="http://schemas.microsoft.com/office/drawing/2014/main" id="{8D45F59B-09D4-344A-AABC-E00BE23D16F9}"/>
              </a:ext>
            </a:extLst>
          </p:cNvPr>
          <p:cNvSpPr/>
          <p:nvPr/>
        </p:nvSpPr>
        <p:spPr>
          <a:xfrm>
            <a:off x="3715511"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49" name="object 45">
            <a:extLst>
              <a:ext uri="{FF2B5EF4-FFF2-40B4-BE49-F238E27FC236}">
                <a16:creationId xmlns:a16="http://schemas.microsoft.com/office/drawing/2014/main" id="{711F6BC9-CB8D-6247-93F5-C81E5A0D5FCB}"/>
              </a:ext>
            </a:extLst>
          </p:cNvPr>
          <p:cNvSpPr/>
          <p:nvPr/>
        </p:nvSpPr>
        <p:spPr>
          <a:xfrm>
            <a:off x="3773423"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50" name="object 46">
            <a:extLst>
              <a:ext uri="{FF2B5EF4-FFF2-40B4-BE49-F238E27FC236}">
                <a16:creationId xmlns:a16="http://schemas.microsoft.com/office/drawing/2014/main" id="{9D23F823-3D98-F246-86EA-9E52AED73100}"/>
              </a:ext>
            </a:extLst>
          </p:cNvPr>
          <p:cNvSpPr/>
          <p:nvPr/>
        </p:nvSpPr>
        <p:spPr>
          <a:xfrm>
            <a:off x="3832859"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51" name="object 47">
            <a:extLst>
              <a:ext uri="{FF2B5EF4-FFF2-40B4-BE49-F238E27FC236}">
                <a16:creationId xmlns:a16="http://schemas.microsoft.com/office/drawing/2014/main" id="{5840E33B-7B46-F440-B539-2D1163B73033}"/>
              </a:ext>
            </a:extLst>
          </p:cNvPr>
          <p:cNvSpPr/>
          <p:nvPr/>
        </p:nvSpPr>
        <p:spPr>
          <a:xfrm>
            <a:off x="3890772"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52" name="object 48">
            <a:extLst>
              <a:ext uri="{FF2B5EF4-FFF2-40B4-BE49-F238E27FC236}">
                <a16:creationId xmlns:a16="http://schemas.microsoft.com/office/drawing/2014/main" id="{A6263FB5-A976-2641-9876-D96A57EED7D2}"/>
              </a:ext>
            </a:extLst>
          </p:cNvPr>
          <p:cNvSpPr/>
          <p:nvPr/>
        </p:nvSpPr>
        <p:spPr>
          <a:xfrm>
            <a:off x="3948684"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53" name="object 49">
            <a:extLst>
              <a:ext uri="{FF2B5EF4-FFF2-40B4-BE49-F238E27FC236}">
                <a16:creationId xmlns:a16="http://schemas.microsoft.com/office/drawing/2014/main" id="{28F2DAD1-2FF1-A64B-8231-B2D8790D04AC}"/>
              </a:ext>
            </a:extLst>
          </p:cNvPr>
          <p:cNvSpPr/>
          <p:nvPr/>
        </p:nvSpPr>
        <p:spPr>
          <a:xfrm>
            <a:off x="4008120"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54" name="object 50">
            <a:extLst>
              <a:ext uri="{FF2B5EF4-FFF2-40B4-BE49-F238E27FC236}">
                <a16:creationId xmlns:a16="http://schemas.microsoft.com/office/drawing/2014/main" id="{305854EF-C328-BF46-A4C7-5133CCD0D424}"/>
              </a:ext>
            </a:extLst>
          </p:cNvPr>
          <p:cNvSpPr/>
          <p:nvPr/>
        </p:nvSpPr>
        <p:spPr>
          <a:xfrm>
            <a:off x="4066032"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55" name="object 51">
            <a:extLst>
              <a:ext uri="{FF2B5EF4-FFF2-40B4-BE49-F238E27FC236}">
                <a16:creationId xmlns:a16="http://schemas.microsoft.com/office/drawing/2014/main" id="{62A341A2-C342-A24B-9846-E41496BB2FB2}"/>
              </a:ext>
            </a:extLst>
          </p:cNvPr>
          <p:cNvSpPr/>
          <p:nvPr/>
        </p:nvSpPr>
        <p:spPr>
          <a:xfrm>
            <a:off x="4125467" y="5900927"/>
            <a:ext cx="32384" cy="0"/>
          </a:xfrm>
          <a:custGeom>
            <a:avLst/>
            <a:gdLst/>
            <a:ahLst/>
            <a:cxnLst/>
            <a:rect l="l" t="t" r="r" b="b"/>
            <a:pathLst>
              <a:path w="32385">
                <a:moveTo>
                  <a:pt x="0" y="0"/>
                </a:moveTo>
                <a:lnTo>
                  <a:pt x="32004" y="0"/>
                </a:lnTo>
              </a:path>
            </a:pathLst>
          </a:custGeom>
          <a:ln w="9144">
            <a:solidFill>
              <a:srgbClr val="D8D8D8"/>
            </a:solidFill>
          </a:ln>
        </p:spPr>
        <p:txBody>
          <a:bodyPr wrap="square" lIns="0" tIns="0" rIns="0" bIns="0" rtlCol="0"/>
          <a:lstStyle/>
          <a:p>
            <a:endParaRPr/>
          </a:p>
        </p:txBody>
      </p:sp>
      <p:sp>
        <p:nvSpPr>
          <p:cNvPr id="56" name="object 52">
            <a:extLst>
              <a:ext uri="{FF2B5EF4-FFF2-40B4-BE49-F238E27FC236}">
                <a16:creationId xmlns:a16="http://schemas.microsoft.com/office/drawing/2014/main" id="{E434D059-9BDF-E647-B40C-060B8A7D1A0C}"/>
              </a:ext>
            </a:extLst>
          </p:cNvPr>
          <p:cNvSpPr/>
          <p:nvPr/>
        </p:nvSpPr>
        <p:spPr>
          <a:xfrm>
            <a:off x="4183379"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57" name="object 53">
            <a:extLst>
              <a:ext uri="{FF2B5EF4-FFF2-40B4-BE49-F238E27FC236}">
                <a16:creationId xmlns:a16="http://schemas.microsoft.com/office/drawing/2014/main" id="{965E38AC-FB45-1443-B2A4-EE5A14467672}"/>
              </a:ext>
            </a:extLst>
          </p:cNvPr>
          <p:cNvSpPr/>
          <p:nvPr/>
        </p:nvSpPr>
        <p:spPr>
          <a:xfrm>
            <a:off x="4241291"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58" name="object 54">
            <a:extLst>
              <a:ext uri="{FF2B5EF4-FFF2-40B4-BE49-F238E27FC236}">
                <a16:creationId xmlns:a16="http://schemas.microsoft.com/office/drawing/2014/main" id="{B5DB2B24-CD94-6D49-930D-E62A21304677}"/>
              </a:ext>
            </a:extLst>
          </p:cNvPr>
          <p:cNvSpPr/>
          <p:nvPr/>
        </p:nvSpPr>
        <p:spPr>
          <a:xfrm>
            <a:off x="430072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59" name="object 55">
            <a:extLst>
              <a:ext uri="{FF2B5EF4-FFF2-40B4-BE49-F238E27FC236}">
                <a16:creationId xmlns:a16="http://schemas.microsoft.com/office/drawing/2014/main" id="{557C6C54-3B24-024C-8868-A2E97B8515C7}"/>
              </a:ext>
            </a:extLst>
          </p:cNvPr>
          <p:cNvSpPr/>
          <p:nvPr/>
        </p:nvSpPr>
        <p:spPr>
          <a:xfrm>
            <a:off x="4358640"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60" name="object 56">
            <a:extLst>
              <a:ext uri="{FF2B5EF4-FFF2-40B4-BE49-F238E27FC236}">
                <a16:creationId xmlns:a16="http://schemas.microsoft.com/office/drawing/2014/main" id="{96F20F9C-0FF4-2A45-872C-05A208C84F6B}"/>
              </a:ext>
            </a:extLst>
          </p:cNvPr>
          <p:cNvSpPr/>
          <p:nvPr/>
        </p:nvSpPr>
        <p:spPr>
          <a:xfrm>
            <a:off x="4416552"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61" name="object 57">
            <a:extLst>
              <a:ext uri="{FF2B5EF4-FFF2-40B4-BE49-F238E27FC236}">
                <a16:creationId xmlns:a16="http://schemas.microsoft.com/office/drawing/2014/main" id="{D638418F-45EB-3A44-92DB-E9D2F758AF59}"/>
              </a:ext>
            </a:extLst>
          </p:cNvPr>
          <p:cNvSpPr/>
          <p:nvPr/>
        </p:nvSpPr>
        <p:spPr>
          <a:xfrm>
            <a:off x="4475988"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62" name="object 58">
            <a:extLst>
              <a:ext uri="{FF2B5EF4-FFF2-40B4-BE49-F238E27FC236}">
                <a16:creationId xmlns:a16="http://schemas.microsoft.com/office/drawing/2014/main" id="{A6850CB4-BBB1-C444-86C7-6C2253835743}"/>
              </a:ext>
            </a:extLst>
          </p:cNvPr>
          <p:cNvSpPr/>
          <p:nvPr/>
        </p:nvSpPr>
        <p:spPr>
          <a:xfrm>
            <a:off x="4533900"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63" name="object 59">
            <a:extLst>
              <a:ext uri="{FF2B5EF4-FFF2-40B4-BE49-F238E27FC236}">
                <a16:creationId xmlns:a16="http://schemas.microsoft.com/office/drawing/2014/main" id="{E45AE4BF-579B-FF47-A438-B18D2E2EFAD3}"/>
              </a:ext>
            </a:extLst>
          </p:cNvPr>
          <p:cNvSpPr/>
          <p:nvPr/>
        </p:nvSpPr>
        <p:spPr>
          <a:xfrm>
            <a:off x="4593335" y="5900927"/>
            <a:ext cx="32384" cy="0"/>
          </a:xfrm>
          <a:custGeom>
            <a:avLst/>
            <a:gdLst/>
            <a:ahLst/>
            <a:cxnLst/>
            <a:rect l="l" t="t" r="r" b="b"/>
            <a:pathLst>
              <a:path w="32385">
                <a:moveTo>
                  <a:pt x="0" y="0"/>
                </a:moveTo>
                <a:lnTo>
                  <a:pt x="32004" y="0"/>
                </a:lnTo>
              </a:path>
            </a:pathLst>
          </a:custGeom>
          <a:ln w="9144">
            <a:solidFill>
              <a:srgbClr val="D8D8D8"/>
            </a:solidFill>
          </a:ln>
        </p:spPr>
        <p:txBody>
          <a:bodyPr wrap="square" lIns="0" tIns="0" rIns="0" bIns="0" rtlCol="0"/>
          <a:lstStyle/>
          <a:p>
            <a:endParaRPr/>
          </a:p>
        </p:txBody>
      </p:sp>
      <p:sp>
        <p:nvSpPr>
          <p:cNvPr id="64" name="object 60">
            <a:extLst>
              <a:ext uri="{FF2B5EF4-FFF2-40B4-BE49-F238E27FC236}">
                <a16:creationId xmlns:a16="http://schemas.microsoft.com/office/drawing/2014/main" id="{EA15EF1C-7494-2B45-BAA8-9DA48AE45D74}"/>
              </a:ext>
            </a:extLst>
          </p:cNvPr>
          <p:cNvSpPr/>
          <p:nvPr/>
        </p:nvSpPr>
        <p:spPr>
          <a:xfrm>
            <a:off x="4651247"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65" name="object 61">
            <a:extLst>
              <a:ext uri="{FF2B5EF4-FFF2-40B4-BE49-F238E27FC236}">
                <a16:creationId xmlns:a16="http://schemas.microsoft.com/office/drawing/2014/main" id="{6F6610B1-5D46-A04F-99B4-F8FB4885554C}"/>
              </a:ext>
            </a:extLst>
          </p:cNvPr>
          <p:cNvSpPr/>
          <p:nvPr/>
        </p:nvSpPr>
        <p:spPr>
          <a:xfrm>
            <a:off x="4709159"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66" name="object 62">
            <a:extLst>
              <a:ext uri="{FF2B5EF4-FFF2-40B4-BE49-F238E27FC236}">
                <a16:creationId xmlns:a16="http://schemas.microsoft.com/office/drawing/2014/main" id="{1ABD56BB-5E12-F44C-B98B-9015AA74101E}"/>
              </a:ext>
            </a:extLst>
          </p:cNvPr>
          <p:cNvSpPr/>
          <p:nvPr/>
        </p:nvSpPr>
        <p:spPr>
          <a:xfrm>
            <a:off x="4768596"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67" name="object 63">
            <a:extLst>
              <a:ext uri="{FF2B5EF4-FFF2-40B4-BE49-F238E27FC236}">
                <a16:creationId xmlns:a16="http://schemas.microsoft.com/office/drawing/2014/main" id="{ABF49863-839C-BA49-9290-6F09E4DE0C98}"/>
              </a:ext>
            </a:extLst>
          </p:cNvPr>
          <p:cNvSpPr/>
          <p:nvPr/>
        </p:nvSpPr>
        <p:spPr>
          <a:xfrm>
            <a:off x="4826508"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68" name="object 64">
            <a:extLst>
              <a:ext uri="{FF2B5EF4-FFF2-40B4-BE49-F238E27FC236}">
                <a16:creationId xmlns:a16="http://schemas.microsoft.com/office/drawing/2014/main" id="{E8ED2B38-0C6C-6743-9D44-A3C340947379}"/>
              </a:ext>
            </a:extLst>
          </p:cNvPr>
          <p:cNvSpPr/>
          <p:nvPr/>
        </p:nvSpPr>
        <p:spPr>
          <a:xfrm>
            <a:off x="4884420"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69" name="object 65">
            <a:extLst>
              <a:ext uri="{FF2B5EF4-FFF2-40B4-BE49-F238E27FC236}">
                <a16:creationId xmlns:a16="http://schemas.microsoft.com/office/drawing/2014/main" id="{0E3CCD2B-C495-C246-A3E1-1121FEDC4D87}"/>
              </a:ext>
            </a:extLst>
          </p:cNvPr>
          <p:cNvSpPr/>
          <p:nvPr/>
        </p:nvSpPr>
        <p:spPr>
          <a:xfrm>
            <a:off x="4943855"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70" name="object 66">
            <a:extLst>
              <a:ext uri="{FF2B5EF4-FFF2-40B4-BE49-F238E27FC236}">
                <a16:creationId xmlns:a16="http://schemas.microsoft.com/office/drawing/2014/main" id="{299BEB0A-F08D-0442-B1DB-E37C65EB2C94}"/>
              </a:ext>
            </a:extLst>
          </p:cNvPr>
          <p:cNvSpPr/>
          <p:nvPr/>
        </p:nvSpPr>
        <p:spPr>
          <a:xfrm>
            <a:off x="500176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71" name="object 67">
            <a:extLst>
              <a:ext uri="{FF2B5EF4-FFF2-40B4-BE49-F238E27FC236}">
                <a16:creationId xmlns:a16="http://schemas.microsoft.com/office/drawing/2014/main" id="{6F8D5BD1-8B4A-7048-9D74-CCA142564657}"/>
              </a:ext>
            </a:extLst>
          </p:cNvPr>
          <p:cNvSpPr/>
          <p:nvPr/>
        </p:nvSpPr>
        <p:spPr>
          <a:xfrm>
            <a:off x="5059679"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72" name="object 68">
            <a:extLst>
              <a:ext uri="{FF2B5EF4-FFF2-40B4-BE49-F238E27FC236}">
                <a16:creationId xmlns:a16="http://schemas.microsoft.com/office/drawing/2014/main" id="{3767AB4D-7677-F242-A770-48520E10A5AC}"/>
              </a:ext>
            </a:extLst>
          </p:cNvPr>
          <p:cNvSpPr/>
          <p:nvPr/>
        </p:nvSpPr>
        <p:spPr>
          <a:xfrm>
            <a:off x="5119115"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73" name="object 69">
            <a:extLst>
              <a:ext uri="{FF2B5EF4-FFF2-40B4-BE49-F238E27FC236}">
                <a16:creationId xmlns:a16="http://schemas.microsoft.com/office/drawing/2014/main" id="{D31E62E1-64BC-B64A-9E4E-349718BE2A7C}"/>
              </a:ext>
            </a:extLst>
          </p:cNvPr>
          <p:cNvSpPr/>
          <p:nvPr/>
        </p:nvSpPr>
        <p:spPr>
          <a:xfrm>
            <a:off x="5177028"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74" name="object 70">
            <a:extLst>
              <a:ext uri="{FF2B5EF4-FFF2-40B4-BE49-F238E27FC236}">
                <a16:creationId xmlns:a16="http://schemas.microsoft.com/office/drawing/2014/main" id="{20C3B70C-075D-2149-B37F-DF4510742825}"/>
              </a:ext>
            </a:extLst>
          </p:cNvPr>
          <p:cNvSpPr/>
          <p:nvPr/>
        </p:nvSpPr>
        <p:spPr>
          <a:xfrm>
            <a:off x="5236464" y="59009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75" name="object 71">
            <a:extLst>
              <a:ext uri="{FF2B5EF4-FFF2-40B4-BE49-F238E27FC236}">
                <a16:creationId xmlns:a16="http://schemas.microsoft.com/office/drawing/2014/main" id="{91CC0B93-7A75-964B-B964-8A89F7F92261}"/>
              </a:ext>
            </a:extLst>
          </p:cNvPr>
          <p:cNvSpPr/>
          <p:nvPr/>
        </p:nvSpPr>
        <p:spPr>
          <a:xfrm>
            <a:off x="5294376"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76" name="object 72">
            <a:extLst>
              <a:ext uri="{FF2B5EF4-FFF2-40B4-BE49-F238E27FC236}">
                <a16:creationId xmlns:a16="http://schemas.microsoft.com/office/drawing/2014/main" id="{6706E3BF-0530-A149-83A7-E1AF76EC9FA9}"/>
              </a:ext>
            </a:extLst>
          </p:cNvPr>
          <p:cNvSpPr/>
          <p:nvPr/>
        </p:nvSpPr>
        <p:spPr>
          <a:xfrm>
            <a:off x="5352288"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77" name="object 73">
            <a:extLst>
              <a:ext uri="{FF2B5EF4-FFF2-40B4-BE49-F238E27FC236}">
                <a16:creationId xmlns:a16="http://schemas.microsoft.com/office/drawing/2014/main" id="{110CF8A8-C418-3244-BF7B-2C95606A61BF}"/>
              </a:ext>
            </a:extLst>
          </p:cNvPr>
          <p:cNvSpPr/>
          <p:nvPr/>
        </p:nvSpPr>
        <p:spPr>
          <a:xfrm>
            <a:off x="541172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78" name="object 74">
            <a:extLst>
              <a:ext uri="{FF2B5EF4-FFF2-40B4-BE49-F238E27FC236}">
                <a16:creationId xmlns:a16="http://schemas.microsoft.com/office/drawing/2014/main" id="{E06BB913-88C7-ED44-98E5-99DAC7F75B1C}"/>
              </a:ext>
            </a:extLst>
          </p:cNvPr>
          <p:cNvSpPr/>
          <p:nvPr/>
        </p:nvSpPr>
        <p:spPr>
          <a:xfrm>
            <a:off x="5469635"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79" name="object 75">
            <a:extLst>
              <a:ext uri="{FF2B5EF4-FFF2-40B4-BE49-F238E27FC236}">
                <a16:creationId xmlns:a16="http://schemas.microsoft.com/office/drawing/2014/main" id="{75DC9C83-7445-0F4E-9D28-4A05C8C7B4F5}"/>
              </a:ext>
            </a:extLst>
          </p:cNvPr>
          <p:cNvSpPr/>
          <p:nvPr/>
        </p:nvSpPr>
        <p:spPr>
          <a:xfrm>
            <a:off x="552754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80" name="object 76">
            <a:extLst>
              <a:ext uri="{FF2B5EF4-FFF2-40B4-BE49-F238E27FC236}">
                <a16:creationId xmlns:a16="http://schemas.microsoft.com/office/drawing/2014/main" id="{9E9BFA19-204A-3144-A0A1-9B3786607436}"/>
              </a:ext>
            </a:extLst>
          </p:cNvPr>
          <p:cNvSpPr/>
          <p:nvPr/>
        </p:nvSpPr>
        <p:spPr>
          <a:xfrm>
            <a:off x="5586984"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81" name="object 77">
            <a:extLst>
              <a:ext uri="{FF2B5EF4-FFF2-40B4-BE49-F238E27FC236}">
                <a16:creationId xmlns:a16="http://schemas.microsoft.com/office/drawing/2014/main" id="{6A838C34-3F72-0C4E-AE35-7D423E44653C}"/>
              </a:ext>
            </a:extLst>
          </p:cNvPr>
          <p:cNvSpPr/>
          <p:nvPr/>
        </p:nvSpPr>
        <p:spPr>
          <a:xfrm>
            <a:off x="5644896"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82" name="object 78">
            <a:extLst>
              <a:ext uri="{FF2B5EF4-FFF2-40B4-BE49-F238E27FC236}">
                <a16:creationId xmlns:a16="http://schemas.microsoft.com/office/drawing/2014/main" id="{7113A3BA-BCEC-CE42-8790-473E8C2D461A}"/>
              </a:ext>
            </a:extLst>
          </p:cNvPr>
          <p:cNvSpPr/>
          <p:nvPr/>
        </p:nvSpPr>
        <p:spPr>
          <a:xfrm>
            <a:off x="570280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83" name="object 79">
            <a:extLst>
              <a:ext uri="{FF2B5EF4-FFF2-40B4-BE49-F238E27FC236}">
                <a16:creationId xmlns:a16="http://schemas.microsoft.com/office/drawing/2014/main" id="{7AEBB3BA-C412-624A-AA0A-C858E1DEFAAC}"/>
              </a:ext>
            </a:extLst>
          </p:cNvPr>
          <p:cNvSpPr/>
          <p:nvPr/>
        </p:nvSpPr>
        <p:spPr>
          <a:xfrm>
            <a:off x="5762244" y="5900927"/>
            <a:ext cx="15240" cy="0"/>
          </a:xfrm>
          <a:custGeom>
            <a:avLst/>
            <a:gdLst/>
            <a:ahLst/>
            <a:cxnLst/>
            <a:rect l="l" t="t" r="r" b="b"/>
            <a:pathLst>
              <a:path w="15239">
                <a:moveTo>
                  <a:pt x="0" y="0"/>
                </a:moveTo>
                <a:lnTo>
                  <a:pt x="15239" y="0"/>
                </a:lnTo>
              </a:path>
            </a:pathLst>
          </a:custGeom>
          <a:ln w="9144">
            <a:solidFill>
              <a:srgbClr val="D8D8D8"/>
            </a:solidFill>
          </a:ln>
        </p:spPr>
        <p:txBody>
          <a:bodyPr wrap="square" lIns="0" tIns="0" rIns="0" bIns="0" rtlCol="0"/>
          <a:lstStyle/>
          <a:p>
            <a:endParaRPr/>
          </a:p>
        </p:txBody>
      </p:sp>
      <p:sp>
        <p:nvSpPr>
          <p:cNvPr id="84" name="object 80">
            <a:extLst>
              <a:ext uri="{FF2B5EF4-FFF2-40B4-BE49-F238E27FC236}">
                <a16:creationId xmlns:a16="http://schemas.microsoft.com/office/drawing/2014/main" id="{A810C643-7721-4843-99F7-0CE4DD924BF1}"/>
              </a:ext>
            </a:extLst>
          </p:cNvPr>
          <p:cNvSpPr/>
          <p:nvPr/>
        </p:nvSpPr>
        <p:spPr>
          <a:xfrm>
            <a:off x="1318259"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85" name="object 81">
            <a:extLst>
              <a:ext uri="{FF2B5EF4-FFF2-40B4-BE49-F238E27FC236}">
                <a16:creationId xmlns:a16="http://schemas.microsoft.com/office/drawing/2014/main" id="{E0486121-3AC1-0C4B-81E6-F86970248643}"/>
              </a:ext>
            </a:extLst>
          </p:cNvPr>
          <p:cNvSpPr/>
          <p:nvPr/>
        </p:nvSpPr>
        <p:spPr>
          <a:xfrm>
            <a:off x="1376172"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86" name="object 82">
            <a:extLst>
              <a:ext uri="{FF2B5EF4-FFF2-40B4-BE49-F238E27FC236}">
                <a16:creationId xmlns:a16="http://schemas.microsoft.com/office/drawing/2014/main" id="{58C5168D-8884-6947-BF79-34E97CCA3F31}"/>
              </a:ext>
            </a:extLst>
          </p:cNvPr>
          <p:cNvSpPr/>
          <p:nvPr/>
        </p:nvSpPr>
        <p:spPr>
          <a:xfrm>
            <a:off x="1435608"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87" name="object 83">
            <a:extLst>
              <a:ext uri="{FF2B5EF4-FFF2-40B4-BE49-F238E27FC236}">
                <a16:creationId xmlns:a16="http://schemas.microsoft.com/office/drawing/2014/main" id="{F8EA75F2-F988-6F43-BE72-1F8B26F14C23}"/>
              </a:ext>
            </a:extLst>
          </p:cNvPr>
          <p:cNvSpPr/>
          <p:nvPr/>
        </p:nvSpPr>
        <p:spPr>
          <a:xfrm>
            <a:off x="1493519"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88" name="object 84">
            <a:extLst>
              <a:ext uri="{FF2B5EF4-FFF2-40B4-BE49-F238E27FC236}">
                <a16:creationId xmlns:a16="http://schemas.microsoft.com/office/drawing/2014/main" id="{7A17E6CE-2306-524D-9C2D-D9E5BE74D669}"/>
              </a:ext>
            </a:extLst>
          </p:cNvPr>
          <p:cNvSpPr/>
          <p:nvPr/>
        </p:nvSpPr>
        <p:spPr>
          <a:xfrm>
            <a:off x="1551432" y="55580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89" name="object 85">
            <a:extLst>
              <a:ext uri="{FF2B5EF4-FFF2-40B4-BE49-F238E27FC236}">
                <a16:creationId xmlns:a16="http://schemas.microsoft.com/office/drawing/2014/main" id="{B35F421C-53AD-7347-9F25-B8EE138AB5EF}"/>
              </a:ext>
            </a:extLst>
          </p:cNvPr>
          <p:cNvSpPr/>
          <p:nvPr/>
        </p:nvSpPr>
        <p:spPr>
          <a:xfrm>
            <a:off x="1610867"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90" name="object 86">
            <a:extLst>
              <a:ext uri="{FF2B5EF4-FFF2-40B4-BE49-F238E27FC236}">
                <a16:creationId xmlns:a16="http://schemas.microsoft.com/office/drawing/2014/main" id="{40BE77BE-8EFF-7D4E-B73D-4C5A358D4593}"/>
              </a:ext>
            </a:extLst>
          </p:cNvPr>
          <p:cNvSpPr/>
          <p:nvPr/>
        </p:nvSpPr>
        <p:spPr>
          <a:xfrm>
            <a:off x="1668779"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91" name="object 87">
            <a:extLst>
              <a:ext uri="{FF2B5EF4-FFF2-40B4-BE49-F238E27FC236}">
                <a16:creationId xmlns:a16="http://schemas.microsoft.com/office/drawing/2014/main" id="{878095F8-FEE5-C24A-97D7-CCA0DE7E5EA1}"/>
              </a:ext>
            </a:extLst>
          </p:cNvPr>
          <p:cNvSpPr/>
          <p:nvPr/>
        </p:nvSpPr>
        <p:spPr>
          <a:xfrm>
            <a:off x="1728216" y="5558027"/>
            <a:ext cx="32384" cy="0"/>
          </a:xfrm>
          <a:custGeom>
            <a:avLst/>
            <a:gdLst/>
            <a:ahLst/>
            <a:cxnLst/>
            <a:rect l="l" t="t" r="r" b="b"/>
            <a:pathLst>
              <a:path w="32385">
                <a:moveTo>
                  <a:pt x="0" y="0"/>
                </a:moveTo>
                <a:lnTo>
                  <a:pt x="32004" y="0"/>
                </a:lnTo>
              </a:path>
            </a:pathLst>
          </a:custGeom>
          <a:ln w="9144">
            <a:solidFill>
              <a:srgbClr val="D8D8D8"/>
            </a:solidFill>
          </a:ln>
        </p:spPr>
        <p:txBody>
          <a:bodyPr wrap="square" lIns="0" tIns="0" rIns="0" bIns="0" rtlCol="0"/>
          <a:lstStyle/>
          <a:p>
            <a:endParaRPr/>
          </a:p>
        </p:txBody>
      </p:sp>
      <p:sp>
        <p:nvSpPr>
          <p:cNvPr id="92" name="object 88">
            <a:extLst>
              <a:ext uri="{FF2B5EF4-FFF2-40B4-BE49-F238E27FC236}">
                <a16:creationId xmlns:a16="http://schemas.microsoft.com/office/drawing/2014/main" id="{940A42C1-2B6C-5B4C-AB03-649E170C2B3B}"/>
              </a:ext>
            </a:extLst>
          </p:cNvPr>
          <p:cNvSpPr/>
          <p:nvPr/>
        </p:nvSpPr>
        <p:spPr>
          <a:xfrm>
            <a:off x="1786127" y="55580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93" name="object 89">
            <a:extLst>
              <a:ext uri="{FF2B5EF4-FFF2-40B4-BE49-F238E27FC236}">
                <a16:creationId xmlns:a16="http://schemas.microsoft.com/office/drawing/2014/main" id="{7491C5E2-DE38-5948-9945-8CCE18BB212E}"/>
              </a:ext>
            </a:extLst>
          </p:cNvPr>
          <p:cNvSpPr/>
          <p:nvPr/>
        </p:nvSpPr>
        <p:spPr>
          <a:xfrm>
            <a:off x="1844039" y="55580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94" name="object 90">
            <a:extLst>
              <a:ext uri="{FF2B5EF4-FFF2-40B4-BE49-F238E27FC236}">
                <a16:creationId xmlns:a16="http://schemas.microsoft.com/office/drawing/2014/main" id="{4DF3D93D-ABB0-F542-8552-410894D4EFED}"/>
              </a:ext>
            </a:extLst>
          </p:cNvPr>
          <p:cNvSpPr/>
          <p:nvPr/>
        </p:nvSpPr>
        <p:spPr>
          <a:xfrm>
            <a:off x="1903475"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95" name="object 91">
            <a:extLst>
              <a:ext uri="{FF2B5EF4-FFF2-40B4-BE49-F238E27FC236}">
                <a16:creationId xmlns:a16="http://schemas.microsoft.com/office/drawing/2014/main" id="{E5EBA2BF-9277-4948-8E3F-7BFCD675DADF}"/>
              </a:ext>
            </a:extLst>
          </p:cNvPr>
          <p:cNvSpPr/>
          <p:nvPr/>
        </p:nvSpPr>
        <p:spPr>
          <a:xfrm>
            <a:off x="1961388"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96" name="object 92">
            <a:extLst>
              <a:ext uri="{FF2B5EF4-FFF2-40B4-BE49-F238E27FC236}">
                <a16:creationId xmlns:a16="http://schemas.microsoft.com/office/drawing/2014/main" id="{64FCBF11-04AD-734C-A233-FDA583CFD7FC}"/>
              </a:ext>
            </a:extLst>
          </p:cNvPr>
          <p:cNvSpPr/>
          <p:nvPr/>
        </p:nvSpPr>
        <p:spPr>
          <a:xfrm>
            <a:off x="2019300"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97" name="object 93">
            <a:extLst>
              <a:ext uri="{FF2B5EF4-FFF2-40B4-BE49-F238E27FC236}">
                <a16:creationId xmlns:a16="http://schemas.microsoft.com/office/drawing/2014/main" id="{C73BC0D9-FC8A-774F-984C-CB34624048AF}"/>
              </a:ext>
            </a:extLst>
          </p:cNvPr>
          <p:cNvSpPr/>
          <p:nvPr/>
        </p:nvSpPr>
        <p:spPr>
          <a:xfrm>
            <a:off x="2078736" y="55580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98" name="object 94">
            <a:extLst>
              <a:ext uri="{FF2B5EF4-FFF2-40B4-BE49-F238E27FC236}">
                <a16:creationId xmlns:a16="http://schemas.microsoft.com/office/drawing/2014/main" id="{4D6E4B7F-1DEA-EC45-A212-A6E71DB5158B}"/>
              </a:ext>
            </a:extLst>
          </p:cNvPr>
          <p:cNvSpPr/>
          <p:nvPr/>
        </p:nvSpPr>
        <p:spPr>
          <a:xfrm>
            <a:off x="2136648" y="55580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99" name="object 95">
            <a:extLst>
              <a:ext uri="{FF2B5EF4-FFF2-40B4-BE49-F238E27FC236}">
                <a16:creationId xmlns:a16="http://schemas.microsoft.com/office/drawing/2014/main" id="{387C4BA8-540C-D042-95AF-EAE6E3C4E8BA}"/>
              </a:ext>
            </a:extLst>
          </p:cNvPr>
          <p:cNvSpPr/>
          <p:nvPr/>
        </p:nvSpPr>
        <p:spPr>
          <a:xfrm>
            <a:off x="2194560"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100" name="object 96">
            <a:extLst>
              <a:ext uri="{FF2B5EF4-FFF2-40B4-BE49-F238E27FC236}">
                <a16:creationId xmlns:a16="http://schemas.microsoft.com/office/drawing/2014/main" id="{31488390-0EB5-3140-A5DF-7B98AD2C6353}"/>
              </a:ext>
            </a:extLst>
          </p:cNvPr>
          <p:cNvSpPr/>
          <p:nvPr/>
        </p:nvSpPr>
        <p:spPr>
          <a:xfrm>
            <a:off x="2253995"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101" name="object 97">
            <a:extLst>
              <a:ext uri="{FF2B5EF4-FFF2-40B4-BE49-F238E27FC236}">
                <a16:creationId xmlns:a16="http://schemas.microsoft.com/office/drawing/2014/main" id="{DCFC1F1D-D79E-614E-8893-748074BC0AB0}"/>
              </a:ext>
            </a:extLst>
          </p:cNvPr>
          <p:cNvSpPr/>
          <p:nvPr/>
        </p:nvSpPr>
        <p:spPr>
          <a:xfrm>
            <a:off x="2311907"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102" name="object 98">
            <a:extLst>
              <a:ext uri="{FF2B5EF4-FFF2-40B4-BE49-F238E27FC236}">
                <a16:creationId xmlns:a16="http://schemas.microsoft.com/office/drawing/2014/main" id="{06211577-2816-5740-B581-4386639A05D7}"/>
              </a:ext>
            </a:extLst>
          </p:cNvPr>
          <p:cNvSpPr/>
          <p:nvPr/>
        </p:nvSpPr>
        <p:spPr>
          <a:xfrm>
            <a:off x="2371344" y="5558027"/>
            <a:ext cx="32384" cy="0"/>
          </a:xfrm>
          <a:custGeom>
            <a:avLst/>
            <a:gdLst/>
            <a:ahLst/>
            <a:cxnLst/>
            <a:rect l="l" t="t" r="r" b="b"/>
            <a:pathLst>
              <a:path w="32385">
                <a:moveTo>
                  <a:pt x="0" y="0"/>
                </a:moveTo>
                <a:lnTo>
                  <a:pt x="32004" y="0"/>
                </a:lnTo>
              </a:path>
            </a:pathLst>
          </a:custGeom>
          <a:ln w="9144">
            <a:solidFill>
              <a:srgbClr val="D8D8D8"/>
            </a:solidFill>
          </a:ln>
        </p:spPr>
        <p:txBody>
          <a:bodyPr wrap="square" lIns="0" tIns="0" rIns="0" bIns="0" rtlCol="0"/>
          <a:lstStyle/>
          <a:p>
            <a:endParaRPr/>
          </a:p>
        </p:txBody>
      </p:sp>
      <p:sp>
        <p:nvSpPr>
          <p:cNvPr id="103" name="object 99">
            <a:extLst>
              <a:ext uri="{FF2B5EF4-FFF2-40B4-BE49-F238E27FC236}">
                <a16:creationId xmlns:a16="http://schemas.microsoft.com/office/drawing/2014/main" id="{02DB92F7-68D3-DB4F-AD12-F0EAF0A56457}"/>
              </a:ext>
            </a:extLst>
          </p:cNvPr>
          <p:cNvSpPr/>
          <p:nvPr/>
        </p:nvSpPr>
        <p:spPr>
          <a:xfrm>
            <a:off x="2429255"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104" name="object 100">
            <a:extLst>
              <a:ext uri="{FF2B5EF4-FFF2-40B4-BE49-F238E27FC236}">
                <a16:creationId xmlns:a16="http://schemas.microsoft.com/office/drawing/2014/main" id="{7CA0D6F6-044B-774C-92C1-EEFB848D0EA7}"/>
              </a:ext>
            </a:extLst>
          </p:cNvPr>
          <p:cNvSpPr/>
          <p:nvPr/>
        </p:nvSpPr>
        <p:spPr>
          <a:xfrm>
            <a:off x="2487167"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105" name="object 101">
            <a:extLst>
              <a:ext uri="{FF2B5EF4-FFF2-40B4-BE49-F238E27FC236}">
                <a16:creationId xmlns:a16="http://schemas.microsoft.com/office/drawing/2014/main" id="{C8F5684A-9C78-BF42-979C-EF840D46D537}"/>
              </a:ext>
            </a:extLst>
          </p:cNvPr>
          <p:cNvSpPr/>
          <p:nvPr/>
        </p:nvSpPr>
        <p:spPr>
          <a:xfrm>
            <a:off x="2546603"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106" name="object 102">
            <a:extLst>
              <a:ext uri="{FF2B5EF4-FFF2-40B4-BE49-F238E27FC236}">
                <a16:creationId xmlns:a16="http://schemas.microsoft.com/office/drawing/2014/main" id="{9EC9E996-C13F-B240-919A-06BDBD99E003}"/>
              </a:ext>
            </a:extLst>
          </p:cNvPr>
          <p:cNvSpPr/>
          <p:nvPr/>
        </p:nvSpPr>
        <p:spPr>
          <a:xfrm>
            <a:off x="2604516" y="55580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107" name="object 103">
            <a:extLst>
              <a:ext uri="{FF2B5EF4-FFF2-40B4-BE49-F238E27FC236}">
                <a16:creationId xmlns:a16="http://schemas.microsoft.com/office/drawing/2014/main" id="{FFA3E02E-0D89-424B-83F4-EC12D78AE80F}"/>
              </a:ext>
            </a:extLst>
          </p:cNvPr>
          <p:cNvSpPr/>
          <p:nvPr/>
        </p:nvSpPr>
        <p:spPr>
          <a:xfrm>
            <a:off x="2662427"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108" name="object 104">
            <a:extLst>
              <a:ext uri="{FF2B5EF4-FFF2-40B4-BE49-F238E27FC236}">
                <a16:creationId xmlns:a16="http://schemas.microsoft.com/office/drawing/2014/main" id="{F191997A-26A5-CD4C-BB9A-0D12B8420778}"/>
              </a:ext>
            </a:extLst>
          </p:cNvPr>
          <p:cNvSpPr/>
          <p:nvPr/>
        </p:nvSpPr>
        <p:spPr>
          <a:xfrm>
            <a:off x="2721864" y="55580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109" name="object 105">
            <a:extLst>
              <a:ext uri="{FF2B5EF4-FFF2-40B4-BE49-F238E27FC236}">
                <a16:creationId xmlns:a16="http://schemas.microsoft.com/office/drawing/2014/main" id="{AC622B3F-AB35-2C41-A9D5-60B3697E62C0}"/>
              </a:ext>
            </a:extLst>
          </p:cNvPr>
          <p:cNvSpPr/>
          <p:nvPr/>
        </p:nvSpPr>
        <p:spPr>
          <a:xfrm>
            <a:off x="2779775" y="55580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110" name="object 106">
            <a:extLst>
              <a:ext uri="{FF2B5EF4-FFF2-40B4-BE49-F238E27FC236}">
                <a16:creationId xmlns:a16="http://schemas.microsoft.com/office/drawing/2014/main" id="{4FA131F7-A4F4-784D-90B8-2A875ECCD491}"/>
              </a:ext>
            </a:extLst>
          </p:cNvPr>
          <p:cNvSpPr/>
          <p:nvPr/>
        </p:nvSpPr>
        <p:spPr>
          <a:xfrm>
            <a:off x="2839211" y="5558027"/>
            <a:ext cx="32384" cy="0"/>
          </a:xfrm>
          <a:custGeom>
            <a:avLst/>
            <a:gdLst/>
            <a:ahLst/>
            <a:cxnLst/>
            <a:rect l="l" t="t" r="r" b="b"/>
            <a:pathLst>
              <a:path w="32385">
                <a:moveTo>
                  <a:pt x="0" y="0"/>
                </a:moveTo>
                <a:lnTo>
                  <a:pt x="32004" y="0"/>
                </a:lnTo>
              </a:path>
            </a:pathLst>
          </a:custGeom>
          <a:ln w="9144">
            <a:solidFill>
              <a:srgbClr val="D8D8D8"/>
            </a:solidFill>
          </a:ln>
        </p:spPr>
        <p:txBody>
          <a:bodyPr wrap="square" lIns="0" tIns="0" rIns="0" bIns="0" rtlCol="0"/>
          <a:lstStyle/>
          <a:p>
            <a:endParaRPr/>
          </a:p>
        </p:txBody>
      </p:sp>
      <p:sp>
        <p:nvSpPr>
          <p:cNvPr id="111" name="object 107">
            <a:extLst>
              <a:ext uri="{FF2B5EF4-FFF2-40B4-BE49-F238E27FC236}">
                <a16:creationId xmlns:a16="http://schemas.microsoft.com/office/drawing/2014/main" id="{99FB7515-2153-6447-A6B2-CA944856C5FB}"/>
              </a:ext>
            </a:extLst>
          </p:cNvPr>
          <p:cNvSpPr/>
          <p:nvPr/>
        </p:nvSpPr>
        <p:spPr>
          <a:xfrm>
            <a:off x="2897124" y="55580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112" name="object 108">
            <a:extLst>
              <a:ext uri="{FF2B5EF4-FFF2-40B4-BE49-F238E27FC236}">
                <a16:creationId xmlns:a16="http://schemas.microsoft.com/office/drawing/2014/main" id="{E03E97F3-8F18-AE4A-877A-81A84E6D3054}"/>
              </a:ext>
            </a:extLst>
          </p:cNvPr>
          <p:cNvSpPr/>
          <p:nvPr/>
        </p:nvSpPr>
        <p:spPr>
          <a:xfrm>
            <a:off x="2955035"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113" name="object 109">
            <a:extLst>
              <a:ext uri="{FF2B5EF4-FFF2-40B4-BE49-F238E27FC236}">
                <a16:creationId xmlns:a16="http://schemas.microsoft.com/office/drawing/2014/main" id="{4D6F5863-43EB-824A-89C8-C561AF08769B}"/>
              </a:ext>
            </a:extLst>
          </p:cNvPr>
          <p:cNvSpPr/>
          <p:nvPr/>
        </p:nvSpPr>
        <p:spPr>
          <a:xfrm>
            <a:off x="3014472" y="55580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114" name="object 110">
            <a:extLst>
              <a:ext uri="{FF2B5EF4-FFF2-40B4-BE49-F238E27FC236}">
                <a16:creationId xmlns:a16="http://schemas.microsoft.com/office/drawing/2014/main" id="{EA9F0DB3-F031-AE45-8EEB-AC339F8C6B19}"/>
              </a:ext>
            </a:extLst>
          </p:cNvPr>
          <p:cNvSpPr/>
          <p:nvPr/>
        </p:nvSpPr>
        <p:spPr>
          <a:xfrm>
            <a:off x="3072383" y="55580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115" name="object 111">
            <a:extLst>
              <a:ext uri="{FF2B5EF4-FFF2-40B4-BE49-F238E27FC236}">
                <a16:creationId xmlns:a16="http://schemas.microsoft.com/office/drawing/2014/main" id="{87CB60EC-AA34-6A4E-B0BE-4509B13AF82B}"/>
              </a:ext>
            </a:extLst>
          </p:cNvPr>
          <p:cNvSpPr/>
          <p:nvPr/>
        </p:nvSpPr>
        <p:spPr>
          <a:xfrm>
            <a:off x="3130296" y="55580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116" name="object 112">
            <a:extLst>
              <a:ext uri="{FF2B5EF4-FFF2-40B4-BE49-F238E27FC236}">
                <a16:creationId xmlns:a16="http://schemas.microsoft.com/office/drawing/2014/main" id="{426662D2-F6ED-E347-9712-CB6249D6751B}"/>
              </a:ext>
            </a:extLst>
          </p:cNvPr>
          <p:cNvSpPr/>
          <p:nvPr/>
        </p:nvSpPr>
        <p:spPr>
          <a:xfrm>
            <a:off x="3189732" y="55580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117" name="object 113">
            <a:extLst>
              <a:ext uri="{FF2B5EF4-FFF2-40B4-BE49-F238E27FC236}">
                <a16:creationId xmlns:a16="http://schemas.microsoft.com/office/drawing/2014/main" id="{DBCFC70B-9CBF-E441-9372-2687B99D3CC5}"/>
              </a:ext>
            </a:extLst>
          </p:cNvPr>
          <p:cNvSpPr/>
          <p:nvPr/>
        </p:nvSpPr>
        <p:spPr>
          <a:xfrm>
            <a:off x="324764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8" name="object 114">
            <a:extLst>
              <a:ext uri="{FF2B5EF4-FFF2-40B4-BE49-F238E27FC236}">
                <a16:creationId xmlns:a16="http://schemas.microsoft.com/office/drawing/2014/main" id="{E5CDC8D5-344F-884E-9CDD-FC6C58D127F3}"/>
              </a:ext>
            </a:extLst>
          </p:cNvPr>
          <p:cNvSpPr/>
          <p:nvPr/>
        </p:nvSpPr>
        <p:spPr>
          <a:xfrm>
            <a:off x="3305555"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9" name="object 115">
            <a:extLst>
              <a:ext uri="{FF2B5EF4-FFF2-40B4-BE49-F238E27FC236}">
                <a16:creationId xmlns:a16="http://schemas.microsoft.com/office/drawing/2014/main" id="{EE9D6753-30D4-6B45-9A38-6592C13AFA56}"/>
              </a:ext>
            </a:extLst>
          </p:cNvPr>
          <p:cNvSpPr/>
          <p:nvPr/>
        </p:nvSpPr>
        <p:spPr>
          <a:xfrm>
            <a:off x="3364991"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20" name="object 116">
            <a:extLst>
              <a:ext uri="{FF2B5EF4-FFF2-40B4-BE49-F238E27FC236}">
                <a16:creationId xmlns:a16="http://schemas.microsoft.com/office/drawing/2014/main" id="{637FC4D2-C926-3A4C-85A4-E1388AA7CA2C}"/>
              </a:ext>
            </a:extLst>
          </p:cNvPr>
          <p:cNvSpPr/>
          <p:nvPr/>
        </p:nvSpPr>
        <p:spPr>
          <a:xfrm>
            <a:off x="342290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21" name="object 117">
            <a:extLst>
              <a:ext uri="{FF2B5EF4-FFF2-40B4-BE49-F238E27FC236}">
                <a16:creationId xmlns:a16="http://schemas.microsoft.com/office/drawing/2014/main" id="{DC715063-840E-574B-B5EF-B5B2D85F99C8}"/>
              </a:ext>
            </a:extLst>
          </p:cNvPr>
          <p:cNvSpPr/>
          <p:nvPr/>
        </p:nvSpPr>
        <p:spPr>
          <a:xfrm>
            <a:off x="3482340" y="55580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122" name="object 118">
            <a:extLst>
              <a:ext uri="{FF2B5EF4-FFF2-40B4-BE49-F238E27FC236}">
                <a16:creationId xmlns:a16="http://schemas.microsoft.com/office/drawing/2014/main" id="{F6F57964-B3B4-6542-9672-ADCBBE8449FF}"/>
              </a:ext>
            </a:extLst>
          </p:cNvPr>
          <p:cNvSpPr/>
          <p:nvPr/>
        </p:nvSpPr>
        <p:spPr>
          <a:xfrm>
            <a:off x="3540252"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23" name="object 119">
            <a:extLst>
              <a:ext uri="{FF2B5EF4-FFF2-40B4-BE49-F238E27FC236}">
                <a16:creationId xmlns:a16="http://schemas.microsoft.com/office/drawing/2014/main" id="{B3C2B7D2-BE9B-C440-87B8-9A097EEC51BC}"/>
              </a:ext>
            </a:extLst>
          </p:cNvPr>
          <p:cNvSpPr/>
          <p:nvPr/>
        </p:nvSpPr>
        <p:spPr>
          <a:xfrm>
            <a:off x="3598164"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24" name="object 120">
            <a:extLst>
              <a:ext uri="{FF2B5EF4-FFF2-40B4-BE49-F238E27FC236}">
                <a16:creationId xmlns:a16="http://schemas.microsoft.com/office/drawing/2014/main" id="{45226AFC-69D5-FA42-BF9F-F5F4FB20FEEC}"/>
              </a:ext>
            </a:extLst>
          </p:cNvPr>
          <p:cNvSpPr/>
          <p:nvPr/>
        </p:nvSpPr>
        <p:spPr>
          <a:xfrm>
            <a:off x="3657600"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25" name="object 121">
            <a:extLst>
              <a:ext uri="{FF2B5EF4-FFF2-40B4-BE49-F238E27FC236}">
                <a16:creationId xmlns:a16="http://schemas.microsoft.com/office/drawing/2014/main" id="{C8687031-6E26-DC42-96EA-0697F29377FA}"/>
              </a:ext>
            </a:extLst>
          </p:cNvPr>
          <p:cNvSpPr/>
          <p:nvPr/>
        </p:nvSpPr>
        <p:spPr>
          <a:xfrm>
            <a:off x="3715511"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26" name="object 122">
            <a:extLst>
              <a:ext uri="{FF2B5EF4-FFF2-40B4-BE49-F238E27FC236}">
                <a16:creationId xmlns:a16="http://schemas.microsoft.com/office/drawing/2014/main" id="{B72F57F7-A4D3-A440-BECA-5CC1DDA25962}"/>
              </a:ext>
            </a:extLst>
          </p:cNvPr>
          <p:cNvSpPr/>
          <p:nvPr/>
        </p:nvSpPr>
        <p:spPr>
          <a:xfrm>
            <a:off x="3773423"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27" name="object 123">
            <a:extLst>
              <a:ext uri="{FF2B5EF4-FFF2-40B4-BE49-F238E27FC236}">
                <a16:creationId xmlns:a16="http://schemas.microsoft.com/office/drawing/2014/main" id="{468245EE-E20D-0344-9396-606A5B92DB03}"/>
              </a:ext>
            </a:extLst>
          </p:cNvPr>
          <p:cNvSpPr/>
          <p:nvPr/>
        </p:nvSpPr>
        <p:spPr>
          <a:xfrm>
            <a:off x="3832859"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28" name="object 124">
            <a:extLst>
              <a:ext uri="{FF2B5EF4-FFF2-40B4-BE49-F238E27FC236}">
                <a16:creationId xmlns:a16="http://schemas.microsoft.com/office/drawing/2014/main" id="{9112A5D7-D865-A140-9A22-52C54E021A3C}"/>
              </a:ext>
            </a:extLst>
          </p:cNvPr>
          <p:cNvSpPr/>
          <p:nvPr/>
        </p:nvSpPr>
        <p:spPr>
          <a:xfrm>
            <a:off x="3890772"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29" name="object 125">
            <a:extLst>
              <a:ext uri="{FF2B5EF4-FFF2-40B4-BE49-F238E27FC236}">
                <a16:creationId xmlns:a16="http://schemas.microsoft.com/office/drawing/2014/main" id="{718CAAA0-1487-B148-81B3-1CF45490684D}"/>
              </a:ext>
            </a:extLst>
          </p:cNvPr>
          <p:cNvSpPr/>
          <p:nvPr/>
        </p:nvSpPr>
        <p:spPr>
          <a:xfrm>
            <a:off x="3948684"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30" name="object 126">
            <a:extLst>
              <a:ext uri="{FF2B5EF4-FFF2-40B4-BE49-F238E27FC236}">
                <a16:creationId xmlns:a16="http://schemas.microsoft.com/office/drawing/2014/main" id="{D0542A5F-FF30-EF4C-B692-48CD37B788A0}"/>
              </a:ext>
            </a:extLst>
          </p:cNvPr>
          <p:cNvSpPr/>
          <p:nvPr/>
        </p:nvSpPr>
        <p:spPr>
          <a:xfrm>
            <a:off x="4008120"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31" name="object 127">
            <a:extLst>
              <a:ext uri="{FF2B5EF4-FFF2-40B4-BE49-F238E27FC236}">
                <a16:creationId xmlns:a16="http://schemas.microsoft.com/office/drawing/2014/main" id="{C2F983C8-DBC8-7F43-B2D2-8201952C10A5}"/>
              </a:ext>
            </a:extLst>
          </p:cNvPr>
          <p:cNvSpPr/>
          <p:nvPr/>
        </p:nvSpPr>
        <p:spPr>
          <a:xfrm>
            <a:off x="4066032"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32" name="object 128">
            <a:extLst>
              <a:ext uri="{FF2B5EF4-FFF2-40B4-BE49-F238E27FC236}">
                <a16:creationId xmlns:a16="http://schemas.microsoft.com/office/drawing/2014/main" id="{E7D5CAD2-B18C-B84B-A0EA-593EAE6D9F58}"/>
              </a:ext>
            </a:extLst>
          </p:cNvPr>
          <p:cNvSpPr/>
          <p:nvPr/>
        </p:nvSpPr>
        <p:spPr>
          <a:xfrm>
            <a:off x="4125467" y="5558027"/>
            <a:ext cx="32384" cy="0"/>
          </a:xfrm>
          <a:custGeom>
            <a:avLst/>
            <a:gdLst/>
            <a:ahLst/>
            <a:cxnLst/>
            <a:rect l="l" t="t" r="r" b="b"/>
            <a:pathLst>
              <a:path w="32385">
                <a:moveTo>
                  <a:pt x="0" y="0"/>
                </a:moveTo>
                <a:lnTo>
                  <a:pt x="32004" y="0"/>
                </a:lnTo>
              </a:path>
            </a:pathLst>
          </a:custGeom>
          <a:ln w="9144">
            <a:solidFill>
              <a:srgbClr val="D8D8D8"/>
            </a:solidFill>
          </a:ln>
        </p:spPr>
        <p:txBody>
          <a:bodyPr wrap="square" lIns="0" tIns="0" rIns="0" bIns="0" rtlCol="0"/>
          <a:lstStyle/>
          <a:p>
            <a:endParaRPr/>
          </a:p>
        </p:txBody>
      </p:sp>
      <p:sp>
        <p:nvSpPr>
          <p:cNvPr id="133" name="object 129">
            <a:extLst>
              <a:ext uri="{FF2B5EF4-FFF2-40B4-BE49-F238E27FC236}">
                <a16:creationId xmlns:a16="http://schemas.microsoft.com/office/drawing/2014/main" id="{DC99F8FC-4352-A342-BB6E-73EB446571CA}"/>
              </a:ext>
            </a:extLst>
          </p:cNvPr>
          <p:cNvSpPr/>
          <p:nvPr/>
        </p:nvSpPr>
        <p:spPr>
          <a:xfrm>
            <a:off x="4183379"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34" name="object 130">
            <a:extLst>
              <a:ext uri="{FF2B5EF4-FFF2-40B4-BE49-F238E27FC236}">
                <a16:creationId xmlns:a16="http://schemas.microsoft.com/office/drawing/2014/main" id="{A84230F3-0C23-A843-A250-623D0A9F3B4C}"/>
              </a:ext>
            </a:extLst>
          </p:cNvPr>
          <p:cNvSpPr/>
          <p:nvPr/>
        </p:nvSpPr>
        <p:spPr>
          <a:xfrm>
            <a:off x="4241291"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35" name="object 131">
            <a:extLst>
              <a:ext uri="{FF2B5EF4-FFF2-40B4-BE49-F238E27FC236}">
                <a16:creationId xmlns:a16="http://schemas.microsoft.com/office/drawing/2014/main" id="{3B1699D0-5914-9F45-B0E4-B967484BBCD2}"/>
              </a:ext>
            </a:extLst>
          </p:cNvPr>
          <p:cNvSpPr/>
          <p:nvPr/>
        </p:nvSpPr>
        <p:spPr>
          <a:xfrm>
            <a:off x="430072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36" name="object 132">
            <a:extLst>
              <a:ext uri="{FF2B5EF4-FFF2-40B4-BE49-F238E27FC236}">
                <a16:creationId xmlns:a16="http://schemas.microsoft.com/office/drawing/2014/main" id="{1E7663B9-3C39-7241-9CB7-14F4EFC4AB37}"/>
              </a:ext>
            </a:extLst>
          </p:cNvPr>
          <p:cNvSpPr/>
          <p:nvPr/>
        </p:nvSpPr>
        <p:spPr>
          <a:xfrm>
            <a:off x="4358640"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37" name="object 133">
            <a:extLst>
              <a:ext uri="{FF2B5EF4-FFF2-40B4-BE49-F238E27FC236}">
                <a16:creationId xmlns:a16="http://schemas.microsoft.com/office/drawing/2014/main" id="{FE1D0918-CAF5-4F46-AADF-64CF96537BD0}"/>
              </a:ext>
            </a:extLst>
          </p:cNvPr>
          <p:cNvSpPr/>
          <p:nvPr/>
        </p:nvSpPr>
        <p:spPr>
          <a:xfrm>
            <a:off x="4416552"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38" name="object 134">
            <a:extLst>
              <a:ext uri="{FF2B5EF4-FFF2-40B4-BE49-F238E27FC236}">
                <a16:creationId xmlns:a16="http://schemas.microsoft.com/office/drawing/2014/main" id="{74E94541-48CE-AD4D-982B-AC3D4CB800E3}"/>
              </a:ext>
            </a:extLst>
          </p:cNvPr>
          <p:cNvSpPr/>
          <p:nvPr/>
        </p:nvSpPr>
        <p:spPr>
          <a:xfrm>
            <a:off x="4475988"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39" name="object 135">
            <a:extLst>
              <a:ext uri="{FF2B5EF4-FFF2-40B4-BE49-F238E27FC236}">
                <a16:creationId xmlns:a16="http://schemas.microsoft.com/office/drawing/2014/main" id="{8DDB46F1-FB40-3D45-A285-59A292AE1549}"/>
              </a:ext>
            </a:extLst>
          </p:cNvPr>
          <p:cNvSpPr/>
          <p:nvPr/>
        </p:nvSpPr>
        <p:spPr>
          <a:xfrm>
            <a:off x="4533900"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40" name="object 136">
            <a:extLst>
              <a:ext uri="{FF2B5EF4-FFF2-40B4-BE49-F238E27FC236}">
                <a16:creationId xmlns:a16="http://schemas.microsoft.com/office/drawing/2014/main" id="{209814E0-4DC0-9748-BF20-F54B1EBB351F}"/>
              </a:ext>
            </a:extLst>
          </p:cNvPr>
          <p:cNvSpPr/>
          <p:nvPr/>
        </p:nvSpPr>
        <p:spPr>
          <a:xfrm>
            <a:off x="4593335" y="5558027"/>
            <a:ext cx="32384" cy="0"/>
          </a:xfrm>
          <a:custGeom>
            <a:avLst/>
            <a:gdLst/>
            <a:ahLst/>
            <a:cxnLst/>
            <a:rect l="l" t="t" r="r" b="b"/>
            <a:pathLst>
              <a:path w="32385">
                <a:moveTo>
                  <a:pt x="0" y="0"/>
                </a:moveTo>
                <a:lnTo>
                  <a:pt x="32004" y="0"/>
                </a:lnTo>
              </a:path>
            </a:pathLst>
          </a:custGeom>
          <a:ln w="9144">
            <a:solidFill>
              <a:srgbClr val="D8D8D8"/>
            </a:solidFill>
          </a:ln>
        </p:spPr>
        <p:txBody>
          <a:bodyPr wrap="square" lIns="0" tIns="0" rIns="0" bIns="0" rtlCol="0"/>
          <a:lstStyle/>
          <a:p>
            <a:endParaRPr/>
          </a:p>
        </p:txBody>
      </p:sp>
      <p:sp>
        <p:nvSpPr>
          <p:cNvPr id="141" name="object 137">
            <a:extLst>
              <a:ext uri="{FF2B5EF4-FFF2-40B4-BE49-F238E27FC236}">
                <a16:creationId xmlns:a16="http://schemas.microsoft.com/office/drawing/2014/main" id="{FCF97C49-52A1-324D-9FAA-1B32E0F34C2E}"/>
              </a:ext>
            </a:extLst>
          </p:cNvPr>
          <p:cNvSpPr/>
          <p:nvPr/>
        </p:nvSpPr>
        <p:spPr>
          <a:xfrm>
            <a:off x="4651247"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42" name="object 138">
            <a:extLst>
              <a:ext uri="{FF2B5EF4-FFF2-40B4-BE49-F238E27FC236}">
                <a16:creationId xmlns:a16="http://schemas.microsoft.com/office/drawing/2014/main" id="{06099277-A3A0-C343-88CB-052CFB3650CE}"/>
              </a:ext>
            </a:extLst>
          </p:cNvPr>
          <p:cNvSpPr/>
          <p:nvPr/>
        </p:nvSpPr>
        <p:spPr>
          <a:xfrm>
            <a:off x="4709159"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43" name="object 139">
            <a:extLst>
              <a:ext uri="{FF2B5EF4-FFF2-40B4-BE49-F238E27FC236}">
                <a16:creationId xmlns:a16="http://schemas.microsoft.com/office/drawing/2014/main" id="{BE645B3F-45D2-0A4D-B3C2-5091777F0C14}"/>
              </a:ext>
            </a:extLst>
          </p:cNvPr>
          <p:cNvSpPr/>
          <p:nvPr/>
        </p:nvSpPr>
        <p:spPr>
          <a:xfrm>
            <a:off x="4768596"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44" name="object 140">
            <a:extLst>
              <a:ext uri="{FF2B5EF4-FFF2-40B4-BE49-F238E27FC236}">
                <a16:creationId xmlns:a16="http://schemas.microsoft.com/office/drawing/2014/main" id="{0C9399E0-BB86-4141-AE90-DF5682953391}"/>
              </a:ext>
            </a:extLst>
          </p:cNvPr>
          <p:cNvSpPr/>
          <p:nvPr/>
        </p:nvSpPr>
        <p:spPr>
          <a:xfrm>
            <a:off x="4826508"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45" name="object 141">
            <a:extLst>
              <a:ext uri="{FF2B5EF4-FFF2-40B4-BE49-F238E27FC236}">
                <a16:creationId xmlns:a16="http://schemas.microsoft.com/office/drawing/2014/main" id="{914D0C97-E1ED-B64F-B33B-DF289BAF7383}"/>
              </a:ext>
            </a:extLst>
          </p:cNvPr>
          <p:cNvSpPr/>
          <p:nvPr/>
        </p:nvSpPr>
        <p:spPr>
          <a:xfrm>
            <a:off x="4884420"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46" name="object 142">
            <a:extLst>
              <a:ext uri="{FF2B5EF4-FFF2-40B4-BE49-F238E27FC236}">
                <a16:creationId xmlns:a16="http://schemas.microsoft.com/office/drawing/2014/main" id="{36A5933E-F192-4040-86FE-F59FF2BA1752}"/>
              </a:ext>
            </a:extLst>
          </p:cNvPr>
          <p:cNvSpPr/>
          <p:nvPr/>
        </p:nvSpPr>
        <p:spPr>
          <a:xfrm>
            <a:off x="4943855"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47" name="object 143">
            <a:extLst>
              <a:ext uri="{FF2B5EF4-FFF2-40B4-BE49-F238E27FC236}">
                <a16:creationId xmlns:a16="http://schemas.microsoft.com/office/drawing/2014/main" id="{AF6113E0-F77D-A348-B725-A45F96FA063E}"/>
              </a:ext>
            </a:extLst>
          </p:cNvPr>
          <p:cNvSpPr/>
          <p:nvPr/>
        </p:nvSpPr>
        <p:spPr>
          <a:xfrm>
            <a:off x="500176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48" name="object 144">
            <a:extLst>
              <a:ext uri="{FF2B5EF4-FFF2-40B4-BE49-F238E27FC236}">
                <a16:creationId xmlns:a16="http://schemas.microsoft.com/office/drawing/2014/main" id="{650D31AD-F8B9-CA4E-B791-B73EF494CE32}"/>
              </a:ext>
            </a:extLst>
          </p:cNvPr>
          <p:cNvSpPr/>
          <p:nvPr/>
        </p:nvSpPr>
        <p:spPr>
          <a:xfrm>
            <a:off x="5059679"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49" name="object 145">
            <a:extLst>
              <a:ext uri="{FF2B5EF4-FFF2-40B4-BE49-F238E27FC236}">
                <a16:creationId xmlns:a16="http://schemas.microsoft.com/office/drawing/2014/main" id="{FC2A56A4-E7A0-D443-BDCB-85D46E44F2FF}"/>
              </a:ext>
            </a:extLst>
          </p:cNvPr>
          <p:cNvSpPr/>
          <p:nvPr/>
        </p:nvSpPr>
        <p:spPr>
          <a:xfrm>
            <a:off x="5119115"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50" name="object 146">
            <a:extLst>
              <a:ext uri="{FF2B5EF4-FFF2-40B4-BE49-F238E27FC236}">
                <a16:creationId xmlns:a16="http://schemas.microsoft.com/office/drawing/2014/main" id="{602E037B-F407-CB45-B7C9-49E433108596}"/>
              </a:ext>
            </a:extLst>
          </p:cNvPr>
          <p:cNvSpPr/>
          <p:nvPr/>
        </p:nvSpPr>
        <p:spPr>
          <a:xfrm>
            <a:off x="5177028"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51" name="object 147">
            <a:extLst>
              <a:ext uri="{FF2B5EF4-FFF2-40B4-BE49-F238E27FC236}">
                <a16:creationId xmlns:a16="http://schemas.microsoft.com/office/drawing/2014/main" id="{C2E29CBA-898D-E847-B8C9-9D20993B2228}"/>
              </a:ext>
            </a:extLst>
          </p:cNvPr>
          <p:cNvSpPr/>
          <p:nvPr/>
        </p:nvSpPr>
        <p:spPr>
          <a:xfrm>
            <a:off x="5236464" y="55580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152" name="object 148">
            <a:extLst>
              <a:ext uri="{FF2B5EF4-FFF2-40B4-BE49-F238E27FC236}">
                <a16:creationId xmlns:a16="http://schemas.microsoft.com/office/drawing/2014/main" id="{B1EA38B3-F625-7549-A140-56E016044B14}"/>
              </a:ext>
            </a:extLst>
          </p:cNvPr>
          <p:cNvSpPr/>
          <p:nvPr/>
        </p:nvSpPr>
        <p:spPr>
          <a:xfrm>
            <a:off x="5294376"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53" name="object 149">
            <a:extLst>
              <a:ext uri="{FF2B5EF4-FFF2-40B4-BE49-F238E27FC236}">
                <a16:creationId xmlns:a16="http://schemas.microsoft.com/office/drawing/2014/main" id="{F51F08B0-559E-234B-B2A9-C3FA865E33A3}"/>
              </a:ext>
            </a:extLst>
          </p:cNvPr>
          <p:cNvSpPr/>
          <p:nvPr/>
        </p:nvSpPr>
        <p:spPr>
          <a:xfrm>
            <a:off x="5352288"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54" name="object 150">
            <a:extLst>
              <a:ext uri="{FF2B5EF4-FFF2-40B4-BE49-F238E27FC236}">
                <a16:creationId xmlns:a16="http://schemas.microsoft.com/office/drawing/2014/main" id="{426D9D6F-BAD6-E54D-AAEC-0A03945B0AF6}"/>
              </a:ext>
            </a:extLst>
          </p:cNvPr>
          <p:cNvSpPr/>
          <p:nvPr/>
        </p:nvSpPr>
        <p:spPr>
          <a:xfrm>
            <a:off x="541172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55" name="object 151">
            <a:extLst>
              <a:ext uri="{FF2B5EF4-FFF2-40B4-BE49-F238E27FC236}">
                <a16:creationId xmlns:a16="http://schemas.microsoft.com/office/drawing/2014/main" id="{1F7DF6E6-9782-3340-A5F2-6CF98FDF2014}"/>
              </a:ext>
            </a:extLst>
          </p:cNvPr>
          <p:cNvSpPr/>
          <p:nvPr/>
        </p:nvSpPr>
        <p:spPr>
          <a:xfrm>
            <a:off x="5469635"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56" name="object 152">
            <a:extLst>
              <a:ext uri="{FF2B5EF4-FFF2-40B4-BE49-F238E27FC236}">
                <a16:creationId xmlns:a16="http://schemas.microsoft.com/office/drawing/2014/main" id="{392FF78D-E5E5-3A40-B135-A080410D62FA}"/>
              </a:ext>
            </a:extLst>
          </p:cNvPr>
          <p:cNvSpPr/>
          <p:nvPr/>
        </p:nvSpPr>
        <p:spPr>
          <a:xfrm>
            <a:off x="552754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57" name="object 153">
            <a:extLst>
              <a:ext uri="{FF2B5EF4-FFF2-40B4-BE49-F238E27FC236}">
                <a16:creationId xmlns:a16="http://schemas.microsoft.com/office/drawing/2014/main" id="{9E008622-2D9B-CD42-ADA1-F739C72B3C71}"/>
              </a:ext>
            </a:extLst>
          </p:cNvPr>
          <p:cNvSpPr/>
          <p:nvPr/>
        </p:nvSpPr>
        <p:spPr>
          <a:xfrm>
            <a:off x="5586984"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58" name="object 154">
            <a:extLst>
              <a:ext uri="{FF2B5EF4-FFF2-40B4-BE49-F238E27FC236}">
                <a16:creationId xmlns:a16="http://schemas.microsoft.com/office/drawing/2014/main" id="{50351554-31D7-0146-AD61-35804482BFE0}"/>
              </a:ext>
            </a:extLst>
          </p:cNvPr>
          <p:cNvSpPr/>
          <p:nvPr/>
        </p:nvSpPr>
        <p:spPr>
          <a:xfrm>
            <a:off x="5644896"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59" name="object 155">
            <a:extLst>
              <a:ext uri="{FF2B5EF4-FFF2-40B4-BE49-F238E27FC236}">
                <a16:creationId xmlns:a16="http://schemas.microsoft.com/office/drawing/2014/main" id="{CC725B30-AED3-4145-9C8F-CC1BEB34E459}"/>
              </a:ext>
            </a:extLst>
          </p:cNvPr>
          <p:cNvSpPr/>
          <p:nvPr/>
        </p:nvSpPr>
        <p:spPr>
          <a:xfrm>
            <a:off x="570280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60" name="object 156">
            <a:extLst>
              <a:ext uri="{FF2B5EF4-FFF2-40B4-BE49-F238E27FC236}">
                <a16:creationId xmlns:a16="http://schemas.microsoft.com/office/drawing/2014/main" id="{6CB36CDF-BD07-C44C-8408-50E957812CA4}"/>
              </a:ext>
            </a:extLst>
          </p:cNvPr>
          <p:cNvSpPr/>
          <p:nvPr/>
        </p:nvSpPr>
        <p:spPr>
          <a:xfrm>
            <a:off x="5762244" y="5558027"/>
            <a:ext cx="15240" cy="0"/>
          </a:xfrm>
          <a:custGeom>
            <a:avLst/>
            <a:gdLst/>
            <a:ahLst/>
            <a:cxnLst/>
            <a:rect l="l" t="t" r="r" b="b"/>
            <a:pathLst>
              <a:path w="15239">
                <a:moveTo>
                  <a:pt x="0" y="0"/>
                </a:moveTo>
                <a:lnTo>
                  <a:pt x="15239" y="0"/>
                </a:lnTo>
              </a:path>
            </a:pathLst>
          </a:custGeom>
          <a:ln w="9144">
            <a:solidFill>
              <a:srgbClr val="D8D8D8"/>
            </a:solidFill>
          </a:ln>
        </p:spPr>
        <p:txBody>
          <a:bodyPr wrap="square" lIns="0" tIns="0" rIns="0" bIns="0" rtlCol="0"/>
          <a:lstStyle/>
          <a:p>
            <a:endParaRPr/>
          </a:p>
        </p:txBody>
      </p:sp>
      <p:sp>
        <p:nvSpPr>
          <p:cNvPr id="161" name="object 157">
            <a:extLst>
              <a:ext uri="{FF2B5EF4-FFF2-40B4-BE49-F238E27FC236}">
                <a16:creationId xmlns:a16="http://schemas.microsoft.com/office/drawing/2014/main" id="{1102A6CD-58B3-7B4B-B17C-8D0934874596}"/>
              </a:ext>
            </a:extLst>
          </p:cNvPr>
          <p:cNvSpPr/>
          <p:nvPr/>
        </p:nvSpPr>
        <p:spPr>
          <a:xfrm>
            <a:off x="1318259"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62" name="object 158">
            <a:extLst>
              <a:ext uri="{FF2B5EF4-FFF2-40B4-BE49-F238E27FC236}">
                <a16:creationId xmlns:a16="http://schemas.microsoft.com/office/drawing/2014/main" id="{6B41244C-10B1-B74E-B1A7-6BA964C6D297}"/>
              </a:ext>
            </a:extLst>
          </p:cNvPr>
          <p:cNvSpPr/>
          <p:nvPr/>
        </p:nvSpPr>
        <p:spPr>
          <a:xfrm>
            <a:off x="1376172"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63" name="object 159">
            <a:extLst>
              <a:ext uri="{FF2B5EF4-FFF2-40B4-BE49-F238E27FC236}">
                <a16:creationId xmlns:a16="http://schemas.microsoft.com/office/drawing/2014/main" id="{87A2D9DC-D1D8-8D46-88E6-5CDBA089E5C6}"/>
              </a:ext>
            </a:extLst>
          </p:cNvPr>
          <p:cNvSpPr/>
          <p:nvPr/>
        </p:nvSpPr>
        <p:spPr>
          <a:xfrm>
            <a:off x="1435608"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64" name="object 160">
            <a:extLst>
              <a:ext uri="{FF2B5EF4-FFF2-40B4-BE49-F238E27FC236}">
                <a16:creationId xmlns:a16="http://schemas.microsoft.com/office/drawing/2014/main" id="{22180F33-F1EE-A14D-B2D4-2BB0E765DF1F}"/>
              </a:ext>
            </a:extLst>
          </p:cNvPr>
          <p:cNvSpPr/>
          <p:nvPr/>
        </p:nvSpPr>
        <p:spPr>
          <a:xfrm>
            <a:off x="1493519"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65" name="object 161">
            <a:extLst>
              <a:ext uri="{FF2B5EF4-FFF2-40B4-BE49-F238E27FC236}">
                <a16:creationId xmlns:a16="http://schemas.microsoft.com/office/drawing/2014/main" id="{1EE77162-B757-FE48-8100-7D23E4FEC1A9}"/>
              </a:ext>
            </a:extLst>
          </p:cNvPr>
          <p:cNvSpPr/>
          <p:nvPr/>
        </p:nvSpPr>
        <p:spPr>
          <a:xfrm>
            <a:off x="1551432" y="52128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166" name="object 162">
            <a:extLst>
              <a:ext uri="{FF2B5EF4-FFF2-40B4-BE49-F238E27FC236}">
                <a16:creationId xmlns:a16="http://schemas.microsoft.com/office/drawing/2014/main" id="{7BCEFC53-285B-8A44-8BA9-53C0829862FB}"/>
              </a:ext>
            </a:extLst>
          </p:cNvPr>
          <p:cNvSpPr/>
          <p:nvPr/>
        </p:nvSpPr>
        <p:spPr>
          <a:xfrm>
            <a:off x="1610867"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67" name="object 163">
            <a:extLst>
              <a:ext uri="{FF2B5EF4-FFF2-40B4-BE49-F238E27FC236}">
                <a16:creationId xmlns:a16="http://schemas.microsoft.com/office/drawing/2014/main" id="{DA3F83A8-E3F7-F340-9254-5D2DE56B13AE}"/>
              </a:ext>
            </a:extLst>
          </p:cNvPr>
          <p:cNvSpPr/>
          <p:nvPr/>
        </p:nvSpPr>
        <p:spPr>
          <a:xfrm>
            <a:off x="1668779"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68" name="object 164">
            <a:extLst>
              <a:ext uri="{FF2B5EF4-FFF2-40B4-BE49-F238E27FC236}">
                <a16:creationId xmlns:a16="http://schemas.microsoft.com/office/drawing/2014/main" id="{93646E0E-4204-3244-B74D-EEC6B1CFA7EE}"/>
              </a:ext>
            </a:extLst>
          </p:cNvPr>
          <p:cNvSpPr/>
          <p:nvPr/>
        </p:nvSpPr>
        <p:spPr>
          <a:xfrm>
            <a:off x="1728216" y="5212841"/>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169" name="object 165">
            <a:extLst>
              <a:ext uri="{FF2B5EF4-FFF2-40B4-BE49-F238E27FC236}">
                <a16:creationId xmlns:a16="http://schemas.microsoft.com/office/drawing/2014/main" id="{86C29B45-0034-7F49-AC01-2BC955634DEE}"/>
              </a:ext>
            </a:extLst>
          </p:cNvPr>
          <p:cNvSpPr/>
          <p:nvPr/>
        </p:nvSpPr>
        <p:spPr>
          <a:xfrm>
            <a:off x="1786127" y="52128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170" name="object 166">
            <a:extLst>
              <a:ext uri="{FF2B5EF4-FFF2-40B4-BE49-F238E27FC236}">
                <a16:creationId xmlns:a16="http://schemas.microsoft.com/office/drawing/2014/main" id="{0B6DE735-F55B-7644-B79D-1E43B7E264F4}"/>
              </a:ext>
            </a:extLst>
          </p:cNvPr>
          <p:cNvSpPr/>
          <p:nvPr/>
        </p:nvSpPr>
        <p:spPr>
          <a:xfrm>
            <a:off x="1844039" y="52128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171" name="object 167">
            <a:extLst>
              <a:ext uri="{FF2B5EF4-FFF2-40B4-BE49-F238E27FC236}">
                <a16:creationId xmlns:a16="http://schemas.microsoft.com/office/drawing/2014/main" id="{36FBCBB0-703E-5A4A-873A-035121FAE916}"/>
              </a:ext>
            </a:extLst>
          </p:cNvPr>
          <p:cNvSpPr/>
          <p:nvPr/>
        </p:nvSpPr>
        <p:spPr>
          <a:xfrm>
            <a:off x="1903475"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72" name="object 168">
            <a:extLst>
              <a:ext uri="{FF2B5EF4-FFF2-40B4-BE49-F238E27FC236}">
                <a16:creationId xmlns:a16="http://schemas.microsoft.com/office/drawing/2014/main" id="{D0D16CD9-2213-064C-8C51-19C7024C34D9}"/>
              </a:ext>
            </a:extLst>
          </p:cNvPr>
          <p:cNvSpPr/>
          <p:nvPr/>
        </p:nvSpPr>
        <p:spPr>
          <a:xfrm>
            <a:off x="1961388"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73" name="object 169">
            <a:extLst>
              <a:ext uri="{FF2B5EF4-FFF2-40B4-BE49-F238E27FC236}">
                <a16:creationId xmlns:a16="http://schemas.microsoft.com/office/drawing/2014/main" id="{3D243F95-C04C-8E49-97D7-44C3B06C1A49}"/>
              </a:ext>
            </a:extLst>
          </p:cNvPr>
          <p:cNvSpPr/>
          <p:nvPr/>
        </p:nvSpPr>
        <p:spPr>
          <a:xfrm>
            <a:off x="2019300"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74" name="object 170">
            <a:extLst>
              <a:ext uri="{FF2B5EF4-FFF2-40B4-BE49-F238E27FC236}">
                <a16:creationId xmlns:a16="http://schemas.microsoft.com/office/drawing/2014/main" id="{7C6659F5-71D7-814C-BE87-3293BDBA3A07}"/>
              </a:ext>
            </a:extLst>
          </p:cNvPr>
          <p:cNvSpPr/>
          <p:nvPr/>
        </p:nvSpPr>
        <p:spPr>
          <a:xfrm>
            <a:off x="2078736" y="52128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175" name="object 171">
            <a:extLst>
              <a:ext uri="{FF2B5EF4-FFF2-40B4-BE49-F238E27FC236}">
                <a16:creationId xmlns:a16="http://schemas.microsoft.com/office/drawing/2014/main" id="{06FC5F7E-CE5F-5D4A-B918-6F13C35B56E0}"/>
              </a:ext>
            </a:extLst>
          </p:cNvPr>
          <p:cNvSpPr/>
          <p:nvPr/>
        </p:nvSpPr>
        <p:spPr>
          <a:xfrm>
            <a:off x="2136648" y="52128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176" name="object 172">
            <a:extLst>
              <a:ext uri="{FF2B5EF4-FFF2-40B4-BE49-F238E27FC236}">
                <a16:creationId xmlns:a16="http://schemas.microsoft.com/office/drawing/2014/main" id="{A6F45E2D-7F52-704A-99C8-14F6F9317195}"/>
              </a:ext>
            </a:extLst>
          </p:cNvPr>
          <p:cNvSpPr/>
          <p:nvPr/>
        </p:nvSpPr>
        <p:spPr>
          <a:xfrm>
            <a:off x="2194560"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77" name="object 173">
            <a:extLst>
              <a:ext uri="{FF2B5EF4-FFF2-40B4-BE49-F238E27FC236}">
                <a16:creationId xmlns:a16="http://schemas.microsoft.com/office/drawing/2014/main" id="{992E366C-4237-C343-AE4D-3209CF115F6C}"/>
              </a:ext>
            </a:extLst>
          </p:cNvPr>
          <p:cNvSpPr/>
          <p:nvPr/>
        </p:nvSpPr>
        <p:spPr>
          <a:xfrm>
            <a:off x="2253995"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78" name="object 174">
            <a:extLst>
              <a:ext uri="{FF2B5EF4-FFF2-40B4-BE49-F238E27FC236}">
                <a16:creationId xmlns:a16="http://schemas.microsoft.com/office/drawing/2014/main" id="{E867C98A-30F3-6043-AB66-9EE54C9B6FF9}"/>
              </a:ext>
            </a:extLst>
          </p:cNvPr>
          <p:cNvSpPr/>
          <p:nvPr/>
        </p:nvSpPr>
        <p:spPr>
          <a:xfrm>
            <a:off x="2311907"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79" name="object 175">
            <a:extLst>
              <a:ext uri="{FF2B5EF4-FFF2-40B4-BE49-F238E27FC236}">
                <a16:creationId xmlns:a16="http://schemas.microsoft.com/office/drawing/2014/main" id="{DC9558AE-B5C6-8341-B706-9F68B514E932}"/>
              </a:ext>
            </a:extLst>
          </p:cNvPr>
          <p:cNvSpPr/>
          <p:nvPr/>
        </p:nvSpPr>
        <p:spPr>
          <a:xfrm>
            <a:off x="2371344" y="5212841"/>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180" name="object 176">
            <a:extLst>
              <a:ext uri="{FF2B5EF4-FFF2-40B4-BE49-F238E27FC236}">
                <a16:creationId xmlns:a16="http://schemas.microsoft.com/office/drawing/2014/main" id="{E6F49AA3-0CE0-7747-A994-D55E37691E6E}"/>
              </a:ext>
            </a:extLst>
          </p:cNvPr>
          <p:cNvSpPr/>
          <p:nvPr/>
        </p:nvSpPr>
        <p:spPr>
          <a:xfrm>
            <a:off x="2429255"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81" name="object 177">
            <a:extLst>
              <a:ext uri="{FF2B5EF4-FFF2-40B4-BE49-F238E27FC236}">
                <a16:creationId xmlns:a16="http://schemas.microsoft.com/office/drawing/2014/main" id="{B53C759D-1591-814B-A826-A4667E1F037A}"/>
              </a:ext>
            </a:extLst>
          </p:cNvPr>
          <p:cNvSpPr/>
          <p:nvPr/>
        </p:nvSpPr>
        <p:spPr>
          <a:xfrm>
            <a:off x="2487167"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82" name="object 178">
            <a:extLst>
              <a:ext uri="{FF2B5EF4-FFF2-40B4-BE49-F238E27FC236}">
                <a16:creationId xmlns:a16="http://schemas.microsoft.com/office/drawing/2014/main" id="{ADA78644-1A27-6249-9022-DC52758946D0}"/>
              </a:ext>
            </a:extLst>
          </p:cNvPr>
          <p:cNvSpPr/>
          <p:nvPr/>
        </p:nvSpPr>
        <p:spPr>
          <a:xfrm>
            <a:off x="2546603"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83" name="object 179">
            <a:extLst>
              <a:ext uri="{FF2B5EF4-FFF2-40B4-BE49-F238E27FC236}">
                <a16:creationId xmlns:a16="http://schemas.microsoft.com/office/drawing/2014/main" id="{F4703A86-8D7A-9248-BE52-7C0C6D736575}"/>
              </a:ext>
            </a:extLst>
          </p:cNvPr>
          <p:cNvSpPr/>
          <p:nvPr/>
        </p:nvSpPr>
        <p:spPr>
          <a:xfrm>
            <a:off x="2604516" y="52128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184" name="object 180">
            <a:extLst>
              <a:ext uri="{FF2B5EF4-FFF2-40B4-BE49-F238E27FC236}">
                <a16:creationId xmlns:a16="http://schemas.microsoft.com/office/drawing/2014/main" id="{49140529-852E-AF41-B35C-426C24424698}"/>
              </a:ext>
            </a:extLst>
          </p:cNvPr>
          <p:cNvSpPr/>
          <p:nvPr/>
        </p:nvSpPr>
        <p:spPr>
          <a:xfrm>
            <a:off x="2662427"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85" name="object 181">
            <a:extLst>
              <a:ext uri="{FF2B5EF4-FFF2-40B4-BE49-F238E27FC236}">
                <a16:creationId xmlns:a16="http://schemas.microsoft.com/office/drawing/2014/main" id="{99E6AC60-E205-F74B-BA8A-FE4E331AF658}"/>
              </a:ext>
            </a:extLst>
          </p:cNvPr>
          <p:cNvSpPr/>
          <p:nvPr/>
        </p:nvSpPr>
        <p:spPr>
          <a:xfrm>
            <a:off x="2721864" y="52128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186" name="object 182">
            <a:extLst>
              <a:ext uri="{FF2B5EF4-FFF2-40B4-BE49-F238E27FC236}">
                <a16:creationId xmlns:a16="http://schemas.microsoft.com/office/drawing/2014/main" id="{AE74ED6A-4E9D-6C4E-AAB3-744E3004C4D3}"/>
              </a:ext>
            </a:extLst>
          </p:cNvPr>
          <p:cNvSpPr/>
          <p:nvPr/>
        </p:nvSpPr>
        <p:spPr>
          <a:xfrm>
            <a:off x="2779775" y="52128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187" name="object 183">
            <a:extLst>
              <a:ext uri="{FF2B5EF4-FFF2-40B4-BE49-F238E27FC236}">
                <a16:creationId xmlns:a16="http://schemas.microsoft.com/office/drawing/2014/main" id="{3963C93A-4980-AD4D-8B7B-599D9AC9DB62}"/>
              </a:ext>
            </a:extLst>
          </p:cNvPr>
          <p:cNvSpPr/>
          <p:nvPr/>
        </p:nvSpPr>
        <p:spPr>
          <a:xfrm>
            <a:off x="2839211" y="5212841"/>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188" name="object 184">
            <a:extLst>
              <a:ext uri="{FF2B5EF4-FFF2-40B4-BE49-F238E27FC236}">
                <a16:creationId xmlns:a16="http://schemas.microsoft.com/office/drawing/2014/main" id="{6BA38474-0B98-6147-A9AA-FEB1058A69C8}"/>
              </a:ext>
            </a:extLst>
          </p:cNvPr>
          <p:cNvSpPr/>
          <p:nvPr/>
        </p:nvSpPr>
        <p:spPr>
          <a:xfrm>
            <a:off x="2897124" y="52128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189" name="object 185">
            <a:extLst>
              <a:ext uri="{FF2B5EF4-FFF2-40B4-BE49-F238E27FC236}">
                <a16:creationId xmlns:a16="http://schemas.microsoft.com/office/drawing/2014/main" id="{673DF9E0-49D8-284C-83B0-F82938BB17C5}"/>
              </a:ext>
            </a:extLst>
          </p:cNvPr>
          <p:cNvSpPr/>
          <p:nvPr/>
        </p:nvSpPr>
        <p:spPr>
          <a:xfrm>
            <a:off x="2955035"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90" name="object 186">
            <a:extLst>
              <a:ext uri="{FF2B5EF4-FFF2-40B4-BE49-F238E27FC236}">
                <a16:creationId xmlns:a16="http://schemas.microsoft.com/office/drawing/2014/main" id="{F92D0548-A788-8842-9245-2706ADCA9C2D}"/>
              </a:ext>
            </a:extLst>
          </p:cNvPr>
          <p:cNvSpPr/>
          <p:nvPr/>
        </p:nvSpPr>
        <p:spPr>
          <a:xfrm>
            <a:off x="3014472" y="52128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191" name="object 187">
            <a:extLst>
              <a:ext uri="{FF2B5EF4-FFF2-40B4-BE49-F238E27FC236}">
                <a16:creationId xmlns:a16="http://schemas.microsoft.com/office/drawing/2014/main" id="{A2AFCB61-09B1-104A-8C88-A7C8F92EC28E}"/>
              </a:ext>
            </a:extLst>
          </p:cNvPr>
          <p:cNvSpPr/>
          <p:nvPr/>
        </p:nvSpPr>
        <p:spPr>
          <a:xfrm>
            <a:off x="3072383" y="52128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192" name="object 188">
            <a:extLst>
              <a:ext uri="{FF2B5EF4-FFF2-40B4-BE49-F238E27FC236}">
                <a16:creationId xmlns:a16="http://schemas.microsoft.com/office/drawing/2014/main" id="{625AC35D-0DE6-F444-BA69-755AFF54C708}"/>
              </a:ext>
            </a:extLst>
          </p:cNvPr>
          <p:cNvSpPr/>
          <p:nvPr/>
        </p:nvSpPr>
        <p:spPr>
          <a:xfrm>
            <a:off x="3130296" y="52128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193" name="object 189">
            <a:extLst>
              <a:ext uri="{FF2B5EF4-FFF2-40B4-BE49-F238E27FC236}">
                <a16:creationId xmlns:a16="http://schemas.microsoft.com/office/drawing/2014/main" id="{D3A46A87-BCCF-824A-AE53-AF0767320347}"/>
              </a:ext>
            </a:extLst>
          </p:cNvPr>
          <p:cNvSpPr/>
          <p:nvPr/>
        </p:nvSpPr>
        <p:spPr>
          <a:xfrm>
            <a:off x="3189732" y="52128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194" name="object 190">
            <a:extLst>
              <a:ext uri="{FF2B5EF4-FFF2-40B4-BE49-F238E27FC236}">
                <a16:creationId xmlns:a16="http://schemas.microsoft.com/office/drawing/2014/main" id="{9425967C-60B7-C046-A194-43D7D866CA99}"/>
              </a:ext>
            </a:extLst>
          </p:cNvPr>
          <p:cNvSpPr/>
          <p:nvPr/>
        </p:nvSpPr>
        <p:spPr>
          <a:xfrm>
            <a:off x="324764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95" name="object 191">
            <a:extLst>
              <a:ext uri="{FF2B5EF4-FFF2-40B4-BE49-F238E27FC236}">
                <a16:creationId xmlns:a16="http://schemas.microsoft.com/office/drawing/2014/main" id="{D97D2CC8-0683-A844-892B-EA0D8957E54E}"/>
              </a:ext>
            </a:extLst>
          </p:cNvPr>
          <p:cNvSpPr/>
          <p:nvPr/>
        </p:nvSpPr>
        <p:spPr>
          <a:xfrm>
            <a:off x="3305555"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96" name="object 192">
            <a:extLst>
              <a:ext uri="{FF2B5EF4-FFF2-40B4-BE49-F238E27FC236}">
                <a16:creationId xmlns:a16="http://schemas.microsoft.com/office/drawing/2014/main" id="{B13D43D9-B9C1-7244-A158-E131321CF836}"/>
              </a:ext>
            </a:extLst>
          </p:cNvPr>
          <p:cNvSpPr/>
          <p:nvPr/>
        </p:nvSpPr>
        <p:spPr>
          <a:xfrm>
            <a:off x="3364991"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97" name="object 193">
            <a:extLst>
              <a:ext uri="{FF2B5EF4-FFF2-40B4-BE49-F238E27FC236}">
                <a16:creationId xmlns:a16="http://schemas.microsoft.com/office/drawing/2014/main" id="{ED1B7A5B-E0B8-844D-B980-9D1B8C925197}"/>
              </a:ext>
            </a:extLst>
          </p:cNvPr>
          <p:cNvSpPr/>
          <p:nvPr/>
        </p:nvSpPr>
        <p:spPr>
          <a:xfrm>
            <a:off x="342290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98" name="object 194">
            <a:extLst>
              <a:ext uri="{FF2B5EF4-FFF2-40B4-BE49-F238E27FC236}">
                <a16:creationId xmlns:a16="http://schemas.microsoft.com/office/drawing/2014/main" id="{AE12D5F4-2C66-204C-AB1D-BD4A2292B17E}"/>
              </a:ext>
            </a:extLst>
          </p:cNvPr>
          <p:cNvSpPr/>
          <p:nvPr/>
        </p:nvSpPr>
        <p:spPr>
          <a:xfrm>
            <a:off x="3482340" y="52128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99" name="object 195">
            <a:extLst>
              <a:ext uri="{FF2B5EF4-FFF2-40B4-BE49-F238E27FC236}">
                <a16:creationId xmlns:a16="http://schemas.microsoft.com/office/drawing/2014/main" id="{6E375758-D1CC-A64C-BE8F-A71EF27DA2DE}"/>
              </a:ext>
            </a:extLst>
          </p:cNvPr>
          <p:cNvSpPr/>
          <p:nvPr/>
        </p:nvSpPr>
        <p:spPr>
          <a:xfrm>
            <a:off x="3540252"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00" name="object 196">
            <a:extLst>
              <a:ext uri="{FF2B5EF4-FFF2-40B4-BE49-F238E27FC236}">
                <a16:creationId xmlns:a16="http://schemas.microsoft.com/office/drawing/2014/main" id="{3E295CCA-A948-624F-800A-8C2F7C19CA4B}"/>
              </a:ext>
            </a:extLst>
          </p:cNvPr>
          <p:cNvSpPr/>
          <p:nvPr/>
        </p:nvSpPr>
        <p:spPr>
          <a:xfrm>
            <a:off x="3598164"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01" name="object 197">
            <a:extLst>
              <a:ext uri="{FF2B5EF4-FFF2-40B4-BE49-F238E27FC236}">
                <a16:creationId xmlns:a16="http://schemas.microsoft.com/office/drawing/2014/main" id="{C934F1A8-9E03-AF4B-849E-E41A37EA657E}"/>
              </a:ext>
            </a:extLst>
          </p:cNvPr>
          <p:cNvSpPr/>
          <p:nvPr/>
        </p:nvSpPr>
        <p:spPr>
          <a:xfrm>
            <a:off x="3657600"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02" name="object 198">
            <a:extLst>
              <a:ext uri="{FF2B5EF4-FFF2-40B4-BE49-F238E27FC236}">
                <a16:creationId xmlns:a16="http://schemas.microsoft.com/office/drawing/2014/main" id="{B342431F-F196-954E-A509-F253124FC96E}"/>
              </a:ext>
            </a:extLst>
          </p:cNvPr>
          <p:cNvSpPr/>
          <p:nvPr/>
        </p:nvSpPr>
        <p:spPr>
          <a:xfrm>
            <a:off x="3715511"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03" name="object 199">
            <a:extLst>
              <a:ext uri="{FF2B5EF4-FFF2-40B4-BE49-F238E27FC236}">
                <a16:creationId xmlns:a16="http://schemas.microsoft.com/office/drawing/2014/main" id="{623B6740-047C-6347-AFEE-0E1C903CD163}"/>
              </a:ext>
            </a:extLst>
          </p:cNvPr>
          <p:cNvSpPr/>
          <p:nvPr/>
        </p:nvSpPr>
        <p:spPr>
          <a:xfrm>
            <a:off x="3773423"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04" name="object 200">
            <a:extLst>
              <a:ext uri="{FF2B5EF4-FFF2-40B4-BE49-F238E27FC236}">
                <a16:creationId xmlns:a16="http://schemas.microsoft.com/office/drawing/2014/main" id="{8E311789-400F-8342-AED3-A1A8F5CFD534}"/>
              </a:ext>
            </a:extLst>
          </p:cNvPr>
          <p:cNvSpPr/>
          <p:nvPr/>
        </p:nvSpPr>
        <p:spPr>
          <a:xfrm>
            <a:off x="3832859"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05" name="object 201">
            <a:extLst>
              <a:ext uri="{FF2B5EF4-FFF2-40B4-BE49-F238E27FC236}">
                <a16:creationId xmlns:a16="http://schemas.microsoft.com/office/drawing/2014/main" id="{714DA81A-4AA9-1A49-8723-C522F57CA858}"/>
              </a:ext>
            </a:extLst>
          </p:cNvPr>
          <p:cNvSpPr/>
          <p:nvPr/>
        </p:nvSpPr>
        <p:spPr>
          <a:xfrm>
            <a:off x="3890772"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06" name="object 202">
            <a:extLst>
              <a:ext uri="{FF2B5EF4-FFF2-40B4-BE49-F238E27FC236}">
                <a16:creationId xmlns:a16="http://schemas.microsoft.com/office/drawing/2014/main" id="{76C955BF-B624-3C40-B980-E7A293841A1B}"/>
              </a:ext>
            </a:extLst>
          </p:cNvPr>
          <p:cNvSpPr/>
          <p:nvPr/>
        </p:nvSpPr>
        <p:spPr>
          <a:xfrm>
            <a:off x="3948684"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07" name="object 203">
            <a:extLst>
              <a:ext uri="{FF2B5EF4-FFF2-40B4-BE49-F238E27FC236}">
                <a16:creationId xmlns:a16="http://schemas.microsoft.com/office/drawing/2014/main" id="{BE87D7B5-FAC0-5648-BE1E-393F8B7F80B2}"/>
              </a:ext>
            </a:extLst>
          </p:cNvPr>
          <p:cNvSpPr/>
          <p:nvPr/>
        </p:nvSpPr>
        <p:spPr>
          <a:xfrm>
            <a:off x="4008120"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08" name="object 204">
            <a:extLst>
              <a:ext uri="{FF2B5EF4-FFF2-40B4-BE49-F238E27FC236}">
                <a16:creationId xmlns:a16="http://schemas.microsoft.com/office/drawing/2014/main" id="{ED1BE753-53BA-9F49-BE50-ABD591993E23}"/>
              </a:ext>
            </a:extLst>
          </p:cNvPr>
          <p:cNvSpPr/>
          <p:nvPr/>
        </p:nvSpPr>
        <p:spPr>
          <a:xfrm>
            <a:off x="4066032"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09" name="object 205">
            <a:extLst>
              <a:ext uri="{FF2B5EF4-FFF2-40B4-BE49-F238E27FC236}">
                <a16:creationId xmlns:a16="http://schemas.microsoft.com/office/drawing/2014/main" id="{D56E8E77-7691-924E-8165-7D270BD123D1}"/>
              </a:ext>
            </a:extLst>
          </p:cNvPr>
          <p:cNvSpPr/>
          <p:nvPr/>
        </p:nvSpPr>
        <p:spPr>
          <a:xfrm>
            <a:off x="4125467" y="5212841"/>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210" name="object 206">
            <a:extLst>
              <a:ext uri="{FF2B5EF4-FFF2-40B4-BE49-F238E27FC236}">
                <a16:creationId xmlns:a16="http://schemas.microsoft.com/office/drawing/2014/main" id="{BCD42B3A-A1A8-B24D-BB3D-C146535F1520}"/>
              </a:ext>
            </a:extLst>
          </p:cNvPr>
          <p:cNvSpPr/>
          <p:nvPr/>
        </p:nvSpPr>
        <p:spPr>
          <a:xfrm>
            <a:off x="4183379"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11" name="object 207">
            <a:extLst>
              <a:ext uri="{FF2B5EF4-FFF2-40B4-BE49-F238E27FC236}">
                <a16:creationId xmlns:a16="http://schemas.microsoft.com/office/drawing/2014/main" id="{D427ADE3-93B5-6940-B4C3-4218E65654A5}"/>
              </a:ext>
            </a:extLst>
          </p:cNvPr>
          <p:cNvSpPr/>
          <p:nvPr/>
        </p:nvSpPr>
        <p:spPr>
          <a:xfrm>
            <a:off x="4241291"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12" name="object 208">
            <a:extLst>
              <a:ext uri="{FF2B5EF4-FFF2-40B4-BE49-F238E27FC236}">
                <a16:creationId xmlns:a16="http://schemas.microsoft.com/office/drawing/2014/main" id="{A9921F27-1EB8-044D-BD98-3112B78FC542}"/>
              </a:ext>
            </a:extLst>
          </p:cNvPr>
          <p:cNvSpPr/>
          <p:nvPr/>
        </p:nvSpPr>
        <p:spPr>
          <a:xfrm>
            <a:off x="430072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13" name="object 209">
            <a:extLst>
              <a:ext uri="{FF2B5EF4-FFF2-40B4-BE49-F238E27FC236}">
                <a16:creationId xmlns:a16="http://schemas.microsoft.com/office/drawing/2014/main" id="{4527AE06-0735-6447-B835-4A1E63E1C393}"/>
              </a:ext>
            </a:extLst>
          </p:cNvPr>
          <p:cNvSpPr/>
          <p:nvPr/>
        </p:nvSpPr>
        <p:spPr>
          <a:xfrm>
            <a:off x="4358640"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14" name="object 210">
            <a:extLst>
              <a:ext uri="{FF2B5EF4-FFF2-40B4-BE49-F238E27FC236}">
                <a16:creationId xmlns:a16="http://schemas.microsoft.com/office/drawing/2014/main" id="{7C3697E7-42F7-5E4B-91F6-8906654F9026}"/>
              </a:ext>
            </a:extLst>
          </p:cNvPr>
          <p:cNvSpPr/>
          <p:nvPr/>
        </p:nvSpPr>
        <p:spPr>
          <a:xfrm>
            <a:off x="4416552"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15" name="object 211">
            <a:extLst>
              <a:ext uri="{FF2B5EF4-FFF2-40B4-BE49-F238E27FC236}">
                <a16:creationId xmlns:a16="http://schemas.microsoft.com/office/drawing/2014/main" id="{B867CE4B-2B5A-DA4A-B198-6CEB13B8BE28}"/>
              </a:ext>
            </a:extLst>
          </p:cNvPr>
          <p:cNvSpPr/>
          <p:nvPr/>
        </p:nvSpPr>
        <p:spPr>
          <a:xfrm>
            <a:off x="4475988"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16" name="object 212">
            <a:extLst>
              <a:ext uri="{FF2B5EF4-FFF2-40B4-BE49-F238E27FC236}">
                <a16:creationId xmlns:a16="http://schemas.microsoft.com/office/drawing/2014/main" id="{2E929CAB-A570-6941-99F5-EF1C21EDD944}"/>
              </a:ext>
            </a:extLst>
          </p:cNvPr>
          <p:cNvSpPr/>
          <p:nvPr/>
        </p:nvSpPr>
        <p:spPr>
          <a:xfrm>
            <a:off x="4533900"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17" name="object 213">
            <a:extLst>
              <a:ext uri="{FF2B5EF4-FFF2-40B4-BE49-F238E27FC236}">
                <a16:creationId xmlns:a16="http://schemas.microsoft.com/office/drawing/2014/main" id="{F2105674-6E61-454E-949F-C0ADCFD37E5E}"/>
              </a:ext>
            </a:extLst>
          </p:cNvPr>
          <p:cNvSpPr/>
          <p:nvPr/>
        </p:nvSpPr>
        <p:spPr>
          <a:xfrm>
            <a:off x="4593335" y="5212841"/>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218" name="object 214">
            <a:extLst>
              <a:ext uri="{FF2B5EF4-FFF2-40B4-BE49-F238E27FC236}">
                <a16:creationId xmlns:a16="http://schemas.microsoft.com/office/drawing/2014/main" id="{E82DE97D-E7BA-904D-9BF5-9932C74B9A8A}"/>
              </a:ext>
            </a:extLst>
          </p:cNvPr>
          <p:cNvSpPr/>
          <p:nvPr/>
        </p:nvSpPr>
        <p:spPr>
          <a:xfrm>
            <a:off x="4651247"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19" name="object 215">
            <a:extLst>
              <a:ext uri="{FF2B5EF4-FFF2-40B4-BE49-F238E27FC236}">
                <a16:creationId xmlns:a16="http://schemas.microsoft.com/office/drawing/2014/main" id="{FDD7438A-8876-3740-B48F-70E538509460}"/>
              </a:ext>
            </a:extLst>
          </p:cNvPr>
          <p:cNvSpPr/>
          <p:nvPr/>
        </p:nvSpPr>
        <p:spPr>
          <a:xfrm>
            <a:off x="4709159"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0" name="object 216">
            <a:extLst>
              <a:ext uri="{FF2B5EF4-FFF2-40B4-BE49-F238E27FC236}">
                <a16:creationId xmlns:a16="http://schemas.microsoft.com/office/drawing/2014/main" id="{759296A3-2A08-C543-97C6-44DE99355ED8}"/>
              </a:ext>
            </a:extLst>
          </p:cNvPr>
          <p:cNvSpPr/>
          <p:nvPr/>
        </p:nvSpPr>
        <p:spPr>
          <a:xfrm>
            <a:off x="4768596"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1" name="object 217">
            <a:extLst>
              <a:ext uri="{FF2B5EF4-FFF2-40B4-BE49-F238E27FC236}">
                <a16:creationId xmlns:a16="http://schemas.microsoft.com/office/drawing/2014/main" id="{883A5523-C086-8F4F-B4A0-F4D6E1A4D127}"/>
              </a:ext>
            </a:extLst>
          </p:cNvPr>
          <p:cNvSpPr/>
          <p:nvPr/>
        </p:nvSpPr>
        <p:spPr>
          <a:xfrm>
            <a:off x="4826508"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2" name="object 218">
            <a:extLst>
              <a:ext uri="{FF2B5EF4-FFF2-40B4-BE49-F238E27FC236}">
                <a16:creationId xmlns:a16="http://schemas.microsoft.com/office/drawing/2014/main" id="{E0F76593-B322-7349-BF68-7DCDF78E49AF}"/>
              </a:ext>
            </a:extLst>
          </p:cNvPr>
          <p:cNvSpPr/>
          <p:nvPr/>
        </p:nvSpPr>
        <p:spPr>
          <a:xfrm>
            <a:off x="4884420"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3" name="object 219">
            <a:extLst>
              <a:ext uri="{FF2B5EF4-FFF2-40B4-BE49-F238E27FC236}">
                <a16:creationId xmlns:a16="http://schemas.microsoft.com/office/drawing/2014/main" id="{E66BE542-5160-F24B-B656-D24DFA4316FA}"/>
              </a:ext>
            </a:extLst>
          </p:cNvPr>
          <p:cNvSpPr/>
          <p:nvPr/>
        </p:nvSpPr>
        <p:spPr>
          <a:xfrm>
            <a:off x="4943855"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4" name="object 220">
            <a:extLst>
              <a:ext uri="{FF2B5EF4-FFF2-40B4-BE49-F238E27FC236}">
                <a16:creationId xmlns:a16="http://schemas.microsoft.com/office/drawing/2014/main" id="{DA8C32DD-A07E-594D-86D0-CF5FADE2875F}"/>
              </a:ext>
            </a:extLst>
          </p:cNvPr>
          <p:cNvSpPr/>
          <p:nvPr/>
        </p:nvSpPr>
        <p:spPr>
          <a:xfrm>
            <a:off x="500176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5" name="object 221">
            <a:extLst>
              <a:ext uri="{FF2B5EF4-FFF2-40B4-BE49-F238E27FC236}">
                <a16:creationId xmlns:a16="http://schemas.microsoft.com/office/drawing/2014/main" id="{4D333311-4201-F540-B455-45434659F38B}"/>
              </a:ext>
            </a:extLst>
          </p:cNvPr>
          <p:cNvSpPr/>
          <p:nvPr/>
        </p:nvSpPr>
        <p:spPr>
          <a:xfrm>
            <a:off x="5059679"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6" name="object 222">
            <a:extLst>
              <a:ext uri="{FF2B5EF4-FFF2-40B4-BE49-F238E27FC236}">
                <a16:creationId xmlns:a16="http://schemas.microsoft.com/office/drawing/2014/main" id="{E8E5053D-3ADE-7A4E-BF92-991606ECEFB6}"/>
              </a:ext>
            </a:extLst>
          </p:cNvPr>
          <p:cNvSpPr/>
          <p:nvPr/>
        </p:nvSpPr>
        <p:spPr>
          <a:xfrm>
            <a:off x="5119115"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7" name="object 223">
            <a:extLst>
              <a:ext uri="{FF2B5EF4-FFF2-40B4-BE49-F238E27FC236}">
                <a16:creationId xmlns:a16="http://schemas.microsoft.com/office/drawing/2014/main" id="{5864D1CC-F5F5-3E46-BECD-F99C0020CF75}"/>
              </a:ext>
            </a:extLst>
          </p:cNvPr>
          <p:cNvSpPr/>
          <p:nvPr/>
        </p:nvSpPr>
        <p:spPr>
          <a:xfrm>
            <a:off x="5177028"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8" name="object 224">
            <a:extLst>
              <a:ext uri="{FF2B5EF4-FFF2-40B4-BE49-F238E27FC236}">
                <a16:creationId xmlns:a16="http://schemas.microsoft.com/office/drawing/2014/main" id="{8F011E1C-CF6B-D544-963F-8CD23BFD012F}"/>
              </a:ext>
            </a:extLst>
          </p:cNvPr>
          <p:cNvSpPr/>
          <p:nvPr/>
        </p:nvSpPr>
        <p:spPr>
          <a:xfrm>
            <a:off x="5236464" y="52128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29" name="object 225">
            <a:extLst>
              <a:ext uri="{FF2B5EF4-FFF2-40B4-BE49-F238E27FC236}">
                <a16:creationId xmlns:a16="http://schemas.microsoft.com/office/drawing/2014/main" id="{3145441B-ECA6-7D4E-AAE2-FDA75A574402}"/>
              </a:ext>
            </a:extLst>
          </p:cNvPr>
          <p:cNvSpPr/>
          <p:nvPr/>
        </p:nvSpPr>
        <p:spPr>
          <a:xfrm>
            <a:off x="5294376"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0" name="object 226">
            <a:extLst>
              <a:ext uri="{FF2B5EF4-FFF2-40B4-BE49-F238E27FC236}">
                <a16:creationId xmlns:a16="http://schemas.microsoft.com/office/drawing/2014/main" id="{646FD140-A62A-6947-A331-FD475A12E0E8}"/>
              </a:ext>
            </a:extLst>
          </p:cNvPr>
          <p:cNvSpPr/>
          <p:nvPr/>
        </p:nvSpPr>
        <p:spPr>
          <a:xfrm>
            <a:off x="5352288"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1" name="object 227">
            <a:extLst>
              <a:ext uri="{FF2B5EF4-FFF2-40B4-BE49-F238E27FC236}">
                <a16:creationId xmlns:a16="http://schemas.microsoft.com/office/drawing/2014/main" id="{CAAAD2F9-C928-8A41-9293-8073595B3DBE}"/>
              </a:ext>
            </a:extLst>
          </p:cNvPr>
          <p:cNvSpPr/>
          <p:nvPr/>
        </p:nvSpPr>
        <p:spPr>
          <a:xfrm>
            <a:off x="541172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2" name="object 228">
            <a:extLst>
              <a:ext uri="{FF2B5EF4-FFF2-40B4-BE49-F238E27FC236}">
                <a16:creationId xmlns:a16="http://schemas.microsoft.com/office/drawing/2014/main" id="{28380A65-1B93-F944-94DC-03B979AD69F9}"/>
              </a:ext>
            </a:extLst>
          </p:cNvPr>
          <p:cNvSpPr/>
          <p:nvPr/>
        </p:nvSpPr>
        <p:spPr>
          <a:xfrm>
            <a:off x="5469635"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3" name="object 229">
            <a:extLst>
              <a:ext uri="{FF2B5EF4-FFF2-40B4-BE49-F238E27FC236}">
                <a16:creationId xmlns:a16="http://schemas.microsoft.com/office/drawing/2014/main" id="{4B5E309E-D9EE-664A-9D4D-10D4CF901163}"/>
              </a:ext>
            </a:extLst>
          </p:cNvPr>
          <p:cNvSpPr/>
          <p:nvPr/>
        </p:nvSpPr>
        <p:spPr>
          <a:xfrm>
            <a:off x="552754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4" name="object 230">
            <a:extLst>
              <a:ext uri="{FF2B5EF4-FFF2-40B4-BE49-F238E27FC236}">
                <a16:creationId xmlns:a16="http://schemas.microsoft.com/office/drawing/2014/main" id="{BD0771C1-EDE0-5D47-A7C2-BEC062427313}"/>
              </a:ext>
            </a:extLst>
          </p:cNvPr>
          <p:cNvSpPr/>
          <p:nvPr/>
        </p:nvSpPr>
        <p:spPr>
          <a:xfrm>
            <a:off x="5586984"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5" name="object 231">
            <a:extLst>
              <a:ext uri="{FF2B5EF4-FFF2-40B4-BE49-F238E27FC236}">
                <a16:creationId xmlns:a16="http://schemas.microsoft.com/office/drawing/2014/main" id="{B6AC4097-DB6B-FD40-B881-0E182DCACED5}"/>
              </a:ext>
            </a:extLst>
          </p:cNvPr>
          <p:cNvSpPr/>
          <p:nvPr/>
        </p:nvSpPr>
        <p:spPr>
          <a:xfrm>
            <a:off x="5644896"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6" name="object 232">
            <a:extLst>
              <a:ext uri="{FF2B5EF4-FFF2-40B4-BE49-F238E27FC236}">
                <a16:creationId xmlns:a16="http://schemas.microsoft.com/office/drawing/2014/main" id="{96531D36-F5BF-124C-B3AC-CED42BAEDFE6}"/>
              </a:ext>
            </a:extLst>
          </p:cNvPr>
          <p:cNvSpPr/>
          <p:nvPr/>
        </p:nvSpPr>
        <p:spPr>
          <a:xfrm>
            <a:off x="570280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7" name="object 233">
            <a:extLst>
              <a:ext uri="{FF2B5EF4-FFF2-40B4-BE49-F238E27FC236}">
                <a16:creationId xmlns:a16="http://schemas.microsoft.com/office/drawing/2014/main" id="{B8063F73-8ED9-6A4D-887E-CB5B9F5E53F7}"/>
              </a:ext>
            </a:extLst>
          </p:cNvPr>
          <p:cNvSpPr/>
          <p:nvPr/>
        </p:nvSpPr>
        <p:spPr>
          <a:xfrm>
            <a:off x="5762244" y="5212841"/>
            <a:ext cx="15240" cy="0"/>
          </a:xfrm>
          <a:custGeom>
            <a:avLst/>
            <a:gdLst/>
            <a:ahLst/>
            <a:cxnLst/>
            <a:rect l="l" t="t" r="r" b="b"/>
            <a:pathLst>
              <a:path w="15239">
                <a:moveTo>
                  <a:pt x="0" y="0"/>
                </a:moveTo>
                <a:lnTo>
                  <a:pt x="15239" y="0"/>
                </a:lnTo>
              </a:path>
            </a:pathLst>
          </a:custGeom>
          <a:ln w="7619">
            <a:solidFill>
              <a:srgbClr val="D8D8D8"/>
            </a:solidFill>
          </a:ln>
        </p:spPr>
        <p:txBody>
          <a:bodyPr wrap="square" lIns="0" tIns="0" rIns="0" bIns="0" rtlCol="0"/>
          <a:lstStyle/>
          <a:p>
            <a:endParaRPr/>
          </a:p>
        </p:txBody>
      </p:sp>
      <p:sp>
        <p:nvSpPr>
          <p:cNvPr id="238" name="object 234">
            <a:extLst>
              <a:ext uri="{FF2B5EF4-FFF2-40B4-BE49-F238E27FC236}">
                <a16:creationId xmlns:a16="http://schemas.microsoft.com/office/drawing/2014/main" id="{184F1AB9-D917-0F43-9A70-B6A66D7675FB}"/>
              </a:ext>
            </a:extLst>
          </p:cNvPr>
          <p:cNvSpPr/>
          <p:nvPr/>
        </p:nvSpPr>
        <p:spPr>
          <a:xfrm>
            <a:off x="1318259"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39" name="object 235">
            <a:extLst>
              <a:ext uri="{FF2B5EF4-FFF2-40B4-BE49-F238E27FC236}">
                <a16:creationId xmlns:a16="http://schemas.microsoft.com/office/drawing/2014/main" id="{FFA6FBE8-3FBF-3C4C-A5B2-29A98A7A4B28}"/>
              </a:ext>
            </a:extLst>
          </p:cNvPr>
          <p:cNvSpPr/>
          <p:nvPr/>
        </p:nvSpPr>
        <p:spPr>
          <a:xfrm>
            <a:off x="1376172"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40" name="object 236">
            <a:extLst>
              <a:ext uri="{FF2B5EF4-FFF2-40B4-BE49-F238E27FC236}">
                <a16:creationId xmlns:a16="http://schemas.microsoft.com/office/drawing/2014/main" id="{4480B2A6-D216-854D-BC7A-40BD1F4992A9}"/>
              </a:ext>
            </a:extLst>
          </p:cNvPr>
          <p:cNvSpPr/>
          <p:nvPr/>
        </p:nvSpPr>
        <p:spPr>
          <a:xfrm>
            <a:off x="1435608"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41" name="object 237">
            <a:extLst>
              <a:ext uri="{FF2B5EF4-FFF2-40B4-BE49-F238E27FC236}">
                <a16:creationId xmlns:a16="http://schemas.microsoft.com/office/drawing/2014/main" id="{CB4244A3-9633-BE41-8C77-B01993D7F467}"/>
              </a:ext>
            </a:extLst>
          </p:cNvPr>
          <p:cNvSpPr/>
          <p:nvPr/>
        </p:nvSpPr>
        <p:spPr>
          <a:xfrm>
            <a:off x="1493519"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42" name="object 238">
            <a:extLst>
              <a:ext uri="{FF2B5EF4-FFF2-40B4-BE49-F238E27FC236}">
                <a16:creationId xmlns:a16="http://schemas.microsoft.com/office/drawing/2014/main" id="{5FEB0311-E68B-F540-8BD0-883889E6F53D}"/>
              </a:ext>
            </a:extLst>
          </p:cNvPr>
          <p:cNvSpPr/>
          <p:nvPr/>
        </p:nvSpPr>
        <p:spPr>
          <a:xfrm>
            <a:off x="1551432" y="48699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243" name="object 239">
            <a:extLst>
              <a:ext uri="{FF2B5EF4-FFF2-40B4-BE49-F238E27FC236}">
                <a16:creationId xmlns:a16="http://schemas.microsoft.com/office/drawing/2014/main" id="{0EF6E693-F9EA-4840-9B0A-44E6FDB412D1}"/>
              </a:ext>
            </a:extLst>
          </p:cNvPr>
          <p:cNvSpPr/>
          <p:nvPr/>
        </p:nvSpPr>
        <p:spPr>
          <a:xfrm>
            <a:off x="1610867"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44" name="object 240">
            <a:extLst>
              <a:ext uri="{FF2B5EF4-FFF2-40B4-BE49-F238E27FC236}">
                <a16:creationId xmlns:a16="http://schemas.microsoft.com/office/drawing/2014/main" id="{E840839A-FD3E-8449-B19C-22B92B0D5230}"/>
              </a:ext>
            </a:extLst>
          </p:cNvPr>
          <p:cNvSpPr/>
          <p:nvPr/>
        </p:nvSpPr>
        <p:spPr>
          <a:xfrm>
            <a:off x="1668779"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45" name="object 241">
            <a:extLst>
              <a:ext uri="{FF2B5EF4-FFF2-40B4-BE49-F238E27FC236}">
                <a16:creationId xmlns:a16="http://schemas.microsoft.com/office/drawing/2014/main" id="{9BBDE849-964C-BF4E-A988-024BDBCBE7DD}"/>
              </a:ext>
            </a:extLst>
          </p:cNvPr>
          <p:cNvSpPr/>
          <p:nvPr/>
        </p:nvSpPr>
        <p:spPr>
          <a:xfrm>
            <a:off x="1728216" y="4869941"/>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246" name="object 242">
            <a:extLst>
              <a:ext uri="{FF2B5EF4-FFF2-40B4-BE49-F238E27FC236}">
                <a16:creationId xmlns:a16="http://schemas.microsoft.com/office/drawing/2014/main" id="{968DDF60-96B4-8342-8954-8BC9C9FAE64C}"/>
              </a:ext>
            </a:extLst>
          </p:cNvPr>
          <p:cNvSpPr/>
          <p:nvPr/>
        </p:nvSpPr>
        <p:spPr>
          <a:xfrm>
            <a:off x="1786127" y="48699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247" name="object 243">
            <a:extLst>
              <a:ext uri="{FF2B5EF4-FFF2-40B4-BE49-F238E27FC236}">
                <a16:creationId xmlns:a16="http://schemas.microsoft.com/office/drawing/2014/main" id="{B1070248-7947-F349-A05A-46C7A91F39CE}"/>
              </a:ext>
            </a:extLst>
          </p:cNvPr>
          <p:cNvSpPr/>
          <p:nvPr/>
        </p:nvSpPr>
        <p:spPr>
          <a:xfrm>
            <a:off x="1844039" y="48699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248" name="object 244">
            <a:extLst>
              <a:ext uri="{FF2B5EF4-FFF2-40B4-BE49-F238E27FC236}">
                <a16:creationId xmlns:a16="http://schemas.microsoft.com/office/drawing/2014/main" id="{6F259E61-9AB9-2D4E-AA20-9C8A9D94846D}"/>
              </a:ext>
            </a:extLst>
          </p:cNvPr>
          <p:cNvSpPr/>
          <p:nvPr/>
        </p:nvSpPr>
        <p:spPr>
          <a:xfrm>
            <a:off x="1903475"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49" name="object 245">
            <a:extLst>
              <a:ext uri="{FF2B5EF4-FFF2-40B4-BE49-F238E27FC236}">
                <a16:creationId xmlns:a16="http://schemas.microsoft.com/office/drawing/2014/main" id="{13813790-911B-1B4A-BD5B-1ED7B9A4587D}"/>
              </a:ext>
            </a:extLst>
          </p:cNvPr>
          <p:cNvSpPr/>
          <p:nvPr/>
        </p:nvSpPr>
        <p:spPr>
          <a:xfrm>
            <a:off x="1961388"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50" name="object 246">
            <a:extLst>
              <a:ext uri="{FF2B5EF4-FFF2-40B4-BE49-F238E27FC236}">
                <a16:creationId xmlns:a16="http://schemas.microsoft.com/office/drawing/2014/main" id="{91EE3ECF-28D8-0B4F-935A-15255F14E826}"/>
              </a:ext>
            </a:extLst>
          </p:cNvPr>
          <p:cNvSpPr/>
          <p:nvPr/>
        </p:nvSpPr>
        <p:spPr>
          <a:xfrm>
            <a:off x="2019300"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51" name="object 247">
            <a:extLst>
              <a:ext uri="{FF2B5EF4-FFF2-40B4-BE49-F238E27FC236}">
                <a16:creationId xmlns:a16="http://schemas.microsoft.com/office/drawing/2014/main" id="{037DB0E5-FB5A-1E4D-BC60-8B77AD4B5119}"/>
              </a:ext>
            </a:extLst>
          </p:cNvPr>
          <p:cNvSpPr/>
          <p:nvPr/>
        </p:nvSpPr>
        <p:spPr>
          <a:xfrm>
            <a:off x="2078736" y="48699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252" name="object 248">
            <a:extLst>
              <a:ext uri="{FF2B5EF4-FFF2-40B4-BE49-F238E27FC236}">
                <a16:creationId xmlns:a16="http://schemas.microsoft.com/office/drawing/2014/main" id="{8773A86A-8D10-AE46-BC1F-425A77D6EC20}"/>
              </a:ext>
            </a:extLst>
          </p:cNvPr>
          <p:cNvSpPr/>
          <p:nvPr/>
        </p:nvSpPr>
        <p:spPr>
          <a:xfrm>
            <a:off x="2136648" y="48699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253" name="object 249">
            <a:extLst>
              <a:ext uri="{FF2B5EF4-FFF2-40B4-BE49-F238E27FC236}">
                <a16:creationId xmlns:a16="http://schemas.microsoft.com/office/drawing/2014/main" id="{62904BE6-8D7A-1240-8DEE-1A8A48831E70}"/>
              </a:ext>
            </a:extLst>
          </p:cNvPr>
          <p:cNvSpPr/>
          <p:nvPr/>
        </p:nvSpPr>
        <p:spPr>
          <a:xfrm>
            <a:off x="2194560"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54" name="object 250">
            <a:extLst>
              <a:ext uri="{FF2B5EF4-FFF2-40B4-BE49-F238E27FC236}">
                <a16:creationId xmlns:a16="http://schemas.microsoft.com/office/drawing/2014/main" id="{AD6FD709-DE4E-5F49-AAF7-1CFC7F0BD7D6}"/>
              </a:ext>
            </a:extLst>
          </p:cNvPr>
          <p:cNvSpPr/>
          <p:nvPr/>
        </p:nvSpPr>
        <p:spPr>
          <a:xfrm>
            <a:off x="2253995"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55" name="object 251">
            <a:extLst>
              <a:ext uri="{FF2B5EF4-FFF2-40B4-BE49-F238E27FC236}">
                <a16:creationId xmlns:a16="http://schemas.microsoft.com/office/drawing/2014/main" id="{03AB007F-3C3E-C947-931C-FC307591FD46}"/>
              </a:ext>
            </a:extLst>
          </p:cNvPr>
          <p:cNvSpPr/>
          <p:nvPr/>
        </p:nvSpPr>
        <p:spPr>
          <a:xfrm>
            <a:off x="2311907"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56" name="object 252">
            <a:extLst>
              <a:ext uri="{FF2B5EF4-FFF2-40B4-BE49-F238E27FC236}">
                <a16:creationId xmlns:a16="http://schemas.microsoft.com/office/drawing/2014/main" id="{516C1F50-8288-4544-93C3-FBCD04536FBF}"/>
              </a:ext>
            </a:extLst>
          </p:cNvPr>
          <p:cNvSpPr/>
          <p:nvPr/>
        </p:nvSpPr>
        <p:spPr>
          <a:xfrm>
            <a:off x="2371344" y="4869941"/>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257" name="object 253">
            <a:extLst>
              <a:ext uri="{FF2B5EF4-FFF2-40B4-BE49-F238E27FC236}">
                <a16:creationId xmlns:a16="http://schemas.microsoft.com/office/drawing/2014/main" id="{FD58AE06-FEC0-E943-ADDC-7F56A03CFEE7}"/>
              </a:ext>
            </a:extLst>
          </p:cNvPr>
          <p:cNvSpPr/>
          <p:nvPr/>
        </p:nvSpPr>
        <p:spPr>
          <a:xfrm>
            <a:off x="2429255"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58" name="object 254">
            <a:extLst>
              <a:ext uri="{FF2B5EF4-FFF2-40B4-BE49-F238E27FC236}">
                <a16:creationId xmlns:a16="http://schemas.microsoft.com/office/drawing/2014/main" id="{3B3C4597-2CB6-F649-B193-BFDF5344ECE9}"/>
              </a:ext>
            </a:extLst>
          </p:cNvPr>
          <p:cNvSpPr/>
          <p:nvPr/>
        </p:nvSpPr>
        <p:spPr>
          <a:xfrm>
            <a:off x="2487167"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59" name="object 255">
            <a:extLst>
              <a:ext uri="{FF2B5EF4-FFF2-40B4-BE49-F238E27FC236}">
                <a16:creationId xmlns:a16="http://schemas.microsoft.com/office/drawing/2014/main" id="{7D4A1E58-0526-6A48-ACAC-C11C309826C6}"/>
              </a:ext>
            </a:extLst>
          </p:cNvPr>
          <p:cNvSpPr/>
          <p:nvPr/>
        </p:nvSpPr>
        <p:spPr>
          <a:xfrm>
            <a:off x="2546603"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60" name="object 256">
            <a:extLst>
              <a:ext uri="{FF2B5EF4-FFF2-40B4-BE49-F238E27FC236}">
                <a16:creationId xmlns:a16="http://schemas.microsoft.com/office/drawing/2014/main" id="{4D29AD27-3351-534E-8C58-7EF9302E536B}"/>
              </a:ext>
            </a:extLst>
          </p:cNvPr>
          <p:cNvSpPr/>
          <p:nvPr/>
        </p:nvSpPr>
        <p:spPr>
          <a:xfrm>
            <a:off x="2604516" y="48699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261" name="object 257">
            <a:extLst>
              <a:ext uri="{FF2B5EF4-FFF2-40B4-BE49-F238E27FC236}">
                <a16:creationId xmlns:a16="http://schemas.microsoft.com/office/drawing/2014/main" id="{8143AA35-D031-EC44-8249-F673568CE3D2}"/>
              </a:ext>
            </a:extLst>
          </p:cNvPr>
          <p:cNvSpPr/>
          <p:nvPr/>
        </p:nvSpPr>
        <p:spPr>
          <a:xfrm>
            <a:off x="2662427"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62" name="object 258">
            <a:extLst>
              <a:ext uri="{FF2B5EF4-FFF2-40B4-BE49-F238E27FC236}">
                <a16:creationId xmlns:a16="http://schemas.microsoft.com/office/drawing/2014/main" id="{8883872A-9B4C-CD4B-A314-1CDF80D91DD6}"/>
              </a:ext>
            </a:extLst>
          </p:cNvPr>
          <p:cNvSpPr/>
          <p:nvPr/>
        </p:nvSpPr>
        <p:spPr>
          <a:xfrm>
            <a:off x="2721864" y="48699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263" name="object 259">
            <a:extLst>
              <a:ext uri="{FF2B5EF4-FFF2-40B4-BE49-F238E27FC236}">
                <a16:creationId xmlns:a16="http://schemas.microsoft.com/office/drawing/2014/main" id="{1A63BFD4-487A-C648-9D04-78B79518CD4D}"/>
              </a:ext>
            </a:extLst>
          </p:cNvPr>
          <p:cNvSpPr/>
          <p:nvPr/>
        </p:nvSpPr>
        <p:spPr>
          <a:xfrm>
            <a:off x="2779775" y="48699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264" name="object 260">
            <a:extLst>
              <a:ext uri="{FF2B5EF4-FFF2-40B4-BE49-F238E27FC236}">
                <a16:creationId xmlns:a16="http://schemas.microsoft.com/office/drawing/2014/main" id="{8B29E274-0EDE-854E-8F1E-EBC08483E51A}"/>
              </a:ext>
            </a:extLst>
          </p:cNvPr>
          <p:cNvSpPr/>
          <p:nvPr/>
        </p:nvSpPr>
        <p:spPr>
          <a:xfrm>
            <a:off x="2839211" y="4869941"/>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265" name="object 261">
            <a:extLst>
              <a:ext uri="{FF2B5EF4-FFF2-40B4-BE49-F238E27FC236}">
                <a16:creationId xmlns:a16="http://schemas.microsoft.com/office/drawing/2014/main" id="{540DFCDC-79F2-AE47-8366-F99E57183586}"/>
              </a:ext>
            </a:extLst>
          </p:cNvPr>
          <p:cNvSpPr/>
          <p:nvPr/>
        </p:nvSpPr>
        <p:spPr>
          <a:xfrm>
            <a:off x="2897124" y="48699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266" name="object 262">
            <a:extLst>
              <a:ext uri="{FF2B5EF4-FFF2-40B4-BE49-F238E27FC236}">
                <a16:creationId xmlns:a16="http://schemas.microsoft.com/office/drawing/2014/main" id="{E29E9840-BC8B-9045-B54B-0B04F4D4DDBC}"/>
              </a:ext>
            </a:extLst>
          </p:cNvPr>
          <p:cNvSpPr/>
          <p:nvPr/>
        </p:nvSpPr>
        <p:spPr>
          <a:xfrm>
            <a:off x="2955035"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67" name="object 263">
            <a:extLst>
              <a:ext uri="{FF2B5EF4-FFF2-40B4-BE49-F238E27FC236}">
                <a16:creationId xmlns:a16="http://schemas.microsoft.com/office/drawing/2014/main" id="{9BB5540A-AFE1-7846-A506-DD73A56219D9}"/>
              </a:ext>
            </a:extLst>
          </p:cNvPr>
          <p:cNvSpPr/>
          <p:nvPr/>
        </p:nvSpPr>
        <p:spPr>
          <a:xfrm>
            <a:off x="3014472" y="48699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268" name="object 264">
            <a:extLst>
              <a:ext uri="{FF2B5EF4-FFF2-40B4-BE49-F238E27FC236}">
                <a16:creationId xmlns:a16="http://schemas.microsoft.com/office/drawing/2014/main" id="{40ED69FD-6688-8C43-A76E-53082310CC28}"/>
              </a:ext>
            </a:extLst>
          </p:cNvPr>
          <p:cNvSpPr/>
          <p:nvPr/>
        </p:nvSpPr>
        <p:spPr>
          <a:xfrm>
            <a:off x="3072383" y="48699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269" name="object 265">
            <a:extLst>
              <a:ext uri="{FF2B5EF4-FFF2-40B4-BE49-F238E27FC236}">
                <a16:creationId xmlns:a16="http://schemas.microsoft.com/office/drawing/2014/main" id="{1E9E6750-23BC-ED49-9201-77B50C6834E8}"/>
              </a:ext>
            </a:extLst>
          </p:cNvPr>
          <p:cNvSpPr/>
          <p:nvPr/>
        </p:nvSpPr>
        <p:spPr>
          <a:xfrm>
            <a:off x="3130296" y="48699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270" name="object 266">
            <a:extLst>
              <a:ext uri="{FF2B5EF4-FFF2-40B4-BE49-F238E27FC236}">
                <a16:creationId xmlns:a16="http://schemas.microsoft.com/office/drawing/2014/main" id="{9B6ABFE8-2E8A-8E40-90CE-62F24D10EC8A}"/>
              </a:ext>
            </a:extLst>
          </p:cNvPr>
          <p:cNvSpPr/>
          <p:nvPr/>
        </p:nvSpPr>
        <p:spPr>
          <a:xfrm>
            <a:off x="3189732" y="48699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271" name="object 267">
            <a:extLst>
              <a:ext uri="{FF2B5EF4-FFF2-40B4-BE49-F238E27FC236}">
                <a16:creationId xmlns:a16="http://schemas.microsoft.com/office/drawing/2014/main" id="{3D886232-6641-C442-B9B1-AE31BDA95DB3}"/>
              </a:ext>
            </a:extLst>
          </p:cNvPr>
          <p:cNvSpPr/>
          <p:nvPr/>
        </p:nvSpPr>
        <p:spPr>
          <a:xfrm>
            <a:off x="324764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72" name="object 268">
            <a:extLst>
              <a:ext uri="{FF2B5EF4-FFF2-40B4-BE49-F238E27FC236}">
                <a16:creationId xmlns:a16="http://schemas.microsoft.com/office/drawing/2014/main" id="{6D2292C0-5DAC-B44D-B994-3DBC01A61E9C}"/>
              </a:ext>
            </a:extLst>
          </p:cNvPr>
          <p:cNvSpPr/>
          <p:nvPr/>
        </p:nvSpPr>
        <p:spPr>
          <a:xfrm>
            <a:off x="3305555"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73" name="object 269">
            <a:extLst>
              <a:ext uri="{FF2B5EF4-FFF2-40B4-BE49-F238E27FC236}">
                <a16:creationId xmlns:a16="http://schemas.microsoft.com/office/drawing/2014/main" id="{E78B4E64-3934-3545-86E4-7843ACE447CE}"/>
              </a:ext>
            </a:extLst>
          </p:cNvPr>
          <p:cNvSpPr/>
          <p:nvPr/>
        </p:nvSpPr>
        <p:spPr>
          <a:xfrm>
            <a:off x="3364991"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74" name="object 270">
            <a:extLst>
              <a:ext uri="{FF2B5EF4-FFF2-40B4-BE49-F238E27FC236}">
                <a16:creationId xmlns:a16="http://schemas.microsoft.com/office/drawing/2014/main" id="{C817D678-D00C-8A48-BC36-A403B07ACF41}"/>
              </a:ext>
            </a:extLst>
          </p:cNvPr>
          <p:cNvSpPr/>
          <p:nvPr/>
        </p:nvSpPr>
        <p:spPr>
          <a:xfrm>
            <a:off x="342290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75" name="object 271">
            <a:extLst>
              <a:ext uri="{FF2B5EF4-FFF2-40B4-BE49-F238E27FC236}">
                <a16:creationId xmlns:a16="http://schemas.microsoft.com/office/drawing/2014/main" id="{E5305658-7B28-A040-BFE9-A0026CDD247D}"/>
              </a:ext>
            </a:extLst>
          </p:cNvPr>
          <p:cNvSpPr/>
          <p:nvPr/>
        </p:nvSpPr>
        <p:spPr>
          <a:xfrm>
            <a:off x="3482340" y="48699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76" name="object 272">
            <a:extLst>
              <a:ext uri="{FF2B5EF4-FFF2-40B4-BE49-F238E27FC236}">
                <a16:creationId xmlns:a16="http://schemas.microsoft.com/office/drawing/2014/main" id="{87E4EA76-E15A-494D-BED5-86B8CCFAE868}"/>
              </a:ext>
            </a:extLst>
          </p:cNvPr>
          <p:cNvSpPr/>
          <p:nvPr/>
        </p:nvSpPr>
        <p:spPr>
          <a:xfrm>
            <a:off x="3540252"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77" name="object 273">
            <a:extLst>
              <a:ext uri="{FF2B5EF4-FFF2-40B4-BE49-F238E27FC236}">
                <a16:creationId xmlns:a16="http://schemas.microsoft.com/office/drawing/2014/main" id="{6C0464A7-3FC3-E545-9CCA-F0191CFDC1F3}"/>
              </a:ext>
            </a:extLst>
          </p:cNvPr>
          <p:cNvSpPr/>
          <p:nvPr/>
        </p:nvSpPr>
        <p:spPr>
          <a:xfrm>
            <a:off x="3598164"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78" name="object 274">
            <a:extLst>
              <a:ext uri="{FF2B5EF4-FFF2-40B4-BE49-F238E27FC236}">
                <a16:creationId xmlns:a16="http://schemas.microsoft.com/office/drawing/2014/main" id="{A06E10EE-3FBA-774A-A83A-5EB65865BF45}"/>
              </a:ext>
            </a:extLst>
          </p:cNvPr>
          <p:cNvSpPr/>
          <p:nvPr/>
        </p:nvSpPr>
        <p:spPr>
          <a:xfrm>
            <a:off x="3657600"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79" name="object 275">
            <a:extLst>
              <a:ext uri="{FF2B5EF4-FFF2-40B4-BE49-F238E27FC236}">
                <a16:creationId xmlns:a16="http://schemas.microsoft.com/office/drawing/2014/main" id="{1668BC6B-ED33-DF4B-88D8-C0A9171F632C}"/>
              </a:ext>
            </a:extLst>
          </p:cNvPr>
          <p:cNvSpPr/>
          <p:nvPr/>
        </p:nvSpPr>
        <p:spPr>
          <a:xfrm>
            <a:off x="3715511"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80" name="object 276">
            <a:extLst>
              <a:ext uri="{FF2B5EF4-FFF2-40B4-BE49-F238E27FC236}">
                <a16:creationId xmlns:a16="http://schemas.microsoft.com/office/drawing/2014/main" id="{FD0A3EE1-1ABB-C24B-BF49-9CCDE47DF766}"/>
              </a:ext>
            </a:extLst>
          </p:cNvPr>
          <p:cNvSpPr/>
          <p:nvPr/>
        </p:nvSpPr>
        <p:spPr>
          <a:xfrm>
            <a:off x="3773423"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81" name="object 277">
            <a:extLst>
              <a:ext uri="{FF2B5EF4-FFF2-40B4-BE49-F238E27FC236}">
                <a16:creationId xmlns:a16="http://schemas.microsoft.com/office/drawing/2014/main" id="{91DF6F91-AB11-9746-B872-4A8C2D1FB1C8}"/>
              </a:ext>
            </a:extLst>
          </p:cNvPr>
          <p:cNvSpPr/>
          <p:nvPr/>
        </p:nvSpPr>
        <p:spPr>
          <a:xfrm>
            <a:off x="3832859"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82" name="object 278">
            <a:extLst>
              <a:ext uri="{FF2B5EF4-FFF2-40B4-BE49-F238E27FC236}">
                <a16:creationId xmlns:a16="http://schemas.microsoft.com/office/drawing/2014/main" id="{3E5DC914-EEBC-374A-8867-3E5AD27C0C47}"/>
              </a:ext>
            </a:extLst>
          </p:cNvPr>
          <p:cNvSpPr/>
          <p:nvPr/>
        </p:nvSpPr>
        <p:spPr>
          <a:xfrm>
            <a:off x="3890772"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83" name="object 279">
            <a:extLst>
              <a:ext uri="{FF2B5EF4-FFF2-40B4-BE49-F238E27FC236}">
                <a16:creationId xmlns:a16="http://schemas.microsoft.com/office/drawing/2014/main" id="{77785336-1347-7B47-BB0F-1A3C28D33C45}"/>
              </a:ext>
            </a:extLst>
          </p:cNvPr>
          <p:cNvSpPr/>
          <p:nvPr/>
        </p:nvSpPr>
        <p:spPr>
          <a:xfrm>
            <a:off x="3948684"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84" name="object 280">
            <a:extLst>
              <a:ext uri="{FF2B5EF4-FFF2-40B4-BE49-F238E27FC236}">
                <a16:creationId xmlns:a16="http://schemas.microsoft.com/office/drawing/2014/main" id="{1C171423-DF78-AC4F-AE8B-5ECC78684B7D}"/>
              </a:ext>
            </a:extLst>
          </p:cNvPr>
          <p:cNvSpPr/>
          <p:nvPr/>
        </p:nvSpPr>
        <p:spPr>
          <a:xfrm>
            <a:off x="4008120"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85" name="object 281">
            <a:extLst>
              <a:ext uri="{FF2B5EF4-FFF2-40B4-BE49-F238E27FC236}">
                <a16:creationId xmlns:a16="http://schemas.microsoft.com/office/drawing/2014/main" id="{385F20C5-E338-3147-9F0B-E4E3FA8FD004}"/>
              </a:ext>
            </a:extLst>
          </p:cNvPr>
          <p:cNvSpPr/>
          <p:nvPr/>
        </p:nvSpPr>
        <p:spPr>
          <a:xfrm>
            <a:off x="4066032"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86" name="object 282">
            <a:extLst>
              <a:ext uri="{FF2B5EF4-FFF2-40B4-BE49-F238E27FC236}">
                <a16:creationId xmlns:a16="http://schemas.microsoft.com/office/drawing/2014/main" id="{A3D35A75-0AAF-B243-B277-BDB2F39898A4}"/>
              </a:ext>
            </a:extLst>
          </p:cNvPr>
          <p:cNvSpPr/>
          <p:nvPr/>
        </p:nvSpPr>
        <p:spPr>
          <a:xfrm>
            <a:off x="4125467" y="4869941"/>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287" name="object 283">
            <a:extLst>
              <a:ext uri="{FF2B5EF4-FFF2-40B4-BE49-F238E27FC236}">
                <a16:creationId xmlns:a16="http://schemas.microsoft.com/office/drawing/2014/main" id="{EC95D66F-3705-BA43-9F09-77765A36A28B}"/>
              </a:ext>
            </a:extLst>
          </p:cNvPr>
          <p:cNvSpPr/>
          <p:nvPr/>
        </p:nvSpPr>
        <p:spPr>
          <a:xfrm>
            <a:off x="4183379"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88" name="object 284">
            <a:extLst>
              <a:ext uri="{FF2B5EF4-FFF2-40B4-BE49-F238E27FC236}">
                <a16:creationId xmlns:a16="http://schemas.microsoft.com/office/drawing/2014/main" id="{5B20E3BB-2A9C-644F-8998-F2004821D6F0}"/>
              </a:ext>
            </a:extLst>
          </p:cNvPr>
          <p:cNvSpPr/>
          <p:nvPr/>
        </p:nvSpPr>
        <p:spPr>
          <a:xfrm>
            <a:off x="4241291"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89" name="object 285">
            <a:extLst>
              <a:ext uri="{FF2B5EF4-FFF2-40B4-BE49-F238E27FC236}">
                <a16:creationId xmlns:a16="http://schemas.microsoft.com/office/drawing/2014/main" id="{EF98AF73-ADF6-C44E-845A-16AB51D0C883}"/>
              </a:ext>
            </a:extLst>
          </p:cNvPr>
          <p:cNvSpPr/>
          <p:nvPr/>
        </p:nvSpPr>
        <p:spPr>
          <a:xfrm>
            <a:off x="430072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90" name="object 286">
            <a:extLst>
              <a:ext uri="{FF2B5EF4-FFF2-40B4-BE49-F238E27FC236}">
                <a16:creationId xmlns:a16="http://schemas.microsoft.com/office/drawing/2014/main" id="{8AFCD859-3895-C846-97DE-C555A3E6D9EF}"/>
              </a:ext>
            </a:extLst>
          </p:cNvPr>
          <p:cNvSpPr/>
          <p:nvPr/>
        </p:nvSpPr>
        <p:spPr>
          <a:xfrm>
            <a:off x="4358640"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91" name="object 287">
            <a:extLst>
              <a:ext uri="{FF2B5EF4-FFF2-40B4-BE49-F238E27FC236}">
                <a16:creationId xmlns:a16="http://schemas.microsoft.com/office/drawing/2014/main" id="{B7A20F22-A47D-A144-A150-1A703D867984}"/>
              </a:ext>
            </a:extLst>
          </p:cNvPr>
          <p:cNvSpPr/>
          <p:nvPr/>
        </p:nvSpPr>
        <p:spPr>
          <a:xfrm>
            <a:off x="4416552"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92" name="object 288">
            <a:extLst>
              <a:ext uri="{FF2B5EF4-FFF2-40B4-BE49-F238E27FC236}">
                <a16:creationId xmlns:a16="http://schemas.microsoft.com/office/drawing/2014/main" id="{46AE7838-1B6F-5748-BBEC-C80F50132322}"/>
              </a:ext>
            </a:extLst>
          </p:cNvPr>
          <p:cNvSpPr/>
          <p:nvPr/>
        </p:nvSpPr>
        <p:spPr>
          <a:xfrm>
            <a:off x="4475988"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93" name="object 289">
            <a:extLst>
              <a:ext uri="{FF2B5EF4-FFF2-40B4-BE49-F238E27FC236}">
                <a16:creationId xmlns:a16="http://schemas.microsoft.com/office/drawing/2014/main" id="{7C7FA774-198F-8C4C-9571-5A33C3ADDF3F}"/>
              </a:ext>
            </a:extLst>
          </p:cNvPr>
          <p:cNvSpPr/>
          <p:nvPr/>
        </p:nvSpPr>
        <p:spPr>
          <a:xfrm>
            <a:off x="4533900"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94" name="object 290">
            <a:extLst>
              <a:ext uri="{FF2B5EF4-FFF2-40B4-BE49-F238E27FC236}">
                <a16:creationId xmlns:a16="http://schemas.microsoft.com/office/drawing/2014/main" id="{FAA910EE-75B5-EA47-9073-158C7DCBC9BF}"/>
              </a:ext>
            </a:extLst>
          </p:cNvPr>
          <p:cNvSpPr/>
          <p:nvPr/>
        </p:nvSpPr>
        <p:spPr>
          <a:xfrm>
            <a:off x="4593335" y="4869941"/>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295" name="object 291">
            <a:extLst>
              <a:ext uri="{FF2B5EF4-FFF2-40B4-BE49-F238E27FC236}">
                <a16:creationId xmlns:a16="http://schemas.microsoft.com/office/drawing/2014/main" id="{AE7AC28D-EC8D-4542-B39E-45D704790F2C}"/>
              </a:ext>
            </a:extLst>
          </p:cNvPr>
          <p:cNvSpPr/>
          <p:nvPr/>
        </p:nvSpPr>
        <p:spPr>
          <a:xfrm>
            <a:off x="4651247"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96" name="object 292">
            <a:extLst>
              <a:ext uri="{FF2B5EF4-FFF2-40B4-BE49-F238E27FC236}">
                <a16:creationId xmlns:a16="http://schemas.microsoft.com/office/drawing/2014/main" id="{B2FD0266-4430-C342-B73C-2A5E570EA6DD}"/>
              </a:ext>
            </a:extLst>
          </p:cNvPr>
          <p:cNvSpPr/>
          <p:nvPr/>
        </p:nvSpPr>
        <p:spPr>
          <a:xfrm>
            <a:off x="4709159"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97" name="object 293">
            <a:extLst>
              <a:ext uri="{FF2B5EF4-FFF2-40B4-BE49-F238E27FC236}">
                <a16:creationId xmlns:a16="http://schemas.microsoft.com/office/drawing/2014/main" id="{504DCEAB-178E-9A42-93C3-595AA01E0B48}"/>
              </a:ext>
            </a:extLst>
          </p:cNvPr>
          <p:cNvSpPr/>
          <p:nvPr/>
        </p:nvSpPr>
        <p:spPr>
          <a:xfrm>
            <a:off x="4768596"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98" name="object 294">
            <a:extLst>
              <a:ext uri="{FF2B5EF4-FFF2-40B4-BE49-F238E27FC236}">
                <a16:creationId xmlns:a16="http://schemas.microsoft.com/office/drawing/2014/main" id="{9ACA3A6B-0D73-8E4A-B3E3-82FE8FC8C592}"/>
              </a:ext>
            </a:extLst>
          </p:cNvPr>
          <p:cNvSpPr/>
          <p:nvPr/>
        </p:nvSpPr>
        <p:spPr>
          <a:xfrm>
            <a:off x="4826508"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99" name="object 295">
            <a:extLst>
              <a:ext uri="{FF2B5EF4-FFF2-40B4-BE49-F238E27FC236}">
                <a16:creationId xmlns:a16="http://schemas.microsoft.com/office/drawing/2014/main" id="{EEEACFFC-4577-5C45-AF03-E3F70B27A144}"/>
              </a:ext>
            </a:extLst>
          </p:cNvPr>
          <p:cNvSpPr/>
          <p:nvPr/>
        </p:nvSpPr>
        <p:spPr>
          <a:xfrm>
            <a:off x="4884420"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00" name="object 296">
            <a:extLst>
              <a:ext uri="{FF2B5EF4-FFF2-40B4-BE49-F238E27FC236}">
                <a16:creationId xmlns:a16="http://schemas.microsoft.com/office/drawing/2014/main" id="{64398BE4-4021-2847-8DAC-505A3805169C}"/>
              </a:ext>
            </a:extLst>
          </p:cNvPr>
          <p:cNvSpPr/>
          <p:nvPr/>
        </p:nvSpPr>
        <p:spPr>
          <a:xfrm>
            <a:off x="4943855"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01" name="object 297">
            <a:extLst>
              <a:ext uri="{FF2B5EF4-FFF2-40B4-BE49-F238E27FC236}">
                <a16:creationId xmlns:a16="http://schemas.microsoft.com/office/drawing/2014/main" id="{FF891FE3-A0EF-2146-9F9F-EAA11805DBA7}"/>
              </a:ext>
            </a:extLst>
          </p:cNvPr>
          <p:cNvSpPr/>
          <p:nvPr/>
        </p:nvSpPr>
        <p:spPr>
          <a:xfrm>
            <a:off x="500176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02" name="object 298">
            <a:extLst>
              <a:ext uri="{FF2B5EF4-FFF2-40B4-BE49-F238E27FC236}">
                <a16:creationId xmlns:a16="http://schemas.microsoft.com/office/drawing/2014/main" id="{50D367AB-B395-294F-9A1F-26FD6A78A78A}"/>
              </a:ext>
            </a:extLst>
          </p:cNvPr>
          <p:cNvSpPr/>
          <p:nvPr/>
        </p:nvSpPr>
        <p:spPr>
          <a:xfrm>
            <a:off x="5059679"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03" name="object 299">
            <a:extLst>
              <a:ext uri="{FF2B5EF4-FFF2-40B4-BE49-F238E27FC236}">
                <a16:creationId xmlns:a16="http://schemas.microsoft.com/office/drawing/2014/main" id="{411FC3B9-0C4C-3D4D-8A60-1FC3D828A4FE}"/>
              </a:ext>
            </a:extLst>
          </p:cNvPr>
          <p:cNvSpPr/>
          <p:nvPr/>
        </p:nvSpPr>
        <p:spPr>
          <a:xfrm>
            <a:off x="5119115"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04" name="object 300">
            <a:extLst>
              <a:ext uri="{FF2B5EF4-FFF2-40B4-BE49-F238E27FC236}">
                <a16:creationId xmlns:a16="http://schemas.microsoft.com/office/drawing/2014/main" id="{9F5D704F-EF32-6B40-B4BD-367401B7A0B2}"/>
              </a:ext>
            </a:extLst>
          </p:cNvPr>
          <p:cNvSpPr/>
          <p:nvPr/>
        </p:nvSpPr>
        <p:spPr>
          <a:xfrm>
            <a:off x="5177028"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05" name="object 301">
            <a:extLst>
              <a:ext uri="{FF2B5EF4-FFF2-40B4-BE49-F238E27FC236}">
                <a16:creationId xmlns:a16="http://schemas.microsoft.com/office/drawing/2014/main" id="{D0DD590C-003D-D842-BAA8-87E35C3370CE}"/>
              </a:ext>
            </a:extLst>
          </p:cNvPr>
          <p:cNvSpPr/>
          <p:nvPr/>
        </p:nvSpPr>
        <p:spPr>
          <a:xfrm>
            <a:off x="5236464" y="48699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306" name="object 302">
            <a:extLst>
              <a:ext uri="{FF2B5EF4-FFF2-40B4-BE49-F238E27FC236}">
                <a16:creationId xmlns:a16="http://schemas.microsoft.com/office/drawing/2014/main" id="{5A2363F9-6236-8D46-83C4-55A52E3DF6EF}"/>
              </a:ext>
            </a:extLst>
          </p:cNvPr>
          <p:cNvSpPr/>
          <p:nvPr/>
        </p:nvSpPr>
        <p:spPr>
          <a:xfrm>
            <a:off x="5294376"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07" name="object 303">
            <a:extLst>
              <a:ext uri="{FF2B5EF4-FFF2-40B4-BE49-F238E27FC236}">
                <a16:creationId xmlns:a16="http://schemas.microsoft.com/office/drawing/2014/main" id="{8FD60744-C0FD-B44B-A678-CF41C1F85A86}"/>
              </a:ext>
            </a:extLst>
          </p:cNvPr>
          <p:cNvSpPr/>
          <p:nvPr/>
        </p:nvSpPr>
        <p:spPr>
          <a:xfrm>
            <a:off x="5352288"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08" name="object 304">
            <a:extLst>
              <a:ext uri="{FF2B5EF4-FFF2-40B4-BE49-F238E27FC236}">
                <a16:creationId xmlns:a16="http://schemas.microsoft.com/office/drawing/2014/main" id="{2873AEFB-D139-6C42-8AD8-68166CF9B299}"/>
              </a:ext>
            </a:extLst>
          </p:cNvPr>
          <p:cNvSpPr/>
          <p:nvPr/>
        </p:nvSpPr>
        <p:spPr>
          <a:xfrm>
            <a:off x="541172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09" name="object 305">
            <a:extLst>
              <a:ext uri="{FF2B5EF4-FFF2-40B4-BE49-F238E27FC236}">
                <a16:creationId xmlns:a16="http://schemas.microsoft.com/office/drawing/2014/main" id="{D039DE59-2B43-D84E-A350-0C31B01D0500}"/>
              </a:ext>
            </a:extLst>
          </p:cNvPr>
          <p:cNvSpPr/>
          <p:nvPr/>
        </p:nvSpPr>
        <p:spPr>
          <a:xfrm>
            <a:off x="5469635"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10" name="object 306">
            <a:extLst>
              <a:ext uri="{FF2B5EF4-FFF2-40B4-BE49-F238E27FC236}">
                <a16:creationId xmlns:a16="http://schemas.microsoft.com/office/drawing/2014/main" id="{D0C93B41-7E77-8446-B992-5482D4CE846C}"/>
              </a:ext>
            </a:extLst>
          </p:cNvPr>
          <p:cNvSpPr/>
          <p:nvPr/>
        </p:nvSpPr>
        <p:spPr>
          <a:xfrm>
            <a:off x="552754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11" name="object 307">
            <a:extLst>
              <a:ext uri="{FF2B5EF4-FFF2-40B4-BE49-F238E27FC236}">
                <a16:creationId xmlns:a16="http://schemas.microsoft.com/office/drawing/2014/main" id="{E66AA8C3-F670-B84F-9C3A-90B436B61CF0}"/>
              </a:ext>
            </a:extLst>
          </p:cNvPr>
          <p:cNvSpPr/>
          <p:nvPr/>
        </p:nvSpPr>
        <p:spPr>
          <a:xfrm>
            <a:off x="5586984"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12" name="object 308">
            <a:extLst>
              <a:ext uri="{FF2B5EF4-FFF2-40B4-BE49-F238E27FC236}">
                <a16:creationId xmlns:a16="http://schemas.microsoft.com/office/drawing/2014/main" id="{EF7270AC-8938-8441-AE78-A63A31171173}"/>
              </a:ext>
            </a:extLst>
          </p:cNvPr>
          <p:cNvSpPr/>
          <p:nvPr/>
        </p:nvSpPr>
        <p:spPr>
          <a:xfrm>
            <a:off x="5644896"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13" name="object 309">
            <a:extLst>
              <a:ext uri="{FF2B5EF4-FFF2-40B4-BE49-F238E27FC236}">
                <a16:creationId xmlns:a16="http://schemas.microsoft.com/office/drawing/2014/main" id="{C4B98F87-3864-9246-B56A-8AA7640A8E03}"/>
              </a:ext>
            </a:extLst>
          </p:cNvPr>
          <p:cNvSpPr/>
          <p:nvPr/>
        </p:nvSpPr>
        <p:spPr>
          <a:xfrm>
            <a:off x="570280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14" name="object 310">
            <a:extLst>
              <a:ext uri="{FF2B5EF4-FFF2-40B4-BE49-F238E27FC236}">
                <a16:creationId xmlns:a16="http://schemas.microsoft.com/office/drawing/2014/main" id="{6A609F46-2B7C-7F40-9F2B-BACF00031308}"/>
              </a:ext>
            </a:extLst>
          </p:cNvPr>
          <p:cNvSpPr/>
          <p:nvPr/>
        </p:nvSpPr>
        <p:spPr>
          <a:xfrm>
            <a:off x="5762244" y="4869941"/>
            <a:ext cx="15240" cy="0"/>
          </a:xfrm>
          <a:custGeom>
            <a:avLst/>
            <a:gdLst/>
            <a:ahLst/>
            <a:cxnLst/>
            <a:rect l="l" t="t" r="r" b="b"/>
            <a:pathLst>
              <a:path w="15239">
                <a:moveTo>
                  <a:pt x="0" y="0"/>
                </a:moveTo>
                <a:lnTo>
                  <a:pt x="15239" y="0"/>
                </a:lnTo>
              </a:path>
            </a:pathLst>
          </a:custGeom>
          <a:ln w="7619">
            <a:solidFill>
              <a:srgbClr val="D8D8D8"/>
            </a:solidFill>
          </a:ln>
        </p:spPr>
        <p:txBody>
          <a:bodyPr wrap="square" lIns="0" tIns="0" rIns="0" bIns="0" rtlCol="0"/>
          <a:lstStyle/>
          <a:p>
            <a:endParaRPr/>
          </a:p>
        </p:txBody>
      </p:sp>
      <p:sp>
        <p:nvSpPr>
          <p:cNvPr id="315" name="object 311">
            <a:extLst>
              <a:ext uri="{FF2B5EF4-FFF2-40B4-BE49-F238E27FC236}">
                <a16:creationId xmlns:a16="http://schemas.microsoft.com/office/drawing/2014/main" id="{1ABBCB38-D4F6-3641-A9DB-84942FDDCF05}"/>
              </a:ext>
            </a:extLst>
          </p:cNvPr>
          <p:cNvSpPr/>
          <p:nvPr/>
        </p:nvSpPr>
        <p:spPr>
          <a:xfrm>
            <a:off x="1318259"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16" name="object 312">
            <a:extLst>
              <a:ext uri="{FF2B5EF4-FFF2-40B4-BE49-F238E27FC236}">
                <a16:creationId xmlns:a16="http://schemas.microsoft.com/office/drawing/2014/main" id="{6B65855C-F3B6-F24C-A4A9-47B2F908B312}"/>
              </a:ext>
            </a:extLst>
          </p:cNvPr>
          <p:cNvSpPr/>
          <p:nvPr/>
        </p:nvSpPr>
        <p:spPr>
          <a:xfrm>
            <a:off x="1376172"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17" name="object 313">
            <a:extLst>
              <a:ext uri="{FF2B5EF4-FFF2-40B4-BE49-F238E27FC236}">
                <a16:creationId xmlns:a16="http://schemas.microsoft.com/office/drawing/2014/main" id="{B1BFDE47-F101-BD47-A679-D3702F6EB3FE}"/>
              </a:ext>
            </a:extLst>
          </p:cNvPr>
          <p:cNvSpPr/>
          <p:nvPr/>
        </p:nvSpPr>
        <p:spPr>
          <a:xfrm>
            <a:off x="1435608"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18" name="object 314">
            <a:extLst>
              <a:ext uri="{FF2B5EF4-FFF2-40B4-BE49-F238E27FC236}">
                <a16:creationId xmlns:a16="http://schemas.microsoft.com/office/drawing/2014/main" id="{CC390F27-63D9-D84E-9713-EB534CCA779E}"/>
              </a:ext>
            </a:extLst>
          </p:cNvPr>
          <p:cNvSpPr/>
          <p:nvPr/>
        </p:nvSpPr>
        <p:spPr>
          <a:xfrm>
            <a:off x="1493519"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19" name="object 315">
            <a:extLst>
              <a:ext uri="{FF2B5EF4-FFF2-40B4-BE49-F238E27FC236}">
                <a16:creationId xmlns:a16="http://schemas.microsoft.com/office/drawing/2014/main" id="{58D868EF-FDB4-244F-AD14-2588F04F83D0}"/>
              </a:ext>
            </a:extLst>
          </p:cNvPr>
          <p:cNvSpPr/>
          <p:nvPr/>
        </p:nvSpPr>
        <p:spPr>
          <a:xfrm>
            <a:off x="1551432" y="45255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320" name="object 316">
            <a:extLst>
              <a:ext uri="{FF2B5EF4-FFF2-40B4-BE49-F238E27FC236}">
                <a16:creationId xmlns:a16="http://schemas.microsoft.com/office/drawing/2014/main" id="{821E0077-4A34-3C41-A567-3E505F435FE7}"/>
              </a:ext>
            </a:extLst>
          </p:cNvPr>
          <p:cNvSpPr/>
          <p:nvPr/>
        </p:nvSpPr>
        <p:spPr>
          <a:xfrm>
            <a:off x="1610867"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21" name="object 317">
            <a:extLst>
              <a:ext uri="{FF2B5EF4-FFF2-40B4-BE49-F238E27FC236}">
                <a16:creationId xmlns:a16="http://schemas.microsoft.com/office/drawing/2014/main" id="{D4B9F285-116D-C348-9F05-45AB982F7FD6}"/>
              </a:ext>
            </a:extLst>
          </p:cNvPr>
          <p:cNvSpPr/>
          <p:nvPr/>
        </p:nvSpPr>
        <p:spPr>
          <a:xfrm>
            <a:off x="1668779"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22" name="object 318">
            <a:extLst>
              <a:ext uri="{FF2B5EF4-FFF2-40B4-BE49-F238E27FC236}">
                <a16:creationId xmlns:a16="http://schemas.microsoft.com/office/drawing/2014/main" id="{5482D5F1-D894-D947-8C7E-9288C99432DA}"/>
              </a:ext>
            </a:extLst>
          </p:cNvPr>
          <p:cNvSpPr/>
          <p:nvPr/>
        </p:nvSpPr>
        <p:spPr>
          <a:xfrm>
            <a:off x="1728216" y="4525517"/>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323" name="object 319">
            <a:extLst>
              <a:ext uri="{FF2B5EF4-FFF2-40B4-BE49-F238E27FC236}">
                <a16:creationId xmlns:a16="http://schemas.microsoft.com/office/drawing/2014/main" id="{A2E3DCEE-A161-7F47-A5FB-634197CD5C6B}"/>
              </a:ext>
            </a:extLst>
          </p:cNvPr>
          <p:cNvSpPr/>
          <p:nvPr/>
        </p:nvSpPr>
        <p:spPr>
          <a:xfrm>
            <a:off x="1786127" y="45255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324" name="object 320">
            <a:extLst>
              <a:ext uri="{FF2B5EF4-FFF2-40B4-BE49-F238E27FC236}">
                <a16:creationId xmlns:a16="http://schemas.microsoft.com/office/drawing/2014/main" id="{A4CAC6D9-061D-2744-96BF-87E0063F92D1}"/>
              </a:ext>
            </a:extLst>
          </p:cNvPr>
          <p:cNvSpPr/>
          <p:nvPr/>
        </p:nvSpPr>
        <p:spPr>
          <a:xfrm>
            <a:off x="1844039" y="45255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325" name="object 321">
            <a:extLst>
              <a:ext uri="{FF2B5EF4-FFF2-40B4-BE49-F238E27FC236}">
                <a16:creationId xmlns:a16="http://schemas.microsoft.com/office/drawing/2014/main" id="{5CC2AEE4-4348-B147-81A6-E7034E14878A}"/>
              </a:ext>
            </a:extLst>
          </p:cNvPr>
          <p:cNvSpPr/>
          <p:nvPr/>
        </p:nvSpPr>
        <p:spPr>
          <a:xfrm>
            <a:off x="1903475"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26" name="object 322">
            <a:extLst>
              <a:ext uri="{FF2B5EF4-FFF2-40B4-BE49-F238E27FC236}">
                <a16:creationId xmlns:a16="http://schemas.microsoft.com/office/drawing/2014/main" id="{8EC22ECD-A216-CB49-93DE-6B26210A401C}"/>
              </a:ext>
            </a:extLst>
          </p:cNvPr>
          <p:cNvSpPr/>
          <p:nvPr/>
        </p:nvSpPr>
        <p:spPr>
          <a:xfrm>
            <a:off x="1961388"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27" name="object 323">
            <a:extLst>
              <a:ext uri="{FF2B5EF4-FFF2-40B4-BE49-F238E27FC236}">
                <a16:creationId xmlns:a16="http://schemas.microsoft.com/office/drawing/2014/main" id="{D8BDB41A-4224-EC4D-B5F6-6B40BDBC7E7F}"/>
              </a:ext>
            </a:extLst>
          </p:cNvPr>
          <p:cNvSpPr/>
          <p:nvPr/>
        </p:nvSpPr>
        <p:spPr>
          <a:xfrm>
            <a:off x="2019300"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28" name="object 324">
            <a:extLst>
              <a:ext uri="{FF2B5EF4-FFF2-40B4-BE49-F238E27FC236}">
                <a16:creationId xmlns:a16="http://schemas.microsoft.com/office/drawing/2014/main" id="{623FA3D2-0A5A-0B41-8609-6B025BA99E7C}"/>
              </a:ext>
            </a:extLst>
          </p:cNvPr>
          <p:cNvSpPr/>
          <p:nvPr/>
        </p:nvSpPr>
        <p:spPr>
          <a:xfrm>
            <a:off x="2078736" y="45255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329" name="object 325">
            <a:extLst>
              <a:ext uri="{FF2B5EF4-FFF2-40B4-BE49-F238E27FC236}">
                <a16:creationId xmlns:a16="http://schemas.microsoft.com/office/drawing/2014/main" id="{689879F7-7711-7F47-83E0-D4BE3F15B720}"/>
              </a:ext>
            </a:extLst>
          </p:cNvPr>
          <p:cNvSpPr/>
          <p:nvPr/>
        </p:nvSpPr>
        <p:spPr>
          <a:xfrm>
            <a:off x="2136648" y="45255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330" name="object 326">
            <a:extLst>
              <a:ext uri="{FF2B5EF4-FFF2-40B4-BE49-F238E27FC236}">
                <a16:creationId xmlns:a16="http://schemas.microsoft.com/office/drawing/2014/main" id="{D78EF080-6BAE-024B-AC3B-ED8CCAB70496}"/>
              </a:ext>
            </a:extLst>
          </p:cNvPr>
          <p:cNvSpPr/>
          <p:nvPr/>
        </p:nvSpPr>
        <p:spPr>
          <a:xfrm>
            <a:off x="2194560"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31" name="object 327">
            <a:extLst>
              <a:ext uri="{FF2B5EF4-FFF2-40B4-BE49-F238E27FC236}">
                <a16:creationId xmlns:a16="http://schemas.microsoft.com/office/drawing/2014/main" id="{9A4F5898-92DA-2D4B-AEF0-EC91A4A3193E}"/>
              </a:ext>
            </a:extLst>
          </p:cNvPr>
          <p:cNvSpPr/>
          <p:nvPr/>
        </p:nvSpPr>
        <p:spPr>
          <a:xfrm>
            <a:off x="2253995"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32" name="object 328">
            <a:extLst>
              <a:ext uri="{FF2B5EF4-FFF2-40B4-BE49-F238E27FC236}">
                <a16:creationId xmlns:a16="http://schemas.microsoft.com/office/drawing/2014/main" id="{BDF9BE47-298C-AE4D-86F4-E18419F29323}"/>
              </a:ext>
            </a:extLst>
          </p:cNvPr>
          <p:cNvSpPr/>
          <p:nvPr/>
        </p:nvSpPr>
        <p:spPr>
          <a:xfrm>
            <a:off x="2311907"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33" name="object 329">
            <a:extLst>
              <a:ext uri="{FF2B5EF4-FFF2-40B4-BE49-F238E27FC236}">
                <a16:creationId xmlns:a16="http://schemas.microsoft.com/office/drawing/2014/main" id="{5AEB3020-6EF6-4D41-AE5E-45502211EACF}"/>
              </a:ext>
            </a:extLst>
          </p:cNvPr>
          <p:cNvSpPr/>
          <p:nvPr/>
        </p:nvSpPr>
        <p:spPr>
          <a:xfrm>
            <a:off x="2371344" y="4525517"/>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334" name="object 330">
            <a:extLst>
              <a:ext uri="{FF2B5EF4-FFF2-40B4-BE49-F238E27FC236}">
                <a16:creationId xmlns:a16="http://schemas.microsoft.com/office/drawing/2014/main" id="{650FBFDB-23BF-E64C-B25F-6BF430FF8600}"/>
              </a:ext>
            </a:extLst>
          </p:cNvPr>
          <p:cNvSpPr/>
          <p:nvPr/>
        </p:nvSpPr>
        <p:spPr>
          <a:xfrm>
            <a:off x="2429255"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35" name="object 331">
            <a:extLst>
              <a:ext uri="{FF2B5EF4-FFF2-40B4-BE49-F238E27FC236}">
                <a16:creationId xmlns:a16="http://schemas.microsoft.com/office/drawing/2014/main" id="{58450CBF-D56F-274B-83B8-484CDD63D1EF}"/>
              </a:ext>
            </a:extLst>
          </p:cNvPr>
          <p:cNvSpPr/>
          <p:nvPr/>
        </p:nvSpPr>
        <p:spPr>
          <a:xfrm>
            <a:off x="2487167"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36" name="object 332">
            <a:extLst>
              <a:ext uri="{FF2B5EF4-FFF2-40B4-BE49-F238E27FC236}">
                <a16:creationId xmlns:a16="http://schemas.microsoft.com/office/drawing/2014/main" id="{E6D62BB9-1563-7A43-BF62-CD66D0ECA158}"/>
              </a:ext>
            </a:extLst>
          </p:cNvPr>
          <p:cNvSpPr/>
          <p:nvPr/>
        </p:nvSpPr>
        <p:spPr>
          <a:xfrm>
            <a:off x="2546603"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37" name="object 333">
            <a:extLst>
              <a:ext uri="{FF2B5EF4-FFF2-40B4-BE49-F238E27FC236}">
                <a16:creationId xmlns:a16="http://schemas.microsoft.com/office/drawing/2014/main" id="{FEF0A977-BB83-5144-B386-2CF5C558A6AE}"/>
              </a:ext>
            </a:extLst>
          </p:cNvPr>
          <p:cNvSpPr/>
          <p:nvPr/>
        </p:nvSpPr>
        <p:spPr>
          <a:xfrm>
            <a:off x="2604516" y="45255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338" name="object 334">
            <a:extLst>
              <a:ext uri="{FF2B5EF4-FFF2-40B4-BE49-F238E27FC236}">
                <a16:creationId xmlns:a16="http://schemas.microsoft.com/office/drawing/2014/main" id="{2DE56304-0775-C044-AD04-F9E5848CE77C}"/>
              </a:ext>
            </a:extLst>
          </p:cNvPr>
          <p:cNvSpPr/>
          <p:nvPr/>
        </p:nvSpPr>
        <p:spPr>
          <a:xfrm>
            <a:off x="2662427"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39" name="object 335">
            <a:extLst>
              <a:ext uri="{FF2B5EF4-FFF2-40B4-BE49-F238E27FC236}">
                <a16:creationId xmlns:a16="http://schemas.microsoft.com/office/drawing/2014/main" id="{1421F2A5-324B-374C-B970-039559E4E043}"/>
              </a:ext>
            </a:extLst>
          </p:cNvPr>
          <p:cNvSpPr/>
          <p:nvPr/>
        </p:nvSpPr>
        <p:spPr>
          <a:xfrm>
            <a:off x="2721864" y="45255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340" name="object 336">
            <a:extLst>
              <a:ext uri="{FF2B5EF4-FFF2-40B4-BE49-F238E27FC236}">
                <a16:creationId xmlns:a16="http://schemas.microsoft.com/office/drawing/2014/main" id="{71E4F466-DB92-1649-93EC-567134AED111}"/>
              </a:ext>
            </a:extLst>
          </p:cNvPr>
          <p:cNvSpPr/>
          <p:nvPr/>
        </p:nvSpPr>
        <p:spPr>
          <a:xfrm>
            <a:off x="2779775" y="45255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341" name="object 337">
            <a:extLst>
              <a:ext uri="{FF2B5EF4-FFF2-40B4-BE49-F238E27FC236}">
                <a16:creationId xmlns:a16="http://schemas.microsoft.com/office/drawing/2014/main" id="{AC4D0D08-F16B-E641-9E7E-779F0CC4A72D}"/>
              </a:ext>
            </a:extLst>
          </p:cNvPr>
          <p:cNvSpPr/>
          <p:nvPr/>
        </p:nvSpPr>
        <p:spPr>
          <a:xfrm>
            <a:off x="2839211" y="4525517"/>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342" name="object 338">
            <a:extLst>
              <a:ext uri="{FF2B5EF4-FFF2-40B4-BE49-F238E27FC236}">
                <a16:creationId xmlns:a16="http://schemas.microsoft.com/office/drawing/2014/main" id="{9515D4AD-B27A-D342-B03D-E4B93973A042}"/>
              </a:ext>
            </a:extLst>
          </p:cNvPr>
          <p:cNvSpPr/>
          <p:nvPr/>
        </p:nvSpPr>
        <p:spPr>
          <a:xfrm>
            <a:off x="2897124" y="45255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343" name="object 339">
            <a:extLst>
              <a:ext uri="{FF2B5EF4-FFF2-40B4-BE49-F238E27FC236}">
                <a16:creationId xmlns:a16="http://schemas.microsoft.com/office/drawing/2014/main" id="{FB648258-0A60-5149-B9F6-04A7A6F804A0}"/>
              </a:ext>
            </a:extLst>
          </p:cNvPr>
          <p:cNvSpPr/>
          <p:nvPr/>
        </p:nvSpPr>
        <p:spPr>
          <a:xfrm>
            <a:off x="2955035"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44" name="object 340">
            <a:extLst>
              <a:ext uri="{FF2B5EF4-FFF2-40B4-BE49-F238E27FC236}">
                <a16:creationId xmlns:a16="http://schemas.microsoft.com/office/drawing/2014/main" id="{EC2038A6-E8F4-4C45-B27B-3CBB31A489B2}"/>
              </a:ext>
            </a:extLst>
          </p:cNvPr>
          <p:cNvSpPr/>
          <p:nvPr/>
        </p:nvSpPr>
        <p:spPr>
          <a:xfrm>
            <a:off x="3014472" y="45255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345" name="object 341">
            <a:extLst>
              <a:ext uri="{FF2B5EF4-FFF2-40B4-BE49-F238E27FC236}">
                <a16:creationId xmlns:a16="http://schemas.microsoft.com/office/drawing/2014/main" id="{251E8516-83A7-2A4E-AC46-29B371F6AAEF}"/>
              </a:ext>
            </a:extLst>
          </p:cNvPr>
          <p:cNvSpPr/>
          <p:nvPr/>
        </p:nvSpPr>
        <p:spPr>
          <a:xfrm>
            <a:off x="3072383" y="45255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346" name="object 342">
            <a:extLst>
              <a:ext uri="{FF2B5EF4-FFF2-40B4-BE49-F238E27FC236}">
                <a16:creationId xmlns:a16="http://schemas.microsoft.com/office/drawing/2014/main" id="{22909511-D183-1746-ABFD-FDFDE64EA1A4}"/>
              </a:ext>
            </a:extLst>
          </p:cNvPr>
          <p:cNvSpPr/>
          <p:nvPr/>
        </p:nvSpPr>
        <p:spPr>
          <a:xfrm>
            <a:off x="3130296" y="45255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347" name="object 343">
            <a:extLst>
              <a:ext uri="{FF2B5EF4-FFF2-40B4-BE49-F238E27FC236}">
                <a16:creationId xmlns:a16="http://schemas.microsoft.com/office/drawing/2014/main" id="{81245DA0-DFB1-E641-ADC3-B0173817C395}"/>
              </a:ext>
            </a:extLst>
          </p:cNvPr>
          <p:cNvSpPr/>
          <p:nvPr/>
        </p:nvSpPr>
        <p:spPr>
          <a:xfrm>
            <a:off x="3189732" y="45255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348" name="object 344">
            <a:extLst>
              <a:ext uri="{FF2B5EF4-FFF2-40B4-BE49-F238E27FC236}">
                <a16:creationId xmlns:a16="http://schemas.microsoft.com/office/drawing/2014/main" id="{A9E67FE6-E762-F64F-A14B-237243D92AA0}"/>
              </a:ext>
            </a:extLst>
          </p:cNvPr>
          <p:cNvSpPr/>
          <p:nvPr/>
        </p:nvSpPr>
        <p:spPr>
          <a:xfrm>
            <a:off x="324764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49" name="object 345">
            <a:extLst>
              <a:ext uri="{FF2B5EF4-FFF2-40B4-BE49-F238E27FC236}">
                <a16:creationId xmlns:a16="http://schemas.microsoft.com/office/drawing/2014/main" id="{B76D4B1E-AB5C-6341-8A74-AAE0B5C79703}"/>
              </a:ext>
            </a:extLst>
          </p:cNvPr>
          <p:cNvSpPr/>
          <p:nvPr/>
        </p:nvSpPr>
        <p:spPr>
          <a:xfrm>
            <a:off x="3305555"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50" name="object 346">
            <a:extLst>
              <a:ext uri="{FF2B5EF4-FFF2-40B4-BE49-F238E27FC236}">
                <a16:creationId xmlns:a16="http://schemas.microsoft.com/office/drawing/2014/main" id="{80031CCD-751F-584A-ABE0-C27657A15770}"/>
              </a:ext>
            </a:extLst>
          </p:cNvPr>
          <p:cNvSpPr/>
          <p:nvPr/>
        </p:nvSpPr>
        <p:spPr>
          <a:xfrm>
            <a:off x="3364991"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51" name="object 347">
            <a:extLst>
              <a:ext uri="{FF2B5EF4-FFF2-40B4-BE49-F238E27FC236}">
                <a16:creationId xmlns:a16="http://schemas.microsoft.com/office/drawing/2014/main" id="{6E229D3E-0B5B-5F43-85C6-1B924FDE6869}"/>
              </a:ext>
            </a:extLst>
          </p:cNvPr>
          <p:cNvSpPr/>
          <p:nvPr/>
        </p:nvSpPr>
        <p:spPr>
          <a:xfrm>
            <a:off x="342290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52" name="object 348">
            <a:extLst>
              <a:ext uri="{FF2B5EF4-FFF2-40B4-BE49-F238E27FC236}">
                <a16:creationId xmlns:a16="http://schemas.microsoft.com/office/drawing/2014/main" id="{4FE5FD48-8C8B-EF41-B3DB-3DB20ED627A2}"/>
              </a:ext>
            </a:extLst>
          </p:cNvPr>
          <p:cNvSpPr/>
          <p:nvPr/>
        </p:nvSpPr>
        <p:spPr>
          <a:xfrm>
            <a:off x="3482340" y="45255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353" name="object 349">
            <a:extLst>
              <a:ext uri="{FF2B5EF4-FFF2-40B4-BE49-F238E27FC236}">
                <a16:creationId xmlns:a16="http://schemas.microsoft.com/office/drawing/2014/main" id="{49CED601-92BC-8749-BF0D-142E50F1F8D5}"/>
              </a:ext>
            </a:extLst>
          </p:cNvPr>
          <p:cNvSpPr/>
          <p:nvPr/>
        </p:nvSpPr>
        <p:spPr>
          <a:xfrm>
            <a:off x="3540252"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54" name="object 350">
            <a:extLst>
              <a:ext uri="{FF2B5EF4-FFF2-40B4-BE49-F238E27FC236}">
                <a16:creationId xmlns:a16="http://schemas.microsoft.com/office/drawing/2014/main" id="{5D86E9B5-9612-D942-9601-913C0C1E3339}"/>
              </a:ext>
            </a:extLst>
          </p:cNvPr>
          <p:cNvSpPr/>
          <p:nvPr/>
        </p:nvSpPr>
        <p:spPr>
          <a:xfrm>
            <a:off x="3598164"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55" name="object 351">
            <a:extLst>
              <a:ext uri="{FF2B5EF4-FFF2-40B4-BE49-F238E27FC236}">
                <a16:creationId xmlns:a16="http://schemas.microsoft.com/office/drawing/2014/main" id="{0F36B548-1172-AB41-A68F-FB7E8521B1BD}"/>
              </a:ext>
            </a:extLst>
          </p:cNvPr>
          <p:cNvSpPr/>
          <p:nvPr/>
        </p:nvSpPr>
        <p:spPr>
          <a:xfrm>
            <a:off x="3657600"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56" name="object 352">
            <a:extLst>
              <a:ext uri="{FF2B5EF4-FFF2-40B4-BE49-F238E27FC236}">
                <a16:creationId xmlns:a16="http://schemas.microsoft.com/office/drawing/2014/main" id="{933F4BFA-3CB1-7C49-8671-97216B2310FD}"/>
              </a:ext>
            </a:extLst>
          </p:cNvPr>
          <p:cNvSpPr/>
          <p:nvPr/>
        </p:nvSpPr>
        <p:spPr>
          <a:xfrm>
            <a:off x="3715511"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57" name="object 353">
            <a:extLst>
              <a:ext uri="{FF2B5EF4-FFF2-40B4-BE49-F238E27FC236}">
                <a16:creationId xmlns:a16="http://schemas.microsoft.com/office/drawing/2014/main" id="{C1AFF999-051E-B042-9CC1-41DEBFCC3F71}"/>
              </a:ext>
            </a:extLst>
          </p:cNvPr>
          <p:cNvSpPr/>
          <p:nvPr/>
        </p:nvSpPr>
        <p:spPr>
          <a:xfrm>
            <a:off x="3773423"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58" name="object 354">
            <a:extLst>
              <a:ext uri="{FF2B5EF4-FFF2-40B4-BE49-F238E27FC236}">
                <a16:creationId xmlns:a16="http://schemas.microsoft.com/office/drawing/2014/main" id="{550D214D-E706-0740-8B71-A5D86B923C0C}"/>
              </a:ext>
            </a:extLst>
          </p:cNvPr>
          <p:cNvSpPr/>
          <p:nvPr/>
        </p:nvSpPr>
        <p:spPr>
          <a:xfrm>
            <a:off x="3832859"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59" name="object 355">
            <a:extLst>
              <a:ext uri="{FF2B5EF4-FFF2-40B4-BE49-F238E27FC236}">
                <a16:creationId xmlns:a16="http://schemas.microsoft.com/office/drawing/2014/main" id="{64BBE66C-E6F3-3847-B920-AAC3879D05B8}"/>
              </a:ext>
            </a:extLst>
          </p:cNvPr>
          <p:cNvSpPr/>
          <p:nvPr/>
        </p:nvSpPr>
        <p:spPr>
          <a:xfrm>
            <a:off x="3890772"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60" name="object 356">
            <a:extLst>
              <a:ext uri="{FF2B5EF4-FFF2-40B4-BE49-F238E27FC236}">
                <a16:creationId xmlns:a16="http://schemas.microsoft.com/office/drawing/2014/main" id="{EAEF16D0-D20A-1546-8094-746B3358F77B}"/>
              </a:ext>
            </a:extLst>
          </p:cNvPr>
          <p:cNvSpPr/>
          <p:nvPr/>
        </p:nvSpPr>
        <p:spPr>
          <a:xfrm>
            <a:off x="3948684"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61" name="object 357">
            <a:extLst>
              <a:ext uri="{FF2B5EF4-FFF2-40B4-BE49-F238E27FC236}">
                <a16:creationId xmlns:a16="http://schemas.microsoft.com/office/drawing/2014/main" id="{F8BC5B8E-ABAF-BD48-B120-82203E94B38F}"/>
              </a:ext>
            </a:extLst>
          </p:cNvPr>
          <p:cNvSpPr/>
          <p:nvPr/>
        </p:nvSpPr>
        <p:spPr>
          <a:xfrm>
            <a:off x="4008120"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62" name="object 358">
            <a:extLst>
              <a:ext uri="{FF2B5EF4-FFF2-40B4-BE49-F238E27FC236}">
                <a16:creationId xmlns:a16="http://schemas.microsoft.com/office/drawing/2014/main" id="{9FA8194F-97A0-F84E-A579-172DB0FB5833}"/>
              </a:ext>
            </a:extLst>
          </p:cNvPr>
          <p:cNvSpPr/>
          <p:nvPr/>
        </p:nvSpPr>
        <p:spPr>
          <a:xfrm>
            <a:off x="4066032"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63" name="object 359">
            <a:extLst>
              <a:ext uri="{FF2B5EF4-FFF2-40B4-BE49-F238E27FC236}">
                <a16:creationId xmlns:a16="http://schemas.microsoft.com/office/drawing/2014/main" id="{8681EBEA-7A6F-434D-9A24-38700C74DEBE}"/>
              </a:ext>
            </a:extLst>
          </p:cNvPr>
          <p:cNvSpPr/>
          <p:nvPr/>
        </p:nvSpPr>
        <p:spPr>
          <a:xfrm>
            <a:off x="4125467" y="4525517"/>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364" name="object 360">
            <a:extLst>
              <a:ext uri="{FF2B5EF4-FFF2-40B4-BE49-F238E27FC236}">
                <a16:creationId xmlns:a16="http://schemas.microsoft.com/office/drawing/2014/main" id="{E3FBCD84-A244-4B44-9B9E-1F007F4FE8E6}"/>
              </a:ext>
            </a:extLst>
          </p:cNvPr>
          <p:cNvSpPr/>
          <p:nvPr/>
        </p:nvSpPr>
        <p:spPr>
          <a:xfrm>
            <a:off x="4183379"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65" name="object 361">
            <a:extLst>
              <a:ext uri="{FF2B5EF4-FFF2-40B4-BE49-F238E27FC236}">
                <a16:creationId xmlns:a16="http://schemas.microsoft.com/office/drawing/2014/main" id="{F4634E57-91E1-9F42-8CFE-56B85048F06E}"/>
              </a:ext>
            </a:extLst>
          </p:cNvPr>
          <p:cNvSpPr/>
          <p:nvPr/>
        </p:nvSpPr>
        <p:spPr>
          <a:xfrm>
            <a:off x="4241291"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66" name="object 362">
            <a:extLst>
              <a:ext uri="{FF2B5EF4-FFF2-40B4-BE49-F238E27FC236}">
                <a16:creationId xmlns:a16="http://schemas.microsoft.com/office/drawing/2014/main" id="{A8011CE8-B33B-2E4C-A9F1-E2B4B93FA9EA}"/>
              </a:ext>
            </a:extLst>
          </p:cNvPr>
          <p:cNvSpPr/>
          <p:nvPr/>
        </p:nvSpPr>
        <p:spPr>
          <a:xfrm>
            <a:off x="430072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67" name="object 363">
            <a:extLst>
              <a:ext uri="{FF2B5EF4-FFF2-40B4-BE49-F238E27FC236}">
                <a16:creationId xmlns:a16="http://schemas.microsoft.com/office/drawing/2014/main" id="{D565B2E1-6A05-1641-B90A-DDFCCC058956}"/>
              </a:ext>
            </a:extLst>
          </p:cNvPr>
          <p:cNvSpPr/>
          <p:nvPr/>
        </p:nvSpPr>
        <p:spPr>
          <a:xfrm>
            <a:off x="4358640"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68" name="object 364">
            <a:extLst>
              <a:ext uri="{FF2B5EF4-FFF2-40B4-BE49-F238E27FC236}">
                <a16:creationId xmlns:a16="http://schemas.microsoft.com/office/drawing/2014/main" id="{5E456A7B-DE96-744E-96D4-6355C5F6256D}"/>
              </a:ext>
            </a:extLst>
          </p:cNvPr>
          <p:cNvSpPr/>
          <p:nvPr/>
        </p:nvSpPr>
        <p:spPr>
          <a:xfrm>
            <a:off x="4416552"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69" name="object 365">
            <a:extLst>
              <a:ext uri="{FF2B5EF4-FFF2-40B4-BE49-F238E27FC236}">
                <a16:creationId xmlns:a16="http://schemas.microsoft.com/office/drawing/2014/main" id="{CAF03E0C-F600-814C-9BC1-783E936066DB}"/>
              </a:ext>
            </a:extLst>
          </p:cNvPr>
          <p:cNvSpPr/>
          <p:nvPr/>
        </p:nvSpPr>
        <p:spPr>
          <a:xfrm>
            <a:off x="4475988"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70" name="object 366">
            <a:extLst>
              <a:ext uri="{FF2B5EF4-FFF2-40B4-BE49-F238E27FC236}">
                <a16:creationId xmlns:a16="http://schemas.microsoft.com/office/drawing/2014/main" id="{C1A96A11-B189-8845-B60C-FE4156ABEBAD}"/>
              </a:ext>
            </a:extLst>
          </p:cNvPr>
          <p:cNvSpPr/>
          <p:nvPr/>
        </p:nvSpPr>
        <p:spPr>
          <a:xfrm>
            <a:off x="4533900"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71" name="object 367">
            <a:extLst>
              <a:ext uri="{FF2B5EF4-FFF2-40B4-BE49-F238E27FC236}">
                <a16:creationId xmlns:a16="http://schemas.microsoft.com/office/drawing/2014/main" id="{0FFFB102-D16F-B248-9835-6A749C39AE2E}"/>
              </a:ext>
            </a:extLst>
          </p:cNvPr>
          <p:cNvSpPr/>
          <p:nvPr/>
        </p:nvSpPr>
        <p:spPr>
          <a:xfrm>
            <a:off x="4593335" y="4525517"/>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372" name="object 368">
            <a:extLst>
              <a:ext uri="{FF2B5EF4-FFF2-40B4-BE49-F238E27FC236}">
                <a16:creationId xmlns:a16="http://schemas.microsoft.com/office/drawing/2014/main" id="{F8E55E47-A1F8-7C4C-9E2C-B65E7CDFCDC1}"/>
              </a:ext>
            </a:extLst>
          </p:cNvPr>
          <p:cNvSpPr/>
          <p:nvPr/>
        </p:nvSpPr>
        <p:spPr>
          <a:xfrm>
            <a:off x="4651247"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73" name="object 369">
            <a:extLst>
              <a:ext uri="{FF2B5EF4-FFF2-40B4-BE49-F238E27FC236}">
                <a16:creationId xmlns:a16="http://schemas.microsoft.com/office/drawing/2014/main" id="{DA4F02ED-82CE-B046-B79C-4553007A5072}"/>
              </a:ext>
            </a:extLst>
          </p:cNvPr>
          <p:cNvSpPr/>
          <p:nvPr/>
        </p:nvSpPr>
        <p:spPr>
          <a:xfrm>
            <a:off x="4709159"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74" name="object 370">
            <a:extLst>
              <a:ext uri="{FF2B5EF4-FFF2-40B4-BE49-F238E27FC236}">
                <a16:creationId xmlns:a16="http://schemas.microsoft.com/office/drawing/2014/main" id="{959290EB-2C41-A942-874E-4281B8334FD8}"/>
              </a:ext>
            </a:extLst>
          </p:cNvPr>
          <p:cNvSpPr/>
          <p:nvPr/>
        </p:nvSpPr>
        <p:spPr>
          <a:xfrm>
            <a:off x="4768596"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75" name="object 371">
            <a:extLst>
              <a:ext uri="{FF2B5EF4-FFF2-40B4-BE49-F238E27FC236}">
                <a16:creationId xmlns:a16="http://schemas.microsoft.com/office/drawing/2014/main" id="{B0E73EBF-705E-C246-8D56-8FC7D847BC35}"/>
              </a:ext>
            </a:extLst>
          </p:cNvPr>
          <p:cNvSpPr/>
          <p:nvPr/>
        </p:nvSpPr>
        <p:spPr>
          <a:xfrm>
            <a:off x="4826508"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76" name="object 372">
            <a:extLst>
              <a:ext uri="{FF2B5EF4-FFF2-40B4-BE49-F238E27FC236}">
                <a16:creationId xmlns:a16="http://schemas.microsoft.com/office/drawing/2014/main" id="{28481C33-BF3D-2A4F-8F39-27DA24F22033}"/>
              </a:ext>
            </a:extLst>
          </p:cNvPr>
          <p:cNvSpPr/>
          <p:nvPr/>
        </p:nvSpPr>
        <p:spPr>
          <a:xfrm>
            <a:off x="4884420"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77" name="object 373">
            <a:extLst>
              <a:ext uri="{FF2B5EF4-FFF2-40B4-BE49-F238E27FC236}">
                <a16:creationId xmlns:a16="http://schemas.microsoft.com/office/drawing/2014/main" id="{8C4F8F2A-50B2-694F-A0F7-E87315BF8308}"/>
              </a:ext>
            </a:extLst>
          </p:cNvPr>
          <p:cNvSpPr/>
          <p:nvPr/>
        </p:nvSpPr>
        <p:spPr>
          <a:xfrm>
            <a:off x="4943855"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78" name="object 374">
            <a:extLst>
              <a:ext uri="{FF2B5EF4-FFF2-40B4-BE49-F238E27FC236}">
                <a16:creationId xmlns:a16="http://schemas.microsoft.com/office/drawing/2014/main" id="{86C268C7-9572-B445-ACC4-3E5FCDE4B555}"/>
              </a:ext>
            </a:extLst>
          </p:cNvPr>
          <p:cNvSpPr/>
          <p:nvPr/>
        </p:nvSpPr>
        <p:spPr>
          <a:xfrm>
            <a:off x="500176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79" name="object 375">
            <a:extLst>
              <a:ext uri="{FF2B5EF4-FFF2-40B4-BE49-F238E27FC236}">
                <a16:creationId xmlns:a16="http://schemas.microsoft.com/office/drawing/2014/main" id="{71DD08CF-87B7-B447-92F9-51D0E89F7203}"/>
              </a:ext>
            </a:extLst>
          </p:cNvPr>
          <p:cNvSpPr/>
          <p:nvPr/>
        </p:nvSpPr>
        <p:spPr>
          <a:xfrm>
            <a:off x="5059679"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80" name="object 376">
            <a:extLst>
              <a:ext uri="{FF2B5EF4-FFF2-40B4-BE49-F238E27FC236}">
                <a16:creationId xmlns:a16="http://schemas.microsoft.com/office/drawing/2014/main" id="{B1BA7C7A-A8E1-3145-9187-82B51BBA1308}"/>
              </a:ext>
            </a:extLst>
          </p:cNvPr>
          <p:cNvSpPr/>
          <p:nvPr/>
        </p:nvSpPr>
        <p:spPr>
          <a:xfrm>
            <a:off x="5119115"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81" name="object 377">
            <a:extLst>
              <a:ext uri="{FF2B5EF4-FFF2-40B4-BE49-F238E27FC236}">
                <a16:creationId xmlns:a16="http://schemas.microsoft.com/office/drawing/2014/main" id="{BB984571-753C-B348-B6A3-028999C0D3F5}"/>
              </a:ext>
            </a:extLst>
          </p:cNvPr>
          <p:cNvSpPr/>
          <p:nvPr/>
        </p:nvSpPr>
        <p:spPr>
          <a:xfrm>
            <a:off x="5177028"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82" name="object 378">
            <a:extLst>
              <a:ext uri="{FF2B5EF4-FFF2-40B4-BE49-F238E27FC236}">
                <a16:creationId xmlns:a16="http://schemas.microsoft.com/office/drawing/2014/main" id="{2BB1BB34-6EE1-4A49-80AD-BF56D010AC15}"/>
              </a:ext>
            </a:extLst>
          </p:cNvPr>
          <p:cNvSpPr/>
          <p:nvPr/>
        </p:nvSpPr>
        <p:spPr>
          <a:xfrm>
            <a:off x="5236464" y="45255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383" name="object 379">
            <a:extLst>
              <a:ext uri="{FF2B5EF4-FFF2-40B4-BE49-F238E27FC236}">
                <a16:creationId xmlns:a16="http://schemas.microsoft.com/office/drawing/2014/main" id="{4CEE8611-41B1-4D4A-8691-874093A26F4E}"/>
              </a:ext>
            </a:extLst>
          </p:cNvPr>
          <p:cNvSpPr/>
          <p:nvPr/>
        </p:nvSpPr>
        <p:spPr>
          <a:xfrm>
            <a:off x="5294376"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84" name="object 380">
            <a:extLst>
              <a:ext uri="{FF2B5EF4-FFF2-40B4-BE49-F238E27FC236}">
                <a16:creationId xmlns:a16="http://schemas.microsoft.com/office/drawing/2014/main" id="{F2D6B3D8-5516-7842-A431-C5307FCFB039}"/>
              </a:ext>
            </a:extLst>
          </p:cNvPr>
          <p:cNvSpPr/>
          <p:nvPr/>
        </p:nvSpPr>
        <p:spPr>
          <a:xfrm>
            <a:off x="5352288"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85" name="object 381">
            <a:extLst>
              <a:ext uri="{FF2B5EF4-FFF2-40B4-BE49-F238E27FC236}">
                <a16:creationId xmlns:a16="http://schemas.microsoft.com/office/drawing/2014/main" id="{8F6779F9-0189-A642-9F57-FA2C39587BC2}"/>
              </a:ext>
            </a:extLst>
          </p:cNvPr>
          <p:cNvSpPr/>
          <p:nvPr/>
        </p:nvSpPr>
        <p:spPr>
          <a:xfrm>
            <a:off x="541172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86" name="object 382">
            <a:extLst>
              <a:ext uri="{FF2B5EF4-FFF2-40B4-BE49-F238E27FC236}">
                <a16:creationId xmlns:a16="http://schemas.microsoft.com/office/drawing/2014/main" id="{43D4EF61-0C4D-834F-8080-C13D51F0361F}"/>
              </a:ext>
            </a:extLst>
          </p:cNvPr>
          <p:cNvSpPr/>
          <p:nvPr/>
        </p:nvSpPr>
        <p:spPr>
          <a:xfrm>
            <a:off x="5469635"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87" name="object 383">
            <a:extLst>
              <a:ext uri="{FF2B5EF4-FFF2-40B4-BE49-F238E27FC236}">
                <a16:creationId xmlns:a16="http://schemas.microsoft.com/office/drawing/2014/main" id="{EDF4D080-B3D9-874E-BABD-38C5EB0E1FAA}"/>
              </a:ext>
            </a:extLst>
          </p:cNvPr>
          <p:cNvSpPr/>
          <p:nvPr/>
        </p:nvSpPr>
        <p:spPr>
          <a:xfrm>
            <a:off x="552754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88" name="object 384">
            <a:extLst>
              <a:ext uri="{FF2B5EF4-FFF2-40B4-BE49-F238E27FC236}">
                <a16:creationId xmlns:a16="http://schemas.microsoft.com/office/drawing/2014/main" id="{A61F37A9-4726-2649-8A6D-39B338C5F1BE}"/>
              </a:ext>
            </a:extLst>
          </p:cNvPr>
          <p:cNvSpPr/>
          <p:nvPr/>
        </p:nvSpPr>
        <p:spPr>
          <a:xfrm>
            <a:off x="5586984"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89" name="object 385">
            <a:extLst>
              <a:ext uri="{FF2B5EF4-FFF2-40B4-BE49-F238E27FC236}">
                <a16:creationId xmlns:a16="http://schemas.microsoft.com/office/drawing/2014/main" id="{C52BC82F-87AF-E842-8992-D8CAB5A295B6}"/>
              </a:ext>
            </a:extLst>
          </p:cNvPr>
          <p:cNvSpPr/>
          <p:nvPr/>
        </p:nvSpPr>
        <p:spPr>
          <a:xfrm>
            <a:off x="5644896"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90" name="object 386">
            <a:extLst>
              <a:ext uri="{FF2B5EF4-FFF2-40B4-BE49-F238E27FC236}">
                <a16:creationId xmlns:a16="http://schemas.microsoft.com/office/drawing/2014/main" id="{875A9FDE-2AB3-D649-8157-0B4A0F5D934F}"/>
              </a:ext>
            </a:extLst>
          </p:cNvPr>
          <p:cNvSpPr/>
          <p:nvPr/>
        </p:nvSpPr>
        <p:spPr>
          <a:xfrm>
            <a:off x="570280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91" name="object 387">
            <a:extLst>
              <a:ext uri="{FF2B5EF4-FFF2-40B4-BE49-F238E27FC236}">
                <a16:creationId xmlns:a16="http://schemas.microsoft.com/office/drawing/2014/main" id="{55F90466-8641-D042-BEC7-4CC8C9CA0F69}"/>
              </a:ext>
            </a:extLst>
          </p:cNvPr>
          <p:cNvSpPr/>
          <p:nvPr/>
        </p:nvSpPr>
        <p:spPr>
          <a:xfrm>
            <a:off x="5762244" y="4525517"/>
            <a:ext cx="15240" cy="0"/>
          </a:xfrm>
          <a:custGeom>
            <a:avLst/>
            <a:gdLst/>
            <a:ahLst/>
            <a:cxnLst/>
            <a:rect l="l" t="t" r="r" b="b"/>
            <a:pathLst>
              <a:path w="15239">
                <a:moveTo>
                  <a:pt x="0" y="0"/>
                </a:moveTo>
                <a:lnTo>
                  <a:pt x="15239" y="0"/>
                </a:lnTo>
              </a:path>
            </a:pathLst>
          </a:custGeom>
          <a:ln w="7619">
            <a:solidFill>
              <a:srgbClr val="D8D8D8"/>
            </a:solidFill>
          </a:ln>
        </p:spPr>
        <p:txBody>
          <a:bodyPr wrap="square" lIns="0" tIns="0" rIns="0" bIns="0" rtlCol="0"/>
          <a:lstStyle/>
          <a:p>
            <a:endParaRPr/>
          </a:p>
        </p:txBody>
      </p:sp>
      <p:sp>
        <p:nvSpPr>
          <p:cNvPr id="392" name="object 388">
            <a:extLst>
              <a:ext uri="{FF2B5EF4-FFF2-40B4-BE49-F238E27FC236}">
                <a16:creationId xmlns:a16="http://schemas.microsoft.com/office/drawing/2014/main" id="{079103B3-F2DB-664A-8838-F57C98185211}"/>
              </a:ext>
            </a:extLst>
          </p:cNvPr>
          <p:cNvSpPr/>
          <p:nvPr/>
        </p:nvSpPr>
        <p:spPr>
          <a:xfrm>
            <a:off x="1318259"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93" name="object 389">
            <a:extLst>
              <a:ext uri="{FF2B5EF4-FFF2-40B4-BE49-F238E27FC236}">
                <a16:creationId xmlns:a16="http://schemas.microsoft.com/office/drawing/2014/main" id="{B2017861-5064-554E-91B8-B5FF0FCC2388}"/>
              </a:ext>
            </a:extLst>
          </p:cNvPr>
          <p:cNvSpPr/>
          <p:nvPr/>
        </p:nvSpPr>
        <p:spPr>
          <a:xfrm>
            <a:off x="1376172"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94" name="object 390">
            <a:extLst>
              <a:ext uri="{FF2B5EF4-FFF2-40B4-BE49-F238E27FC236}">
                <a16:creationId xmlns:a16="http://schemas.microsoft.com/office/drawing/2014/main" id="{D059EC02-EA63-3444-991D-1D4032E0EB55}"/>
              </a:ext>
            </a:extLst>
          </p:cNvPr>
          <p:cNvSpPr/>
          <p:nvPr/>
        </p:nvSpPr>
        <p:spPr>
          <a:xfrm>
            <a:off x="1435608"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95" name="object 391">
            <a:extLst>
              <a:ext uri="{FF2B5EF4-FFF2-40B4-BE49-F238E27FC236}">
                <a16:creationId xmlns:a16="http://schemas.microsoft.com/office/drawing/2014/main" id="{FA6B37A3-40F5-AE48-9A54-CCA8C52AF4AB}"/>
              </a:ext>
            </a:extLst>
          </p:cNvPr>
          <p:cNvSpPr/>
          <p:nvPr/>
        </p:nvSpPr>
        <p:spPr>
          <a:xfrm>
            <a:off x="1493519"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96" name="object 392">
            <a:extLst>
              <a:ext uri="{FF2B5EF4-FFF2-40B4-BE49-F238E27FC236}">
                <a16:creationId xmlns:a16="http://schemas.microsoft.com/office/drawing/2014/main" id="{0058A4B4-7D1C-0B48-8A23-4C6404CC84F0}"/>
              </a:ext>
            </a:extLst>
          </p:cNvPr>
          <p:cNvSpPr/>
          <p:nvPr/>
        </p:nvSpPr>
        <p:spPr>
          <a:xfrm>
            <a:off x="1551432" y="41826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397" name="object 393">
            <a:extLst>
              <a:ext uri="{FF2B5EF4-FFF2-40B4-BE49-F238E27FC236}">
                <a16:creationId xmlns:a16="http://schemas.microsoft.com/office/drawing/2014/main" id="{7E3B5535-1C80-5C46-A51B-721BB6EE7694}"/>
              </a:ext>
            </a:extLst>
          </p:cNvPr>
          <p:cNvSpPr/>
          <p:nvPr/>
        </p:nvSpPr>
        <p:spPr>
          <a:xfrm>
            <a:off x="1610867"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98" name="object 394">
            <a:extLst>
              <a:ext uri="{FF2B5EF4-FFF2-40B4-BE49-F238E27FC236}">
                <a16:creationId xmlns:a16="http://schemas.microsoft.com/office/drawing/2014/main" id="{4C5D4E99-A26B-7448-A1F9-E7CF171F47D4}"/>
              </a:ext>
            </a:extLst>
          </p:cNvPr>
          <p:cNvSpPr/>
          <p:nvPr/>
        </p:nvSpPr>
        <p:spPr>
          <a:xfrm>
            <a:off x="1668779"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99" name="object 395">
            <a:extLst>
              <a:ext uri="{FF2B5EF4-FFF2-40B4-BE49-F238E27FC236}">
                <a16:creationId xmlns:a16="http://schemas.microsoft.com/office/drawing/2014/main" id="{4EB95F27-F080-2E4E-AF9B-AC3CAE0E377F}"/>
              </a:ext>
            </a:extLst>
          </p:cNvPr>
          <p:cNvSpPr/>
          <p:nvPr/>
        </p:nvSpPr>
        <p:spPr>
          <a:xfrm>
            <a:off x="1728216" y="4182617"/>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400" name="object 396">
            <a:extLst>
              <a:ext uri="{FF2B5EF4-FFF2-40B4-BE49-F238E27FC236}">
                <a16:creationId xmlns:a16="http://schemas.microsoft.com/office/drawing/2014/main" id="{0C0F15E6-49CF-6D41-9ED7-F62B068C26AB}"/>
              </a:ext>
            </a:extLst>
          </p:cNvPr>
          <p:cNvSpPr/>
          <p:nvPr/>
        </p:nvSpPr>
        <p:spPr>
          <a:xfrm>
            <a:off x="1786127" y="41826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01" name="object 397">
            <a:extLst>
              <a:ext uri="{FF2B5EF4-FFF2-40B4-BE49-F238E27FC236}">
                <a16:creationId xmlns:a16="http://schemas.microsoft.com/office/drawing/2014/main" id="{DA989E23-7D2D-6145-B967-5764D29EA964}"/>
              </a:ext>
            </a:extLst>
          </p:cNvPr>
          <p:cNvSpPr/>
          <p:nvPr/>
        </p:nvSpPr>
        <p:spPr>
          <a:xfrm>
            <a:off x="1844039" y="41826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02" name="object 398">
            <a:extLst>
              <a:ext uri="{FF2B5EF4-FFF2-40B4-BE49-F238E27FC236}">
                <a16:creationId xmlns:a16="http://schemas.microsoft.com/office/drawing/2014/main" id="{38B9CC80-8187-464E-B9A9-30499A5331D0}"/>
              </a:ext>
            </a:extLst>
          </p:cNvPr>
          <p:cNvSpPr/>
          <p:nvPr/>
        </p:nvSpPr>
        <p:spPr>
          <a:xfrm>
            <a:off x="1903475"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03" name="object 399">
            <a:extLst>
              <a:ext uri="{FF2B5EF4-FFF2-40B4-BE49-F238E27FC236}">
                <a16:creationId xmlns:a16="http://schemas.microsoft.com/office/drawing/2014/main" id="{0041815C-E991-504B-969A-D5C167352126}"/>
              </a:ext>
            </a:extLst>
          </p:cNvPr>
          <p:cNvSpPr/>
          <p:nvPr/>
        </p:nvSpPr>
        <p:spPr>
          <a:xfrm>
            <a:off x="1961388"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04" name="object 400">
            <a:extLst>
              <a:ext uri="{FF2B5EF4-FFF2-40B4-BE49-F238E27FC236}">
                <a16:creationId xmlns:a16="http://schemas.microsoft.com/office/drawing/2014/main" id="{7531B4CC-8973-E545-AAB7-7ABE6ED27B7B}"/>
              </a:ext>
            </a:extLst>
          </p:cNvPr>
          <p:cNvSpPr/>
          <p:nvPr/>
        </p:nvSpPr>
        <p:spPr>
          <a:xfrm>
            <a:off x="2019300"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05" name="object 401">
            <a:extLst>
              <a:ext uri="{FF2B5EF4-FFF2-40B4-BE49-F238E27FC236}">
                <a16:creationId xmlns:a16="http://schemas.microsoft.com/office/drawing/2014/main" id="{8AC5B41B-7E9B-EA4E-8A7B-675A31C116BA}"/>
              </a:ext>
            </a:extLst>
          </p:cNvPr>
          <p:cNvSpPr/>
          <p:nvPr/>
        </p:nvSpPr>
        <p:spPr>
          <a:xfrm>
            <a:off x="2078736" y="41826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06" name="object 402">
            <a:extLst>
              <a:ext uri="{FF2B5EF4-FFF2-40B4-BE49-F238E27FC236}">
                <a16:creationId xmlns:a16="http://schemas.microsoft.com/office/drawing/2014/main" id="{2E2F9416-E407-CF47-BCE8-F42268B6B721}"/>
              </a:ext>
            </a:extLst>
          </p:cNvPr>
          <p:cNvSpPr/>
          <p:nvPr/>
        </p:nvSpPr>
        <p:spPr>
          <a:xfrm>
            <a:off x="2136648" y="41826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07" name="object 403">
            <a:extLst>
              <a:ext uri="{FF2B5EF4-FFF2-40B4-BE49-F238E27FC236}">
                <a16:creationId xmlns:a16="http://schemas.microsoft.com/office/drawing/2014/main" id="{93DD83AA-4B91-AB4E-A07C-BAAED65D5441}"/>
              </a:ext>
            </a:extLst>
          </p:cNvPr>
          <p:cNvSpPr/>
          <p:nvPr/>
        </p:nvSpPr>
        <p:spPr>
          <a:xfrm>
            <a:off x="2194560"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08" name="object 404">
            <a:extLst>
              <a:ext uri="{FF2B5EF4-FFF2-40B4-BE49-F238E27FC236}">
                <a16:creationId xmlns:a16="http://schemas.microsoft.com/office/drawing/2014/main" id="{CF5B80A5-573B-5043-BBBA-2EF80A0492E6}"/>
              </a:ext>
            </a:extLst>
          </p:cNvPr>
          <p:cNvSpPr/>
          <p:nvPr/>
        </p:nvSpPr>
        <p:spPr>
          <a:xfrm>
            <a:off x="2253995"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09" name="object 405">
            <a:extLst>
              <a:ext uri="{FF2B5EF4-FFF2-40B4-BE49-F238E27FC236}">
                <a16:creationId xmlns:a16="http://schemas.microsoft.com/office/drawing/2014/main" id="{1D78601C-26C9-0A40-99EB-39D81092E6DE}"/>
              </a:ext>
            </a:extLst>
          </p:cNvPr>
          <p:cNvSpPr/>
          <p:nvPr/>
        </p:nvSpPr>
        <p:spPr>
          <a:xfrm>
            <a:off x="2311907"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10" name="object 406">
            <a:extLst>
              <a:ext uri="{FF2B5EF4-FFF2-40B4-BE49-F238E27FC236}">
                <a16:creationId xmlns:a16="http://schemas.microsoft.com/office/drawing/2014/main" id="{66DA4AA2-0BB5-AB46-A606-8E6E5E074DA3}"/>
              </a:ext>
            </a:extLst>
          </p:cNvPr>
          <p:cNvSpPr/>
          <p:nvPr/>
        </p:nvSpPr>
        <p:spPr>
          <a:xfrm>
            <a:off x="2371344" y="4182617"/>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411" name="object 407">
            <a:extLst>
              <a:ext uri="{FF2B5EF4-FFF2-40B4-BE49-F238E27FC236}">
                <a16:creationId xmlns:a16="http://schemas.microsoft.com/office/drawing/2014/main" id="{2FEC257F-AFEC-2142-9755-B5FB07303235}"/>
              </a:ext>
            </a:extLst>
          </p:cNvPr>
          <p:cNvSpPr/>
          <p:nvPr/>
        </p:nvSpPr>
        <p:spPr>
          <a:xfrm>
            <a:off x="2429255"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12" name="object 408">
            <a:extLst>
              <a:ext uri="{FF2B5EF4-FFF2-40B4-BE49-F238E27FC236}">
                <a16:creationId xmlns:a16="http://schemas.microsoft.com/office/drawing/2014/main" id="{DB261EA5-9047-8847-A5E1-EE8B633B6F32}"/>
              </a:ext>
            </a:extLst>
          </p:cNvPr>
          <p:cNvSpPr/>
          <p:nvPr/>
        </p:nvSpPr>
        <p:spPr>
          <a:xfrm>
            <a:off x="2487167"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13" name="object 409">
            <a:extLst>
              <a:ext uri="{FF2B5EF4-FFF2-40B4-BE49-F238E27FC236}">
                <a16:creationId xmlns:a16="http://schemas.microsoft.com/office/drawing/2014/main" id="{A49B5A30-1270-9246-A220-4A3F37A216EA}"/>
              </a:ext>
            </a:extLst>
          </p:cNvPr>
          <p:cNvSpPr/>
          <p:nvPr/>
        </p:nvSpPr>
        <p:spPr>
          <a:xfrm>
            <a:off x="2546603"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14" name="object 410">
            <a:extLst>
              <a:ext uri="{FF2B5EF4-FFF2-40B4-BE49-F238E27FC236}">
                <a16:creationId xmlns:a16="http://schemas.microsoft.com/office/drawing/2014/main" id="{7A06A690-541E-7F41-B00B-0689FF8E8E2C}"/>
              </a:ext>
            </a:extLst>
          </p:cNvPr>
          <p:cNvSpPr/>
          <p:nvPr/>
        </p:nvSpPr>
        <p:spPr>
          <a:xfrm>
            <a:off x="2604516" y="41826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15" name="object 411">
            <a:extLst>
              <a:ext uri="{FF2B5EF4-FFF2-40B4-BE49-F238E27FC236}">
                <a16:creationId xmlns:a16="http://schemas.microsoft.com/office/drawing/2014/main" id="{528AE250-A4A8-1F46-8628-33C5E087E0C6}"/>
              </a:ext>
            </a:extLst>
          </p:cNvPr>
          <p:cNvSpPr/>
          <p:nvPr/>
        </p:nvSpPr>
        <p:spPr>
          <a:xfrm>
            <a:off x="2662427"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16" name="object 412">
            <a:extLst>
              <a:ext uri="{FF2B5EF4-FFF2-40B4-BE49-F238E27FC236}">
                <a16:creationId xmlns:a16="http://schemas.microsoft.com/office/drawing/2014/main" id="{D89296DE-E551-DD4C-AE1B-C7879199C29C}"/>
              </a:ext>
            </a:extLst>
          </p:cNvPr>
          <p:cNvSpPr/>
          <p:nvPr/>
        </p:nvSpPr>
        <p:spPr>
          <a:xfrm>
            <a:off x="2721864" y="41826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17" name="object 413">
            <a:extLst>
              <a:ext uri="{FF2B5EF4-FFF2-40B4-BE49-F238E27FC236}">
                <a16:creationId xmlns:a16="http://schemas.microsoft.com/office/drawing/2014/main" id="{A41DA4E8-F495-FC44-8807-398CEAD72BAA}"/>
              </a:ext>
            </a:extLst>
          </p:cNvPr>
          <p:cNvSpPr/>
          <p:nvPr/>
        </p:nvSpPr>
        <p:spPr>
          <a:xfrm>
            <a:off x="2779775" y="41826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18" name="object 414">
            <a:extLst>
              <a:ext uri="{FF2B5EF4-FFF2-40B4-BE49-F238E27FC236}">
                <a16:creationId xmlns:a16="http://schemas.microsoft.com/office/drawing/2014/main" id="{1EB2E630-A1BC-BD42-8D70-F4127AF6BB7E}"/>
              </a:ext>
            </a:extLst>
          </p:cNvPr>
          <p:cNvSpPr/>
          <p:nvPr/>
        </p:nvSpPr>
        <p:spPr>
          <a:xfrm>
            <a:off x="2839211" y="4182617"/>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419" name="object 415">
            <a:extLst>
              <a:ext uri="{FF2B5EF4-FFF2-40B4-BE49-F238E27FC236}">
                <a16:creationId xmlns:a16="http://schemas.microsoft.com/office/drawing/2014/main" id="{B5B1DBE0-66B7-F945-AAE8-62CF8A43CC52}"/>
              </a:ext>
            </a:extLst>
          </p:cNvPr>
          <p:cNvSpPr/>
          <p:nvPr/>
        </p:nvSpPr>
        <p:spPr>
          <a:xfrm>
            <a:off x="2897124" y="41826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20" name="object 416">
            <a:extLst>
              <a:ext uri="{FF2B5EF4-FFF2-40B4-BE49-F238E27FC236}">
                <a16:creationId xmlns:a16="http://schemas.microsoft.com/office/drawing/2014/main" id="{BC4A4397-E2B8-1949-B9B0-F239E523A194}"/>
              </a:ext>
            </a:extLst>
          </p:cNvPr>
          <p:cNvSpPr/>
          <p:nvPr/>
        </p:nvSpPr>
        <p:spPr>
          <a:xfrm>
            <a:off x="2955035"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21" name="object 417">
            <a:extLst>
              <a:ext uri="{FF2B5EF4-FFF2-40B4-BE49-F238E27FC236}">
                <a16:creationId xmlns:a16="http://schemas.microsoft.com/office/drawing/2014/main" id="{7DA065AD-F162-1B46-90D8-A320104BB97A}"/>
              </a:ext>
            </a:extLst>
          </p:cNvPr>
          <p:cNvSpPr/>
          <p:nvPr/>
        </p:nvSpPr>
        <p:spPr>
          <a:xfrm>
            <a:off x="3014472" y="41826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22" name="object 418">
            <a:extLst>
              <a:ext uri="{FF2B5EF4-FFF2-40B4-BE49-F238E27FC236}">
                <a16:creationId xmlns:a16="http://schemas.microsoft.com/office/drawing/2014/main" id="{630650A6-629F-CE4F-8B9B-CFF6866A83C0}"/>
              </a:ext>
            </a:extLst>
          </p:cNvPr>
          <p:cNvSpPr/>
          <p:nvPr/>
        </p:nvSpPr>
        <p:spPr>
          <a:xfrm>
            <a:off x="3072383" y="41826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23" name="object 419">
            <a:extLst>
              <a:ext uri="{FF2B5EF4-FFF2-40B4-BE49-F238E27FC236}">
                <a16:creationId xmlns:a16="http://schemas.microsoft.com/office/drawing/2014/main" id="{BDF12649-F7DA-7540-981F-2592812EDA35}"/>
              </a:ext>
            </a:extLst>
          </p:cNvPr>
          <p:cNvSpPr/>
          <p:nvPr/>
        </p:nvSpPr>
        <p:spPr>
          <a:xfrm>
            <a:off x="3130296" y="41826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24" name="object 420">
            <a:extLst>
              <a:ext uri="{FF2B5EF4-FFF2-40B4-BE49-F238E27FC236}">
                <a16:creationId xmlns:a16="http://schemas.microsoft.com/office/drawing/2014/main" id="{62213CBD-73B0-A846-939F-293DB86B4B88}"/>
              </a:ext>
            </a:extLst>
          </p:cNvPr>
          <p:cNvSpPr/>
          <p:nvPr/>
        </p:nvSpPr>
        <p:spPr>
          <a:xfrm>
            <a:off x="3189732" y="41826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25" name="object 421">
            <a:extLst>
              <a:ext uri="{FF2B5EF4-FFF2-40B4-BE49-F238E27FC236}">
                <a16:creationId xmlns:a16="http://schemas.microsoft.com/office/drawing/2014/main" id="{B045228B-BE51-F548-B528-6A9DA8DCB89E}"/>
              </a:ext>
            </a:extLst>
          </p:cNvPr>
          <p:cNvSpPr/>
          <p:nvPr/>
        </p:nvSpPr>
        <p:spPr>
          <a:xfrm>
            <a:off x="324764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26" name="object 422">
            <a:extLst>
              <a:ext uri="{FF2B5EF4-FFF2-40B4-BE49-F238E27FC236}">
                <a16:creationId xmlns:a16="http://schemas.microsoft.com/office/drawing/2014/main" id="{1B1F3460-2877-4E41-86D8-F062389BB420}"/>
              </a:ext>
            </a:extLst>
          </p:cNvPr>
          <p:cNvSpPr/>
          <p:nvPr/>
        </p:nvSpPr>
        <p:spPr>
          <a:xfrm>
            <a:off x="3305555"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27" name="object 423">
            <a:extLst>
              <a:ext uri="{FF2B5EF4-FFF2-40B4-BE49-F238E27FC236}">
                <a16:creationId xmlns:a16="http://schemas.microsoft.com/office/drawing/2014/main" id="{FA42236D-4CD7-0546-BD1D-10D71DAFBF61}"/>
              </a:ext>
            </a:extLst>
          </p:cNvPr>
          <p:cNvSpPr/>
          <p:nvPr/>
        </p:nvSpPr>
        <p:spPr>
          <a:xfrm>
            <a:off x="3364991"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28" name="object 424">
            <a:extLst>
              <a:ext uri="{FF2B5EF4-FFF2-40B4-BE49-F238E27FC236}">
                <a16:creationId xmlns:a16="http://schemas.microsoft.com/office/drawing/2014/main" id="{36546726-5B8A-4C42-AD12-52416AC11885}"/>
              </a:ext>
            </a:extLst>
          </p:cNvPr>
          <p:cNvSpPr/>
          <p:nvPr/>
        </p:nvSpPr>
        <p:spPr>
          <a:xfrm>
            <a:off x="342290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29" name="object 425">
            <a:extLst>
              <a:ext uri="{FF2B5EF4-FFF2-40B4-BE49-F238E27FC236}">
                <a16:creationId xmlns:a16="http://schemas.microsoft.com/office/drawing/2014/main" id="{0DFFC03D-4DBA-9147-B307-9E7ECA423B08}"/>
              </a:ext>
            </a:extLst>
          </p:cNvPr>
          <p:cNvSpPr/>
          <p:nvPr/>
        </p:nvSpPr>
        <p:spPr>
          <a:xfrm>
            <a:off x="3482340" y="41826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430" name="object 426">
            <a:extLst>
              <a:ext uri="{FF2B5EF4-FFF2-40B4-BE49-F238E27FC236}">
                <a16:creationId xmlns:a16="http://schemas.microsoft.com/office/drawing/2014/main" id="{5B64187C-135E-C94E-8A26-8A3A7447BF6C}"/>
              </a:ext>
            </a:extLst>
          </p:cNvPr>
          <p:cNvSpPr/>
          <p:nvPr/>
        </p:nvSpPr>
        <p:spPr>
          <a:xfrm>
            <a:off x="3540252"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31" name="object 427">
            <a:extLst>
              <a:ext uri="{FF2B5EF4-FFF2-40B4-BE49-F238E27FC236}">
                <a16:creationId xmlns:a16="http://schemas.microsoft.com/office/drawing/2014/main" id="{184D0F8F-1D6C-C045-AB68-B36F2D40DE64}"/>
              </a:ext>
            </a:extLst>
          </p:cNvPr>
          <p:cNvSpPr/>
          <p:nvPr/>
        </p:nvSpPr>
        <p:spPr>
          <a:xfrm>
            <a:off x="3598164"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32" name="object 428">
            <a:extLst>
              <a:ext uri="{FF2B5EF4-FFF2-40B4-BE49-F238E27FC236}">
                <a16:creationId xmlns:a16="http://schemas.microsoft.com/office/drawing/2014/main" id="{B2F745F9-92A8-634C-85AD-5B80E1DC60F3}"/>
              </a:ext>
            </a:extLst>
          </p:cNvPr>
          <p:cNvSpPr/>
          <p:nvPr/>
        </p:nvSpPr>
        <p:spPr>
          <a:xfrm>
            <a:off x="3657600"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33" name="object 429">
            <a:extLst>
              <a:ext uri="{FF2B5EF4-FFF2-40B4-BE49-F238E27FC236}">
                <a16:creationId xmlns:a16="http://schemas.microsoft.com/office/drawing/2014/main" id="{C55EBCF0-1AF6-6241-82FC-72EAD02EA434}"/>
              </a:ext>
            </a:extLst>
          </p:cNvPr>
          <p:cNvSpPr/>
          <p:nvPr/>
        </p:nvSpPr>
        <p:spPr>
          <a:xfrm>
            <a:off x="3715511"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34" name="object 430">
            <a:extLst>
              <a:ext uri="{FF2B5EF4-FFF2-40B4-BE49-F238E27FC236}">
                <a16:creationId xmlns:a16="http://schemas.microsoft.com/office/drawing/2014/main" id="{AC0099D3-53E6-0A4A-91F8-7C64C55E647E}"/>
              </a:ext>
            </a:extLst>
          </p:cNvPr>
          <p:cNvSpPr/>
          <p:nvPr/>
        </p:nvSpPr>
        <p:spPr>
          <a:xfrm>
            <a:off x="3773423"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35" name="object 431">
            <a:extLst>
              <a:ext uri="{FF2B5EF4-FFF2-40B4-BE49-F238E27FC236}">
                <a16:creationId xmlns:a16="http://schemas.microsoft.com/office/drawing/2014/main" id="{20EB0B46-E61C-4F49-9556-2961C49FB36B}"/>
              </a:ext>
            </a:extLst>
          </p:cNvPr>
          <p:cNvSpPr/>
          <p:nvPr/>
        </p:nvSpPr>
        <p:spPr>
          <a:xfrm>
            <a:off x="3832859"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36" name="object 432">
            <a:extLst>
              <a:ext uri="{FF2B5EF4-FFF2-40B4-BE49-F238E27FC236}">
                <a16:creationId xmlns:a16="http://schemas.microsoft.com/office/drawing/2014/main" id="{02032FC8-0E80-5244-9E1F-D5A1F87250E6}"/>
              </a:ext>
            </a:extLst>
          </p:cNvPr>
          <p:cNvSpPr/>
          <p:nvPr/>
        </p:nvSpPr>
        <p:spPr>
          <a:xfrm>
            <a:off x="3890772"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37" name="object 433">
            <a:extLst>
              <a:ext uri="{FF2B5EF4-FFF2-40B4-BE49-F238E27FC236}">
                <a16:creationId xmlns:a16="http://schemas.microsoft.com/office/drawing/2014/main" id="{D7716381-82BA-934F-9A4C-BACA38D6BC09}"/>
              </a:ext>
            </a:extLst>
          </p:cNvPr>
          <p:cNvSpPr/>
          <p:nvPr/>
        </p:nvSpPr>
        <p:spPr>
          <a:xfrm>
            <a:off x="3948684"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38" name="object 434">
            <a:extLst>
              <a:ext uri="{FF2B5EF4-FFF2-40B4-BE49-F238E27FC236}">
                <a16:creationId xmlns:a16="http://schemas.microsoft.com/office/drawing/2014/main" id="{ECB88303-3FBD-A64A-AEC6-3928FC6F7DAF}"/>
              </a:ext>
            </a:extLst>
          </p:cNvPr>
          <p:cNvSpPr/>
          <p:nvPr/>
        </p:nvSpPr>
        <p:spPr>
          <a:xfrm>
            <a:off x="4008120"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39" name="object 435">
            <a:extLst>
              <a:ext uri="{FF2B5EF4-FFF2-40B4-BE49-F238E27FC236}">
                <a16:creationId xmlns:a16="http://schemas.microsoft.com/office/drawing/2014/main" id="{A408339C-D4BD-114A-AF0F-8A81E9ACA5C1}"/>
              </a:ext>
            </a:extLst>
          </p:cNvPr>
          <p:cNvSpPr/>
          <p:nvPr/>
        </p:nvSpPr>
        <p:spPr>
          <a:xfrm>
            <a:off x="4066032"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40" name="object 436">
            <a:extLst>
              <a:ext uri="{FF2B5EF4-FFF2-40B4-BE49-F238E27FC236}">
                <a16:creationId xmlns:a16="http://schemas.microsoft.com/office/drawing/2014/main" id="{D4DF56AD-1846-0E4A-85B9-BDB21DA06A6E}"/>
              </a:ext>
            </a:extLst>
          </p:cNvPr>
          <p:cNvSpPr/>
          <p:nvPr/>
        </p:nvSpPr>
        <p:spPr>
          <a:xfrm>
            <a:off x="4125467" y="4182617"/>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441" name="object 437">
            <a:extLst>
              <a:ext uri="{FF2B5EF4-FFF2-40B4-BE49-F238E27FC236}">
                <a16:creationId xmlns:a16="http://schemas.microsoft.com/office/drawing/2014/main" id="{1645146A-006D-ED47-AEC1-25D2C49E6477}"/>
              </a:ext>
            </a:extLst>
          </p:cNvPr>
          <p:cNvSpPr/>
          <p:nvPr/>
        </p:nvSpPr>
        <p:spPr>
          <a:xfrm>
            <a:off x="4183379"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42" name="object 438">
            <a:extLst>
              <a:ext uri="{FF2B5EF4-FFF2-40B4-BE49-F238E27FC236}">
                <a16:creationId xmlns:a16="http://schemas.microsoft.com/office/drawing/2014/main" id="{958114F4-CB59-0242-9958-BB425EEC1BD9}"/>
              </a:ext>
            </a:extLst>
          </p:cNvPr>
          <p:cNvSpPr/>
          <p:nvPr/>
        </p:nvSpPr>
        <p:spPr>
          <a:xfrm>
            <a:off x="4241291"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43" name="object 439">
            <a:extLst>
              <a:ext uri="{FF2B5EF4-FFF2-40B4-BE49-F238E27FC236}">
                <a16:creationId xmlns:a16="http://schemas.microsoft.com/office/drawing/2014/main" id="{4E7B3F0F-D806-1C42-A8F5-DC37FB7F2C1F}"/>
              </a:ext>
            </a:extLst>
          </p:cNvPr>
          <p:cNvSpPr/>
          <p:nvPr/>
        </p:nvSpPr>
        <p:spPr>
          <a:xfrm>
            <a:off x="430072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44" name="object 440">
            <a:extLst>
              <a:ext uri="{FF2B5EF4-FFF2-40B4-BE49-F238E27FC236}">
                <a16:creationId xmlns:a16="http://schemas.microsoft.com/office/drawing/2014/main" id="{6970EC9C-380D-9740-9DDD-10E6734FE6BE}"/>
              </a:ext>
            </a:extLst>
          </p:cNvPr>
          <p:cNvSpPr/>
          <p:nvPr/>
        </p:nvSpPr>
        <p:spPr>
          <a:xfrm>
            <a:off x="4358640"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45" name="object 441">
            <a:extLst>
              <a:ext uri="{FF2B5EF4-FFF2-40B4-BE49-F238E27FC236}">
                <a16:creationId xmlns:a16="http://schemas.microsoft.com/office/drawing/2014/main" id="{50B84514-897A-1C46-AAF2-0D93D24BA5EB}"/>
              </a:ext>
            </a:extLst>
          </p:cNvPr>
          <p:cNvSpPr/>
          <p:nvPr/>
        </p:nvSpPr>
        <p:spPr>
          <a:xfrm>
            <a:off x="4416552"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46" name="object 442">
            <a:extLst>
              <a:ext uri="{FF2B5EF4-FFF2-40B4-BE49-F238E27FC236}">
                <a16:creationId xmlns:a16="http://schemas.microsoft.com/office/drawing/2014/main" id="{46B38C52-5C15-0341-9D9A-494962C47E2C}"/>
              </a:ext>
            </a:extLst>
          </p:cNvPr>
          <p:cNvSpPr/>
          <p:nvPr/>
        </p:nvSpPr>
        <p:spPr>
          <a:xfrm>
            <a:off x="4475988"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47" name="object 443">
            <a:extLst>
              <a:ext uri="{FF2B5EF4-FFF2-40B4-BE49-F238E27FC236}">
                <a16:creationId xmlns:a16="http://schemas.microsoft.com/office/drawing/2014/main" id="{A1BEE845-87FA-B74B-8B3E-B7BAFBB01B1F}"/>
              </a:ext>
            </a:extLst>
          </p:cNvPr>
          <p:cNvSpPr/>
          <p:nvPr/>
        </p:nvSpPr>
        <p:spPr>
          <a:xfrm>
            <a:off x="4533900"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48" name="object 444">
            <a:extLst>
              <a:ext uri="{FF2B5EF4-FFF2-40B4-BE49-F238E27FC236}">
                <a16:creationId xmlns:a16="http://schemas.microsoft.com/office/drawing/2014/main" id="{91BF47BE-0048-EA47-A595-8A1366C5B6C0}"/>
              </a:ext>
            </a:extLst>
          </p:cNvPr>
          <p:cNvSpPr/>
          <p:nvPr/>
        </p:nvSpPr>
        <p:spPr>
          <a:xfrm>
            <a:off x="4593335" y="4182617"/>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449" name="object 445">
            <a:extLst>
              <a:ext uri="{FF2B5EF4-FFF2-40B4-BE49-F238E27FC236}">
                <a16:creationId xmlns:a16="http://schemas.microsoft.com/office/drawing/2014/main" id="{A0F2C21C-BC95-C64F-86AB-B025F02ED230}"/>
              </a:ext>
            </a:extLst>
          </p:cNvPr>
          <p:cNvSpPr/>
          <p:nvPr/>
        </p:nvSpPr>
        <p:spPr>
          <a:xfrm>
            <a:off x="4651247"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50" name="object 446">
            <a:extLst>
              <a:ext uri="{FF2B5EF4-FFF2-40B4-BE49-F238E27FC236}">
                <a16:creationId xmlns:a16="http://schemas.microsoft.com/office/drawing/2014/main" id="{0C3E9E50-D3BD-9042-9B1C-74616B4E3E4B}"/>
              </a:ext>
            </a:extLst>
          </p:cNvPr>
          <p:cNvSpPr/>
          <p:nvPr/>
        </p:nvSpPr>
        <p:spPr>
          <a:xfrm>
            <a:off x="4709159"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51" name="object 447">
            <a:extLst>
              <a:ext uri="{FF2B5EF4-FFF2-40B4-BE49-F238E27FC236}">
                <a16:creationId xmlns:a16="http://schemas.microsoft.com/office/drawing/2014/main" id="{48FAAF7C-2E81-014C-9F10-F4FD61397267}"/>
              </a:ext>
            </a:extLst>
          </p:cNvPr>
          <p:cNvSpPr/>
          <p:nvPr/>
        </p:nvSpPr>
        <p:spPr>
          <a:xfrm>
            <a:off x="4768596"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52" name="object 448">
            <a:extLst>
              <a:ext uri="{FF2B5EF4-FFF2-40B4-BE49-F238E27FC236}">
                <a16:creationId xmlns:a16="http://schemas.microsoft.com/office/drawing/2014/main" id="{9BEBA4F2-92A5-D443-9A45-71C4BCDB1185}"/>
              </a:ext>
            </a:extLst>
          </p:cNvPr>
          <p:cNvSpPr/>
          <p:nvPr/>
        </p:nvSpPr>
        <p:spPr>
          <a:xfrm>
            <a:off x="4826508"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53" name="object 449">
            <a:extLst>
              <a:ext uri="{FF2B5EF4-FFF2-40B4-BE49-F238E27FC236}">
                <a16:creationId xmlns:a16="http://schemas.microsoft.com/office/drawing/2014/main" id="{FAF4F4FB-88A2-4248-9838-DC74DD0CB3A7}"/>
              </a:ext>
            </a:extLst>
          </p:cNvPr>
          <p:cNvSpPr/>
          <p:nvPr/>
        </p:nvSpPr>
        <p:spPr>
          <a:xfrm>
            <a:off x="4884420"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54" name="object 450">
            <a:extLst>
              <a:ext uri="{FF2B5EF4-FFF2-40B4-BE49-F238E27FC236}">
                <a16:creationId xmlns:a16="http://schemas.microsoft.com/office/drawing/2014/main" id="{73D4EA18-007E-2843-B344-85E5A8A09A0E}"/>
              </a:ext>
            </a:extLst>
          </p:cNvPr>
          <p:cNvSpPr/>
          <p:nvPr/>
        </p:nvSpPr>
        <p:spPr>
          <a:xfrm>
            <a:off x="4943855"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55" name="object 451">
            <a:extLst>
              <a:ext uri="{FF2B5EF4-FFF2-40B4-BE49-F238E27FC236}">
                <a16:creationId xmlns:a16="http://schemas.microsoft.com/office/drawing/2014/main" id="{8F1BD9D4-B6E9-B540-8730-63AD1A17780E}"/>
              </a:ext>
            </a:extLst>
          </p:cNvPr>
          <p:cNvSpPr/>
          <p:nvPr/>
        </p:nvSpPr>
        <p:spPr>
          <a:xfrm>
            <a:off x="500176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56" name="object 452">
            <a:extLst>
              <a:ext uri="{FF2B5EF4-FFF2-40B4-BE49-F238E27FC236}">
                <a16:creationId xmlns:a16="http://schemas.microsoft.com/office/drawing/2014/main" id="{7C4F8E35-0B7D-4048-B3E0-3E2333AEC45B}"/>
              </a:ext>
            </a:extLst>
          </p:cNvPr>
          <p:cNvSpPr/>
          <p:nvPr/>
        </p:nvSpPr>
        <p:spPr>
          <a:xfrm>
            <a:off x="5059679"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57" name="object 453">
            <a:extLst>
              <a:ext uri="{FF2B5EF4-FFF2-40B4-BE49-F238E27FC236}">
                <a16:creationId xmlns:a16="http://schemas.microsoft.com/office/drawing/2014/main" id="{E0AC4E35-BBDA-764B-BE98-106D1BB41063}"/>
              </a:ext>
            </a:extLst>
          </p:cNvPr>
          <p:cNvSpPr/>
          <p:nvPr/>
        </p:nvSpPr>
        <p:spPr>
          <a:xfrm>
            <a:off x="5119115"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58" name="object 454">
            <a:extLst>
              <a:ext uri="{FF2B5EF4-FFF2-40B4-BE49-F238E27FC236}">
                <a16:creationId xmlns:a16="http://schemas.microsoft.com/office/drawing/2014/main" id="{BA092DB7-7C88-4F48-996A-D7E8AC8D2E14}"/>
              </a:ext>
            </a:extLst>
          </p:cNvPr>
          <p:cNvSpPr/>
          <p:nvPr/>
        </p:nvSpPr>
        <p:spPr>
          <a:xfrm>
            <a:off x="5177028"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59" name="object 455">
            <a:extLst>
              <a:ext uri="{FF2B5EF4-FFF2-40B4-BE49-F238E27FC236}">
                <a16:creationId xmlns:a16="http://schemas.microsoft.com/office/drawing/2014/main" id="{58DC309E-E8D0-284A-81BB-76871DD50FDA}"/>
              </a:ext>
            </a:extLst>
          </p:cNvPr>
          <p:cNvSpPr/>
          <p:nvPr/>
        </p:nvSpPr>
        <p:spPr>
          <a:xfrm>
            <a:off x="5236464" y="41826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460" name="object 456">
            <a:extLst>
              <a:ext uri="{FF2B5EF4-FFF2-40B4-BE49-F238E27FC236}">
                <a16:creationId xmlns:a16="http://schemas.microsoft.com/office/drawing/2014/main" id="{8B0AF154-1962-7B4D-BEC9-D476029D1C4F}"/>
              </a:ext>
            </a:extLst>
          </p:cNvPr>
          <p:cNvSpPr/>
          <p:nvPr/>
        </p:nvSpPr>
        <p:spPr>
          <a:xfrm>
            <a:off x="5294376"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61" name="object 457">
            <a:extLst>
              <a:ext uri="{FF2B5EF4-FFF2-40B4-BE49-F238E27FC236}">
                <a16:creationId xmlns:a16="http://schemas.microsoft.com/office/drawing/2014/main" id="{7FDA4FDF-FAA9-FA4F-AF3D-5D8A5ECC1532}"/>
              </a:ext>
            </a:extLst>
          </p:cNvPr>
          <p:cNvSpPr/>
          <p:nvPr/>
        </p:nvSpPr>
        <p:spPr>
          <a:xfrm>
            <a:off x="5352288"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62" name="object 458">
            <a:extLst>
              <a:ext uri="{FF2B5EF4-FFF2-40B4-BE49-F238E27FC236}">
                <a16:creationId xmlns:a16="http://schemas.microsoft.com/office/drawing/2014/main" id="{D0DED0CA-C7F9-074F-84E8-35AC72356917}"/>
              </a:ext>
            </a:extLst>
          </p:cNvPr>
          <p:cNvSpPr/>
          <p:nvPr/>
        </p:nvSpPr>
        <p:spPr>
          <a:xfrm>
            <a:off x="541172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63" name="object 459">
            <a:extLst>
              <a:ext uri="{FF2B5EF4-FFF2-40B4-BE49-F238E27FC236}">
                <a16:creationId xmlns:a16="http://schemas.microsoft.com/office/drawing/2014/main" id="{6AD34E61-4C70-244E-A79F-5F6AAFEC6197}"/>
              </a:ext>
            </a:extLst>
          </p:cNvPr>
          <p:cNvSpPr/>
          <p:nvPr/>
        </p:nvSpPr>
        <p:spPr>
          <a:xfrm>
            <a:off x="5469635"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64" name="object 460">
            <a:extLst>
              <a:ext uri="{FF2B5EF4-FFF2-40B4-BE49-F238E27FC236}">
                <a16:creationId xmlns:a16="http://schemas.microsoft.com/office/drawing/2014/main" id="{4C7D5C23-51BE-6541-BB5C-5FA09DA47923}"/>
              </a:ext>
            </a:extLst>
          </p:cNvPr>
          <p:cNvSpPr/>
          <p:nvPr/>
        </p:nvSpPr>
        <p:spPr>
          <a:xfrm>
            <a:off x="552754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65" name="object 461">
            <a:extLst>
              <a:ext uri="{FF2B5EF4-FFF2-40B4-BE49-F238E27FC236}">
                <a16:creationId xmlns:a16="http://schemas.microsoft.com/office/drawing/2014/main" id="{A0497FE5-B007-5F4B-8CD3-626FD8F8AF12}"/>
              </a:ext>
            </a:extLst>
          </p:cNvPr>
          <p:cNvSpPr/>
          <p:nvPr/>
        </p:nvSpPr>
        <p:spPr>
          <a:xfrm>
            <a:off x="5586984"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66" name="object 462">
            <a:extLst>
              <a:ext uri="{FF2B5EF4-FFF2-40B4-BE49-F238E27FC236}">
                <a16:creationId xmlns:a16="http://schemas.microsoft.com/office/drawing/2014/main" id="{F9418B48-1472-E647-8C68-24209D7411C7}"/>
              </a:ext>
            </a:extLst>
          </p:cNvPr>
          <p:cNvSpPr/>
          <p:nvPr/>
        </p:nvSpPr>
        <p:spPr>
          <a:xfrm>
            <a:off x="5644896"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67" name="object 463">
            <a:extLst>
              <a:ext uri="{FF2B5EF4-FFF2-40B4-BE49-F238E27FC236}">
                <a16:creationId xmlns:a16="http://schemas.microsoft.com/office/drawing/2014/main" id="{DE7BA5F8-83A5-154D-A10E-3E1408ED3615}"/>
              </a:ext>
            </a:extLst>
          </p:cNvPr>
          <p:cNvSpPr/>
          <p:nvPr/>
        </p:nvSpPr>
        <p:spPr>
          <a:xfrm>
            <a:off x="570280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68" name="object 464">
            <a:extLst>
              <a:ext uri="{FF2B5EF4-FFF2-40B4-BE49-F238E27FC236}">
                <a16:creationId xmlns:a16="http://schemas.microsoft.com/office/drawing/2014/main" id="{657C0B19-7F24-A24D-8AB9-1682ACCECD40}"/>
              </a:ext>
            </a:extLst>
          </p:cNvPr>
          <p:cNvSpPr/>
          <p:nvPr/>
        </p:nvSpPr>
        <p:spPr>
          <a:xfrm>
            <a:off x="5762244" y="4178808"/>
            <a:ext cx="15240" cy="7620"/>
          </a:xfrm>
          <a:custGeom>
            <a:avLst/>
            <a:gdLst/>
            <a:ahLst/>
            <a:cxnLst/>
            <a:rect l="l" t="t" r="r" b="b"/>
            <a:pathLst>
              <a:path w="15239" h="7620">
                <a:moveTo>
                  <a:pt x="0" y="7619"/>
                </a:moveTo>
                <a:lnTo>
                  <a:pt x="15239" y="7619"/>
                </a:lnTo>
                <a:lnTo>
                  <a:pt x="15239" y="0"/>
                </a:lnTo>
                <a:lnTo>
                  <a:pt x="0" y="0"/>
                </a:lnTo>
                <a:lnTo>
                  <a:pt x="0" y="7619"/>
                </a:lnTo>
                <a:close/>
              </a:path>
            </a:pathLst>
          </a:custGeom>
          <a:solidFill>
            <a:srgbClr val="D8D8D8"/>
          </a:solidFill>
        </p:spPr>
        <p:txBody>
          <a:bodyPr wrap="square" lIns="0" tIns="0" rIns="0" bIns="0" rtlCol="0"/>
          <a:lstStyle/>
          <a:p>
            <a:endParaRPr/>
          </a:p>
        </p:txBody>
      </p:sp>
      <p:sp>
        <p:nvSpPr>
          <p:cNvPr id="469" name="object 465">
            <a:extLst>
              <a:ext uri="{FF2B5EF4-FFF2-40B4-BE49-F238E27FC236}">
                <a16:creationId xmlns:a16="http://schemas.microsoft.com/office/drawing/2014/main" id="{7C2C5F67-66CA-274F-902B-2994F5CCD638}"/>
              </a:ext>
            </a:extLst>
          </p:cNvPr>
          <p:cNvSpPr/>
          <p:nvPr/>
        </p:nvSpPr>
        <p:spPr>
          <a:xfrm>
            <a:off x="1318259"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70" name="object 466">
            <a:extLst>
              <a:ext uri="{FF2B5EF4-FFF2-40B4-BE49-F238E27FC236}">
                <a16:creationId xmlns:a16="http://schemas.microsoft.com/office/drawing/2014/main" id="{09DB1027-A345-0A48-9E20-27E17EE8E13E}"/>
              </a:ext>
            </a:extLst>
          </p:cNvPr>
          <p:cNvSpPr/>
          <p:nvPr/>
        </p:nvSpPr>
        <p:spPr>
          <a:xfrm>
            <a:off x="1376172"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71" name="object 467">
            <a:extLst>
              <a:ext uri="{FF2B5EF4-FFF2-40B4-BE49-F238E27FC236}">
                <a16:creationId xmlns:a16="http://schemas.microsoft.com/office/drawing/2014/main" id="{A715D1A3-D2E8-5241-95A8-3CE73BD7F82F}"/>
              </a:ext>
            </a:extLst>
          </p:cNvPr>
          <p:cNvSpPr/>
          <p:nvPr/>
        </p:nvSpPr>
        <p:spPr>
          <a:xfrm>
            <a:off x="1435608"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72" name="object 468">
            <a:extLst>
              <a:ext uri="{FF2B5EF4-FFF2-40B4-BE49-F238E27FC236}">
                <a16:creationId xmlns:a16="http://schemas.microsoft.com/office/drawing/2014/main" id="{269AEE39-AC59-9F42-BC62-9ECC3B44F698}"/>
              </a:ext>
            </a:extLst>
          </p:cNvPr>
          <p:cNvSpPr/>
          <p:nvPr/>
        </p:nvSpPr>
        <p:spPr>
          <a:xfrm>
            <a:off x="1493519"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73" name="object 469">
            <a:extLst>
              <a:ext uri="{FF2B5EF4-FFF2-40B4-BE49-F238E27FC236}">
                <a16:creationId xmlns:a16="http://schemas.microsoft.com/office/drawing/2014/main" id="{DB3FB70A-C5B0-1E44-A965-8D7FCB7D872F}"/>
              </a:ext>
            </a:extLst>
          </p:cNvPr>
          <p:cNvSpPr/>
          <p:nvPr/>
        </p:nvSpPr>
        <p:spPr>
          <a:xfrm>
            <a:off x="1551432" y="38381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74" name="object 470">
            <a:extLst>
              <a:ext uri="{FF2B5EF4-FFF2-40B4-BE49-F238E27FC236}">
                <a16:creationId xmlns:a16="http://schemas.microsoft.com/office/drawing/2014/main" id="{D0380346-55DA-B540-BAB9-C5590434536C}"/>
              </a:ext>
            </a:extLst>
          </p:cNvPr>
          <p:cNvSpPr/>
          <p:nvPr/>
        </p:nvSpPr>
        <p:spPr>
          <a:xfrm>
            <a:off x="1610867"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75" name="object 471">
            <a:extLst>
              <a:ext uri="{FF2B5EF4-FFF2-40B4-BE49-F238E27FC236}">
                <a16:creationId xmlns:a16="http://schemas.microsoft.com/office/drawing/2014/main" id="{C67F1234-1238-6F42-AED9-A3809299D2F4}"/>
              </a:ext>
            </a:extLst>
          </p:cNvPr>
          <p:cNvSpPr/>
          <p:nvPr/>
        </p:nvSpPr>
        <p:spPr>
          <a:xfrm>
            <a:off x="1668779"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76" name="object 472">
            <a:extLst>
              <a:ext uri="{FF2B5EF4-FFF2-40B4-BE49-F238E27FC236}">
                <a16:creationId xmlns:a16="http://schemas.microsoft.com/office/drawing/2014/main" id="{2016ADD8-CE82-3E4D-825A-B79F0CC37210}"/>
              </a:ext>
            </a:extLst>
          </p:cNvPr>
          <p:cNvSpPr/>
          <p:nvPr/>
        </p:nvSpPr>
        <p:spPr>
          <a:xfrm>
            <a:off x="1728216" y="3838194"/>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477" name="object 473">
            <a:extLst>
              <a:ext uri="{FF2B5EF4-FFF2-40B4-BE49-F238E27FC236}">
                <a16:creationId xmlns:a16="http://schemas.microsoft.com/office/drawing/2014/main" id="{D004B87C-9C96-8542-AEF8-F533A3B887B5}"/>
              </a:ext>
            </a:extLst>
          </p:cNvPr>
          <p:cNvSpPr/>
          <p:nvPr/>
        </p:nvSpPr>
        <p:spPr>
          <a:xfrm>
            <a:off x="1786127" y="38381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78" name="object 474">
            <a:extLst>
              <a:ext uri="{FF2B5EF4-FFF2-40B4-BE49-F238E27FC236}">
                <a16:creationId xmlns:a16="http://schemas.microsoft.com/office/drawing/2014/main" id="{EF288FDF-35FC-4847-A403-438E1B41B50D}"/>
              </a:ext>
            </a:extLst>
          </p:cNvPr>
          <p:cNvSpPr/>
          <p:nvPr/>
        </p:nvSpPr>
        <p:spPr>
          <a:xfrm>
            <a:off x="1844039" y="38381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79" name="object 475">
            <a:extLst>
              <a:ext uri="{FF2B5EF4-FFF2-40B4-BE49-F238E27FC236}">
                <a16:creationId xmlns:a16="http://schemas.microsoft.com/office/drawing/2014/main" id="{BAD0DC2D-8DBA-8445-9483-522E21C56F0B}"/>
              </a:ext>
            </a:extLst>
          </p:cNvPr>
          <p:cNvSpPr/>
          <p:nvPr/>
        </p:nvSpPr>
        <p:spPr>
          <a:xfrm>
            <a:off x="1903475"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80" name="object 476">
            <a:extLst>
              <a:ext uri="{FF2B5EF4-FFF2-40B4-BE49-F238E27FC236}">
                <a16:creationId xmlns:a16="http://schemas.microsoft.com/office/drawing/2014/main" id="{667B85ED-B7CA-6D4A-ACAF-DE7C931ECC97}"/>
              </a:ext>
            </a:extLst>
          </p:cNvPr>
          <p:cNvSpPr/>
          <p:nvPr/>
        </p:nvSpPr>
        <p:spPr>
          <a:xfrm>
            <a:off x="1961388"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81" name="object 477">
            <a:extLst>
              <a:ext uri="{FF2B5EF4-FFF2-40B4-BE49-F238E27FC236}">
                <a16:creationId xmlns:a16="http://schemas.microsoft.com/office/drawing/2014/main" id="{3A8A72AE-650F-074E-B090-F13B811B340D}"/>
              </a:ext>
            </a:extLst>
          </p:cNvPr>
          <p:cNvSpPr/>
          <p:nvPr/>
        </p:nvSpPr>
        <p:spPr>
          <a:xfrm>
            <a:off x="2019300"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82" name="object 478">
            <a:extLst>
              <a:ext uri="{FF2B5EF4-FFF2-40B4-BE49-F238E27FC236}">
                <a16:creationId xmlns:a16="http://schemas.microsoft.com/office/drawing/2014/main" id="{BE3D77D8-FCF5-CC42-9DAF-D4FC1B334DBB}"/>
              </a:ext>
            </a:extLst>
          </p:cNvPr>
          <p:cNvSpPr/>
          <p:nvPr/>
        </p:nvSpPr>
        <p:spPr>
          <a:xfrm>
            <a:off x="2078736" y="38381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83" name="object 479">
            <a:extLst>
              <a:ext uri="{FF2B5EF4-FFF2-40B4-BE49-F238E27FC236}">
                <a16:creationId xmlns:a16="http://schemas.microsoft.com/office/drawing/2014/main" id="{8048890F-40FD-7B4B-84BF-D72E08C0E1B1}"/>
              </a:ext>
            </a:extLst>
          </p:cNvPr>
          <p:cNvSpPr/>
          <p:nvPr/>
        </p:nvSpPr>
        <p:spPr>
          <a:xfrm>
            <a:off x="2136648" y="38381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84" name="object 480">
            <a:extLst>
              <a:ext uri="{FF2B5EF4-FFF2-40B4-BE49-F238E27FC236}">
                <a16:creationId xmlns:a16="http://schemas.microsoft.com/office/drawing/2014/main" id="{5878FB0E-3B52-444A-8FD6-1943E91BA8C7}"/>
              </a:ext>
            </a:extLst>
          </p:cNvPr>
          <p:cNvSpPr/>
          <p:nvPr/>
        </p:nvSpPr>
        <p:spPr>
          <a:xfrm>
            <a:off x="2194560"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85" name="object 481">
            <a:extLst>
              <a:ext uri="{FF2B5EF4-FFF2-40B4-BE49-F238E27FC236}">
                <a16:creationId xmlns:a16="http://schemas.microsoft.com/office/drawing/2014/main" id="{A90F69C0-1BC9-864C-B623-67FFC6C21F5E}"/>
              </a:ext>
            </a:extLst>
          </p:cNvPr>
          <p:cNvSpPr/>
          <p:nvPr/>
        </p:nvSpPr>
        <p:spPr>
          <a:xfrm>
            <a:off x="2253995"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86" name="object 482">
            <a:extLst>
              <a:ext uri="{FF2B5EF4-FFF2-40B4-BE49-F238E27FC236}">
                <a16:creationId xmlns:a16="http://schemas.microsoft.com/office/drawing/2014/main" id="{E9885518-4A3B-3240-A952-FB05FB37147C}"/>
              </a:ext>
            </a:extLst>
          </p:cNvPr>
          <p:cNvSpPr/>
          <p:nvPr/>
        </p:nvSpPr>
        <p:spPr>
          <a:xfrm>
            <a:off x="2311907"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87" name="object 483">
            <a:extLst>
              <a:ext uri="{FF2B5EF4-FFF2-40B4-BE49-F238E27FC236}">
                <a16:creationId xmlns:a16="http://schemas.microsoft.com/office/drawing/2014/main" id="{47ADC49A-208B-5649-BE4B-7E12F3F727C7}"/>
              </a:ext>
            </a:extLst>
          </p:cNvPr>
          <p:cNvSpPr/>
          <p:nvPr/>
        </p:nvSpPr>
        <p:spPr>
          <a:xfrm>
            <a:off x="2371344" y="3838194"/>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488" name="object 484">
            <a:extLst>
              <a:ext uri="{FF2B5EF4-FFF2-40B4-BE49-F238E27FC236}">
                <a16:creationId xmlns:a16="http://schemas.microsoft.com/office/drawing/2014/main" id="{F35AEFA4-EFF4-4D4A-9104-2415D1AC0EFD}"/>
              </a:ext>
            </a:extLst>
          </p:cNvPr>
          <p:cNvSpPr/>
          <p:nvPr/>
        </p:nvSpPr>
        <p:spPr>
          <a:xfrm>
            <a:off x="2429255"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89" name="object 485">
            <a:extLst>
              <a:ext uri="{FF2B5EF4-FFF2-40B4-BE49-F238E27FC236}">
                <a16:creationId xmlns:a16="http://schemas.microsoft.com/office/drawing/2014/main" id="{BBB1C5E2-73ED-6546-B565-FDCDCDF9F827}"/>
              </a:ext>
            </a:extLst>
          </p:cNvPr>
          <p:cNvSpPr/>
          <p:nvPr/>
        </p:nvSpPr>
        <p:spPr>
          <a:xfrm>
            <a:off x="2487167"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90" name="object 486">
            <a:extLst>
              <a:ext uri="{FF2B5EF4-FFF2-40B4-BE49-F238E27FC236}">
                <a16:creationId xmlns:a16="http://schemas.microsoft.com/office/drawing/2014/main" id="{0A350A1D-91B6-8344-9E6F-17166931AADB}"/>
              </a:ext>
            </a:extLst>
          </p:cNvPr>
          <p:cNvSpPr/>
          <p:nvPr/>
        </p:nvSpPr>
        <p:spPr>
          <a:xfrm>
            <a:off x="2546603"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91" name="object 487">
            <a:extLst>
              <a:ext uri="{FF2B5EF4-FFF2-40B4-BE49-F238E27FC236}">
                <a16:creationId xmlns:a16="http://schemas.microsoft.com/office/drawing/2014/main" id="{444F0DB8-FD38-CB4D-A1B0-B48A9E4E7359}"/>
              </a:ext>
            </a:extLst>
          </p:cNvPr>
          <p:cNvSpPr/>
          <p:nvPr/>
        </p:nvSpPr>
        <p:spPr>
          <a:xfrm>
            <a:off x="2604516" y="38381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92" name="object 488">
            <a:extLst>
              <a:ext uri="{FF2B5EF4-FFF2-40B4-BE49-F238E27FC236}">
                <a16:creationId xmlns:a16="http://schemas.microsoft.com/office/drawing/2014/main" id="{545882EE-1BC3-454B-9BC4-ED3D8FC23479}"/>
              </a:ext>
            </a:extLst>
          </p:cNvPr>
          <p:cNvSpPr/>
          <p:nvPr/>
        </p:nvSpPr>
        <p:spPr>
          <a:xfrm>
            <a:off x="2662427"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93" name="object 489">
            <a:extLst>
              <a:ext uri="{FF2B5EF4-FFF2-40B4-BE49-F238E27FC236}">
                <a16:creationId xmlns:a16="http://schemas.microsoft.com/office/drawing/2014/main" id="{2D42F1D6-95DF-C445-8F59-F293BA5D5487}"/>
              </a:ext>
            </a:extLst>
          </p:cNvPr>
          <p:cNvSpPr/>
          <p:nvPr/>
        </p:nvSpPr>
        <p:spPr>
          <a:xfrm>
            <a:off x="2721864" y="38381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94" name="object 490">
            <a:extLst>
              <a:ext uri="{FF2B5EF4-FFF2-40B4-BE49-F238E27FC236}">
                <a16:creationId xmlns:a16="http://schemas.microsoft.com/office/drawing/2014/main" id="{CF5F55B9-32A5-3A49-8BB9-DB9B4F35800B}"/>
              </a:ext>
            </a:extLst>
          </p:cNvPr>
          <p:cNvSpPr/>
          <p:nvPr/>
        </p:nvSpPr>
        <p:spPr>
          <a:xfrm>
            <a:off x="2779775" y="38381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95" name="object 491">
            <a:extLst>
              <a:ext uri="{FF2B5EF4-FFF2-40B4-BE49-F238E27FC236}">
                <a16:creationId xmlns:a16="http://schemas.microsoft.com/office/drawing/2014/main" id="{C6215528-3B56-AC48-8897-B98139FEF50F}"/>
              </a:ext>
            </a:extLst>
          </p:cNvPr>
          <p:cNvSpPr/>
          <p:nvPr/>
        </p:nvSpPr>
        <p:spPr>
          <a:xfrm>
            <a:off x="2839211" y="3838194"/>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496" name="object 492">
            <a:extLst>
              <a:ext uri="{FF2B5EF4-FFF2-40B4-BE49-F238E27FC236}">
                <a16:creationId xmlns:a16="http://schemas.microsoft.com/office/drawing/2014/main" id="{B680D1E4-62DF-BB4C-B491-A40CAB4DEF0C}"/>
              </a:ext>
            </a:extLst>
          </p:cNvPr>
          <p:cNvSpPr/>
          <p:nvPr/>
        </p:nvSpPr>
        <p:spPr>
          <a:xfrm>
            <a:off x="2897124" y="38381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97" name="object 493">
            <a:extLst>
              <a:ext uri="{FF2B5EF4-FFF2-40B4-BE49-F238E27FC236}">
                <a16:creationId xmlns:a16="http://schemas.microsoft.com/office/drawing/2014/main" id="{5ADD8A4E-7D15-534B-A510-08CE82EFE785}"/>
              </a:ext>
            </a:extLst>
          </p:cNvPr>
          <p:cNvSpPr/>
          <p:nvPr/>
        </p:nvSpPr>
        <p:spPr>
          <a:xfrm>
            <a:off x="2955035"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98" name="object 494">
            <a:extLst>
              <a:ext uri="{FF2B5EF4-FFF2-40B4-BE49-F238E27FC236}">
                <a16:creationId xmlns:a16="http://schemas.microsoft.com/office/drawing/2014/main" id="{29B3B47B-1A4F-804B-A924-2F2BA95494A6}"/>
              </a:ext>
            </a:extLst>
          </p:cNvPr>
          <p:cNvSpPr/>
          <p:nvPr/>
        </p:nvSpPr>
        <p:spPr>
          <a:xfrm>
            <a:off x="3014472" y="38381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99" name="object 495">
            <a:extLst>
              <a:ext uri="{FF2B5EF4-FFF2-40B4-BE49-F238E27FC236}">
                <a16:creationId xmlns:a16="http://schemas.microsoft.com/office/drawing/2014/main" id="{10ACCF7B-AADD-0E4F-B74C-2E6CD1518798}"/>
              </a:ext>
            </a:extLst>
          </p:cNvPr>
          <p:cNvSpPr/>
          <p:nvPr/>
        </p:nvSpPr>
        <p:spPr>
          <a:xfrm>
            <a:off x="3072383" y="38381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500" name="object 496">
            <a:extLst>
              <a:ext uri="{FF2B5EF4-FFF2-40B4-BE49-F238E27FC236}">
                <a16:creationId xmlns:a16="http://schemas.microsoft.com/office/drawing/2014/main" id="{E7909E05-8EBA-494A-BE74-78D7C1CA7DD8}"/>
              </a:ext>
            </a:extLst>
          </p:cNvPr>
          <p:cNvSpPr/>
          <p:nvPr/>
        </p:nvSpPr>
        <p:spPr>
          <a:xfrm>
            <a:off x="3130296" y="38381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501" name="object 497">
            <a:extLst>
              <a:ext uri="{FF2B5EF4-FFF2-40B4-BE49-F238E27FC236}">
                <a16:creationId xmlns:a16="http://schemas.microsoft.com/office/drawing/2014/main" id="{191ADCB2-E2F3-0D43-B061-6475FDEC4CC1}"/>
              </a:ext>
            </a:extLst>
          </p:cNvPr>
          <p:cNvSpPr/>
          <p:nvPr/>
        </p:nvSpPr>
        <p:spPr>
          <a:xfrm>
            <a:off x="3189732" y="38381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502" name="object 498">
            <a:extLst>
              <a:ext uri="{FF2B5EF4-FFF2-40B4-BE49-F238E27FC236}">
                <a16:creationId xmlns:a16="http://schemas.microsoft.com/office/drawing/2014/main" id="{40D3B702-7561-9246-8FAD-4661A50D8FD4}"/>
              </a:ext>
            </a:extLst>
          </p:cNvPr>
          <p:cNvSpPr/>
          <p:nvPr/>
        </p:nvSpPr>
        <p:spPr>
          <a:xfrm>
            <a:off x="324764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03" name="object 499">
            <a:extLst>
              <a:ext uri="{FF2B5EF4-FFF2-40B4-BE49-F238E27FC236}">
                <a16:creationId xmlns:a16="http://schemas.microsoft.com/office/drawing/2014/main" id="{D8EC834C-F7CD-0D46-A8FB-AE359F2C5624}"/>
              </a:ext>
            </a:extLst>
          </p:cNvPr>
          <p:cNvSpPr/>
          <p:nvPr/>
        </p:nvSpPr>
        <p:spPr>
          <a:xfrm>
            <a:off x="3305555"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04" name="object 500">
            <a:extLst>
              <a:ext uri="{FF2B5EF4-FFF2-40B4-BE49-F238E27FC236}">
                <a16:creationId xmlns:a16="http://schemas.microsoft.com/office/drawing/2014/main" id="{F9F038ED-04DD-FD45-9010-A281B3AA2A05}"/>
              </a:ext>
            </a:extLst>
          </p:cNvPr>
          <p:cNvSpPr/>
          <p:nvPr/>
        </p:nvSpPr>
        <p:spPr>
          <a:xfrm>
            <a:off x="3364991"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05" name="object 501">
            <a:extLst>
              <a:ext uri="{FF2B5EF4-FFF2-40B4-BE49-F238E27FC236}">
                <a16:creationId xmlns:a16="http://schemas.microsoft.com/office/drawing/2014/main" id="{BE48C497-7894-104B-9D83-1C9FB3F5DD7A}"/>
              </a:ext>
            </a:extLst>
          </p:cNvPr>
          <p:cNvSpPr/>
          <p:nvPr/>
        </p:nvSpPr>
        <p:spPr>
          <a:xfrm>
            <a:off x="342290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06" name="object 502">
            <a:extLst>
              <a:ext uri="{FF2B5EF4-FFF2-40B4-BE49-F238E27FC236}">
                <a16:creationId xmlns:a16="http://schemas.microsoft.com/office/drawing/2014/main" id="{6650C84D-AA2A-754F-90B1-6215C2E402AE}"/>
              </a:ext>
            </a:extLst>
          </p:cNvPr>
          <p:cNvSpPr/>
          <p:nvPr/>
        </p:nvSpPr>
        <p:spPr>
          <a:xfrm>
            <a:off x="3482340" y="38381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507" name="object 503">
            <a:extLst>
              <a:ext uri="{FF2B5EF4-FFF2-40B4-BE49-F238E27FC236}">
                <a16:creationId xmlns:a16="http://schemas.microsoft.com/office/drawing/2014/main" id="{1CE0CEF8-366B-5549-87D8-B998A87D9A5E}"/>
              </a:ext>
            </a:extLst>
          </p:cNvPr>
          <p:cNvSpPr/>
          <p:nvPr/>
        </p:nvSpPr>
        <p:spPr>
          <a:xfrm>
            <a:off x="3540252"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08" name="object 504">
            <a:extLst>
              <a:ext uri="{FF2B5EF4-FFF2-40B4-BE49-F238E27FC236}">
                <a16:creationId xmlns:a16="http://schemas.microsoft.com/office/drawing/2014/main" id="{ACD4592F-BDD7-B645-9AF3-6D4BE4ABFF98}"/>
              </a:ext>
            </a:extLst>
          </p:cNvPr>
          <p:cNvSpPr/>
          <p:nvPr/>
        </p:nvSpPr>
        <p:spPr>
          <a:xfrm>
            <a:off x="3598164"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09" name="object 505">
            <a:extLst>
              <a:ext uri="{FF2B5EF4-FFF2-40B4-BE49-F238E27FC236}">
                <a16:creationId xmlns:a16="http://schemas.microsoft.com/office/drawing/2014/main" id="{CA543770-86E5-0246-80A5-F847239150A1}"/>
              </a:ext>
            </a:extLst>
          </p:cNvPr>
          <p:cNvSpPr/>
          <p:nvPr/>
        </p:nvSpPr>
        <p:spPr>
          <a:xfrm>
            <a:off x="3657600"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10" name="object 506">
            <a:extLst>
              <a:ext uri="{FF2B5EF4-FFF2-40B4-BE49-F238E27FC236}">
                <a16:creationId xmlns:a16="http://schemas.microsoft.com/office/drawing/2014/main" id="{0DB8DD0C-804A-E146-8DF9-9B113B10651D}"/>
              </a:ext>
            </a:extLst>
          </p:cNvPr>
          <p:cNvSpPr/>
          <p:nvPr/>
        </p:nvSpPr>
        <p:spPr>
          <a:xfrm>
            <a:off x="3715511"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11" name="object 507">
            <a:extLst>
              <a:ext uri="{FF2B5EF4-FFF2-40B4-BE49-F238E27FC236}">
                <a16:creationId xmlns:a16="http://schemas.microsoft.com/office/drawing/2014/main" id="{9A0EC359-852F-BE49-BDD4-47E60A665351}"/>
              </a:ext>
            </a:extLst>
          </p:cNvPr>
          <p:cNvSpPr/>
          <p:nvPr/>
        </p:nvSpPr>
        <p:spPr>
          <a:xfrm>
            <a:off x="3773423"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12" name="object 508">
            <a:extLst>
              <a:ext uri="{FF2B5EF4-FFF2-40B4-BE49-F238E27FC236}">
                <a16:creationId xmlns:a16="http://schemas.microsoft.com/office/drawing/2014/main" id="{218B7BD3-D5E1-DA4C-A615-E814DF95B995}"/>
              </a:ext>
            </a:extLst>
          </p:cNvPr>
          <p:cNvSpPr/>
          <p:nvPr/>
        </p:nvSpPr>
        <p:spPr>
          <a:xfrm>
            <a:off x="3832859"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13" name="object 509">
            <a:extLst>
              <a:ext uri="{FF2B5EF4-FFF2-40B4-BE49-F238E27FC236}">
                <a16:creationId xmlns:a16="http://schemas.microsoft.com/office/drawing/2014/main" id="{4251A086-CC95-234D-A23B-CF831F6304D1}"/>
              </a:ext>
            </a:extLst>
          </p:cNvPr>
          <p:cNvSpPr/>
          <p:nvPr/>
        </p:nvSpPr>
        <p:spPr>
          <a:xfrm>
            <a:off x="3890772"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14" name="object 510">
            <a:extLst>
              <a:ext uri="{FF2B5EF4-FFF2-40B4-BE49-F238E27FC236}">
                <a16:creationId xmlns:a16="http://schemas.microsoft.com/office/drawing/2014/main" id="{CA0EA663-4DB6-5348-BBD5-DBFCF1D152FF}"/>
              </a:ext>
            </a:extLst>
          </p:cNvPr>
          <p:cNvSpPr/>
          <p:nvPr/>
        </p:nvSpPr>
        <p:spPr>
          <a:xfrm>
            <a:off x="3948684"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15" name="object 511">
            <a:extLst>
              <a:ext uri="{FF2B5EF4-FFF2-40B4-BE49-F238E27FC236}">
                <a16:creationId xmlns:a16="http://schemas.microsoft.com/office/drawing/2014/main" id="{D5FF9BF8-3389-6F49-B62E-F0E17F7E758B}"/>
              </a:ext>
            </a:extLst>
          </p:cNvPr>
          <p:cNvSpPr/>
          <p:nvPr/>
        </p:nvSpPr>
        <p:spPr>
          <a:xfrm>
            <a:off x="4008120"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16" name="object 512">
            <a:extLst>
              <a:ext uri="{FF2B5EF4-FFF2-40B4-BE49-F238E27FC236}">
                <a16:creationId xmlns:a16="http://schemas.microsoft.com/office/drawing/2014/main" id="{27DFB92A-C315-9647-9E13-83573EF05F62}"/>
              </a:ext>
            </a:extLst>
          </p:cNvPr>
          <p:cNvSpPr/>
          <p:nvPr/>
        </p:nvSpPr>
        <p:spPr>
          <a:xfrm>
            <a:off x="4066032"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17" name="object 513">
            <a:extLst>
              <a:ext uri="{FF2B5EF4-FFF2-40B4-BE49-F238E27FC236}">
                <a16:creationId xmlns:a16="http://schemas.microsoft.com/office/drawing/2014/main" id="{4F4BD29C-F566-9449-A856-4CE8BE4323CC}"/>
              </a:ext>
            </a:extLst>
          </p:cNvPr>
          <p:cNvSpPr/>
          <p:nvPr/>
        </p:nvSpPr>
        <p:spPr>
          <a:xfrm>
            <a:off x="4125467" y="3838194"/>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518" name="object 514">
            <a:extLst>
              <a:ext uri="{FF2B5EF4-FFF2-40B4-BE49-F238E27FC236}">
                <a16:creationId xmlns:a16="http://schemas.microsoft.com/office/drawing/2014/main" id="{14B8C4E4-0939-334D-BEE8-B08457FEC05B}"/>
              </a:ext>
            </a:extLst>
          </p:cNvPr>
          <p:cNvSpPr/>
          <p:nvPr/>
        </p:nvSpPr>
        <p:spPr>
          <a:xfrm>
            <a:off x="4183379"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19" name="object 515">
            <a:extLst>
              <a:ext uri="{FF2B5EF4-FFF2-40B4-BE49-F238E27FC236}">
                <a16:creationId xmlns:a16="http://schemas.microsoft.com/office/drawing/2014/main" id="{483254B0-F5DD-2D4F-8A7B-99DBFBBAD50C}"/>
              </a:ext>
            </a:extLst>
          </p:cNvPr>
          <p:cNvSpPr/>
          <p:nvPr/>
        </p:nvSpPr>
        <p:spPr>
          <a:xfrm>
            <a:off x="4241291"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20" name="object 516">
            <a:extLst>
              <a:ext uri="{FF2B5EF4-FFF2-40B4-BE49-F238E27FC236}">
                <a16:creationId xmlns:a16="http://schemas.microsoft.com/office/drawing/2014/main" id="{EC9A2A94-5589-B74B-8EA0-E8E35DEE07A1}"/>
              </a:ext>
            </a:extLst>
          </p:cNvPr>
          <p:cNvSpPr/>
          <p:nvPr/>
        </p:nvSpPr>
        <p:spPr>
          <a:xfrm>
            <a:off x="430072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21" name="object 517">
            <a:extLst>
              <a:ext uri="{FF2B5EF4-FFF2-40B4-BE49-F238E27FC236}">
                <a16:creationId xmlns:a16="http://schemas.microsoft.com/office/drawing/2014/main" id="{14571A54-400D-BE42-88D3-FE9D22755507}"/>
              </a:ext>
            </a:extLst>
          </p:cNvPr>
          <p:cNvSpPr/>
          <p:nvPr/>
        </p:nvSpPr>
        <p:spPr>
          <a:xfrm>
            <a:off x="4358640"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22" name="object 518">
            <a:extLst>
              <a:ext uri="{FF2B5EF4-FFF2-40B4-BE49-F238E27FC236}">
                <a16:creationId xmlns:a16="http://schemas.microsoft.com/office/drawing/2014/main" id="{0C8428E4-FDD7-974C-8762-033052A84583}"/>
              </a:ext>
            </a:extLst>
          </p:cNvPr>
          <p:cNvSpPr/>
          <p:nvPr/>
        </p:nvSpPr>
        <p:spPr>
          <a:xfrm>
            <a:off x="4416552"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23" name="object 519">
            <a:extLst>
              <a:ext uri="{FF2B5EF4-FFF2-40B4-BE49-F238E27FC236}">
                <a16:creationId xmlns:a16="http://schemas.microsoft.com/office/drawing/2014/main" id="{4C1436B7-57C7-0F4B-92FD-7939873A8044}"/>
              </a:ext>
            </a:extLst>
          </p:cNvPr>
          <p:cNvSpPr/>
          <p:nvPr/>
        </p:nvSpPr>
        <p:spPr>
          <a:xfrm>
            <a:off x="4475988"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24" name="object 520">
            <a:extLst>
              <a:ext uri="{FF2B5EF4-FFF2-40B4-BE49-F238E27FC236}">
                <a16:creationId xmlns:a16="http://schemas.microsoft.com/office/drawing/2014/main" id="{A8C4E689-2501-694A-BD24-C81FC1F6A3EB}"/>
              </a:ext>
            </a:extLst>
          </p:cNvPr>
          <p:cNvSpPr/>
          <p:nvPr/>
        </p:nvSpPr>
        <p:spPr>
          <a:xfrm>
            <a:off x="4533900"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25" name="object 521">
            <a:extLst>
              <a:ext uri="{FF2B5EF4-FFF2-40B4-BE49-F238E27FC236}">
                <a16:creationId xmlns:a16="http://schemas.microsoft.com/office/drawing/2014/main" id="{E6EF003F-8C65-B141-9F97-9A34A1115DA1}"/>
              </a:ext>
            </a:extLst>
          </p:cNvPr>
          <p:cNvSpPr/>
          <p:nvPr/>
        </p:nvSpPr>
        <p:spPr>
          <a:xfrm>
            <a:off x="4593335" y="3838194"/>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526" name="object 522">
            <a:extLst>
              <a:ext uri="{FF2B5EF4-FFF2-40B4-BE49-F238E27FC236}">
                <a16:creationId xmlns:a16="http://schemas.microsoft.com/office/drawing/2014/main" id="{AE6D424F-9597-B24D-8921-25E5C033B11C}"/>
              </a:ext>
            </a:extLst>
          </p:cNvPr>
          <p:cNvSpPr/>
          <p:nvPr/>
        </p:nvSpPr>
        <p:spPr>
          <a:xfrm>
            <a:off x="4651247"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27" name="object 523">
            <a:extLst>
              <a:ext uri="{FF2B5EF4-FFF2-40B4-BE49-F238E27FC236}">
                <a16:creationId xmlns:a16="http://schemas.microsoft.com/office/drawing/2014/main" id="{758EC903-8443-874C-97D1-35EAB268BFE8}"/>
              </a:ext>
            </a:extLst>
          </p:cNvPr>
          <p:cNvSpPr/>
          <p:nvPr/>
        </p:nvSpPr>
        <p:spPr>
          <a:xfrm>
            <a:off x="4709159"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28" name="object 524">
            <a:extLst>
              <a:ext uri="{FF2B5EF4-FFF2-40B4-BE49-F238E27FC236}">
                <a16:creationId xmlns:a16="http://schemas.microsoft.com/office/drawing/2014/main" id="{4E632FAE-3F63-9645-A075-73A138F489BB}"/>
              </a:ext>
            </a:extLst>
          </p:cNvPr>
          <p:cNvSpPr/>
          <p:nvPr/>
        </p:nvSpPr>
        <p:spPr>
          <a:xfrm>
            <a:off x="4768596"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29" name="object 525">
            <a:extLst>
              <a:ext uri="{FF2B5EF4-FFF2-40B4-BE49-F238E27FC236}">
                <a16:creationId xmlns:a16="http://schemas.microsoft.com/office/drawing/2014/main" id="{7D786CDF-74F1-9043-908B-AAA5C589B816}"/>
              </a:ext>
            </a:extLst>
          </p:cNvPr>
          <p:cNvSpPr/>
          <p:nvPr/>
        </p:nvSpPr>
        <p:spPr>
          <a:xfrm>
            <a:off x="4826508"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30" name="object 526">
            <a:extLst>
              <a:ext uri="{FF2B5EF4-FFF2-40B4-BE49-F238E27FC236}">
                <a16:creationId xmlns:a16="http://schemas.microsoft.com/office/drawing/2014/main" id="{5DE780F8-E94B-9C4E-A63C-C867023D7497}"/>
              </a:ext>
            </a:extLst>
          </p:cNvPr>
          <p:cNvSpPr/>
          <p:nvPr/>
        </p:nvSpPr>
        <p:spPr>
          <a:xfrm>
            <a:off x="4884420"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31" name="object 527">
            <a:extLst>
              <a:ext uri="{FF2B5EF4-FFF2-40B4-BE49-F238E27FC236}">
                <a16:creationId xmlns:a16="http://schemas.microsoft.com/office/drawing/2014/main" id="{788C1FDF-A79C-454F-9E76-A069C671AEB3}"/>
              </a:ext>
            </a:extLst>
          </p:cNvPr>
          <p:cNvSpPr/>
          <p:nvPr/>
        </p:nvSpPr>
        <p:spPr>
          <a:xfrm>
            <a:off x="4943855"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32" name="object 528">
            <a:extLst>
              <a:ext uri="{FF2B5EF4-FFF2-40B4-BE49-F238E27FC236}">
                <a16:creationId xmlns:a16="http://schemas.microsoft.com/office/drawing/2014/main" id="{1A200093-52EA-AB4B-8118-44039DD5D983}"/>
              </a:ext>
            </a:extLst>
          </p:cNvPr>
          <p:cNvSpPr/>
          <p:nvPr/>
        </p:nvSpPr>
        <p:spPr>
          <a:xfrm>
            <a:off x="500176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33" name="object 529">
            <a:extLst>
              <a:ext uri="{FF2B5EF4-FFF2-40B4-BE49-F238E27FC236}">
                <a16:creationId xmlns:a16="http://schemas.microsoft.com/office/drawing/2014/main" id="{02087CC7-9629-384F-B4C1-A61763BD2E5E}"/>
              </a:ext>
            </a:extLst>
          </p:cNvPr>
          <p:cNvSpPr/>
          <p:nvPr/>
        </p:nvSpPr>
        <p:spPr>
          <a:xfrm>
            <a:off x="5059679"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34" name="object 530">
            <a:extLst>
              <a:ext uri="{FF2B5EF4-FFF2-40B4-BE49-F238E27FC236}">
                <a16:creationId xmlns:a16="http://schemas.microsoft.com/office/drawing/2014/main" id="{A9F9FA8D-CE4E-8948-A179-849062BAB66E}"/>
              </a:ext>
            </a:extLst>
          </p:cNvPr>
          <p:cNvSpPr/>
          <p:nvPr/>
        </p:nvSpPr>
        <p:spPr>
          <a:xfrm>
            <a:off x="5119115"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35" name="object 531">
            <a:extLst>
              <a:ext uri="{FF2B5EF4-FFF2-40B4-BE49-F238E27FC236}">
                <a16:creationId xmlns:a16="http://schemas.microsoft.com/office/drawing/2014/main" id="{D71CD888-8F51-AC4A-8932-7F308610DD59}"/>
              </a:ext>
            </a:extLst>
          </p:cNvPr>
          <p:cNvSpPr/>
          <p:nvPr/>
        </p:nvSpPr>
        <p:spPr>
          <a:xfrm>
            <a:off x="5177028"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36" name="object 532">
            <a:extLst>
              <a:ext uri="{FF2B5EF4-FFF2-40B4-BE49-F238E27FC236}">
                <a16:creationId xmlns:a16="http://schemas.microsoft.com/office/drawing/2014/main" id="{D0DF33DE-83A4-6C4B-9502-85389E8D7A26}"/>
              </a:ext>
            </a:extLst>
          </p:cNvPr>
          <p:cNvSpPr/>
          <p:nvPr/>
        </p:nvSpPr>
        <p:spPr>
          <a:xfrm>
            <a:off x="5236464" y="38381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537" name="object 533">
            <a:extLst>
              <a:ext uri="{FF2B5EF4-FFF2-40B4-BE49-F238E27FC236}">
                <a16:creationId xmlns:a16="http://schemas.microsoft.com/office/drawing/2014/main" id="{AB153BD0-29BF-1246-99D5-1F39FD6DBAD4}"/>
              </a:ext>
            </a:extLst>
          </p:cNvPr>
          <p:cNvSpPr/>
          <p:nvPr/>
        </p:nvSpPr>
        <p:spPr>
          <a:xfrm>
            <a:off x="5294376"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38" name="object 534">
            <a:extLst>
              <a:ext uri="{FF2B5EF4-FFF2-40B4-BE49-F238E27FC236}">
                <a16:creationId xmlns:a16="http://schemas.microsoft.com/office/drawing/2014/main" id="{7300D28F-3363-4D47-B8EA-FC599E14C9FA}"/>
              </a:ext>
            </a:extLst>
          </p:cNvPr>
          <p:cNvSpPr/>
          <p:nvPr/>
        </p:nvSpPr>
        <p:spPr>
          <a:xfrm>
            <a:off x="5352288"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39" name="object 535">
            <a:extLst>
              <a:ext uri="{FF2B5EF4-FFF2-40B4-BE49-F238E27FC236}">
                <a16:creationId xmlns:a16="http://schemas.microsoft.com/office/drawing/2014/main" id="{B91A1C04-DE16-7F41-A2D9-D9C8051199F1}"/>
              </a:ext>
            </a:extLst>
          </p:cNvPr>
          <p:cNvSpPr/>
          <p:nvPr/>
        </p:nvSpPr>
        <p:spPr>
          <a:xfrm>
            <a:off x="541172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40" name="object 536">
            <a:extLst>
              <a:ext uri="{FF2B5EF4-FFF2-40B4-BE49-F238E27FC236}">
                <a16:creationId xmlns:a16="http://schemas.microsoft.com/office/drawing/2014/main" id="{65565655-D042-084E-B1F8-847CE37C3274}"/>
              </a:ext>
            </a:extLst>
          </p:cNvPr>
          <p:cNvSpPr/>
          <p:nvPr/>
        </p:nvSpPr>
        <p:spPr>
          <a:xfrm>
            <a:off x="5469635"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41" name="object 537">
            <a:extLst>
              <a:ext uri="{FF2B5EF4-FFF2-40B4-BE49-F238E27FC236}">
                <a16:creationId xmlns:a16="http://schemas.microsoft.com/office/drawing/2014/main" id="{E8EB2472-F5A1-D644-AF79-A4CBE8B87AD2}"/>
              </a:ext>
            </a:extLst>
          </p:cNvPr>
          <p:cNvSpPr/>
          <p:nvPr/>
        </p:nvSpPr>
        <p:spPr>
          <a:xfrm>
            <a:off x="552754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42" name="object 538">
            <a:extLst>
              <a:ext uri="{FF2B5EF4-FFF2-40B4-BE49-F238E27FC236}">
                <a16:creationId xmlns:a16="http://schemas.microsoft.com/office/drawing/2014/main" id="{D744D622-4A1B-6B4E-9820-04009528A423}"/>
              </a:ext>
            </a:extLst>
          </p:cNvPr>
          <p:cNvSpPr/>
          <p:nvPr/>
        </p:nvSpPr>
        <p:spPr>
          <a:xfrm>
            <a:off x="5586984"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43" name="object 539">
            <a:extLst>
              <a:ext uri="{FF2B5EF4-FFF2-40B4-BE49-F238E27FC236}">
                <a16:creationId xmlns:a16="http://schemas.microsoft.com/office/drawing/2014/main" id="{0070B378-91C2-D749-AC77-71B58887D4E3}"/>
              </a:ext>
            </a:extLst>
          </p:cNvPr>
          <p:cNvSpPr/>
          <p:nvPr/>
        </p:nvSpPr>
        <p:spPr>
          <a:xfrm>
            <a:off x="5644896"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44" name="object 540">
            <a:extLst>
              <a:ext uri="{FF2B5EF4-FFF2-40B4-BE49-F238E27FC236}">
                <a16:creationId xmlns:a16="http://schemas.microsoft.com/office/drawing/2014/main" id="{BBBDA868-DA36-C542-80A5-EDD9EBA25191}"/>
              </a:ext>
            </a:extLst>
          </p:cNvPr>
          <p:cNvSpPr/>
          <p:nvPr/>
        </p:nvSpPr>
        <p:spPr>
          <a:xfrm>
            <a:off x="570280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45" name="object 541">
            <a:extLst>
              <a:ext uri="{FF2B5EF4-FFF2-40B4-BE49-F238E27FC236}">
                <a16:creationId xmlns:a16="http://schemas.microsoft.com/office/drawing/2014/main" id="{635E49E9-38F5-E847-B301-3C839EC6D806}"/>
              </a:ext>
            </a:extLst>
          </p:cNvPr>
          <p:cNvSpPr/>
          <p:nvPr/>
        </p:nvSpPr>
        <p:spPr>
          <a:xfrm>
            <a:off x="5762244" y="3838194"/>
            <a:ext cx="15240" cy="0"/>
          </a:xfrm>
          <a:custGeom>
            <a:avLst/>
            <a:gdLst/>
            <a:ahLst/>
            <a:cxnLst/>
            <a:rect l="l" t="t" r="r" b="b"/>
            <a:pathLst>
              <a:path w="15239">
                <a:moveTo>
                  <a:pt x="0" y="0"/>
                </a:moveTo>
                <a:lnTo>
                  <a:pt x="15239" y="0"/>
                </a:lnTo>
              </a:path>
            </a:pathLst>
          </a:custGeom>
          <a:ln w="7619">
            <a:solidFill>
              <a:srgbClr val="D8D8D8"/>
            </a:solidFill>
          </a:ln>
        </p:spPr>
        <p:txBody>
          <a:bodyPr wrap="square" lIns="0" tIns="0" rIns="0" bIns="0" rtlCol="0"/>
          <a:lstStyle/>
          <a:p>
            <a:endParaRPr/>
          </a:p>
        </p:txBody>
      </p:sp>
      <p:sp>
        <p:nvSpPr>
          <p:cNvPr id="546" name="object 542">
            <a:extLst>
              <a:ext uri="{FF2B5EF4-FFF2-40B4-BE49-F238E27FC236}">
                <a16:creationId xmlns:a16="http://schemas.microsoft.com/office/drawing/2014/main" id="{45D21F80-9AAC-B146-8B91-B97C47820EFA}"/>
              </a:ext>
            </a:extLst>
          </p:cNvPr>
          <p:cNvSpPr/>
          <p:nvPr/>
        </p:nvSpPr>
        <p:spPr>
          <a:xfrm>
            <a:off x="1318259"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47" name="object 543">
            <a:extLst>
              <a:ext uri="{FF2B5EF4-FFF2-40B4-BE49-F238E27FC236}">
                <a16:creationId xmlns:a16="http://schemas.microsoft.com/office/drawing/2014/main" id="{25C72F7F-33C0-9D48-9290-96DDC5382354}"/>
              </a:ext>
            </a:extLst>
          </p:cNvPr>
          <p:cNvSpPr/>
          <p:nvPr/>
        </p:nvSpPr>
        <p:spPr>
          <a:xfrm>
            <a:off x="1376172"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48" name="object 544">
            <a:extLst>
              <a:ext uri="{FF2B5EF4-FFF2-40B4-BE49-F238E27FC236}">
                <a16:creationId xmlns:a16="http://schemas.microsoft.com/office/drawing/2014/main" id="{F095F3A7-AE92-0A48-8401-7A88C82CE7F2}"/>
              </a:ext>
            </a:extLst>
          </p:cNvPr>
          <p:cNvSpPr/>
          <p:nvPr/>
        </p:nvSpPr>
        <p:spPr>
          <a:xfrm>
            <a:off x="1435608"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49" name="object 545">
            <a:extLst>
              <a:ext uri="{FF2B5EF4-FFF2-40B4-BE49-F238E27FC236}">
                <a16:creationId xmlns:a16="http://schemas.microsoft.com/office/drawing/2014/main" id="{A1B59ECC-5EE9-5B4B-B6F4-2A244E92D9F0}"/>
              </a:ext>
            </a:extLst>
          </p:cNvPr>
          <p:cNvSpPr/>
          <p:nvPr/>
        </p:nvSpPr>
        <p:spPr>
          <a:xfrm>
            <a:off x="1493519"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50" name="object 546">
            <a:extLst>
              <a:ext uri="{FF2B5EF4-FFF2-40B4-BE49-F238E27FC236}">
                <a16:creationId xmlns:a16="http://schemas.microsoft.com/office/drawing/2014/main" id="{61A9E606-8AD7-D443-9BD0-235389EC2F63}"/>
              </a:ext>
            </a:extLst>
          </p:cNvPr>
          <p:cNvSpPr/>
          <p:nvPr/>
        </p:nvSpPr>
        <p:spPr>
          <a:xfrm>
            <a:off x="1551432" y="34952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551" name="object 547">
            <a:extLst>
              <a:ext uri="{FF2B5EF4-FFF2-40B4-BE49-F238E27FC236}">
                <a16:creationId xmlns:a16="http://schemas.microsoft.com/office/drawing/2014/main" id="{520685A0-9813-B84E-BC70-650B2A00D73E}"/>
              </a:ext>
            </a:extLst>
          </p:cNvPr>
          <p:cNvSpPr/>
          <p:nvPr/>
        </p:nvSpPr>
        <p:spPr>
          <a:xfrm>
            <a:off x="1610867"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52" name="object 548">
            <a:extLst>
              <a:ext uri="{FF2B5EF4-FFF2-40B4-BE49-F238E27FC236}">
                <a16:creationId xmlns:a16="http://schemas.microsoft.com/office/drawing/2014/main" id="{796E4DD0-6359-DE4A-9B1C-3FE8611CAA41}"/>
              </a:ext>
            </a:extLst>
          </p:cNvPr>
          <p:cNvSpPr/>
          <p:nvPr/>
        </p:nvSpPr>
        <p:spPr>
          <a:xfrm>
            <a:off x="1668779"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53" name="object 549">
            <a:extLst>
              <a:ext uri="{FF2B5EF4-FFF2-40B4-BE49-F238E27FC236}">
                <a16:creationId xmlns:a16="http://schemas.microsoft.com/office/drawing/2014/main" id="{7FF1D839-0029-3B42-9B33-B034465F96D1}"/>
              </a:ext>
            </a:extLst>
          </p:cNvPr>
          <p:cNvSpPr/>
          <p:nvPr/>
        </p:nvSpPr>
        <p:spPr>
          <a:xfrm>
            <a:off x="1728216" y="3495294"/>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554" name="object 550">
            <a:extLst>
              <a:ext uri="{FF2B5EF4-FFF2-40B4-BE49-F238E27FC236}">
                <a16:creationId xmlns:a16="http://schemas.microsoft.com/office/drawing/2014/main" id="{59FEA21B-824C-7D48-B6D7-915A487AF58C}"/>
              </a:ext>
            </a:extLst>
          </p:cNvPr>
          <p:cNvSpPr/>
          <p:nvPr/>
        </p:nvSpPr>
        <p:spPr>
          <a:xfrm>
            <a:off x="1786127" y="34952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555" name="object 551">
            <a:extLst>
              <a:ext uri="{FF2B5EF4-FFF2-40B4-BE49-F238E27FC236}">
                <a16:creationId xmlns:a16="http://schemas.microsoft.com/office/drawing/2014/main" id="{F6EC6E4D-88B5-6545-B967-C18B25776E00}"/>
              </a:ext>
            </a:extLst>
          </p:cNvPr>
          <p:cNvSpPr/>
          <p:nvPr/>
        </p:nvSpPr>
        <p:spPr>
          <a:xfrm>
            <a:off x="1844039" y="34952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556" name="object 552">
            <a:extLst>
              <a:ext uri="{FF2B5EF4-FFF2-40B4-BE49-F238E27FC236}">
                <a16:creationId xmlns:a16="http://schemas.microsoft.com/office/drawing/2014/main" id="{2CE865A2-F999-B545-A45E-55FF8FD8D223}"/>
              </a:ext>
            </a:extLst>
          </p:cNvPr>
          <p:cNvSpPr/>
          <p:nvPr/>
        </p:nvSpPr>
        <p:spPr>
          <a:xfrm>
            <a:off x="1903475"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57" name="object 553">
            <a:extLst>
              <a:ext uri="{FF2B5EF4-FFF2-40B4-BE49-F238E27FC236}">
                <a16:creationId xmlns:a16="http://schemas.microsoft.com/office/drawing/2014/main" id="{2C727B07-5BD4-6249-837D-79031644F355}"/>
              </a:ext>
            </a:extLst>
          </p:cNvPr>
          <p:cNvSpPr/>
          <p:nvPr/>
        </p:nvSpPr>
        <p:spPr>
          <a:xfrm>
            <a:off x="1961388"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58" name="object 554">
            <a:extLst>
              <a:ext uri="{FF2B5EF4-FFF2-40B4-BE49-F238E27FC236}">
                <a16:creationId xmlns:a16="http://schemas.microsoft.com/office/drawing/2014/main" id="{92414FB9-BE56-6E4A-8C89-B26ED1911027}"/>
              </a:ext>
            </a:extLst>
          </p:cNvPr>
          <p:cNvSpPr/>
          <p:nvPr/>
        </p:nvSpPr>
        <p:spPr>
          <a:xfrm>
            <a:off x="2019300"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59" name="object 555">
            <a:extLst>
              <a:ext uri="{FF2B5EF4-FFF2-40B4-BE49-F238E27FC236}">
                <a16:creationId xmlns:a16="http://schemas.microsoft.com/office/drawing/2014/main" id="{2A985C0E-D18F-B547-A9EE-E0903E3C0D71}"/>
              </a:ext>
            </a:extLst>
          </p:cNvPr>
          <p:cNvSpPr/>
          <p:nvPr/>
        </p:nvSpPr>
        <p:spPr>
          <a:xfrm>
            <a:off x="2078736" y="34952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560" name="object 556">
            <a:extLst>
              <a:ext uri="{FF2B5EF4-FFF2-40B4-BE49-F238E27FC236}">
                <a16:creationId xmlns:a16="http://schemas.microsoft.com/office/drawing/2014/main" id="{E0044DFA-9C76-0943-B478-DDEF419F2FB9}"/>
              </a:ext>
            </a:extLst>
          </p:cNvPr>
          <p:cNvSpPr/>
          <p:nvPr/>
        </p:nvSpPr>
        <p:spPr>
          <a:xfrm>
            <a:off x="2136648" y="34952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561" name="object 557">
            <a:extLst>
              <a:ext uri="{FF2B5EF4-FFF2-40B4-BE49-F238E27FC236}">
                <a16:creationId xmlns:a16="http://schemas.microsoft.com/office/drawing/2014/main" id="{7B2D4DAF-9743-0E4B-BA99-92C57A70DA0A}"/>
              </a:ext>
            </a:extLst>
          </p:cNvPr>
          <p:cNvSpPr/>
          <p:nvPr/>
        </p:nvSpPr>
        <p:spPr>
          <a:xfrm>
            <a:off x="2194560"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62" name="object 558">
            <a:extLst>
              <a:ext uri="{FF2B5EF4-FFF2-40B4-BE49-F238E27FC236}">
                <a16:creationId xmlns:a16="http://schemas.microsoft.com/office/drawing/2014/main" id="{79F15B21-1206-BD43-89B4-4D1B93EFD51B}"/>
              </a:ext>
            </a:extLst>
          </p:cNvPr>
          <p:cNvSpPr/>
          <p:nvPr/>
        </p:nvSpPr>
        <p:spPr>
          <a:xfrm>
            <a:off x="2253995"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63" name="object 559">
            <a:extLst>
              <a:ext uri="{FF2B5EF4-FFF2-40B4-BE49-F238E27FC236}">
                <a16:creationId xmlns:a16="http://schemas.microsoft.com/office/drawing/2014/main" id="{2EB6A35C-DE1D-4443-8C11-05A5499EE279}"/>
              </a:ext>
            </a:extLst>
          </p:cNvPr>
          <p:cNvSpPr/>
          <p:nvPr/>
        </p:nvSpPr>
        <p:spPr>
          <a:xfrm>
            <a:off x="2311907"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64" name="object 560">
            <a:extLst>
              <a:ext uri="{FF2B5EF4-FFF2-40B4-BE49-F238E27FC236}">
                <a16:creationId xmlns:a16="http://schemas.microsoft.com/office/drawing/2014/main" id="{93AAF294-E497-0D46-BF59-435D723608F9}"/>
              </a:ext>
            </a:extLst>
          </p:cNvPr>
          <p:cNvSpPr/>
          <p:nvPr/>
        </p:nvSpPr>
        <p:spPr>
          <a:xfrm>
            <a:off x="2371344" y="3495294"/>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565" name="object 561">
            <a:extLst>
              <a:ext uri="{FF2B5EF4-FFF2-40B4-BE49-F238E27FC236}">
                <a16:creationId xmlns:a16="http://schemas.microsoft.com/office/drawing/2014/main" id="{E2197245-32FF-8745-8683-9D0E66AE4BFD}"/>
              </a:ext>
            </a:extLst>
          </p:cNvPr>
          <p:cNvSpPr/>
          <p:nvPr/>
        </p:nvSpPr>
        <p:spPr>
          <a:xfrm>
            <a:off x="2429255"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66" name="object 562">
            <a:extLst>
              <a:ext uri="{FF2B5EF4-FFF2-40B4-BE49-F238E27FC236}">
                <a16:creationId xmlns:a16="http://schemas.microsoft.com/office/drawing/2014/main" id="{94C0F501-A24F-B044-A405-B56A3D28C026}"/>
              </a:ext>
            </a:extLst>
          </p:cNvPr>
          <p:cNvSpPr/>
          <p:nvPr/>
        </p:nvSpPr>
        <p:spPr>
          <a:xfrm>
            <a:off x="2487167"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67" name="object 563">
            <a:extLst>
              <a:ext uri="{FF2B5EF4-FFF2-40B4-BE49-F238E27FC236}">
                <a16:creationId xmlns:a16="http://schemas.microsoft.com/office/drawing/2014/main" id="{E65AAF1D-71A0-AA40-B2DE-CC3D3B318C51}"/>
              </a:ext>
            </a:extLst>
          </p:cNvPr>
          <p:cNvSpPr/>
          <p:nvPr/>
        </p:nvSpPr>
        <p:spPr>
          <a:xfrm>
            <a:off x="2546603"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68" name="object 564">
            <a:extLst>
              <a:ext uri="{FF2B5EF4-FFF2-40B4-BE49-F238E27FC236}">
                <a16:creationId xmlns:a16="http://schemas.microsoft.com/office/drawing/2014/main" id="{585BF7D3-2D5A-5D40-844F-7E05E6AF3FE8}"/>
              </a:ext>
            </a:extLst>
          </p:cNvPr>
          <p:cNvSpPr/>
          <p:nvPr/>
        </p:nvSpPr>
        <p:spPr>
          <a:xfrm>
            <a:off x="2604516" y="34952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569" name="object 565">
            <a:extLst>
              <a:ext uri="{FF2B5EF4-FFF2-40B4-BE49-F238E27FC236}">
                <a16:creationId xmlns:a16="http://schemas.microsoft.com/office/drawing/2014/main" id="{52BB4410-7A67-0F4C-BE45-A91C4CF42CD5}"/>
              </a:ext>
            </a:extLst>
          </p:cNvPr>
          <p:cNvSpPr/>
          <p:nvPr/>
        </p:nvSpPr>
        <p:spPr>
          <a:xfrm>
            <a:off x="2662427"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70" name="object 566">
            <a:extLst>
              <a:ext uri="{FF2B5EF4-FFF2-40B4-BE49-F238E27FC236}">
                <a16:creationId xmlns:a16="http://schemas.microsoft.com/office/drawing/2014/main" id="{6507F159-C2E3-124D-A5D6-8B9A9CF2C960}"/>
              </a:ext>
            </a:extLst>
          </p:cNvPr>
          <p:cNvSpPr/>
          <p:nvPr/>
        </p:nvSpPr>
        <p:spPr>
          <a:xfrm>
            <a:off x="2721864" y="34952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571" name="object 567">
            <a:extLst>
              <a:ext uri="{FF2B5EF4-FFF2-40B4-BE49-F238E27FC236}">
                <a16:creationId xmlns:a16="http://schemas.microsoft.com/office/drawing/2014/main" id="{98625621-DF48-6A4D-BC7B-83636E8F6897}"/>
              </a:ext>
            </a:extLst>
          </p:cNvPr>
          <p:cNvSpPr/>
          <p:nvPr/>
        </p:nvSpPr>
        <p:spPr>
          <a:xfrm>
            <a:off x="2779775" y="34952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572" name="object 568">
            <a:extLst>
              <a:ext uri="{FF2B5EF4-FFF2-40B4-BE49-F238E27FC236}">
                <a16:creationId xmlns:a16="http://schemas.microsoft.com/office/drawing/2014/main" id="{296E0E3E-0C80-FB47-9640-86C3E967CBE6}"/>
              </a:ext>
            </a:extLst>
          </p:cNvPr>
          <p:cNvSpPr/>
          <p:nvPr/>
        </p:nvSpPr>
        <p:spPr>
          <a:xfrm>
            <a:off x="2839211" y="3495294"/>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573" name="object 569">
            <a:extLst>
              <a:ext uri="{FF2B5EF4-FFF2-40B4-BE49-F238E27FC236}">
                <a16:creationId xmlns:a16="http://schemas.microsoft.com/office/drawing/2014/main" id="{AB37EE43-E7BF-1046-A528-64546B7C184A}"/>
              </a:ext>
            </a:extLst>
          </p:cNvPr>
          <p:cNvSpPr/>
          <p:nvPr/>
        </p:nvSpPr>
        <p:spPr>
          <a:xfrm>
            <a:off x="2897124" y="34952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574" name="object 570">
            <a:extLst>
              <a:ext uri="{FF2B5EF4-FFF2-40B4-BE49-F238E27FC236}">
                <a16:creationId xmlns:a16="http://schemas.microsoft.com/office/drawing/2014/main" id="{F02140A8-E28B-8345-B096-425DECD4E7D5}"/>
              </a:ext>
            </a:extLst>
          </p:cNvPr>
          <p:cNvSpPr/>
          <p:nvPr/>
        </p:nvSpPr>
        <p:spPr>
          <a:xfrm>
            <a:off x="2955035"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75" name="object 571">
            <a:extLst>
              <a:ext uri="{FF2B5EF4-FFF2-40B4-BE49-F238E27FC236}">
                <a16:creationId xmlns:a16="http://schemas.microsoft.com/office/drawing/2014/main" id="{791CD08B-00CC-F545-9C37-4C2937C56129}"/>
              </a:ext>
            </a:extLst>
          </p:cNvPr>
          <p:cNvSpPr/>
          <p:nvPr/>
        </p:nvSpPr>
        <p:spPr>
          <a:xfrm>
            <a:off x="3014472" y="34952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576" name="object 572">
            <a:extLst>
              <a:ext uri="{FF2B5EF4-FFF2-40B4-BE49-F238E27FC236}">
                <a16:creationId xmlns:a16="http://schemas.microsoft.com/office/drawing/2014/main" id="{4CD2ADC2-A505-AB48-9F9A-F300E2DB478D}"/>
              </a:ext>
            </a:extLst>
          </p:cNvPr>
          <p:cNvSpPr/>
          <p:nvPr/>
        </p:nvSpPr>
        <p:spPr>
          <a:xfrm>
            <a:off x="3072383" y="34952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577" name="object 573">
            <a:extLst>
              <a:ext uri="{FF2B5EF4-FFF2-40B4-BE49-F238E27FC236}">
                <a16:creationId xmlns:a16="http://schemas.microsoft.com/office/drawing/2014/main" id="{3AAC2A7F-FB25-D147-89C4-02650128A9F5}"/>
              </a:ext>
            </a:extLst>
          </p:cNvPr>
          <p:cNvSpPr/>
          <p:nvPr/>
        </p:nvSpPr>
        <p:spPr>
          <a:xfrm>
            <a:off x="3130296" y="34952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578" name="object 574">
            <a:extLst>
              <a:ext uri="{FF2B5EF4-FFF2-40B4-BE49-F238E27FC236}">
                <a16:creationId xmlns:a16="http://schemas.microsoft.com/office/drawing/2014/main" id="{825113A1-DAB9-194A-B41B-EDCCD1C78AFF}"/>
              </a:ext>
            </a:extLst>
          </p:cNvPr>
          <p:cNvSpPr/>
          <p:nvPr/>
        </p:nvSpPr>
        <p:spPr>
          <a:xfrm>
            <a:off x="3189732" y="34952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579" name="object 575">
            <a:extLst>
              <a:ext uri="{FF2B5EF4-FFF2-40B4-BE49-F238E27FC236}">
                <a16:creationId xmlns:a16="http://schemas.microsoft.com/office/drawing/2014/main" id="{59055270-B0E2-D84D-BD6B-0D09B52034E8}"/>
              </a:ext>
            </a:extLst>
          </p:cNvPr>
          <p:cNvSpPr/>
          <p:nvPr/>
        </p:nvSpPr>
        <p:spPr>
          <a:xfrm>
            <a:off x="324764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80" name="object 576">
            <a:extLst>
              <a:ext uri="{FF2B5EF4-FFF2-40B4-BE49-F238E27FC236}">
                <a16:creationId xmlns:a16="http://schemas.microsoft.com/office/drawing/2014/main" id="{A98DAAF0-A7F2-044A-A2D7-96C408739BD4}"/>
              </a:ext>
            </a:extLst>
          </p:cNvPr>
          <p:cNvSpPr/>
          <p:nvPr/>
        </p:nvSpPr>
        <p:spPr>
          <a:xfrm>
            <a:off x="3305555"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81" name="object 577">
            <a:extLst>
              <a:ext uri="{FF2B5EF4-FFF2-40B4-BE49-F238E27FC236}">
                <a16:creationId xmlns:a16="http://schemas.microsoft.com/office/drawing/2014/main" id="{A6D9ECFA-E5C5-F444-BC6D-165675AD7EF4}"/>
              </a:ext>
            </a:extLst>
          </p:cNvPr>
          <p:cNvSpPr/>
          <p:nvPr/>
        </p:nvSpPr>
        <p:spPr>
          <a:xfrm>
            <a:off x="3364991"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82" name="object 578">
            <a:extLst>
              <a:ext uri="{FF2B5EF4-FFF2-40B4-BE49-F238E27FC236}">
                <a16:creationId xmlns:a16="http://schemas.microsoft.com/office/drawing/2014/main" id="{B69595BA-29D7-1B49-943A-B169C3E90B86}"/>
              </a:ext>
            </a:extLst>
          </p:cNvPr>
          <p:cNvSpPr/>
          <p:nvPr/>
        </p:nvSpPr>
        <p:spPr>
          <a:xfrm>
            <a:off x="342290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83" name="object 579">
            <a:extLst>
              <a:ext uri="{FF2B5EF4-FFF2-40B4-BE49-F238E27FC236}">
                <a16:creationId xmlns:a16="http://schemas.microsoft.com/office/drawing/2014/main" id="{33E9A0FC-94EB-3D42-95D1-C1A13C943779}"/>
              </a:ext>
            </a:extLst>
          </p:cNvPr>
          <p:cNvSpPr/>
          <p:nvPr/>
        </p:nvSpPr>
        <p:spPr>
          <a:xfrm>
            <a:off x="3482340" y="34952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584" name="object 580">
            <a:extLst>
              <a:ext uri="{FF2B5EF4-FFF2-40B4-BE49-F238E27FC236}">
                <a16:creationId xmlns:a16="http://schemas.microsoft.com/office/drawing/2014/main" id="{26F915B8-EAAC-C74C-B45D-51E7B636EB5C}"/>
              </a:ext>
            </a:extLst>
          </p:cNvPr>
          <p:cNvSpPr/>
          <p:nvPr/>
        </p:nvSpPr>
        <p:spPr>
          <a:xfrm>
            <a:off x="3540252"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85" name="object 581">
            <a:extLst>
              <a:ext uri="{FF2B5EF4-FFF2-40B4-BE49-F238E27FC236}">
                <a16:creationId xmlns:a16="http://schemas.microsoft.com/office/drawing/2014/main" id="{B05BEB0F-1D9A-6A4A-872A-DF5D1CD495F6}"/>
              </a:ext>
            </a:extLst>
          </p:cNvPr>
          <p:cNvSpPr/>
          <p:nvPr/>
        </p:nvSpPr>
        <p:spPr>
          <a:xfrm>
            <a:off x="3598164"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86" name="object 582">
            <a:extLst>
              <a:ext uri="{FF2B5EF4-FFF2-40B4-BE49-F238E27FC236}">
                <a16:creationId xmlns:a16="http://schemas.microsoft.com/office/drawing/2014/main" id="{9B203496-FA1E-6549-976A-176C3B776E94}"/>
              </a:ext>
            </a:extLst>
          </p:cNvPr>
          <p:cNvSpPr/>
          <p:nvPr/>
        </p:nvSpPr>
        <p:spPr>
          <a:xfrm>
            <a:off x="3657600"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87" name="object 583">
            <a:extLst>
              <a:ext uri="{FF2B5EF4-FFF2-40B4-BE49-F238E27FC236}">
                <a16:creationId xmlns:a16="http://schemas.microsoft.com/office/drawing/2014/main" id="{A80BFA88-2FFD-8F4E-8B85-B9F1F6152D74}"/>
              </a:ext>
            </a:extLst>
          </p:cNvPr>
          <p:cNvSpPr/>
          <p:nvPr/>
        </p:nvSpPr>
        <p:spPr>
          <a:xfrm>
            <a:off x="3715511"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88" name="object 584">
            <a:extLst>
              <a:ext uri="{FF2B5EF4-FFF2-40B4-BE49-F238E27FC236}">
                <a16:creationId xmlns:a16="http://schemas.microsoft.com/office/drawing/2014/main" id="{40D35AB6-4E67-0540-BD0D-E35C47A0A75B}"/>
              </a:ext>
            </a:extLst>
          </p:cNvPr>
          <p:cNvSpPr/>
          <p:nvPr/>
        </p:nvSpPr>
        <p:spPr>
          <a:xfrm>
            <a:off x="3773423"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89" name="object 585">
            <a:extLst>
              <a:ext uri="{FF2B5EF4-FFF2-40B4-BE49-F238E27FC236}">
                <a16:creationId xmlns:a16="http://schemas.microsoft.com/office/drawing/2014/main" id="{D2D6973B-0FD9-C240-AEAF-8E5C4C9CF8D0}"/>
              </a:ext>
            </a:extLst>
          </p:cNvPr>
          <p:cNvSpPr/>
          <p:nvPr/>
        </p:nvSpPr>
        <p:spPr>
          <a:xfrm>
            <a:off x="3832859"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90" name="object 586">
            <a:extLst>
              <a:ext uri="{FF2B5EF4-FFF2-40B4-BE49-F238E27FC236}">
                <a16:creationId xmlns:a16="http://schemas.microsoft.com/office/drawing/2014/main" id="{8133F871-9663-0E4C-B343-6300384E04BA}"/>
              </a:ext>
            </a:extLst>
          </p:cNvPr>
          <p:cNvSpPr/>
          <p:nvPr/>
        </p:nvSpPr>
        <p:spPr>
          <a:xfrm>
            <a:off x="3890772"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91" name="object 587">
            <a:extLst>
              <a:ext uri="{FF2B5EF4-FFF2-40B4-BE49-F238E27FC236}">
                <a16:creationId xmlns:a16="http://schemas.microsoft.com/office/drawing/2014/main" id="{62815F72-1C74-2646-8A8C-8C49F3C19F66}"/>
              </a:ext>
            </a:extLst>
          </p:cNvPr>
          <p:cNvSpPr/>
          <p:nvPr/>
        </p:nvSpPr>
        <p:spPr>
          <a:xfrm>
            <a:off x="3948684"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92" name="object 588">
            <a:extLst>
              <a:ext uri="{FF2B5EF4-FFF2-40B4-BE49-F238E27FC236}">
                <a16:creationId xmlns:a16="http://schemas.microsoft.com/office/drawing/2014/main" id="{C8CB525B-B7BF-5F4E-8FB2-D0ABCC6FFD18}"/>
              </a:ext>
            </a:extLst>
          </p:cNvPr>
          <p:cNvSpPr/>
          <p:nvPr/>
        </p:nvSpPr>
        <p:spPr>
          <a:xfrm>
            <a:off x="4008120"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93" name="object 589">
            <a:extLst>
              <a:ext uri="{FF2B5EF4-FFF2-40B4-BE49-F238E27FC236}">
                <a16:creationId xmlns:a16="http://schemas.microsoft.com/office/drawing/2014/main" id="{AF376981-6A44-A547-81D8-0F554E9198F8}"/>
              </a:ext>
            </a:extLst>
          </p:cNvPr>
          <p:cNvSpPr/>
          <p:nvPr/>
        </p:nvSpPr>
        <p:spPr>
          <a:xfrm>
            <a:off x="4066032"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94" name="object 590">
            <a:extLst>
              <a:ext uri="{FF2B5EF4-FFF2-40B4-BE49-F238E27FC236}">
                <a16:creationId xmlns:a16="http://schemas.microsoft.com/office/drawing/2014/main" id="{636086C6-FF60-694B-B7A8-AA77294E8309}"/>
              </a:ext>
            </a:extLst>
          </p:cNvPr>
          <p:cNvSpPr/>
          <p:nvPr/>
        </p:nvSpPr>
        <p:spPr>
          <a:xfrm>
            <a:off x="4125467" y="3495294"/>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595" name="object 591">
            <a:extLst>
              <a:ext uri="{FF2B5EF4-FFF2-40B4-BE49-F238E27FC236}">
                <a16:creationId xmlns:a16="http://schemas.microsoft.com/office/drawing/2014/main" id="{8C60994C-63A8-B44F-B5A1-02B8BDAB8801}"/>
              </a:ext>
            </a:extLst>
          </p:cNvPr>
          <p:cNvSpPr/>
          <p:nvPr/>
        </p:nvSpPr>
        <p:spPr>
          <a:xfrm>
            <a:off x="4183379"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96" name="object 592">
            <a:extLst>
              <a:ext uri="{FF2B5EF4-FFF2-40B4-BE49-F238E27FC236}">
                <a16:creationId xmlns:a16="http://schemas.microsoft.com/office/drawing/2014/main" id="{5B7A1654-7517-E64F-8C7C-72A89193622C}"/>
              </a:ext>
            </a:extLst>
          </p:cNvPr>
          <p:cNvSpPr/>
          <p:nvPr/>
        </p:nvSpPr>
        <p:spPr>
          <a:xfrm>
            <a:off x="4241291"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97" name="object 593">
            <a:extLst>
              <a:ext uri="{FF2B5EF4-FFF2-40B4-BE49-F238E27FC236}">
                <a16:creationId xmlns:a16="http://schemas.microsoft.com/office/drawing/2014/main" id="{D7046384-F58A-0C4E-B2ED-FAF52C5BF162}"/>
              </a:ext>
            </a:extLst>
          </p:cNvPr>
          <p:cNvSpPr/>
          <p:nvPr/>
        </p:nvSpPr>
        <p:spPr>
          <a:xfrm>
            <a:off x="430072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98" name="object 594">
            <a:extLst>
              <a:ext uri="{FF2B5EF4-FFF2-40B4-BE49-F238E27FC236}">
                <a16:creationId xmlns:a16="http://schemas.microsoft.com/office/drawing/2014/main" id="{AB577573-580C-9143-B1E9-EFD9F1F1CB6D}"/>
              </a:ext>
            </a:extLst>
          </p:cNvPr>
          <p:cNvSpPr/>
          <p:nvPr/>
        </p:nvSpPr>
        <p:spPr>
          <a:xfrm>
            <a:off x="4358640"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99" name="object 595">
            <a:extLst>
              <a:ext uri="{FF2B5EF4-FFF2-40B4-BE49-F238E27FC236}">
                <a16:creationId xmlns:a16="http://schemas.microsoft.com/office/drawing/2014/main" id="{C7528593-A545-7E42-91C8-08E9C57BAF4A}"/>
              </a:ext>
            </a:extLst>
          </p:cNvPr>
          <p:cNvSpPr/>
          <p:nvPr/>
        </p:nvSpPr>
        <p:spPr>
          <a:xfrm>
            <a:off x="4416552"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600" name="object 596">
            <a:extLst>
              <a:ext uri="{FF2B5EF4-FFF2-40B4-BE49-F238E27FC236}">
                <a16:creationId xmlns:a16="http://schemas.microsoft.com/office/drawing/2014/main" id="{EBCD69F9-08CF-284B-AA96-C4DA43B630C1}"/>
              </a:ext>
            </a:extLst>
          </p:cNvPr>
          <p:cNvSpPr/>
          <p:nvPr/>
        </p:nvSpPr>
        <p:spPr>
          <a:xfrm>
            <a:off x="4475988"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601" name="object 597">
            <a:extLst>
              <a:ext uri="{FF2B5EF4-FFF2-40B4-BE49-F238E27FC236}">
                <a16:creationId xmlns:a16="http://schemas.microsoft.com/office/drawing/2014/main" id="{02CEF07A-F795-7B47-93C5-54EE2508E5CB}"/>
              </a:ext>
            </a:extLst>
          </p:cNvPr>
          <p:cNvSpPr/>
          <p:nvPr/>
        </p:nvSpPr>
        <p:spPr>
          <a:xfrm>
            <a:off x="4533900"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602" name="object 598">
            <a:extLst>
              <a:ext uri="{FF2B5EF4-FFF2-40B4-BE49-F238E27FC236}">
                <a16:creationId xmlns:a16="http://schemas.microsoft.com/office/drawing/2014/main" id="{CDA8A0B0-C34B-B140-B531-5F46EBB0ABF3}"/>
              </a:ext>
            </a:extLst>
          </p:cNvPr>
          <p:cNvSpPr/>
          <p:nvPr/>
        </p:nvSpPr>
        <p:spPr>
          <a:xfrm>
            <a:off x="4593335" y="3495294"/>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603" name="object 599">
            <a:extLst>
              <a:ext uri="{FF2B5EF4-FFF2-40B4-BE49-F238E27FC236}">
                <a16:creationId xmlns:a16="http://schemas.microsoft.com/office/drawing/2014/main" id="{2CB6E0B7-8C21-4147-BC1B-3DFCD0D2B504}"/>
              </a:ext>
            </a:extLst>
          </p:cNvPr>
          <p:cNvSpPr/>
          <p:nvPr/>
        </p:nvSpPr>
        <p:spPr>
          <a:xfrm>
            <a:off x="4651247"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604" name="object 600">
            <a:extLst>
              <a:ext uri="{FF2B5EF4-FFF2-40B4-BE49-F238E27FC236}">
                <a16:creationId xmlns:a16="http://schemas.microsoft.com/office/drawing/2014/main" id="{1F250454-1E21-0A44-AF7D-B87F9EDBE210}"/>
              </a:ext>
            </a:extLst>
          </p:cNvPr>
          <p:cNvSpPr/>
          <p:nvPr/>
        </p:nvSpPr>
        <p:spPr>
          <a:xfrm>
            <a:off x="4709159"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605" name="object 601">
            <a:extLst>
              <a:ext uri="{FF2B5EF4-FFF2-40B4-BE49-F238E27FC236}">
                <a16:creationId xmlns:a16="http://schemas.microsoft.com/office/drawing/2014/main" id="{EA52236C-4F78-D748-B353-FDF3440E6495}"/>
              </a:ext>
            </a:extLst>
          </p:cNvPr>
          <p:cNvSpPr/>
          <p:nvPr/>
        </p:nvSpPr>
        <p:spPr>
          <a:xfrm>
            <a:off x="4768596"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606" name="object 602">
            <a:extLst>
              <a:ext uri="{FF2B5EF4-FFF2-40B4-BE49-F238E27FC236}">
                <a16:creationId xmlns:a16="http://schemas.microsoft.com/office/drawing/2014/main" id="{3C0F5C86-FB6E-F648-B22D-EE5498AB70AB}"/>
              </a:ext>
            </a:extLst>
          </p:cNvPr>
          <p:cNvSpPr/>
          <p:nvPr/>
        </p:nvSpPr>
        <p:spPr>
          <a:xfrm>
            <a:off x="4826508"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607" name="object 603">
            <a:extLst>
              <a:ext uri="{FF2B5EF4-FFF2-40B4-BE49-F238E27FC236}">
                <a16:creationId xmlns:a16="http://schemas.microsoft.com/office/drawing/2014/main" id="{7458CC11-0F20-FE42-B45A-5DA68A813814}"/>
              </a:ext>
            </a:extLst>
          </p:cNvPr>
          <p:cNvSpPr/>
          <p:nvPr/>
        </p:nvSpPr>
        <p:spPr>
          <a:xfrm>
            <a:off x="4884420"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608" name="object 604">
            <a:extLst>
              <a:ext uri="{FF2B5EF4-FFF2-40B4-BE49-F238E27FC236}">
                <a16:creationId xmlns:a16="http://schemas.microsoft.com/office/drawing/2014/main" id="{644177E2-ADF7-3041-B801-6E79AB9D413B}"/>
              </a:ext>
            </a:extLst>
          </p:cNvPr>
          <p:cNvSpPr/>
          <p:nvPr/>
        </p:nvSpPr>
        <p:spPr>
          <a:xfrm>
            <a:off x="4943855"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609" name="object 605">
            <a:extLst>
              <a:ext uri="{FF2B5EF4-FFF2-40B4-BE49-F238E27FC236}">
                <a16:creationId xmlns:a16="http://schemas.microsoft.com/office/drawing/2014/main" id="{D77451FB-CD21-5E46-BF2F-4642AE97308F}"/>
              </a:ext>
            </a:extLst>
          </p:cNvPr>
          <p:cNvSpPr/>
          <p:nvPr/>
        </p:nvSpPr>
        <p:spPr>
          <a:xfrm>
            <a:off x="500176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610" name="object 606">
            <a:extLst>
              <a:ext uri="{FF2B5EF4-FFF2-40B4-BE49-F238E27FC236}">
                <a16:creationId xmlns:a16="http://schemas.microsoft.com/office/drawing/2014/main" id="{B7B1B624-8AC0-244B-8BDE-5FEC543B6C57}"/>
              </a:ext>
            </a:extLst>
          </p:cNvPr>
          <p:cNvSpPr/>
          <p:nvPr/>
        </p:nvSpPr>
        <p:spPr>
          <a:xfrm>
            <a:off x="5059679"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611" name="object 607">
            <a:extLst>
              <a:ext uri="{FF2B5EF4-FFF2-40B4-BE49-F238E27FC236}">
                <a16:creationId xmlns:a16="http://schemas.microsoft.com/office/drawing/2014/main" id="{8FE3A2C5-5546-DB48-90C0-A18235DA3C0E}"/>
              </a:ext>
            </a:extLst>
          </p:cNvPr>
          <p:cNvSpPr/>
          <p:nvPr/>
        </p:nvSpPr>
        <p:spPr>
          <a:xfrm>
            <a:off x="5119115"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612" name="object 608">
            <a:extLst>
              <a:ext uri="{FF2B5EF4-FFF2-40B4-BE49-F238E27FC236}">
                <a16:creationId xmlns:a16="http://schemas.microsoft.com/office/drawing/2014/main" id="{1C4A819C-03E3-3341-A467-98DE8ED79FF2}"/>
              </a:ext>
            </a:extLst>
          </p:cNvPr>
          <p:cNvSpPr/>
          <p:nvPr/>
        </p:nvSpPr>
        <p:spPr>
          <a:xfrm>
            <a:off x="5177028"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613" name="object 609">
            <a:extLst>
              <a:ext uri="{FF2B5EF4-FFF2-40B4-BE49-F238E27FC236}">
                <a16:creationId xmlns:a16="http://schemas.microsoft.com/office/drawing/2014/main" id="{9BA22D7A-772F-7342-A78A-93E0397EF390}"/>
              </a:ext>
            </a:extLst>
          </p:cNvPr>
          <p:cNvSpPr/>
          <p:nvPr/>
        </p:nvSpPr>
        <p:spPr>
          <a:xfrm>
            <a:off x="5236464" y="34952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614" name="object 610">
            <a:extLst>
              <a:ext uri="{FF2B5EF4-FFF2-40B4-BE49-F238E27FC236}">
                <a16:creationId xmlns:a16="http://schemas.microsoft.com/office/drawing/2014/main" id="{372D43CC-02A0-A341-AA9E-046E6EAF814F}"/>
              </a:ext>
            </a:extLst>
          </p:cNvPr>
          <p:cNvSpPr/>
          <p:nvPr/>
        </p:nvSpPr>
        <p:spPr>
          <a:xfrm>
            <a:off x="5294376"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615" name="object 611">
            <a:extLst>
              <a:ext uri="{FF2B5EF4-FFF2-40B4-BE49-F238E27FC236}">
                <a16:creationId xmlns:a16="http://schemas.microsoft.com/office/drawing/2014/main" id="{37F7C592-38FB-5148-99DA-A08E12E3931E}"/>
              </a:ext>
            </a:extLst>
          </p:cNvPr>
          <p:cNvSpPr/>
          <p:nvPr/>
        </p:nvSpPr>
        <p:spPr>
          <a:xfrm>
            <a:off x="5352288"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616" name="object 612">
            <a:extLst>
              <a:ext uri="{FF2B5EF4-FFF2-40B4-BE49-F238E27FC236}">
                <a16:creationId xmlns:a16="http://schemas.microsoft.com/office/drawing/2014/main" id="{31A53B85-0819-5942-B0CC-52A72492E7ED}"/>
              </a:ext>
            </a:extLst>
          </p:cNvPr>
          <p:cNvSpPr/>
          <p:nvPr/>
        </p:nvSpPr>
        <p:spPr>
          <a:xfrm>
            <a:off x="541172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617" name="object 613">
            <a:extLst>
              <a:ext uri="{FF2B5EF4-FFF2-40B4-BE49-F238E27FC236}">
                <a16:creationId xmlns:a16="http://schemas.microsoft.com/office/drawing/2014/main" id="{3382F1F7-7EE1-874A-A254-8DF7F228A7A9}"/>
              </a:ext>
            </a:extLst>
          </p:cNvPr>
          <p:cNvSpPr/>
          <p:nvPr/>
        </p:nvSpPr>
        <p:spPr>
          <a:xfrm>
            <a:off x="5469635"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618" name="object 614">
            <a:extLst>
              <a:ext uri="{FF2B5EF4-FFF2-40B4-BE49-F238E27FC236}">
                <a16:creationId xmlns:a16="http://schemas.microsoft.com/office/drawing/2014/main" id="{08442A01-6E7E-224F-A617-3BDF28856FE0}"/>
              </a:ext>
            </a:extLst>
          </p:cNvPr>
          <p:cNvSpPr/>
          <p:nvPr/>
        </p:nvSpPr>
        <p:spPr>
          <a:xfrm>
            <a:off x="552754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619" name="object 615">
            <a:extLst>
              <a:ext uri="{FF2B5EF4-FFF2-40B4-BE49-F238E27FC236}">
                <a16:creationId xmlns:a16="http://schemas.microsoft.com/office/drawing/2014/main" id="{C40CE073-6316-6C4C-9FCA-29B500644EC1}"/>
              </a:ext>
            </a:extLst>
          </p:cNvPr>
          <p:cNvSpPr/>
          <p:nvPr/>
        </p:nvSpPr>
        <p:spPr>
          <a:xfrm>
            <a:off x="5586984"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620" name="object 616">
            <a:extLst>
              <a:ext uri="{FF2B5EF4-FFF2-40B4-BE49-F238E27FC236}">
                <a16:creationId xmlns:a16="http://schemas.microsoft.com/office/drawing/2014/main" id="{BA1186C3-A288-0B4D-A80A-8EBBFADD4EC1}"/>
              </a:ext>
            </a:extLst>
          </p:cNvPr>
          <p:cNvSpPr/>
          <p:nvPr/>
        </p:nvSpPr>
        <p:spPr>
          <a:xfrm>
            <a:off x="5644896"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621" name="object 617">
            <a:extLst>
              <a:ext uri="{FF2B5EF4-FFF2-40B4-BE49-F238E27FC236}">
                <a16:creationId xmlns:a16="http://schemas.microsoft.com/office/drawing/2014/main" id="{87051614-FEB7-E847-9EFC-77B4C7859F6A}"/>
              </a:ext>
            </a:extLst>
          </p:cNvPr>
          <p:cNvSpPr/>
          <p:nvPr/>
        </p:nvSpPr>
        <p:spPr>
          <a:xfrm>
            <a:off x="570280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622" name="object 618">
            <a:extLst>
              <a:ext uri="{FF2B5EF4-FFF2-40B4-BE49-F238E27FC236}">
                <a16:creationId xmlns:a16="http://schemas.microsoft.com/office/drawing/2014/main" id="{5E4077D0-2DCE-7241-92E6-245C7C774B8F}"/>
              </a:ext>
            </a:extLst>
          </p:cNvPr>
          <p:cNvSpPr/>
          <p:nvPr/>
        </p:nvSpPr>
        <p:spPr>
          <a:xfrm>
            <a:off x="5762244" y="3495294"/>
            <a:ext cx="15240" cy="0"/>
          </a:xfrm>
          <a:custGeom>
            <a:avLst/>
            <a:gdLst/>
            <a:ahLst/>
            <a:cxnLst/>
            <a:rect l="l" t="t" r="r" b="b"/>
            <a:pathLst>
              <a:path w="15239">
                <a:moveTo>
                  <a:pt x="0" y="0"/>
                </a:moveTo>
                <a:lnTo>
                  <a:pt x="15239" y="0"/>
                </a:lnTo>
              </a:path>
            </a:pathLst>
          </a:custGeom>
          <a:ln w="7619">
            <a:solidFill>
              <a:srgbClr val="D8D8D8"/>
            </a:solidFill>
          </a:ln>
        </p:spPr>
        <p:txBody>
          <a:bodyPr wrap="square" lIns="0" tIns="0" rIns="0" bIns="0" rtlCol="0"/>
          <a:lstStyle/>
          <a:p>
            <a:endParaRPr/>
          </a:p>
        </p:txBody>
      </p:sp>
      <p:sp>
        <p:nvSpPr>
          <p:cNvPr id="623" name="object 619">
            <a:extLst>
              <a:ext uri="{FF2B5EF4-FFF2-40B4-BE49-F238E27FC236}">
                <a16:creationId xmlns:a16="http://schemas.microsoft.com/office/drawing/2014/main" id="{B993912A-72C1-D943-8236-34ACD15376AD}"/>
              </a:ext>
            </a:extLst>
          </p:cNvPr>
          <p:cNvSpPr/>
          <p:nvPr/>
        </p:nvSpPr>
        <p:spPr>
          <a:xfrm>
            <a:off x="1318259"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24" name="object 620">
            <a:extLst>
              <a:ext uri="{FF2B5EF4-FFF2-40B4-BE49-F238E27FC236}">
                <a16:creationId xmlns:a16="http://schemas.microsoft.com/office/drawing/2014/main" id="{5CCA422B-CC2C-2549-8497-D6A518200348}"/>
              </a:ext>
            </a:extLst>
          </p:cNvPr>
          <p:cNvSpPr/>
          <p:nvPr/>
        </p:nvSpPr>
        <p:spPr>
          <a:xfrm>
            <a:off x="1376172"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25" name="object 621">
            <a:extLst>
              <a:ext uri="{FF2B5EF4-FFF2-40B4-BE49-F238E27FC236}">
                <a16:creationId xmlns:a16="http://schemas.microsoft.com/office/drawing/2014/main" id="{0AE7FEC0-BD21-BB4F-A4EB-E690D3D2F06C}"/>
              </a:ext>
            </a:extLst>
          </p:cNvPr>
          <p:cNvSpPr/>
          <p:nvPr/>
        </p:nvSpPr>
        <p:spPr>
          <a:xfrm>
            <a:off x="1435608"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26" name="object 622">
            <a:extLst>
              <a:ext uri="{FF2B5EF4-FFF2-40B4-BE49-F238E27FC236}">
                <a16:creationId xmlns:a16="http://schemas.microsoft.com/office/drawing/2014/main" id="{EC55E658-8A8F-2148-86C4-57ABDB080386}"/>
              </a:ext>
            </a:extLst>
          </p:cNvPr>
          <p:cNvSpPr/>
          <p:nvPr/>
        </p:nvSpPr>
        <p:spPr>
          <a:xfrm>
            <a:off x="1493519"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27" name="object 623">
            <a:extLst>
              <a:ext uri="{FF2B5EF4-FFF2-40B4-BE49-F238E27FC236}">
                <a16:creationId xmlns:a16="http://schemas.microsoft.com/office/drawing/2014/main" id="{EBF9A8B4-B77A-0C4C-B71C-3A690C0C77A8}"/>
              </a:ext>
            </a:extLst>
          </p:cNvPr>
          <p:cNvSpPr/>
          <p:nvPr/>
        </p:nvSpPr>
        <p:spPr>
          <a:xfrm>
            <a:off x="1551432" y="3150870"/>
            <a:ext cx="33655" cy="0"/>
          </a:xfrm>
          <a:custGeom>
            <a:avLst/>
            <a:gdLst/>
            <a:ahLst/>
            <a:cxnLst/>
            <a:rect l="l" t="t" r="r" b="b"/>
            <a:pathLst>
              <a:path w="33655">
                <a:moveTo>
                  <a:pt x="0" y="0"/>
                </a:moveTo>
                <a:lnTo>
                  <a:pt x="33527" y="0"/>
                </a:lnTo>
              </a:path>
            </a:pathLst>
          </a:custGeom>
          <a:ln w="7620">
            <a:solidFill>
              <a:srgbClr val="D8D8D8"/>
            </a:solidFill>
          </a:ln>
        </p:spPr>
        <p:txBody>
          <a:bodyPr wrap="square" lIns="0" tIns="0" rIns="0" bIns="0" rtlCol="0"/>
          <a:lstStyle/>
          <a:p>
            <a:endParaRPr/>
          </a:p>
        </p:txBody>
      </p:sp>
      <p:sp>
        <p:nvSpPr>
          <p:cNvPr id="628" name="object 624">
            <a:extLst>
              <a:ext uri="{FF2B5EF4-FFF2-40B4-BE49-F238E27FC236}">
                <a16:creationId xmlns:a16="http://schemas.microsoft.com/office/drawing/2014/main" id="{25B5E36D-7568-614C-AE06-68005332E7F8}"/>
              </a:ext>
            </a:extLst>
          </p:cNvPr>
          <p:cNvSpPr/>
          <p:nvPr/>
        </p:nvSpPr>
        <p:spPr>
          <a:xfrm>
            <a:off x="1610867"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29" name="object 625">
            <a:extLst>
              <a:ext uri="{FF2B5EF4-FFF2-40B4-BE49-F238E27FC236}">
                <a16:creationId xmlns:a16="http://schemas.microsoft.com/office/drawing/2014/main" id="{AEF97DAF-7215-7E4C-8B03-C18DBC4B4884}"/>
              </a:ext>
            </a:extLst>
          </p:cNvPr>
          <p:cNvSpPr/>
          <p:nvPr/>
        </p:nvSpPr>
        <p:spPr>
          <a:xfrm>
            <a:off x="1668779"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30" name="object 626">
            <a:extLst>
              <a:ext uri="{FF2B5EF4-FFF2-40B4-BE49-F238E27FC236}">
                <a16:creationId xmlns:a16="http://schemas.microsoft.com/office/drawing/2014/main" id="{9BF91E92-D072-F446-A3DB-088AC2983487}"/>
              </a:ext>
            </a:extLst>
          </p:cNvPr>
          <p:cNvSpPr/>
          <p:nvPr/>
        </p:nvSpPr>
        <p:spPr>
          <a:xfrm>
            <a:off x="1728216" y="3150870"/>
            <a:ext cx="32384" cy="0"/>
          </a:xfrm>
          <a:custGeom>
            <a:avLst/>
            <a:gdLst/>
            <a:ahLst/>
            <a:cxnLst/>
            <a:rect l="l" t="t" r="r" b="b"/>
            <a:pathLst>
              <a:path w="32385">
                <a:moveTo>
                  <a:pt x="0" y="0"/>
                </a:moveTo>
                <a:lnTo>
                  <a:pt x="32004" y="0"/>
                </a:lnTo>
              </a:path>
            </a:pathLst>
          </a:custGeom>
          <a:ln w="7620">
            <a:solidFill>
              <a:srgbClr val="D8D8D8"/>
            </a:solidFill>
          </a:ln>
        </p:spPr>
        <p:txBody>
          <a:bodyPr wrap="square" lIns="0" tIns="0" rIns="0" bIns="0" rtlCol="0"/>
          <a:lstStyle/>
          <a:p>
            <a:endParaRPr/>
          </a:p>
        </p:txBody>
      </p:sp>
      <p:sp>
        <p:nvSpPr>
          <p:cNvPr id="631" name="object 627">
            <a:extLst>
              <a:ext uri="{FF2B5EF4-FFF2-40B4-BE49-F238E27FC236}">
                <a16:creationId xmlns:a16="http://schemas.microsoft.com/office/drawing/2014/main" id="{3BBFC823-05A4-324F-8012-37EBC2CF20B5}"/>
              </a:ext>
            </a:extLst>
          </p:cNvPr>
          <p:cNvSpPr/>
          <p:nvPr/>
        </p:nvSpPr>
        <p:spPr>
          <a:xfrm>
            <a:off x="1786127" y="3150870"/>
            <a:ext cx="33655" cy="0"/>
          </a:xfrm>
          <a:custGeom>
            <a:avLst/>
            <a:gdLst/>
            <a:ahLst/>
            <a:cxnLst/>
            <a:rect l="l" t="t" r="r" b="b"/>
            <a:pathLst>
              <a:path w="33655">
                <a:moveTo>
                  <a:pt x="0" y="0"/>
                </a:moveTo>
                <a:lnTo>
                  <a:pt x="33527" y="0"/>
                </a:lnTo>
              </a:path>
            </a:pathLst>
          </a:custGeom>
          <a:ln w="7620">
            <a:solidFill>
              <a:srgbClr val="D8D8D8"/>
            </a:solidFill>
          </a:ln>
        </p:spPr>
        <p:txBody>
          <a:bodyPr wrap="square" lIns="0" tIns="0" rIns="0" bIns="0" rtlCol="0"/>
          <a:lstStyle/>
          <a:p>
            <a:endParaRPr/>
          </a:p>
        </p:txBody>
      </p:sp>
      <p:sp>
        <p:nvSpPr>
          <p:cNvPr id="632" name="object 628">
            <a:extLst>
              <a:ext uri="{FF2B5EF4-FFF2-40B4-BE49-F238E27FC236}">
                <a16:creationId xmlns:a16="http://schemas.microsoft.com/office/drawing/2014/main" id="{5AF1ED85-20BD-5045-93B1-4411C7E4BE55}"/>
              </a:ext>
            </a:extLst>
          </p:cNvPr>
          <p:cNvSpPr/>
          <p:nvPr/>
        </p:nvSpPr>
        <p:spPr>
          <a:xfrm>
            <a:off x="1844039" y="3150870"/>
            <a:ext cx="33655" cy="0"/>
          </a:xfrm>
          <a:custGeom>
            <a:avLst/>
            <a:gdLst/>
            <a:ahLst/>
            <a:cxnLst/>
            <a:rect l="l" t="t" r="r" b="b"/>
            <a:pathLst>
              <a:path w="33655">
                <a:moveTo>
                  <a:pt x="0" y="0"/>
                </a:moveTo>
                <a:lnTo>
                  <a:pt x="33527" y="0"/>
                </a:lnTo>
              </a:path>
            </a:pathLst>
          </a:custGeom>
          <a:ln w="7620">
            <a:solidFill>
              <a:srgbClr val="D8D8D8"/>
            </a:solidFill>
          </a:ln>
        </p:spPr>
        <p:txBody>
          <a:bodyPr wrap="square" lIns="0" tIns="0" rIns="0" bIns="0" rtlCol="0"/>
          <a:lstStyle/>
          <a:p>
            <a:endParaRPr/>
          </a:p>
        </p:txBody>
      </p:sp>
      <p:sp>
        <p:nvSpPr>
          <p:cNvPr id="633" name="object 629">
            <a:extLst>
              <a:ext uri="{FF2B5EF4-FFF2-40B4-BE49-F238E27FC236}">
                <a16:creationId xmlns:a16="http://schemas.microsoft.com/office/drawing/2014/main" id="{4D8CC4A8-D8DB-9A47-B505-5EB2243690D8}"/>
              </a:ext>
            </a:extLst>
          </p:cNvPr>
          <p:cNvSpPr/>
          <p:nvPr/>
        </p:nvSpPr>
        <p:spPr>
          <a:xfrm>
            <a:off x="1903475"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34" name="object 630">
            <a:extLst>
              <a:ext uri="{FF2B5EF4-FFF2-40B4-BE49-F238E27FC236}">
                <a16:creationId xmlns:a16="http://schemas.microsoft.com/office/drawing/2014/main" id="{382F5400-CE9D-F443-ACF6-EB22F213C288}"/>
              </a:ext>
            </a:extLst>
          </p:cNvPr>
          <p:cNvSpPr/>
          <p:nvPr/>
        </p:nvSpPr>
        <p:spPr>
          <a:xfrm>
            <a:off x="1961388"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35" name="object 631">
            <a:extLst>
              <a:ext uri="{FF2B5EF4-FFF2-40B4-BE49-F238E27FC236}">
                <a16:creationId xmlns:a16="http://schemas.microsoft.com/office/drawing/2014/main" id="{9FEB3B0D-4EC9-1A4D-9CC3-2F3E8D5F341F}"/>
              </a:ext>
            </a:extLst>
          </p:cNvPr>
          <p:cNvSpPr/>
          <p:nvPr/>
        </p:nvSpPr>
        <p:spPr>
          <a:xfrm>
            <a:off x="2019300"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36" name="object 632">
            <a:extLst>
              <a:ext uri="{FF2B5EF4-FFF2-40B4-BE49-F238E27FC236}">
                <a16:creationId xmlns:a16="http://schemas.microsoft.com/office/drawing/2014/main" id="{4321FA11-2794-2F40-951B-E8C3442A09B8}"/>
              </a:ext>
            </a:extLst>
          </p:cNvPr>
          <p:cNvSpPr/>
          <p:nvPr/>
        </p:nvSpPr>
        <p:spPr>
          <a:xfrm>
            <a:off x="2078736" y="3150870"/>
            <a:ext cx="33655" cy="0"/>
          </a:xfrm>
          <a:custGeom>
            <a:avLst/>
            <a:gdLst/>
            <a:ahLst/>
            <a:cxnLst/>
            <a:rect l="l" t="t" r="r" b="b"/>
            <a:pathLst>
              <a:path w="33655">
                <a:moveTo>
                  <a:pt x="0" y="0"/>
                </a:moveTo>
                <a:lnTo>
                  <a:pt x="33527" y="0"/>
                </a:lnTo>
              </a:path>
            </a:pathLst>
          </a:custGeom>
          <a:ln w="7620">
            <a:solidFill>
              <a:srgbClr val="D8D8D8"/>
            </a:solidFill>
          </a:ln>
        </p:spPr>
        <p:txBody>
          <a:bodyPr wrap="square" lIns="0" tIns="0" rIns="0" bIns="0" rtlCol="0"/>
          <a:lstStyle/>
          <a:p>
            <a:endParaRPr/>
          </a:p>
        </p:txBody>
      </p:sp>
      <p:sp>
        <p:nvSpPr>
          <p:cNvPr id="637" name="object 633">
            <a:extLst>
              <a:ext uri="{FF2B5EF4-FFF2-40B4-BE49-F238E27FC236}">
                <a16:creationId xmlns:a16="http://schemas.microsoft.com/office/drawing/2014/main" id="{89E608D5-F106-3E49-987F-D65527A6DD26}"/>
              </a:ext>
            </a:extLst>
          </p:cNvPr>
          <p:cNvSpPr/>
          <p:nvPr/>
        </p:nvSpPr>
        <p:spPr>
          <a:xfrm>
            <a:off x="2136648" y="3150870"/>
            <a:ext cx="33655" cy="0"/>
          </a:xfrm>
          <a:custGeom>
            <a:avLst/>
            <a:gdLst/>
            <a:ahLst/>
            <a:cxnLst/>
            <a:rect l="l" t="t" r="r" b="b"/>
            <a:pathLst>
              <a:path w="33655">
                <a:moveTo>
                  <a:pt x="0" y="0"/>
                </a:moveTo>
                <a:lnTo>
                  <a:pt x="33527" y="0"/>
                </a:lnTo>
              </a:path>
            </a:pathLst>
          </a:custGeom>
          <a:ln w="7620">
            <a:solidFill>
              <a:srgbClr val="D8D8D8"/>
            </a:solidFill>
          </a:ln>
        </p:spPr>
        <p:txBody>
          <a:bodyPr wrap="square" lIns="0" tIns="0" rIns="0" bIns="0" rtlCol="0"/>
          <a:lstStyle/>
          <a:p>
            <a:endParaRPr/>
          </a:p>
        </p:txBody>
      </p:sp>
      <p:sp>
        <p:nvSpPr>
          <p:cNvPr id="638" name="object 634">
            <a:extLst>
              <a:ext uri="{FF2B5EF4-FFF2-40B4-BE49-F238E27FC236}">
                <a16:creationId xmlns:a16="http://schemas.microsoft.com/office/drawing/2014/main" id="{367A4475-ABB7-6346-B190-40E0D319E3FD}"/>
              </a:ext>
            </a:extLst>
          </p:cNvPr>
          <p:cNvSpPr/>
          <p:nvPr/>
        </p:nvSpPr>
        <p:spPr>
          <a:xfrm>
            <a:off x="2194560"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39" name="object 635">
            <a:extLst>
              <a:ext uri="{FF2B5EF4-FFF2-40B4-BE49-F238E27FC236}">
                <a16:creationId xmlns:a16="http://schemas.microsoft.com/office/drawing/2014/main" id="{068393B1-D7AF-B04E-94B9-60EAA54288D3}"/>
              </a:ext>
            </a:extLst>
          </p:cNvPr>
          <p:cNvSpPr/>
          <p:nvPr/>
        </p:nvSpPr>
        <p:spPr>
          <a:xfrm>
            <a:off x="2253995"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40" name="object 636">
            <a:extLst>
              <a:ext uri="{FF2B5EF4-FFF2-40B4-BE49-F238E27FC236}">
                <a16:creationId xmlns:a16="http://schemas.microsoft.com/office/drawing/2014/main" id="{CFA47351-4C81-FB41-AAE9-1FCFD3EAE347}"/>
              </a:ext>
            </a:extLst>
          </p:cNvPr>
          <p:cNvSpPr/>
          <p:nvPr/>
        </p:nvSpPr>
        <p:spPr>
          <a:xfrm>
            <a:off x="2311907"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41" name="object 637">
            <a:extLst>
              <a:ext uri="{FF2B5EF4-FFF2-40B4-BE49-F238E27FC236}">
                <a16:creationId xmlns:a16="http://schemas.microsoft.com/office/drawing/2014/main" id="{463B95E7-073C-FF40-90C2-BD2F02EEC51D}"/>
              </a:ext>
            </a:extLst>
          </p:cNvPr>
          <p:cNvSpPr/>
          <p:nvPr/>
        </p:nvSpPr>
        <p:spPr>
          <a:xfrm>
            <a:off x="2371344" y="3150870"/>
            <a:ext cx="32384" cy="0"/>
          </a:xfrm>
          <a:custGeom>
            <a:avLst/>
            <a:gdLst/>
            <a:ahLst/>
            <a:cxnLst/>
            <a:rect l="l" t="t" r="r" b="b"/>
            <a:pathLst>
              <a:path w="32385">
                <a:moveTo>
                  <a:pt x="0" y="0"/>
                </a:moveTo>
                <a:lnTo>
                  <a:pt x="32004" y="0"/>
                </a:lnTo>
              </a:path>
            </a:pathLst>
          </a:custGeom>
          <a:ln w="7620">
            <a:solidFill>
              <a:srgbClr val="D8D8D8"/>
            </a:solidFill>
          </a:ln>
        </p:spPr>
        <p:txBody>
          <a:bodyPr wrap="square" lIns="0" tIns="0" rIns="0" bIns="0" rtlCol="0"/>
          <a:lstStyle/>
          <a:p>
            <a:endParaRPr/>
          </a:p>
        </p:txBody>
      </p:sp>
      <p:sp>
        <p:nvSpPr>
          <p:cNvPr id="642" name="object 638">
            <a:extLst>
              <a:ext uri="{FF2B5EF4-FFF2-40B4-BE49-F238E27FC236}">
                <a16:creationId xmlns:a16="http://schemas.microsoft.com/office/drawing/2014/main" id="{E4804181-CD67-5A47-BEC9-3139AB6AE94C}"/>
              </a:ext>
            </a:extLst>
          </p:cNvPr>
          <p:cNvSpPr/>
          <p:nvPr/>
        </p:nvSpPr>
        <p:spPr>
          <a:xfrm>
            <a:off x="2429255"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43" name="object 639">
            <a:extLst>
              <a:ext uri="{FF2B5EF4-FFF2-40B4-BE49-F238E27FC236}">
                <a16:creationId xmlns:a16="http://schemas.microsoft.com/office/drawing/2014/main" id="{9A95BB5D-CFCC-9146-96B6-5ED5924D11FD}"/>
              </a:ext>
            </a:extLst>
          </p:cNvPr>
          <p:cNvSpPr/>
          <p:nvPr/>
        </p:nvSpPr>
        <p:spPr>
          <a:xfrm>
            <a:off x="2487167"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44" name="object 640">
            <a:extLst>
              <a:ext uri="{FF2B5EF4-FFF2-40B4-BE49-F238E27FC236}">
                <a16:creationId xmlns:a16="http://schemas.microsoft.com/office/drawing/2014/main" id="{BF71300B-0DDE-5D49-989B-09EF88539968}"/>
              </a:ext>
            </a:extLst>
          </p:cNvPr>
          <p:cNvSpPr/>
          <p:nvPr/>
        </p:nvSpPr>
        <p:spPr>
          <a:xfrm>
            <a:off x="2546603"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45" name="object 641">
            <a:extLst>
              <a:ext uri="{FF2B5EF4-FFF2-40B4-BE49-F238E27FC236}">
                <a16:creationId xmlns:a16="http://schemas.microsoft.com/office/drawing/2014/main" id="{7F1B20A0-BC5E-1B41-9F92-8C551CCFE8F7}"/>
              </a:ext>
            </a:extLst>
          </p:cNvPr>
          <p:cNvSpPr/>
          <p:nvPr/>
        </p:nvSpPr>
        <p:spPr>
          <a:xfrm>
            <a:off x="2604516" y="3150870"/>
            <a:ext cx="33655" cy="0"/>
          </a:xfrm>
          <a:custGeom>
            <a:avLst/>
            <a:gdLst/>
            <a:ahLst/>
            <a:cxnLst/>
            <a:rect l="l" t="t" r="r" b="b"/>
            <a:pathLst>
              <a:path w="33655">
                <a:moveTo>
                  <a:pt x="0" y="0"/>
                </a:moveTo>
                <a:lnTo>
                  <a:pt x="33527" y="0"/>
                </a:lnTo>
              </a:path>
            </a:pathLst>
          </a:custGeom>
          <a:ln w="7620">
            <a:solidFill>
              <a:srgbClr val="D8D8D8"/>
            </a:solidFill>
          </a:ln>
        </p:spPr>
        <p:txBody>
          <a:bodyPr wrap="square" lIns="0" tIns="0" rIns="0" bIns="0" rtlCol="0"/>
          <a:lstStyle/>
          <a:p>
            <a:endParaRPr/>
          </a:p>
        </p:txBody>
      </p:sp>
      <p:sp>
        <p:nvSpPr>
          <p:cNvPr id="646" name="object 642">
            <a:extLst>
              <a:ext uri="{FF2B5EF4-FFF2-40B4-BE49-F238E27FC236}">
                <a16:creationId xmlns:a16="http://schemas.microsoft.com/office/drawing/2014/main" id="{3EDC0DBB-B4B4-A841-AF0D-19B6AE5C037E}"/>
              </a:ext>
            </a:extLst>
          </p:cNvPr>
          <p:cNvSpPr/>
          <p:nvPr/>
        </p:nvSpPr>
        <p:spPr>
          <a:xfrm>
            <a:off x="2662427"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47" name="object 643">
            <a:extLst>
              <a:ext uri="{FF2B5EF4-FFF2-40B4-BE49-F238E27FC236}">
                <a16:creationId xmlns:a16="http://schemas.microsoft.com/office/drawing/2014/main" id="{EED26DB5-08BA-624A-B597-E78A2507F96E}"/>
              </a:ext>
            </a:extLst>
          </p:cNvPr>
          <p:cNvSpPr/>
          <p:nvPr/>
        </p:nvSpPr>
        <p:spPr>
          <a:xfrm>
            <a:off x="2721864" y="3150870"/>
            <a:ext cx="33655" cy="0"/>
          </a:xfrm>
          <a:custGeom>
            <a:avLst/>
            <a:gdLst/>
            <a:ahLst/>
            <a:cxnLst/>
            <a:rect l="l" t="t" r="r" b="b"/>
            <a:pathLst>
              <a:path w="33655">
                <a:moveTo>
                  <a:pt x="0" y="0"/>
                </a:moveTo>
                <a:lnTo>
                  <a:pt x="33527" y="0"/>
                </a:lnTo>
              </a:path>
            </a:pathLst>
          </a:custGeom>
          <a:ln w="7620">
            <a:solidFill>
              <a:srgbClr val="D8D8D8"/>
            </a:solidFill>
          </a:ln>
        </p:spPr>
        <p:txBody>
          <a:bodyPr wrap="square" lIns="0" tIns="0" rIns="0" bIns="0" rtlCol="0"/>
          <a:lstStyle/>
          <a:p>
            <a:endParaRPr/>
          </a:p>
        </p:txBody>
      </p:sp>
      <p:sp>
        <p:nvSpPr>
          <p:cNvPr id="648" name="object 644">
            <a:extLst>
              <a:ext uri="{FF2B5EF4-FFF2-40B4-BE49-F238E27FC236}">
                <a16:creationId xmlns:a16="http://schemas.microsoft.com/office/drawing/2014/main" id="{9B5EC201-0D03-084E-A88B-38BFC70A4443}"/>
              </a:ext>
            </a:extLst>
          </p:cNvPr>
          <p:cNvSpPr/>
          <p:nvPr/>
        </p:nvSpPr>
        <p:spPr>
          <a:xfrm>
            <a:off x="2779775" y="3150870"/>
            <a:ext cx="33655" cy="0"/>
          </a:xfrm>
          <a:custGeom>
            <a:avLst/>
            <a:gdLst/>
            <a:ahLst/>
            <a:cxnLst/>
            <a:rect l="l" t="t" r="r" b="b"/>
            <a:pathLst>
              <a:path w="33655">
                <a:moveTo>
                  <a:pt x="0" y="0"/>
                </a:moveTo>
                <a:lnTo>
                  <a:pt x="33527" y="0"/>
                </a:lnTo>
              </a:path>
            </a:pathLst>
          </a:custGeom>
          <a:ln w="7620">
            <a:solidFill>
              <a:srgbClr val="D8D8D8"/>
            </a:solidFill>
          </a:ln>
        </p:spPr>
        <p:txBody>
          <a:bodyPr wrap="square" lIns="0" tIns="0" rIns="0" bIns="0" rtlCol="0"/>
          <a:lstStyle/>
          <a:p>
            <a:endParaRPr/>
          </a:p>
        </p:txBody>
      </p:sp>
      <p:sp>
        <p:nvSpPr>
          <p:cNvPr id="649" name="object 645">
            <a:extLst>
              <a:ext uri="{FF2B5EF4-FFF2-40B4-BE49-F238E27FC236}">
                <a16:creationId xmlns:a16="http://schemas.microsoft.com/office/drawing/2014/main" id="{06630021-42A1-A549-B589-A61857060A5F}"/>
              </a:ext>
            </a:extLst>
          </p:cNvPr>
          <p:cNvSpPr/>
          <p:nvPr/>
        </p:nvSpPr>
        <p:spPr>
          <a:xfrm>
            <a:off x="2839211" y="3150870"/>
            <a:ext cx="32384" cy="0"/>
          </a:xfrm>
          <a:custGeom>
            <a:avLst/>
            <a:gdLst/>
            <a:ahLst/>
            <a:cxnLst/>
            <a:rect l="l" t="t" r="r" b="b"/>
            <a:pathLst>
              <a:path w="32385">
                <a:moveTo>
                  <a:pt x="0" y="0"/>
                </a:moveTo>
                <a:lnTo>
                  <a:pt x="32004" y="0"/>
                </a:lnTo>
              </a:path>
            </a:pathLst>
          </a:custGeom>
          <a:ln w="7620">
            <a:solidFill>
              <a:srgbClr val="D8D8D8"/>
            </a:solidFill>
          </a:ln>
        </p:spPr>
        <p:txBody>
          <a:bodyPr wrap="square" lIns="0" tIns="0" rIns="0" bIns="0" rtlCol="0"/>
          <a:lstStyle/>
          <a:p>
            <a:endParaRPr/>
          </a:p>
        </p:txBody>
      </p:sp>
      <p:sp>
        <p:nvSpPr>
          <p:cNvPr id="650" name="object 646">
            <a:extLst>
              <a:ext uri="{FF2B5EF4-FFF2-40B4-BE49-F238E27FC236}">
                <a16:creationId xmlns:a16="http://schemas.microsoft.com/office/drawing/2014/main" id="{90D3EC2A-02D5-4143-AF4E-3BE0DB776BF5}"/>
              </a:ext>
            </a:extLst>
          </p:cNvPr>
          <p:cNvSpPr/>
          <p:nvPr/>
        </p:nvSpPr>
        <p:spPr>
          <a:xfrm>
            <a:off x="2897124" y="3150870"/>
            <a:ext cx="33655" cy="0"/>
          </a:xfrm>
          <a:custGeom>
            <a:avLst/>
            <a:gdLst/>
            <a:ahLst/>
            <a:cxnLst/>
            <a:rect l="l" t="t" r="r" b="b"/>
            <a:pathLst>
              <a:path w="33655">
                <a:moveTo>
                  <a:pt x="0" y="0"/>
                </a:moveTo>
                <a:lnTo>
                  <a:pt x="33527" y="0"/>
                </a:lnTo>
              </a:path>
            </a:pathLst>
          </a:custGeom>
          <a:ln w="7620">
            <a:solidFill>
              <a:srgbClr val="D8D8D8"/>
            </a:solidFill>
          </a:ln>
        </p:spPr>
        <p:txBody>
          <a:bodyPr wrap="square" lIns="0" tIns="0" rIns="0" bIns="0" rtlCol="0"/>
          <a:lstStyle/>
          <a:p>
            <a:endParaRPr/>
          </a:p>
        </p:txBody>
      </p:sp>
      <p:sp>
        <p:nvSpPr>
          <p:cNvPr id="651" name="object 647">
            <a:extLst>
              <a:ext uri="{FF2B5EF4-FFF2-40B4-BE49-F238E27FC236}">
                <a16:creationId xmlns:a16="http://schemas.microsoft.com/office/drawing/2014/main" id="{A00CE368-72CE-3B44-B92D-17135458952A}"/>
              </a:ext>
            </a:extLst>
          </p:cNvPr>
          <p:cNvSpPr/>
          <p:nvPr/>
        </p:nvSpPr>
        <p:spPr>
          <a:xfrm>
            <a:off x="2955035"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52" name="object 648">
            <a:extLst>
              <a:ext uri="{FF2B5EF4-FFF2-40B4-BE49-F238E27FC236}">
                <a16:creationId xmlns:a16="http://schemas.microsoft.com/office/drawing/2014/main" id="{1F447F3E-4BFE-094E-8876-1778550ED0B3}"/>
              </a:ext>
            </a:extLst>
          </p:cNvPr>
          <p:cNvSpPr/>
          <p:nvPr/>
        </p:nvSpPr>
        <p:spPr>
          <a:xfrm>
            <a:off x="3014472" y="3150870"/>
            <a:ext cx="33655" cy="0"/>
          </a:xfrm>
          <a:custGeom>
            <a:avLst/>
            <a:gdLst/>
            <a:ahLst/>
            <a:cxnLst/>
            <a:rect l="l" t="t" r="r" b="b"/>
            <a:pathLst>
              <a:path w="33655">
                <a:moveTo>
                  <a:pt x="0" y="0"/>
                </a:moveTo>
                <a:lnTo>
                  <a:pt x="33527" y="0"/>
                </a:lnTo>
              </a:path>
            </a:pathLst>
          </a:custGeom>
          <a:ln w="7620">
            <a:solidFill>
              <a:srgbClr val="D8D8D8"/>
            </a:solidFill>
          </a:ln>
        </p:spPr>
        <p:txBody>
          <a:bodyPr wrap="square" lIns="0" tIns="0" rIns="0" bIns="0" rtlCol="0"/>
          <a:lstStyle/>
          <a:p>
            <a:endParaRPr/>
          </a:p>
        </p:txBody>
      </p:sp>
      <p:sp>
        <p:nvSpPr>
          <p:cNvPr id="653" name="object 649">
            <a:extLst>
              <a:ext uri="{FF2B5EF4-FFF2-40B4-BE49-F238E27FC236}">
                <a16:creationId xmlns:a16="http://schemas.microsoft.com/office/drawing/2014/main" id="{8B342999-5001-5B4F-A14E-3C47685065F2}"/>
              </a:ext>
            </a:extLst>
          </p:cNvPr>
          <p:cNvSpPr/>
          <p:nvPr/>
        </p:nvSpPr>
        <p:spPr>
          <a:xfrm>
            <a:off x="3072383" y="3150870"/>
            <a:ext cx="33655" cy="0"/>
          </a:xfrm>
          <a:custGeom>
            <a:avLst/>
            <a:gdLst/>
            <a:ahLst/>
            <a:cxnLst/>
            <a:rect l="l" t="t" r="r" b="b"/>
            <a:pathLst>
              <a:path w="33655">
                <a:moveTo>
                  <a:pt x="0" y="0"/>
                </a:moveTo>
                <a:lnTo>
                  <a:pt x="33527" y="0"/>
                </a:lnTo>
              </a:path>
            </a:pathLst>
          </a:custGeom>
          <a:ln w="7620">
            <a:solidFill>
              <a:srgbClr val="D8D8D8"/>
            </a:solidFill>
          </a:ln>
        </p:spPr>
        <p:txBody>
          <a:bodyPr wrap="square" lIns="0" tIns="0" rIns="0" bIns="0" rtlCol="0"/>
          <a:lstStyle/>
          <a:p>
            <a:endParaRPr/>
          </a:p>
        </p:txBody>
      </p:sp>
      <p:sp>
        <p:nvSpPr>
          <p:cNvPr id="654" name="object 650">
            <a:extLst>
              <a:ext uri="{FF2B5EF4-FFF2-40B4-BE49-F238E27FC236}">
                <a16:creationId xmlns:a16="http://schemas.microsoft.com/office/drawing/2014/main" id="{431F8456-39AF-0A4C-AD93-55CBD5BE0FCA}"/>
              </a:ext>
            </a:extLst>
          </p:cNvPr>
          <p:cNvSpPr/>
          <p:nvPr/>
        </p:nvSpPr>
        <p:spPr>
          <a:xfrm>
            <a:off x="3130296" y="3150870"/>
            <a:ext cx="33655" cy="0"/>
          </a:xfrm>
          <a:custGeom>
            <a:avLst/>
            <a:gdLst/>
            <a:ahLst/>
            <a:cxnLst/>
            <a:rect l="l" t="t" r="r" b="b"/>
            <a:pathLst>
              <a:path w="33655">
                <a:moveTo>
                  <a:pt x="0" y="0"/>
                </a:moveTo>
                <a:lnTo>
                  <a:pt x="33527" y="0"/>
                </a:lnTo>
              </a:path>
            </a:pathLst>
          </a:custGeom>
          <a:ln w="7620">
            <a:solidFill>
              <a:srgbClr val="D8D8D8"/>
            </a:solidFill>
          </a:ln>
        </p:spPr>
        <p:txBody>
          <a:bodyPr wrap="square" lIns="0" tIns="0" rIns="0" bIns="0" rtlCol="0"/>
          <a:lstStyle/>
          <a:p>
            <a:endParaRPr/>
          </a:p>
        </p:txBody>
      </p:sp>
      <p:sp>
        <p:nvSpPr>
          <p:cNvPr id="655" name="object 651">
            <a:extLst>
              <a:ext uri="{FF2B5EF4-FFF2-40B4-BE49-F238E27FC236}">
                <a16:creationId xmlns:a16="http://schemas.microsoft.com/office/drawing/2014/main" id="{8EFA1E79-F5FE-DE4C-BB95-99338540A593}"/>
              </a:ext>
            </a:extLst>
          </p:cNvPr>
          <p:cNvSpPr/>
          <p:nvPr/>
        </p:nvSpPr>
        <p:spPr>
          <a:xfrm>
            <a:off x="3189732" y="3150870"/>
            <a:ext cx="33655" cy="0"/>
          </a:xfrm>
          <a:custGeom>
            <a:avLst/>
            <a:gdLst/>
            <a:ahLst/>
            <a:cxnLst/>
            <a:rect l="l" t="t" r="r" b="b"/>
            <a:pathLst>
              <a:path w="33655">
                <a:moveTo>
                  <a:pt x="0" y="0"/>
                </a:moveTo>
                <a:lnTo>
                  <a:pt x="33527" y="0"/>
                </a:lnTo>
              </a:path>
            </a:pathLst>
          </a:custGeom>
          <a:ln w="7620">
            <a:solidFill>
              <a:srgbClr val="D8D8D8"/>
            </a:solidFill>
          </a:ln>
        </p:spPr>
        <p:txBody>
          <a:bodyPr wrap="square" lIns="0" tIns="0" rIns="0" bIns="0" rtlCol="0"/>
          <a:lstStyle/>
          <a:p>
            <a:endParaRPr/>
          </a:p>
        </p:txBody>
      </p:sp>
      <p:sp>
        <p:nvSpPr>
          <p:cNvPr id="656" name="object 652">
            <a:extLst>
              <a:ext uri="{FF2B5EF4-FFF2-40B4-BE49-F238E27FC236}">
                <a16:creationId xmlns:a16="http://schemas.microsoft.com/office/drawing/2014/main" id="{36F53CB7-7829-0B41-B38F-685DDD95B052}"/>
              </a:ext>
            </a:extLst>
          </p:cNvPr>
          <p:cNvSpPr/>
          <p:nvPr/>
        </p:nvSpPr>
        <p:spPr>
          <a:xfrm>
            <a:off x="324764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57" name="object 653">
            <a:extLst>
              <a:ext uri="{FF2B5EF4-FFF2-40B4-BE49-F238E27FC236}">
                <a16:creationId xmlns:a16="http://schemas.microsoft.com/office/drawing/2014/main" id="{652EFA41-0C23-E24B-BAF3-96537F2E96CE}"/>
              </a:ext>
            </a:extLst>
          </p:cNvPr>
          <p:cNvSpPr/>
          <p:nvPr/>
        </p:nvSpPr>
        <p:spPr>
          <a:xfrm>
            <a:off x="3305555"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58" name="object 654">
            <a:extLst>
              <a:ext uri="{FF2B5EF4-FFF2-40B4-BE49-F238E27FC236}">
                <a16:creationId xmlns:a16="http://schemas.microsoft.com/office/drawing/2014/main" id="{7E229328-9773-4044-89CE-653247C59609}"/>
              </a:ext>
            </a:extLst>
          </p:cNvPr>
          <p:cNvSpPr/>
          <p:nvPr/>
        </p:nvSpPr>
        <p:spPr>
          <a:xfrm>
            <a:off x="3364991"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59" name="object 655">
            <a:extLst>
              <a:ext uri="{FF2B5EF4-FFF2-40B4-BE49-F238E27FC236}">
                <a16:creationId xmlns:a16="http://schemas.microsoft.com/office/drawing/2014/main" id="{CF65334F-5FEB-834B-8404-30468DCBBE12}"/>
              </a:ext>
            </a:extLst>
          </p:cNvPr>
          <p:cNvSpPr/>
          <p:nvPr/>
        </p:nvSpPr>
        <p:spPr>
          <a:xfrm>
            <a:off x="342290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60" name="object 656">
            <a:extLst>
              <a:ext uri="{FF2B5EF4-FFF2-40B4-BE49-F238E27FC236}">
                <a16:creationId xmlns:a16="http://schemas.microsoft.com/office/drawing/2014/main" id="{033919E1-EC13-4C47-830E-5275E008322E}"/>
              </a:ext>
            </a:extLst>
          </p:cNvPr>
          <p:cNvSpPr/>
          <p:nvPr/>
        </p:nvSpPr>
        <p:spPr>
          <a:xfrm>
            <a:off x="3482340" y="3150870"/>
            <a:ext cx="32384" cy="0"/>
          </a:xfrm>
          <a:custGeom>
            <a:avLst/>
            <a:gdLst/>
            <a:ahLst/>
            <a:cxnLst/>
            <a:rect l="l" t="t" r="r" b="b"/>
            <a:pathLst>
              <a:path w="32385">
                <a:moveTo>
                  <a:pt x="0" y="0"/>
                </a:moveTo>
                <a:lnTo>
                  <a:pt x="32003" y="0"/>
                </a:lnTo>
              </a:path>
            </a:pathLst>
          </a:custGeom>
          <a:ln w="7620">
            <a:solidFill>
              <a:srgbClr val="D8D8D8"/>
            </a:solidFill>
          </a:ln>
        </p:spPr>
        <p:txBody>
          <a:bodyPr wrap="square" lIns="0" tIns="0" rIns="0" bIns="0" rtlCol="0"/>
          <a:lstStyle/>
          <a:p>
            <a:endParaRPr/>
          </a:p>
        </p:txBody>
      </p:sp>
      <p:sp>
        <p:nvSpPr>
          <p:cNvPr id="661" name="object 657">
            <a:extLst>
              <a:ext uri="{FF2B5EF4-FFF2-40B4-BE49-F238E27FC236}">
                <a16:creationId xmlns:a16="http://schemas.microsoft.com/office/drawing/2014/main" id="{ADCE8C18-50AB-D045-B5B4-B383594FF53A}"/>
              </a:ext>
            </a:extLst>
          </p:cNvPr>
          <p:cNvSpPr/>
          <p:nvPr/>
        </p:nvSpPr>
        <p:spPr>
          <a:xfrm>
            <a:off x="3540252"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62" name="object 658">
            <a:extLst>
              <a:ext uri="{FF2B5EF4-FFF2-40B4-BE49-F238E27FC236}">
                <a16:creationId xmlns:a16="http://schemas.microsoft.com/office/drawing/2014/main" id="{A07E157A-6A80-0344-ADED-85E5FB85A572}"/>
              </a:ext>
            </a:extLst>
          </p:cNvPr>
          <p:cNvSpPr/>
          <p:nvPr/>
        </p:nvSpPr>
        <p:spPr>
          <a:xfrm>
            <a:off x="3598164"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63" name="object 659">
            <a:extLst>
              <a:ext uri="{FF2B5EF4-FFF2-40B4-BE49-F238E27FC236}">
                <a16:creationId xmlns:a16="http://schemas.microsoft.com/office/drawing/2014/main" id="{75A41A99-66D8-A64E-9184-48146D3AEE9D}"/>
              </a:ext>
            </a:extLst>
          </p:cNvPr>
          <p:cNvSpPr/>
          <p:nvPr/>
        </p:nvSpPr>
        <p:spPr>
          <a:xfrm>
            <a:off x="3657600"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64" name="object 660">
            <a:extLst>
              <a:ext uri="{FF2B5EF4-FFF2-40B4-BE49-F238E27FC236}">
                <a16:creationId xmlns:a16="http://schemas.microsoft.com/office/drawing/2014/main" id="{B2FBCC3D-25AD-CA46-8BAD-A4233B26879D}"/>
              </a:ext>
            </a:extLst>
          </p:cNvPr>
          <p:cNvSpPr/>
          <p:nvPr/>
        </p:nvSpPr>
        <p:spPr>
          <a:xfrm>
            <a:off x="3715511"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65" name="object 661">
            <a:extLst>
              <a:ext uri="{FF2B5EF4-FFF2-40B4-BE49-F238E27FC236}">
                <a16:creationId xmlns:a16="http://schemas.microsoft.com/office/drawing/2014/main" id="{6FAF0693-3B34-3245-A7D0-77E92B3F3976}"/>
              </a:ext>
            </a:extLst>
          </p:cNvPr>
          <p:cNvSpPr/>
          <p:nvPr/>
        </p:nvSpPr>
        <p:spPr>
          <a:xfrm>
            <a:off x="3773423"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66" name="object 662">
            <a:extLst>
              <a:ext uri="{FF2B5EF4-FFF2-40B4-BE49-F238E27FC236}">
                <a16:creationId xmlns:a16="http://schemas.microsoft.com/office/drawing/2014/main" id="{C1D4A603-2CFD-D740-9715-BD7E6C1A5DC7}"/>
              </a:ext>
            </a:extLst>
          </p:cNvPr>
          <p:cNvSpPr/>
          <p:nvPr/>
        </p:nvSpPr>
        <p:spPr>
          <a:xfrm>
            <a:off x="3832859"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67" name="object 663">
            <a:extLst>
              <a:ext uri="{FF2B5EF4-FFF2-40B4-BE49-F238E27FC236}">
                <a16:creationId xmlns:a16="http://schemas.microsoft.com/office/drawing/2014/main" id="{10923117-34DE-DC46-BC6D-3752ACE2B4D7}"/>
              </a:ext>
            </a:extLst>
          </p:cNvPr>
          <p:cNvSpPr/>
          <p:nvPr/>
        </p:nvSpPr>
        <p:spPr>
          <a:xfrm>
            <a:off x="3890772"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68" name="object 664">
            <a:extLst>
              <a:ext uri="{FF2B5EF4-FFF2-40B4-BE49-F238E27FC236}">
                <a16:creationId xmlns:a16="http://schemas.microsoft.com/office/drawing/2014/main" id="{1F1C5593-4566-0841-B7A2-58A4FECA27D9}"/>
              </a:ext>
            </a:extLst>
          </p:cNvPr>
          <p:cNvSpPr/>
          <p:nvPr/>
        </p:nvSpPr>
        <p:spPr>
          <a:xfrm>
            <a:off x="3948684"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69" name="object 665">
            <a:extLst>
              <a:ext uri="{FF2B5EF4-FFF2-40B4-BE49-F238E27FC236}">
                <a16:creationId xmlns:a16="http://schemas.microsoft.com/office/drawing/2014/main" id="{F1D4A4D9-AFEC-5E46-9FB4-F65543751881}"/>
              </a:ext>
            </a:extLst>
          </p:cNvPr>
          <p:cNvSpPr/>
          <p:nvPr/>
        </p:nvSpPr>
        <p:spPr>
          <a:xfrm>
            <a:off x="4008120"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70" name="object 666">
            <a:extLst>
              <a:ext uri="{FF2B5EF4-FFF2-40B4-BE49-F238E27FC236}">
                <a16:creationId xmlns:a16="http://schemas.microsoft.com/office/drawing/2014/main" id="{7DD626C9-3EA4-C740-8E24-0765C5F7A794}"/>
              </a:ext>
            </a:extLst>
          </p:cNvPr>
          <p:cNvSpPr/>
          <p:nvPr/>
        </p:nvSpPr>
        <p:spPr>
          <a:xfrm>
            <a:off x="4066032"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71" name="object 667">
            <a:extLst>
              <a:ext uri="{FF2B5EF4-FFF2-40B4-BE49-F238E27FC236}">
                <a16:creationId xmlns:a16="http://schemas.microsoft.com/office/drawing/2014/main" id="{BA4BEE04-5F8F-3447-8BCC-16517D4D094A}"/>
              </a:ext>
            </a:extLst>
          </p:cNvPr>
          <p:cNvSpPr/>
          <p:nvPr/>
        </p:nvSpPr>
        <p:spPr>
          <a:xfrm>
            <a:off x="4125467" y="3150870"/>
            <a:ext cx="32384" cy="0"/>
          </a:xfrm>
          <a:custGeom>
            <a:avLst/>
            <a:gdLst/>
            <a:ahLst/>
            <a:cxnLst/>
            <a:rect l="l" t="t" r="r" b="b"/>
            <a:pathLst>
              <a:path w="32385">
                <a:moveTo>
                  <a:pt x="0" y="0"/>
                </a:moveTo>
                <a:lnTo>
                  <a:pt x="32004" y="0"/>
                </a:lnTo>
              </a:path>
            </a:pathLst>
          </a:custGeom>
          <a:ln w="7620">
            <a:solidFill>
              <a:srgbClr val="D8D8D8"/>
            </a:solidFill>
          </a:ln>
        </p:spPr>
        <p:txBody>
          <a:bodyPr wrap="square" lIns="0" tIns="0" rIns="0" bIns="0" rtlCol="0"/>
          <a:lstStyle/>
          <a:p>
            <a:endParaRPr/>
          </a:p>
        </p:txBody>
      </p:sp>
      <p:sp>
        <p:nvSpPr>
          <p:cNvPr id="672" name="object 668">
            <a:extLst>
              <a:ext uri="{FF2B5EF4-FFF2-40B4-BE49-F238E27FC236}">
                <a16:creationId xmlns:a16="http://schemas.microsoft.com/office/drawing/2014/main" id="{6DD28A71-C9F2-7243-ADBE-687A9BAA0F8A}"/>
              </a:ext>
            </a:extLst>
          </p:cNvPr>
          <p:cNvSpPr/>
          <p:nvPr/>
        </p:nvSpPr>
        <p:spPr>
          <a:xfrm>
            <a:off x="4183379"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73" name="object 669">
            <a:extLst>
              <a:ext uri="{FF2B5EF4-FFF2-40B4-BE49-F238E27FC236}">
                <a16:creationId xmlns:a16="http://schemas.microsoft.com/office/drawing/2014/main" id="{650DCD90-DEBE-5A46-B511-D2D9C85531CA}"/>
              </a:ext>
            </a:extLst>
          </p:cNvPr>
          <p:cNvSpPr/>
          <p:nvPr/>
        </p:nvSpPr>
        <p:spPr>
          <a:xfrm>
            <a:off x="4241291"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74" name="object 670">
            <a:extLst>
              <a:ext uri="{FF2B5EF4-FFF2-40B4-BE49-F238E27FC236}">
                <a16:creationId xmlns:a16="http://schemas.microsoft.com/office/drawing/2014/main" id="{294316A8-EE31-9948-AD54-75CA699188EC}"/>
              </a:ext>
            </a:extLst>
          </p:cNvPr>
          <p:cNvSpPr/>
          <p:nvPr/>
        </p:nvSpPr>
        <p:spPr>
          <a:xfrm>
            <a:off x="430072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75" name="object 671">
            <a:extLst>
              <a:ext uri="{FF2B5EF4-FFF2-40B4-BE49-F238E27FC236}">
                <a16:creationId xmlns:a16="http://schemas.microsoft.com/office/drawing/2014/main" id="{36C8EBB2-3B15-5D4B-8ACE-2E73EA69AD26}"/>
              </a:ext>
            </a:extLst>
          </p:cNvPr>
          <p:cNvSpPr/>
          <p:nvPr/>
        </p:nvSpPr>
        <p:spPr>
          <a:xfrm>
            <a:off x="4358640"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76" name="object 672">
            <a:extLst>
              <a:ext uri="{FF2B5EF4-FFF2-40B4-BE49-F238E27FC236}">
                <a16:creationId xmlns:a16="http://schemas.microsoft.com/office/drawing/2014/main" id="{7F50DB78-7013-2B41-BFD0-ACB5426867F6}"/>
              </a:ext>
            </a:extLst>
          </p:cNvPr>
          <p:cNvSpPr/>
          <p:nvPr/>
        </p:nvSpPr>
        <p:spPr>
          <a:xfrm>
            <a:off x="4416552"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77" name="object 673">
            <a:extLst>
              <a:ext uri="{FF2B5EF4-FFF2-40B4-BE49-F238E27FC236}">
                <a16:creationId xmlns:a16="http://schemas.microsoft.com/office/drawing/2014/main" id="{79A0C1A8-E41E-7B4E-B12E-4CD004184131}"/>
              </a:ext>
            </a:extLst>
          </p:cNvPr>
          <p:cNvSpPr/>
          <p:nvPr/>
        </p:nvSpPr>
        <p:spPr>
          <a:xfrm>
            <a:off x="4475988"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78" name="object 674">
            <a:extLst>
              <a:ext uri="{FF2B5EF4-FFF2-40B4-BE49-F238E27FC236}">
                <a16:creationId xmlns:a16="http://schemas.microsoft.com/office/drawing/2014/main" id="{BA9FBBAF-9D5B-984C-B9E0-E640A1B91ED8}"/>
              </a:ext>
            </a:extLst>
          </p:cNvPr>
          <p:cNvSpPr/>
          <p:nvPr/>
        </p:nvSpPr>
        <p:spPr>
          <a:xfrm>
            <a:off x="4533900"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79" name="object 675">
            <a:extLst>
              <a:ext uri="{FF2B5EF4-FFF2-40B4-BE49-F238E27FC236}">
                <a16:creationId xmlns:a16="http://schemas.microsoft.com/office/drawing/2014/main" id="{7E85CAB7-2368-224F-9027-B7B9D385CE01}"/>
              </a:ext>
            </a:extLst>
          </p:cNvPr>
          <p:cNvSpPr/>
          <p:nvPr/>
        </p:nvSpPr>
        <p:spPr>
          <a:xfrm>
            <a:off x="4593335" y="3150870"/>
            <a:ext cx="32384" cy="0"/>
          </a:xfrm>
          <a:custGeom>
            <a:avLst/>
            <a:gdLst/>
            <a:ahLst/>
            <a:cxnLst/>
            <a:rect l="l" t="t" r="r" b="b"/>
            <a:pathLst>
              <a:path w="32385">
                <a:moveTo>
                  <a:pt x="0" y="0"/>
                </a:moveTo>
                <a:lnTo>
                  <a:pt x="32004" y="0"/>
                </a:lnTo>
              </a:path>
            </a:pathLst>
          </a:custGeom>
          <a:ln w="7620">
            <a:solidFill>
              <a:srgbClr val="D8D8D8"/>
            </a:solidFill>
          </a:ln>
        </p:spPr>
        <p:txBody>
          <a:bodyPr wrap="square" lIns="0" tIns="0" rIns="0" bIns="0" rtlCol="0"/>
          <a:lstStyle/>
          <a:p>
            <a:endParaRPr/>
          </a:p>
        </p:txBody>
      </p:sp>
      <p:sp>
        <p:nvSpPr>
          <p:cNvPr id="680" name="object 676">
            <a:extLst>
              <a:ext uri="{FF2B5EF4-FFF2-40B4-BE49-F238E27FC236}">
                <a16:creationId xmlns:a16="http://schemas.microsoft.com/office/drawing/2014/main" id="{674010F6-AA0A-ED4E-A545-9F7434CC7155}"/>
              </a:ext>
            </a:extLst>
          </p:cNvPr>
          <p:cNvSpPr/>
          <p:nvPr/>
        </p:nvSpPr>
        <p:spPr>
          <a:xfrm>
            <a:off x="4651247"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81" name="object 677">
            <a:extLst>
              <a:ext uri="{FF2B5EF4-FFF2-40B4-BE49-F238E27FC236}">
                <a16:creationId xmlns:a16="http://schemas.microsoft.com/office/drawing/2014/main" id="{F4DAFC4E-C8AC-1E4C-B2BD-187C00758414}"/>
              </a:ext>
            </a:extLst>
          </p:cNvPr>
          <p:cNvSpPr/>
          <p:nvPr/>
        </p:nvSpPr>
        <p:spPr>
          <a:xfrm>
            <a:off x="4709159"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82" name="object 678">
            <a:extLst>
              <a:ext uri="{FF2B5EF4-FFF2-40B4-BE49-F238E27FC236}">
                <a16:creationId xmlns:a16="http://schemas.microsoft.com/office/drawing/2014/main" id="{F704FDC5-56FC-D540-A6B1-FE0285A467B1}"/>
              </a:ext>
            </a:extLst>
          </p:cNvPr>
          <p:cNvSpPr/>
          <p:nvPr/>
        </p:nvSpPr>
        <p:spPr>
          <a:xfrm>
            <a:off x="4768596"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83" name="object 679">
            <a:extLst>
              <a:ext uri="{FF2B5EF4-FFF2-40B4-BE49-F238E27FC236}">
                <a16:creationId xmlns:a16="http://schemas.microsoft.com/office/drawing/2014/main" id="{297C592A-FF51-6A48-8C19-52F26AF95BBD}"/>
              </a:ext>
            </a:extLst>
          </p:cNvPr>
          <p:cNvSpPr/>
          <p:nvPr/>
        </p:nvSpPr>
        <p:spPr>
          <a:xfrm>
            <a:off x="4826508"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84" name="object 680">
            <a:extLst>
              <a:ext uri="{FF2B5EF4-FFF2-40B4-BE49-F238E27FC236}">
                <a16:creationId xmlns:a16="http://schemas.microsoft.com/office/drawing/2014/main" id="{92AB3C06-D857-E740-BAE3-87B9FEA6283A}"/>
              </a:ext>
            </a:extLst>
          </p:cNvPr>
          <p:cNvSpPr/>
          <p:nvPr/>
        </p:nvSpPr>
        <p:spPr>
          <a:xfrm>
            <a:off x="4884420"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85" name="object 681">
            <a:extLst>
              <a:ext uri="{FF2B5EF4-FFF2-40B4-BE49-F238E27FC236}">
                <a16:creationId xmlns:a16="http://schemas.microsoft.com/office/drawing/2014/main" id="{C31BFEB1-A53A-464C-B849-A9811F17544B}"/>
              </a:ext>
            </a:extLst>
          </p:cNvPr>
          <p:cNvSpPr/>
          <p:nvPr/>
        </p:nvSpPr>
        <p:spPr>
          <a:xfrm>
            <a:off x="4943855"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86" name="object 682">
            <a:extLst>
              <a:ext uri="{FF2B5EF4-FFF2-40B4-BE49-F238E27FC236}">
                <a16:creationId xmlns:a16="http://schemas.microsoft.com/office/drawing/2014/main" id="{C27D6E10-63C1-5240-BD28-65951D354980}"/>
              </a:ext>
            </a:extLst>
          </p:cNvPr>
          <p:cNvSpPr/>
          <p:nvPr/>
        </p:nvSpPr>
        <p:spPr>
          <a:xfrm>
            <a:off x="500176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87" name="object 683">
            <a:extLst>
              <a:ext uri="{FF2B5EF4-FFF2-40B4-BE49-F238E27FC236}">
                <a16:creationId xmlns:a16="http://schemas.microsoft.com/office/drawing/2014/main" id="{FE39640E-6790-C84E-AE5A-C013B533B0CE}"/>
              </a:ext>
            </a:extLst>
          </p:cNvPr>
          <p:cNvSpPr/>
          <p:nvPr/>
        </p:nvSpPr>
        <p:spPr>
          <a:xfrm>
            <a:off x="5059679"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88" name="object 684">
            <a:extLst>
              <a:ext uri="{FF2B5EF4-FFF2-40B4-BE49-F238E27FC236}">
                <a16:creationId xmlns:a16="http://schemas.microsoft.com/office/drawing/2014/main" id="{F8A28818-FF70-944D-89E3-193BB5F6095E}"/>
              </a:ext>
            </a:extLst>
          </p:cNvPr>
          <p:cNvSpPr/>
          <p:nvPr/>
        </p:nvSpPr>
        <p:spPr>
          <a:xfrm>
            <a:off x="5119115"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89" name="object 685">
            <a:extLst>
              <a:ext uri="{FF2B5EF4-FFF2-40B4-BE49-F238E27FC236}">
                <a16:creationId xmlns:a16="http://schemas.microsoft.com/office/drawing/2014/main" id="{99EB7827-4612-654C-B65E-0E1D6DD71024}"/>
              </a:ext>
            </a:extLst>
          </p:cNvPr>
          <p:cNvSpPr/>
          <p:nvPr/>
        </p:nvSpPr>
        <p:spPr>
          <a:xfrm>
            <a:off x="5177028"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90" name="object 686">
            <a:extLst>
              <a:ext uri="{FF2B5EF4-FFF2-40B4-BE49-F238E27FC236}">
                <a16:creationId xmlns:a16="http://schemas.microsoft.com/office/drawing/2014/main" id="{CEF3CAC4-F84D-464D-91F6-4C11635A75A2}"/>
              </a:ext>
            </a:extLst>
          </p:cNvPr>
          <p:cNvSpPr/>
          <p:nvPr/>
        </p:nvSpPr>
        <p:spPr>
          <a:xfrm>
            <a:off x="5236464" y="3150870"/>
            <a:ext cx="32384" cy="0"/>
          </a:xfrm>
          <a:custGeom>
            <a:avLst/>
            <a:gdLst/>
            <a:ahLst/>
            <a:cxnLst/>
            <a:rect l="l" t="t" r="r" b="b"/>
            <a:pathLst>
              <a:path w="32385">
                <a:moveTo>
                  <a:pt x="0" y="0"/>
                </a:moveTo>
                <a:lnTo>
                  <a:pt x="32003" y="0"/>
                </a:lnTo>
              </a:path>
            </a:pathLst>
          </a:custGeom>
          <a:ln w="7620">
            <a:solidFill>
              <a:srgbClr val="D8D8D8"/>
            </a:solidFill>
          </a:ln>
        </p:spPr>
        <p:txBody>
          <a:bodyPr wrap="square" lIns="0" tIns="0" rIns="0" bIns="0" rtlCol="0"/>
          <a:lstStyle/>
          <a:p>
            <a:endParaRPr/>
          </a:p>
        </p:txBody>
      </p:sp>
      <p:sp>
        <p:nvSpPr>
          <p:cNvPr id="691" name="object 687">
            <a:extLst>
              <a:ext uri="{FF2B5EF4-FFF2-40B4-BE49-F238E27FC236}">
                <a16:creationId xmlns:a16="http://schemas.microsoft.com/office/drawing/2014/main" id="{EADF739B-D2F3-944F-9126-B6DF857C4365}"/>
              </a:ext>
            </a:extLst>
          </p:cNvPr>
          <p:cNvSpPr/>
          <p:nvPr/>
        </p:nvSpPr>
        <p:spPr>
          <a:xfrm>
            <a:off x="5294376"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92" name="object 688">
            <a:extLst>
              <a:ext uri="{FF2B5EF4-FFF2-40B4-BE49-F238E27FC236}">
                <a16:creationId xmlns:a16="http://schemas.microsoft.com/office/drawing/2014/main" id="{A8128C0D-E48E-5D4A-AF1B-1392AFB3B9FA}"/>
              </a:ext>
            </a:extLst>
          </p:cNvPr>
          <p:cNvSpPr/>
          <p:nvPr/>
        </p:nvSpPr>
        <p:spPr>
          <a:xfrm>
            <a:off x="5352288"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93" name="object 689">
            <a:extLst>
              <a:ext uri="{FF2B5EF4-FFF2-40B4-BE49-F238E27FC236}">
                <a16:creationId xmlns:a16="http://schemas.microsoft.com/office/drawing/2014/main" id="{7D439274-6661-634C-87E3-702575ADE2F3}"/>
              </a:ext>
            </a:extLst>
          </p:cNvPr>
          <p:cNvSpPr/>
          <p:nvPr/>
        </p:nvSpPr>
        <p:spPr>
          <a:xfrm>
            <a:off x="541172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94" name="object 690">
            <a:extLst>
              <a:ext uri="{FF2B5EF4-FFF2-40B4-BE49-F238E27FC236}">
                <a16:creationId xmlns:a16="http://schemas.microsoft.com/office/drawing/2014/main" id="{E6E93EBC-7B0C-1949-B5C8-89E961EFE8D8}"/>
              </a:ext>
            </a:extLst>
          </p:cNvPr>
          <p:cNvSpPr/>
          <p:nvPr/>
        </p:nvSpPr>
        <p:spPr>
          <a:xfrm>
            <a:off x="5469635"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95" name="object 691">
            <a:extLst>
              <a:ext uri="{FF2B5EF4-FFF2-40B4-BE49-F238E27FC236}">
                <a16:creationId xmlns:a16="http://schemas.microsoft.com/office/drawing/2014/main" id="{31FFA123-A4DC-C048-A95A-24749B690463}"/>
              </a:ext>
            </a:extLst>
          </p:cNvPr>
          <p:cNvSpPr/>
          <p:nvPr/>
        </p:nvSpPr>
        <p:spPr>
          <a:xfrm>
            <a:off x="552754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96" name="object 692">
            <a:extLst>
              <a:ext uri="{FF2B5EF4-FFF2-40B4-BE49-F238E27FC236}">
                <a16:creationId xmlns:a16="http://schemas.microsoft.com/office/drawing/2014/main" id="{7DD6EC93-8CDD-144D-87CD-D3E33E64195C}"/>
              </a:ext>
            </a:extLst>
          </p:cNvPr>
          <p:cNvSpPr/>
          <p:nvPr/>
        </p:nvSpPr>
        <p:spPr>
          <a:xfrm>
            <a:off x="5586984"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97" name="object 693">
            <a:extLst>
              <a:ext uri="{FF2B5EF4-FFF2-40B4-BE49-F238E27FC236}">
                <a16:creationId xmlns:a16="http://schemas.microsoft.com/office/drawing/2014/main" id="{BDBB8341-3937-214C-BE7A-BE2870A8F522}"/>
              </a:ext>
            </a:extLst>
          </p:cNvPr>
          <p:cNvSpPr/>
          <p:nvPr/>
        </p:nvSpPr>
        <p:spPr>
          <a:xfrm>
            <a:off x="5644896"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98" name="object 694">
            <a:extLst>
              <a:ext uri="{FF2B5EF4-FFF2-40B4-BE49-F238E27FC236}">
                <a16:creationId xmlns:a16="http://schemas.microsoft.com/office/drawing/2014/main" id="{382F3B73-4455-1341-9741-8FDECC9E9296}"/>
              </a:ext>
            </a:extLst>
          </p:cNvPr>
          <p:cNvSpPr/>
          <p:nvPr/>
        </p:nvSpPr>
        <p:spPr>
          <a:xfrm>
            <a:off x="570280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99" name="object 695">
            <a:extLst>
              <a:ext uri="{FF2B5EF4-FFF2-40B4-BE49-F238E27FC236}">
                <a16:creationId xmlns:a16="http://schemas.microsoft.com/office/drawing/2014/main" id="{8A353862-56F9-D546-94BC-7E7D83CEA739}"/>
              </a:ext>
            </a:extLst>
          </p:cNvPr>
          <p:cNvSpPr/>
          <p:nvPr/>
        </p:nvSpPr>
        <p:spPr>
          <a:xfrm>
            <a:off x="5762244" y="3150870"/>
            <a:ext cx="15240" cy="0"/>
          </a:xfrm>
          <a:custGeom>
            <a:avLst/>
            <a:gdLst/>
            <a:ahLst/>
            <a:cxnLst/>
            <a:rect l="l" t="t" r="r" b="b"/>
            <a:pathLst>
              <a:path w="15239">
                <a:moveTo>
                  <a:pt x="0" y="0"/>
                </a:moveTo>
                <a:lnTo>
                  <a:pt x="15239" y="0"/>
                </a:lnTo>
              </a:path>
            </a:pathLst>
          </a:custGeom>
          <a:ln w="7620">
            <a:solidFill>
              <a:srgbClr val="D8D8D8"/>
            </a:solidFill>
          </a:ln>
        </p:spPr>
        <p:txBody>
          <a:bodyPr wrap="square" lIns="0" tIns="0" rIns="0" bIns="0" rtlCol="0"/>
          <a:lstStyle/>
          <a:p>
            <a:endParaRPr/>
          </a:p>
        </p:txBody>
      </p:sp>
      <p:sp>
        <p:nvSpPr>
          <p:cNvPr id="700" name="object 696">
            <a:extLst>
              <a:ext uri="{FF2B5EF4-FFF2-40B4-BE49-F238E27FC236}">
                <a16:creationId xmlns:a16="http://schemas.microsoft.com/office/drawing/2014/main" id="{A70490EA-3C2F-5E46-A934-8826723A4374}"/>
              </a:ext>
            </a:extLst>
          </p:cNvPr>
          <p:cNvSpPr/>
          <p:nvPr/>
        </p:nvSpPr>
        <p:spPr>
          <a:xfrm>
            <a:off x="2057400" y="3168395"/>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01" name="object 697">
            <a:extLst>
              <a:ext uri="{FF2B5EF4-FFF2-40B4-BE49-F238E27FC236}">
                <a16:creationId xmlns:a16="http://schemas.microsoft.com/office/drawing/2014/main" id="{561C0C7C-F38C-D748-B39F-8465F282944A}"/>
              </a:ext>
            </a:extLst>
          </p:cNvPr>
          <p:cNvSpPr/>
          <p:nvPr/>
        </p:nvSpPr>
        <p:spPr>
          <a:xfrm>
            <a:off x="2057400" y="3226308"/>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02" name="object 698">
            <a:extLst>
              <a:ext uri="{FF2B5EF4-FFF2-40B4-BE49-F238E27FC236}">
                <a16:creationId xmlns:a16="http://schemas.microsoft.com/office/drawing/2014/main" id="{CF583A41-A8E1-2245-BDFE-4D565E6DFB56}"/>
              </a:ext>
            </a:extLst>
          </p:cNvPr>
          <p:cNvSpPr/>
          <p:nvPr/>
        </p:nvSpPr>
        <p:spPr>
          <a:xfrm>
            <a:off x="2057400" y="3284220"/>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03" name="object 699">
            <a:extLst>
              <a:ext uri="{FF2B5EF4-FFF2-40B4-BE49-F238E27FC236}">
                <a16:creationId xmlns:a16="http://schemas.microsoft.com/office/drawing/2014/main" id="{06FF0530-CBFC-534B-9F4D-EFA83C399D99}"/>
              </a:ext>
            </a:extLst>
          </p:cNvPr>
          <p:cNvSpPr/>
          <p:nvPr/>
        </p:nvSpPr>
        <p:spPr>
          <a:xfrm>
            <a:off x="2057400" y="3343655"/>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04" name="object 700">
            <a:extLst>
              <a:ext uri="{FF2B5EF4-FFF2-40B4-BE49-F238E27FC236}">
                <a16:creationId xmlns:a16="http://schemas.microsoft.com/office/drawing/2014/main" id="{9F7EA57B-7A67-5743-80A1-FD69014436D1}"/>
              </a:ext>
            </a:extLst>
          </p:cNvPr>
          <p:cNvSpPr/>
          <p:nvPr/>
        </p:nvSpPr>
        <p:spPr>
          <a:xfrm>
            <a:off x="2057400" y="3401567"/>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05" name="object 701">
            <a:extLst>
              <a:ext uri="{FF2B5EF4-FFF2-40B4-BE49-F238E27FC236}">
                <a16:creationId xmlns:a16="http://schemas.microsoft.com/office/drawing/2014/main" id="{D7EE12D2-0E1E-B845-84E2-719D8237C05E}"/>
              </a:ext>
            </a:extLst>
          </p:cNvPr>
          <p:cNvSpPr/>
          <p:nvPr/>
        </p:nvSpPr>
        <p:spPr>
          <a:xfrm>
            <a:off x="2057400" y="3460241"/>
            <a:ext cx="7620" cy="0"/>
          </a:xfrm>
          <a:custGeom>
            <a:avLst/>
            <a:gdLst/>
            <a:ahLst/>
            <a:cxnLst/>
            <a:rect l="l" t="t" r="r" b="b"/>
            <a:pathLst>
              <a:path w="7619">
                <a:moveTo>
                  <a:pt x="0" y="0"/>
                </a:moveTo>
                <a:lnTo>
                  <a:pt x="7620" y="0"/>
                </a:lnTo>
              </a:path>
            </a:pathLst>
          </a:custGeom>
          <a:ln w="32003">
            <a:solidFill>
              <a:srgbClr val="D8D8D8"/>
            </a:solidFill>
          </a:ln>
        </p:spPr>
        <p:txBody>
          <a:bodyPr wrap="square" lIns="0" tIns="0" rIns="0" bIns="0" rtlCol="0"/>
          <a:lstStyle/>
          <a:p>
            <a:endParaRPr/>
          </a:p>
        </p:txBody>
      </p:sp>
      <p:sp>
        <p:nvSpPr>
          <p:cNvPr id="706" name="object 702">
            <a:extLst>
              <a:ext uri="{FF2B5EF4-FFF2-40B4-BE49-F238E27FC236}">
                <a16:creationId xmlns:a16="http://schemas.microsoft.com/office/drawing/2014/main" id="{2E40C819-F115-BD44-AD9C-322AE72911BD}"/>
              </a:ext>
            </a:extLst>
          </p:cNvPr>
          <p:cNvSpPr/>
          <p:nvPr/>
        </p:nvSpPr>
        <p:spPr>
          <a:xfrm>
            <a:off x="2057400" y="3518916"/>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07" name="object 703">
            <a:extLst>
              <a:ext uri="{FF2B5EF4-FFF2-40B4-BE49-F238E27FC236}">
                <a16:creationId xmlns:a16="http://schemas.microsoft.com/office/drawing/2014/main" id="{FB0805A9-2333-E140-B0A8-C584D3BED5C1}"/>
              </a:ext>
            </a:extLst>
          </p:cNvPr>
          <p:cNvSpPr/>
          <p:nvPr/>
        </p:nvSpPr>
        <p:spPr>
          <a:xfrm>
            <a:off x="2057400" y="3576828"/>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08" name="object 704">
            <a:extLst>
              <a:ext uri="{FF2B5EF4-FFF2-40B4-BE49-F238E27FC236}">
                <a16:creationId xmlns:a16="http://schemas.microsoft.com/office/drawing/2014/main" id="{23F5A2F8-3878-CD49-94A1-CB4BF615F084}"/>
              </a:ext>
            </a:extLst>
          </p:cNvPr>
          <p:cNvSpPr/>
          <p:nvPr/>
        </p:nvSpPr>
        <p:spPr>
          <a:xfrm>
            <a:off x="2057400" y="3636264"/>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09" name="object 705">
            <a:extLst>
              <a:ext uri="{FF2B5EF4-FFF2-40B4-BE49-F238E27FC236}">
                <a16:creationId xmlns:a16="http://schemas.microsoft.com/office/drawing/2014/main" id="{C973730F-E24E-9C4A-BF8E-FEA5EC38C10A}"/>
              </a:ext>
            </a:extLst>
          </p:cNvPr>
          <p:cNvSpPr/>
          <p:nvPr/>
        </p:nvSpPr>
        <p:spPr>
          <a:xfrm>
            <a:off x="2057400" y="3694176"/>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10" name="object 706">
            <a:extLst>
              <a:ext uri="{FF2B5EF4-FFF2-40B4-BE49-F238E27FC236}">
                <a16:creationId xmlns:a16="http://schemas.microsoft.com/office/drawing/2014/main" id="{86651888-2A78-5342-98BF-1C73BADE3ECD}"/>
              </a:ext>
            </a:extLst>
          </p:cNvPr>
          <p:cNvSpPr/>
          <p:nvPr/>
        </p:nvSpPr>
        <p:spPr>
          <a:xfrm>
            <a:off x="2057400" y="3752088"/>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11" name="object 707">
            <a:extLst>
              <a:ext uri="{FF2B5EF4-FFF2-40B4-BE49-F238E27FC236}">
                <a16:creationId xmlns:a16="http://schemas.microsoft.com/office/drawing/2014/main" id="{00A3D21F-D05E-DF4E-9315-88BFF2DAFFE7}"/>
              </a:ext>
            </a:extLst>
          </p:cNvPr>
          <p:cNvSpPr/>
          <p:nvPr/>
        </p:nvSpPr>
        <p:spPr>
          <a:xfrm>
            <a:off x="2057400" y="3811523"/>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12" name="object 708">
            <a:extLst>
              <a:ext uri="{FF2B5EF4-FFF2-40B4-BE49-F238E27FC236}">
                <a16:creationId xmlns:a16="http://schemas.microsoft.com/office/drawing/2014/main" id="{A0CC8610-EF6C-9B4B-8031-9D00350D1A03}"/>
              </a:ext>
            </a:extLst>
          </p:cNvPr>
          <p:cNvSpPr/>
          <p:nvPr/>
        </p:nvSpPr>
        <p:spPr>
          <a:xfrm>
            <a:off x="2057400" y="3869435"/>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13" name="object 709">
            <a:extLst>
              <a:ext uri="{FF2B5EF4-FFF2-40B4-BE49-F238E27FC236}">
                <a16:creationId xmlns:a16="http://schemas.microsoft.com/office/drawing/2014/main" id="{AF061FCE-72EC-1B42-8FC2-9C94FC97AA83}"/>
              </a:ext>
            </a:extLst>
          </p:cNvPr>
          <p:cNvSpPr/>
          <p:nvPr/>
        </p:nvSpPr>
        <p:spPr>
          <a:xfrm>
            <a:off x="2057400" y="3927347"/>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14" name="object 710">
            <a:extLst>
              <a:ext uri="{FF2B5EF4-FFF2-40B4-BE49-F238E27FC236}">
                <a16:creationId xmlns:a16="http://schemas.microsoft.com/office/drawing/2014/main" id="{80FB43A5-8CB6-E04E-B9F0-C7F6ECFE2F4A}"/>
              </a:ext>
            </a:extLst>
          </p:cNvPr>
          <p:cNvSpPr/>
          <p:nvPr/>
        </p:nvSpPr>
        <p:spPr>
          <a:xfrm>
            <a:off x="2057400" y="3986784"/>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15" name="object 711">
            <a:extLst>
              <a:ext uri="{FF2B5EF4-FFF2-40B4-BE49-F238E27FC236}">
                <a16:creationId xmlns:a16="http://schemas.microsoft.com/office/drawing/2014/main" id="{1C52FF8C-2F30-1549-AFA3-AFF167CB763D}"/>
              </a:ext>
            </a:extLst>
          </p:cNvPr>
          <p:cNvSpPr/>
          <p:nvPr/>
        </p:nvSpPr>
        <p:spPr>
          <a:xfrm>
            <a:off x="2057400" y="4044696"/>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16" name="object 712">
            <a:extLst>
              <a:ext uri="{FF2B5EF4-FFF2-40B4-BE49-F238E27FC236}">
                <a16:creationId xmlns:a16="http://schemas.microsoft.com/office/drawing/2014/main" id="{F744580B-E29D-A545-8AFF-056CC30C056A}"/>
              </a:ext>
            </a:extLst>
          </p:cNvPr>
          <p:cNvSpPr/>
          <p:nvPr/>
        </p:nvSpPr>
        <p:spPr>
          <a:xfrm>
            <a:off x="2057400" y="4104132"/>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17" name="object 713">
            <a:extLst>
              <a:ext uri="{FF2B5EF4-FFF2-40B4-BE49-F238E27FC236}">
                <a16:creationId xmlns:a16="http://schemas.microsoft.com/office/drawing/2014/main" id="{C7955D1C-B4B7-5B4B-AB84-1F45571FD6E1}"/>
              </a:ext>
            </a:extLst>
          </p:cNvPr>
          <p:cNvSpPr/>
          <p:nvPr/>
        </p:nvSpPr>
        <p:spPr>
          <a:xfrm>
            <a:off x="2057400" y="4162044"/>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18" name="object 714">
            <a:extLst>
              <a:ext uri="{FF2B5EF4-FFF2-40B4-BE49-F238E27FC236}">
                <a16:creationId xmlns:a16="http://schemas.microsoft.com/office/drawing/2014/main" id="{05A8DC36-66BC-4D4E-AFC8-0962709421AD}"/>
              </a:ext>
            </a:extLst>
          </p:cNvPr>
          <p:cNvSpPr/>
          <p:nvPr/>
        </p:nvSpPr>
        <p:spPr>
          <a:xfrm>
            <a:off x="2057400" y="4219955"/>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19" name="object 715">
            <a:extLst>
              <a:ext uri="{FF2B5EF4-FFF2-40B4-BE49-F238E27FC236}">
                <a16:creationId xmlns:a16="http://schemas.microsoft.com/office/drawing/2014/main" id="{43EEBBF1-2388-324F-8075-B594E092DEBD}"/>
              </a:ext>
            </a:extLst>
          </p:cNvPr>
          <p:cNvSpPr/>
          <p:nvPr/>
        </p:nvSpPr>
        <p:spPr>
          <a:xfrm>
            <a:off x="2057400" y="4279391"/>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20" name="object 716">
            <a:extLst>
              <a:ext uri="{FF2B5EF4-FFF2-40B4-BE49-F238E27FC236}">
                <a16:creationId xmlns:a16="http://schemas.microsoft.com/office/drawing/2014/main" id="{27348ECF-B9EC-5A44-8C51-DF577343CA5A}"/>
              </a:ext>
            </a:extLst>
          </p:cNvPr>
          <p:cNvSpPr/>
          <p:nvPr/>
        </p:nvSpPr>
        <p:spPr>
          <a:xfrm>
            <a:off x="2057400" y="4337303"/>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21" name="object 717">
            <a:extLst>
              <a:ext uri="{FF2B5EF4-FFF2-40B4-BE49-F238E27FC236}">
                <a16:creationId xmlns:a16="http://schemas.microsoft.com/office/drawing/2014/main" id="{3089C262-F309-C749-932C-8FE661F1D302}"/>
              </a:ext>
            </a:extLst>
          </p:cNvPr>
          <p:cNvSpPr/>
          <p:nvPr/>
        </p:nvSpPr>
        <p:spPr>
          <a:xfrm>
            <a:off x="2057400" y="4395216"/>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22" name="object 718">
            <a:extLst>
              <a:ext uri="{FF2B5EF4-FFF2-40B4-BE49-F238E27FC236}">
                <a16:creationId xmlns:a16="http://schemas.microsoft.com/office/drawing/2014/main" id="{61C917D5-4AA4-4B4E-A131-2F330EFB9754}"/>
              </a:ext>
            </a:extLst>
          </p:cNvPr>
          <p:cNvSpPr/>
          <p:nvPr/>
        </p:nvSpPr>
        <p:spPr>
          <a:xfrm>
            <a:off x="2057400" y="4454652"/>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23" name="object 719">
            <a:extLst>
              <a:ext uri="{FF2B5EF4-FFF2-40B4-BE49-F238E27FC236}">
                <a16:creationId xmlns:a16="http://schemas.microsoft.com/office/drawing/2014/main" id="{CFEF4EB9-90D0-5C4A-9280-82626D74FD03}"/>
              </a:ext>
            </a:extLst>
          </p:cNvPr>
          <p:cNvSpPr/>
          <p:nvPr/>
        </p:nvSpPr>
        <p:spPr>
          <a:xfrm>
            <a:off x="2057400" y="4512564"/>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24" name="object 720">
            <a:extLst>
              <a:ext uri="{FF2B5EF4-FFF2-40B4-BE49-F238E27FC236}">
                <a16:creationId xmlns:a16="http://schemas.microsoft.com/office/drawing/2014/main" id="{5C87510B-94B7-414B-A126-4D841A164F7A}"/>
              </a:ext>
            </a:extLst>
          </p:cNvPr>
          <p:cNvSpPr/>
          <p:nvPr/>
        </p:nvSpPr>
        <p:spPr>
          <a:xfrm>
            <a:off x="2057400" y="4571238"/>
            <a:ext cx="7620" cy="0"/>
          </a:xfrm>
          <a:custGeom>
            <a:avLst/>
            <a:gdLst/>
            <a:ahLst/>
            <a:cxnLst/>
            <a:rect l="l" t="t" r="r" b="b"/>
            <a:pathLst>
              <a:path w="7619">
                <a:moveTo>
                  <a:pt x="0" y="0"/>
                </a:moveTo>
                <a:lnTo>
                  <a:pt x="7620" y="0"/>
                </a:lnTo>
              </a:path>
            </a:pathLst>
          </a:custGeom>
          <a:ln w="32004">
            <a:solidFill>
              <a:srgbClr val="D8D8D8"/>
            </a:solidFill>
          </a:ln>
        </p:spPr>
        <p:txBody>
          <a:bodyPr wrap="square" lIns="0" tIns="0" rIns="0" bIns="0" rtlCol="0"/>
          <a:lstStyle/>
          <a:p>
            <a:endParaRPr/>
          </a:p>
        </p:txBody>
      </p:sp>
      <p:sp>
        <p:nvSpPr>
          <p:cNvPr id="725" name="object 721">
            <a:extLst>
              <a:ext uri="{FF2B5EF4-FFF2-40B4-BE49-F238E27FC236}">
                <a16:creationId xmlns:a16="http://schemas.microsoft.com/office/drawing/2014/main" id="{50BAA4B0-5721-1341-B048-D205603A8673}"/>
              </a:ext>
            </a:extLst>
          </p:cNvPr>
          <p:cNvSpPr/>
          <p:nvPr/>
        </p:nvSpPr>
        <p:spPr>
          <a:xfrm>
            <a:off x="2057400" y="4629911"/>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26" name="object 722">
            <a:extLst>
              <a:ext uri="{FF2B5EF4-FFF2-40B4-BE49-F238E27FC236}">
                <a16:creationId xmlns:a16="http://schemas.microsoft.com/office/drawing/2014/main" id="{9AA5E9BE-8761-3641-9D1C-2E693EC724C4}"/>
              </a:ext>
            </a:extLst>
          </p:cNvPr>
          <p:cNvSpPr/>
          <p:nvPr/>
        </p:nvSpPr>
        <p:spPr>
          <a:xfrm>
            <a:off x="2057400" y="4687823"/>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27" name="object 723">
            <a:extLst>
              <a:ext uri="{FF2B5EF4-FFF2-40B4-BE49-F238E27FC236}">
                <a16:creationId xmlns:a16="http://schemas.microsoft.com/office/drawing/2014/main" id="{2F5B4F13-F960-1F48-926E-866E16ABA152}"/>
              </a:ext>
            </a:extLst>
          </p:cNvPr>
          <p:cNvSpPr/>
          <p:nvPr/>
        </p:nvSpPr>
        <p:spPr>
          <a:xfrm>
            <a:off x="2057400" y="4747260"/>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28" name="object 724">
            <a:extLst>
              <a:ext uri="{FF2B5EF4-FFF2-40B4-BE49-F238E27FC236}">
                <a16:creationId xmlns:a16="http://schemas.microsoft.com/office/drawing/2014/main" id="{BD8AED54-B1DF-0E42-86E7-61F5471838F1}"/>
              </a:ext>
            </a:extLst>
          </p:cNvPr>
          <p:cNvSpPr/>
          <p:nvPr/>
        </p:nvSpPr>
        <p:spPr>
          <a:xfrm>
            <a:off x="2057400" y="4805171"/>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29" name="object 725">
            <a:extLst>
              <a:ext uri="{FF2B5EF4-FFF2-40B4-BE49-F238E27FC236}">
                <a16:creationId xmlns:a16="http://schemas.microsoft.com/office/drawing/2014/main" id="{2EF939DB-8EE0-C641-9F71-8BF7080C2652}"/>
              </a:ext>
            </a:extLst>
          </p:cNvPr>
          <p:cNvSpPr/>
          <p:nvPr/>
        </p:nvSpPr>
        <p:spPr>
          <a:xfrm>
            <a:off x="2057400" y="4863084"/>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30" name="object 726">
            <a:extLst>
              <a:ext uri="{FF2B5EF4-FFF2-40B4-BE49-F238E27FC236}">
                <a16:creationId xmlns:a16="http://schemas.microsoft.com/office/drawing/2014/main" id="{6874A9C5-62DB-3E42-A9DA-97479FBFB7C4}"/>
              </a:ext>
            </a:extLst>
          </p:cNvPr>
          <p:cNvSpPr/>
          <p:nvPr/>
        </p:nvSpPr>
        <p:spPr>
          <a:xfrm>
            <a:off x="2057400" y="4922520"/>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31" name="object 727">
            <a:extLst>
              <a:ext uri="{FF2B5EF4-FFF2-40B4-BE49-F238E27FC236}">
                <a16:creationId xmlns:a16="http://schemas.microsoft.com/office/drawing/2014/main" id="{F4D1104B-F351-EF48-9D43-78D81FD143D7}"/>
              </a:ext>
            </a:extLst>
          </p:cNvPr>
          <p:cNvSpPr/>
          <p:nvPr/>
        </p:nvSpPr>
        <p:spPr>
          <a:xfrm>
            <a:off x="2057400" y="4980432"/>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32" name="object 728">
            <a:extLst>
              <a:ext uri="{FF2B5EF4-FFF2-40B4-BE49-F238E27FC236}">
                <a16:creationId xmlns:a16="http://schemas.microsoft.com/office/drawing/2014/main" id="{BD4219E7-7A88-4B45-A768-6CEED91E8F24}"/>
              </a:ext>
            </a:extLst>
          </p:cNvPr>
          <p:cNvSpPr/>
          <p:nvPr/>
        </p:nvSpPr>
        <p:spPr>
          <a:xfrm>
            <a:off x="2057400" y="5038344"/>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33" name="object 729">
            <a:extLst>
              <a:ext uri="{FF2B5EF4-FFF2-40B4-BE49-F238E27FC236}">
                <a16:creationId xmlns:a16="http://schemas.microsoft.com/office/drawing/2014/main" id="{DF32E453-D85D-2043-982B-FD869D6660D4}"/>
              </a:ext>
            </a:extLst>
          </p:cNvPr>
          <p:cNvSpPr/>
          <p:nvPr/>
        </p:nvSpPr>
        <p:spPr>
          <a:xfrm>
            <a:off x="2057400" y="5097780"/>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34" name="object 730">
            <a:extLst>
              <a:ext uri="{FF2B5EF4-FFF2-40B4-BE49-F238E27FC236}">
                <a16:creationId xmlns:a16="http://schemas.microsoft.com/office/drawing/2014/main" id="{C8D672F4-21FD-B14C-A8F4-C1E9E3EA93F0}"/>
              </a:ext>
            </a:extLst>
          </p:cNvPr>
          <p:cNvSpPr/>
          <p:nvPr/>
        </p:nvSpPr>
        <p:spPr>
          <a:xfrm>
            <a:off x="2057400" y="5155691"/>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35" name="object 731">
            <a:extLst>
              <a:ext uri="{FF2B5EF4-FFF2-40B4-BE49-F238E27FC236}">
                <a16:creationId xmlns:a16="http://schemas.microsoft.com/office/drawing/2014/main" id="{A0BF0606-C79E-1142-AA40-B209C16DE067}"/>
              </a:ext>
            </a:extLst>
          </p:cNvPr>
          <p:cNvSpPr/>
          <p:nvPr/>
        </p:nvSpPr>
        <p:spPr>
          <a:xfrm>
            <a:off x="2057400" y="5214366"/>
            <a:ext cx="7620" cy="0"/>
          </a:xfrm>
          <a:custGeom>
            <a:avLst/>
            <a:gdLst/>
            <a:ahLst/>
            <a:cxnLst/>
            <a:rect l="l" t="t" r="r" b="b"/>
            <a:pathLst>
              <a:path w="7619">
                <a:moveTo>
                  <a:pt x="0" y="0"/>
                </a:moveTo>
                <a:lnTo>
                  <a:pt x="7620" y="0"/>
                </a:lnTo>
              </a:path>
            </a:pathLst>
          </a:custGeom>
          <a:ln w="32003">
            <a:solidFill>
              <a:srgbClr val="D8D8D8"/>
            </a:solidFill>
          </a:ln>
        </p:spPr>
        <p:txBody>
          <a:bodyPr wrap="square" lIns="0" tIns="0" rIns="0" bIns="0" rtlCol="0"/>
          <a:lstStyle/>
          <a:p>
            <a:endParaRPr/>
          </a:p>
        </p:txBody>
      </p:sp>
      <p:sp>
        <p:nvSpPr>
          <p:cNvPr id="736" name="object 732">
            <a:extLst>
              <a:ext uri="{FF2B5EF4-FFF2-40B4-BE49-F238E27FC236}">
                <a16:creationId xmlns:a16="http://schemas.microsoft.com/office/drawing/2014/main" id="{633CAAF8-F760-FF46-AAEB-C4E3950069DA}"/>
              </a:ext>
            </a:extLst>
          </p:cNvPr>
          <p:cNvSpPr/>
          <p:nvPr/>
        </p:nvSpPr>
        <p:spPr>
          <a:xfrm>
            <a:off x="2057400" y="5273040"/>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37" name="object 733">
            <a:extLst>
              <a:ext uri="{FF2B5EF4-FFF2-40B4-BE49-F238E27FC236}">
                <a16:creationId xmlns:a16="http://schemas.microsoft.com/office/drawing/2014/main" id="{E5E0F232-42CC-7E43-8640-CB4829CF661F}"/>
              </a:ext>
            </a:extLst>
          </p:cNvPr>
          <p:cNvSpPr/>
          <p:nvPr/>
        </p:nvSpPr>
        <p:spPr>
          <a:xfrm>
            <a:off x="2057400" y="5330952"/>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38" name="object 734">
            <a:extLst>
              <a:ext uri="{FF2B5EF4-FFF2-40B4-BE49-F238E27FC236}">
                <a16:creationId xmlns:a16="http://schemas.microsoft.com/office/drawing/2014/main" id="{1ECE7CD0-6299-A047-B94C-E68D37DB2FEB}"/>
              </a:ext>
            </a:extLst>
          </p:cNvPr>
          <p:cNvSpPr/>
          <p:nvPr/>
        </p:nvSpPr>
        <p:spPr>
          <a:xfrm>
            <a:off x="2057400" y="5390388"/>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39" name="object 735">
            <a:extLst>
              <a:ext uri="{FF2B5EF4-FFF2-40B4-BE49-F238E27FC236}">
                <a16:creationId xmlns:a16="http://schemas.microsoft.com/office/drawing/2014/main" id="{B8442D71-FC8F-584C-9282-CA1E03695E16}"/>
              </a:ext>
            </a:extLst>
          </p:cNvPr>
          <p:cNvSpPr/>
          <p:nvPr/>
        </p:nvSpPr>
        <p:spPr>
          <a:xfrm>
            <a:off x="2057400" y="5448300"/>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40" name="object 736">
            <a:extLst>
              <a:ext uri="{FF2B5EF4-FFF2-40B4-BE49-F238E27FC236}">
                <a16:creationId xmlns:a16="http://schemas.microsoft.com/office/drawing/2014/main" id="{CF2CCA7F-1903-8F4C-B421-B9E89148D240}"/>
              </a:ext>
            </a:extLst>
          </p:cNvPr>
          <p:cNvSpPr/>
          <p:nvPr/>
        </p:nvSpPr>
        <p:spPr>
          <a:xfrm>
            <a:off x="2057400" y="5506212"/>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41" name="object 737">
            <a:extLst>
              <a:ext uri="{FF2B5EF4-FFF2-40B4-BE49-F238E27FC236}">
                <a16:creationId xmlns:a16="http://schemas.microsoft.com/office/drawing/2014/main" id="{9C52B100-8B16-3745-9C08-1EB977405E82}"/>
              </a:ext>
            </a:extLst>
          </p:cNvPr>
          <p:cNvSpPr/>
          <p:nvPr/>
        </p:nvSpPr>
        <p:spPr>
          <a:xfrm>
            <a:off x="2057400" y="5565648"/>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42" name="object 738">
            <a:extLst>
              <a:ext uri="{FF2B5EF4-FFF2-40B4-BE49-F238E27FC236}">
                <a16:creationId xmlns:a16="http://schemas.microsoft.com/office/drawing/2014/main" id="{750D9D67-160F-9742-9AC5-A293E078A847}"/>
              </a:ext>
            </a:extLst>
          </p:cNvPr>
          <p:cNvSpPr/>
          <p:nvPr/>
        </p:nvSpPr>
        <p:spPr>
          <a:xfrm>
            <a:off x="2057400" y="5623559"/>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43" name="object 739">
            <a:extLst>
              <a:ext uri="{FF2B5EF4-FFF2-40B4-BE49-F238E27FC236}">
                <a16:creationId xmlns:a16="http://schemas.microsoft.com/office/drawing/2014/main" id="{0041F1F5-2565-4B42-A347-D1CAC9078CD3}"/>
              </a:ext>
            </a:extLst>
          </p:cNvPr>
          <p:cNvSpPr/>
          <p:nvPr/>
        </p:nvSpPr>
        <p:spPr>
          <a:xfrm>
            <a:off x="2057400" y="5681471"/>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44" name="object 740">
            <a:extLst>
              <a:ext uri="{FF2B5EF4-FFF2-40B4-BE49-F238E27FC236}">
                <a16:creationId xmlns:a16="http://schemas.microsoft.com/office/drawing/2014/main" id="{8DEC6325-28D1-334C-A759-E881C169C3A9}"/>
              </a:ext>
            </a:extLst>
          </p:cNvPr>
          <p:cNvSpPr/>
          <p:nvPr/>
        </p:nvSpPr>
        <p:spPr>
          <a:xfrm>
            <a:off x="2057400" y="5740908"/>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45" name="object 741">
            <a:extLst>
              <a:ext uri="{FF2B5EF4-FFF2-40B4-BE49-F238E27FC236}">
                <a16:creationId xmlns:a16="http://schemas.microsoft.com/office/drawing/2014/main" id="{CB5311E8-D0A4-EF45-AC2D-02C3CDE8E7DE}"/>
              </a:ext>
            </a:extLst>
          </p:cNvPr>
          <p:cNvSpPr/>
          <p:nvPr/>
        </p:nvSpPr>
        <p:spPr>
          <a:xfrm>
            <a:off x="2057400" y="5798820"/>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46" name="object 742">
            <a:extLst>
              <a:ext uri="{FF2B5EF4-FFF2-40B4-BE49-F238E27FC236}">
                <a16:creationId xmlns:a16="http://schemas.microsoft.com/office/drawing/2014/main" id="{771F43A5-F111-9A44-9840-8023CF5BC4FF}"/>
              </a:ext>
            </a:extLst>
          </p:cNvPr>
          <p:cNvSpPr/>
          <p:nvPr/>
        </p:nvSpPr>
        <p:spPr>
          <a:xfrm>
            <a:off x="2057400" y="5858255"/>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47" name="object 743">
            <a:extLst>
              <a:ext uri="{FF2B5EF4-FFF2-40B4-BE49-F238E27FC236}">
                <a16:creationId xmlns:a16="http://schemas.microsoft.com/office/drawing/2014/main" id="{9D02A62C-092D-9A45-9976-E64F99D6BB41}"/>
              </a:ext>
            </a:extLst>
          </p:cNvPr>
          <p:cNvSpPr/>
          <p:nvPr/>
        </p:nvSpPr>
        <p:spPr>
          <a:xfrm>
            <a:off x="2057400" y="5916167"/>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48" name="object 744">
            <a:extLst>
              <a:ext uri="{FF2B5EF4-FFF2-40B4-BE49-F238E27FC236}">
                <a16:creationId xmlns:a16="http://schemas.microsoft.com/office/drawing/2014/main" id="{231BE1A4-B938-994A-BEE4-D0C31B014716}"/>
              </a:ext>
            </a:extLst>
          </p:cNvPr>
          <p:cNvSpPr/>
          <p:nvPr/>
        </p:nvSpPr>
        <p:spPr>
          <a:xfrm>
            <a:off x="2057400" y="5974080"/>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49" name="object 745">
            <a:extLst>
              <a:ext uri="{FF2B5EF4-FFF2-40B4-BE49-F238E27FC236}">
                <a16:creationId xmlns:a16="http://schemas.microsoft.com/office/drawing/2014/main" id="{A2C34D73-F841-394C-9455-24EBF054FA36}"/>
              </a:ext>
            </a:extLst>
          </p:cNvPr>
          <p:cNvSpPr/>
          <p:nvPr/>
        </p:nvSpPr>
        <p:spPr>
          <a:xfrm>
            <a:off x="2057400" y="6033516"/>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50" name="object 746">
            <a:extLst>
              <a:ext uri="{FF2B5EF4-FFF2-40B4-BE49-F238E27FC236}">
                <a16:creationId xmlns:a16="http://schemas.microsoft.com/office/drawing/2014/main" id="{1CEDDD28-7C12-DA41-BD3D-4AD618AEE466}"/>
              </a:ext>
            </a:extLst>
          </p:cNvPr>
          <p:cNvSpPr/>
          <p:nvPr/>
        </p:nvSpPr>
        <p:spPr>
          <a:xfrm>
            <a:off x="2057400" y="6091428"/>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51" name="object 747">
            <a:extLst>
              <a:ext uri="{FF2B5EF4-FFF2-40B4-BE49-F238E27FC236}">
                <a16:creationId xmlns:a16="http://schemas.microsoft.com/office/drawing/2014/main" id="{5FCDBDA8-DDFF-3E4C-A96C-EDE7CCD3DD1B}"/>
              </a:ext>
            </a:extLst>
          </p:cNvPr>
          <p:cNvSpPr/>
          <p:nvPr/>
        </p:nvSpPr>
        <p:spPr>
          <a:xfrm>
            <a:off x="2057400" y="6149340"/>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52" name="object 748">
            <a:extLst>
              <a:ext uri="{FF2B5EF4-FFF2-40B4-BE49-F238E27FC236}">
                <a16:creationId xmlns:a16="http://schemas.microsoft.com/office/drawing/2014/main" id="{773D6312-AFB5-CB40-A97E-883C5AE0A923}"/>
              </a:ext>
            </a:extLst>
          </p:cNvPr>
          <p:cNvSpPr/>
          <p:nvPr/>
        </p:nvSpPr>
        <p:spPr>
          <a:xfrm>
            <a:off x="2057400" y="6208776"/>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53" name="object 749">
            <a:extLst>
              <a:ext uri="{FF2B5EF4-FFF2-40B4-BE49-F238E27FC236}">
                <a16:creationId xmlns:a16="http://schemas.microsoft.com/office/drawing/2014/main" id="{635796B7-333E-C246-975A-228483575E83}"/>
              </a:ext>
            </a:extLst>
          </p:cNvPr>
          <p:cNvSpPr/>
          <p:nvPr/>
        </p:nvSpPr>
        <p:spPr>
          <a:xfrm>
            <a:off x="2801111" y="3168395"/>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54" name="object 750">
            <a:extLst>
              <a:ext uri="{FF2B5EF4-FFF2-40B4-BE49-F238E27FC236}">
                <a16:creationId xmlns:a16="http://schemas.microsoft.com/office/drawing/2014/main" id="{E15C4837-15D7-FF42-929B-F53A105EBA2C}"/>
              </a:ext>
            </a:extLst>
          </p:cNvPr>
          <p:cNvSpPr/>
          <p:nvPr/>
        </p:nvSpPr>
        <p:spPr>
          <a:xfrm>
            <a:off x="2801111" y="3226308"/>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55" name="object 751">
            <a:extLst>
              <a:ext uri="{FF2B5EF4-FFF2-40B4-BE49-F238E27FC236}">
                <a16:creationId xmlns:a16="http://schemas.microsoft.com/office/drawing/2014/main" id="{08B5FDC5-D36F-FE48-A3DA-34619FD9942B}"/>
              </a:ext>
            </a:extLst>
          </p:cNvPr>
          <p:cNvSpPr/>
          <p:nvPr/>
        </p:nvSpPr>
        <p:spPr>
          <a:xfrm>
            <a:off x="2801111" y="3284220"/>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56" name="object 752">
            <a:extLst>
              <a:ext uri="{FF2B5EF4-FFF2-40B4-BE49-F238E27FC236}">
                <a16:creationId xmlns:a16="http://schemas.microsoft.com/office/drawing/2014/main" id="{A8D577C4-CF22-6244-A8B6-39D81E3808E7}"/>
              </a:ext>
            </a:extLst>
          </p:cNvPr>
          <p:cNvSpPr/>
          <p:nvPr/>
        </p:nvSpPr>
        <p:spPr>
          <a:xfrm>
            <a:off x="2801111" y="3343655"/>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57" name="object 753">
            <a:extLst>
              <a:ext uri="{FF2B5EF4-FFF2-40B4-BE49-F238E27FC236}">
                <a16:creationId xmlns:a16="http://schemas.microsoft.com/office/drawing/2014/main" id="{B706A404-1A13-8E41-80E3-37E4CB7D2298}"/>
              </a:ext>
            </a:extLst>
          </p:cNvPr>
          <p:cNvSpPr/>
          <p:nvPr/>
        </p:nvSpPr>
        <p:spPr>
          <a:xfrm>
            <a:off x="2801111" y="3401567"/>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58" name="object 754">
            <a:extLst>
              <a:ext uri="{FF2B5EF4-FFF2-40B4-BE49-F238E27FC236}">
                <a16:creationId xmlns:a16="http://schemas.microsoft.com/office/drawing/2014/main" id="{35B43D92-1B2A-4943-9964-E23EB475F80D}"/>
              </a:ext>
            </a:extLst>
          </p:cNvPr>
          <p:cNvSpPr/>
          <p:nvPr/>
        </p:nvSpPr>
        <p:spPr>
          <a:xfrm>
            <a:off x="2801111" y="3460241"/>
            <a:ext cx="7620" cy="0"/>
          </a:xfrm>
          <a:custGeom>
            <a:avLst/>
            <a:gdLst/>
            <a:ahLst/>
            <a:cxnLst/>
            <a:rect l="l" t="t" r="r" b="b"/>
            <a:pathLst>
              <a:path w="7619">
                <a:moveTo>
                  <a:pt x="0" y="0"/>
                </a:moveTo>
                <a:lnTo>
                  <a:pt x="7620" y="0"/>
                </a:lnTo>
              </a:path>
            </a:pathLst>
          </a:custGeom>
          <a:ln w="32003">
            <a:solidFill>
              <a:srgbClr val="D8D8D8"/>
            </a:solidFill>
          </a:ln>
        </p:spPr>
        <p:txBody>
          <a:bodyPr wrap="square" lIns="0" tIns="0" rIns="0" bIns="0" rtlCol="0"/>
          <a:lstStyle/>
          <a:p>
            <a:endParaRPr/>
          </a:p>
        </p:txBody>
      </p:sp>
      <p:sp>
        <p:nvSpPr>
          <p:cNvPr id="759" name="object 755">
            <a:extLst>
              <a:ext uri="{FF2B5EF4-FFF2-40B4-BE49-F238E27FC236}">
                <a16:creationId xmlns:a16="http://schemas.microsoft.com/office/drawing/2014/main" id="{498B7341-4D7E-F94C-AE02-B6528518EDB1}"/>
              </a:ext>
            </a:extLst>
          </p:cNvPr>
          <p:cNvSpPr/>
          <p:nvPr/>
        </p:nvSpPr>
        <p:spPr>
          <a:xfrm>
            <a:off x="2801111" y="3518916"/>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60" name="object 756">
            <a:extLst>
              <a:ext uri="{FF2B5EF4-FFF2-40B4-BE49-F238E27FC236}">
                <a16:creationId xmlns:a16="http://schemas.microsoft.com/office/drawing/2014/main" id="{84152BEC-8566-0E48-9F78-82442152914C}"/>
              </a:ext>
            </a:extLst>
          </p:cNvPr>
          <p:cNvSpPr/>
          <p:nvPr/>
        </p:nvSpPr>
        <p:spPr>
          <a:xfrm>
            <a:off x="2801111" y="3576828"/>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61" name="object 757">
            <a:extLst>
              <a:ext uri="{FF2B5EF4-FFF2-40B4-BE49-F238E27FC236}">
                <a16:creationId xmlns:a16="http://schemas.microsoft.com/office/drawing/2014/main" id="{0986CABE-AF6B-BD41-971C-9A08BC5EA2EA}"/>
              </a:ext>
            </a:extLst>
          </p:cNvPr>
          <p:cNvSpPr/>
          <p:nvPr/>
        </p:nvSpPr>
        <p:spPr>
          <a:xfrm>
            <a:off x="2801111" y="3636264"/>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62" name="object 758">
            <a:extLst>
              <a:ext uri="{FF2B5EF4-FFF2-40B4-BE49-F238E27FC236}">
                <a16:creationId xmlns:a16="http://schemas.microsoft.com/office/drawing/2014/main" id="{34B62D1A-76E6-F24A-A2C9-8BA4679AB5AF}"/>
              </a:ext>
            </a:extLst>
          </p:cNvPr>
          <p:cNvSpPr/>
          <p:nvPr/>
        </p:nvSpPr>
        <p:spPr>
          <a:xfrm>
            <a:off x="2801111" y="3694176"/>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63" name="object 759">
            <a:extLst>
              <a:ext uri="{FF2B5EF4-FFF2-40B4-BE49-F238E27FC236}">
                <a16:creationId xmlns:a16="http://schemas.microsoft.com/office/drawing/2014/main" id="{DC9D2924-3A1B-EC46-8404-148F02611CDD}"/>
              </a:ext>
            </a:extLst>
          </p:cNvPr>
          <p:cNvSpPr/>
          <p:nvPr/>
        </p:nvSpPr>
        <p:spPr>
          <a:xfrm>
            <a:off x="2801111" y="3752088"/>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64" name="object 760">
            <a:extLst>
              <a:ext uri="{FF2B5EF4-FFF2-40B4-BE49-F238E27FC236}">
                <a16:creationId xmlns:a16="http://schemas.microsoft.com/office/drawing/2014/main" id="{C01D7A99-D4DC-9B4B-BE6F-B6BA70AEE3BB}"/>
              </a:ext>
            </a:extLst>
          </p:cNvPr>
          <p:cNvSpPr/>
          <p:nvPr/>
        </p:nvSpPr>
        <p:spPr>
          <a:xfrm>
            <a:off x="2801111" y="3811523"/>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65" name="object 761">
            <a:extLst>
              <a:ext uri="{FF2B5EF4-FFF2-40B4-BE49-F238E27FC236}">
                <a16:creationId xmlns:a16="http://schemas.microsoft.com/office/drawing/2014/main" id="{53AD3719-5343-A841-B660-625741833453}"/>
              </a:ext>
            </a:extLst>
          </p:cNvPr>
          <p:cNvSpPr/>
          <p:nvPr/>
        </p:nvSpPr>
        <p:spPr>
          <a:xfrm>
            <a:off x="2801111" y="3869435"/>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66" name="object 762">
            <a:extLst>
              <a:ext uri="{FF2B5EF4-FFF2-40B4-BE49-F238E27FC236}">
                <a16:creationId xmlns:a16="http://schemas.microsoft.com/office/drawing/2014/main" id="{D3CAFFE7-16D5-A64C-A4C6-FC4BED39DD9F}"/>
              </a:ext>
            </a:extLst>
          </p:cNvPr>
          <p:cNvSpPr/>
          <p:nvPr/>
        </p:nvSpPr>
        <p:spPr>
          <a:xfrm>
            <a:off x="2801111" y="3927347"/>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67" name="object 763">
            <a:extLst>
              <a:ext uri="{FF2B5EF4-FFF2-40B4-BE49-F238E27FC236}">
                <a16:creationId xmlns:a16="http://schemas.microsoft.com/office/drawing/2014/main" id="{869B51F5-7146-4D49-A9FE-38C5BD1AC520}"/>
              </a:ext>
            </a:extLst>
          </p:cNvPr>
          <p:cNvSpPr/>
          <p:nvPr/>
        </p:nvSpPr>
        <p:spPr>
          <a:xfrm>
            <a:off x="2801111" y="3986784"/>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68" name="object 764">
            <a:extLst>
              <a:ext uri="{FF2B5EF4-FFF2-40B4-BE49-F238E27FC236}">
                <a16:creationId xmlns:a16="http://schemas.microsoft.com/office/drawing/2014/main" id="{B143D137-09CA-CB48-9521-A0DFAA479E31}"/>
              </a:ext>
            </a:extLst>
          </p:cNvPr>
          <p:cNvSpPr/>
          <p:nvPr/>
        </p:nvSpPr>
        <p:spPr>
          <a:xfrm>
            <a:off x="2801111" y="4044696"/>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69" name="object 765">
            <a:extLst>
              <a:ext uri="{FF2B5EF4-FFF2-40B4-BE49-F238E27FC236}">
                <a16:creationId xmlns:a16="http://schemas.microsoft.com/office/drawing/2014/main" id="{D1F97CEA-8CF7-4242-9831-7DBC0BBAE855}"/>
              </a:ext>
            </a:extLst>
          </p:cNvPr>
          <p:cNvSpPr/>
          <p:nvPr/>
        </p:nvSpPr>
        <p:spPr>
          <a:xfrm>
            <a:off x="2801111" y="4104132"/>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70" name="object 766">
            <a:extLst>
              <a:ext uri="{FF2B5EF4-FFF2-40B4-BE49-F238E27FC236}">
                <a16:creationId xmlns:a16="http://schemas.microsoft.com/office/drawing/2014/main" id="{68661D6B-F355-7F48-B08C-1C893DC5D7B9}"/>
              </a:ext>
            </a:extLst>
          </p:cNvPr>
          <p:cNvSpPr/>
          <p:nvPr/>
        </p:nvSpPr>
        <p:spPr>
          <a:xfrm>
            <a:off x="2801111" y="4162044"/>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71" name="object 767">
            <a:extLst>
              <a:ext uri="{FF2B5EF4-FFF2-40B4-BE49-F238E27FC236}">
                <a16:creationId xmlns:a16="http://schemas.microsoft.com/office/drawing/2014/main" id="{B8692B32-187B-7740-AA86-0A866076D909}"/>
              </a:ext>
            </a:extLst>
          </p:cNvPr>
          <p:cNvSpPr/>
          <p:nvPr/>
        </p:nvSpPr>
        <p:spPr>
          <a:xfrm>
            <a:off x="2801111" y="4219955"/>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72" name="object 768">
            <a:extLst>
              <a:ext uri="{FF2B5EF4-FFF2-40B4-BE49-F238E27FC236}">
                <a16:creationId xmlns:a16="http://schemas.microsoft.com/office/drawing/2014/main" id="{830AA772-E94F-144A-91C2-2EDD27F17E49}"/>
              </a:ext>
            </a:extLst>
          </p:cNvPr>
          <p:cNvSpPr/>
          <p:nvPr/>
        </p:nvSpPr>
        <p:spPr>
          <a:xfrm>
            <a:off x="2801111" y="4279391"/>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73" name="object 769">
            <a:extLst>
              <a:ext uri="{FF2B5EF4-FFF2-40B4-BE49-F238E27FC236}">
                <a16:creationId xmlns:a16="http://schemas.microsoft.com/office/drawing/2014/main" id="{1EE4DE0A-45EA-5840-8292-034C24B0D3AB}"/>
              </a:ext>
            </a:extLst>
          </p:cNvPr>
          <p:cNvSpPr/>
          <p:nvPr/>
        </p:nvSpPr>
        <p:spPr>
          <a:xfrm>
            <a:off x="2801111" y="4337303"/>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74" name="object 770">
            <a:extLst>
              <a:ext uri="{FF2B5EF4-FFF2-40B4-BE49-F238E27FC236}">
                <a16:creationId xmlns:a16="http://schemas.microsoft.com/office/drawing/2014/main" id="{6FB4EC40-2B7B-C844-A5DD-6C5435618180}"/>
              </a:ext>
            </a:extLst>
          </p:cNvPr>
          <p:cNvSpPr/>
          <p:nvPr/>
        </p:nvSpPr>
        <p:spPr>
          <a:xfrm>
            <a:off x="2801111" y="4395216"/>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75" name="object 771">
            <a:extLst>
              <a:ext uri="{FF2B5EF4-FFF2-40B4-BE49-F238E27FC236}">
                <a16:creationId xmlns:a16="http://schemas.microsoft.com/office/drawing/2014/main" id="{E2AAA7F9-B397-724F-81E5-CBCAB1351544}"/>
              </a:ext>
            </a:extLst>
          </p:cNvPr>
          <p:cNvSpPr/>
          <p:nvPr/>
        </p:nvSpPr>
        <p:spPr>
          <a:xfrm>
            <a:off x="2801111" y="4454652"/>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76" name="object 772">
            <a:extLst>
              <a:ext uri="{FF2B5EF4-FFF2-40B4-BE49-F238E27FC236}">
                <a16:creationId xmlns:a16="http://schemas.microsoft.com/office/drawing/2014/main" id="{1991409A-79D1-B248-B87D-E6EECF2B75FC}"/>
              </a:ext>
            </a:extLst>
          </p:cNvPr>
          <p:cNvSpPr/>
          <p:nvPr/>
        </p:nvSpPr>
        <p:spPr>
          <a:xfrm>
            <a:off x="2801111" y="4512564"/>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77" name="object 773">
            <a:extLst>
              <a:ext uri="{FF2B5EF4-FFF2-40B4-BE49-F238E27FC236}">
                <a16:creationId xmlns:a16="http://schemas.microsoft.com/office/drawing/2014/main" id="{096F8122-FEE6-7541-BA6E-23716FF4F05C}"/>
              </a:ext>
            </a:extLst>
          </p:cNvPr>
          <p:cNvSpPr/>
          <p:nvPr/>
        </p:nvSpPr>
        <p:spPr>
          <a:xfrm>
            <a:off x="2801111" y="4571238"/>
            <a:ext cx="7620" cy="0"/>
          </a:xfrm>
          <a:custGeom>
            <a:avLst/>
            <a:gdLst/>
            <a:ahLst/>
            <a:cxnLst/>
            <a:rect l="l" t="t" r="r" b="b"/>
            <a:pathLst>
              <a:path w="7619">
                <a:moveTo>
                  <a:pt x="0" y="0"/>
                </a:moveTo>
                <a:lnTo>
                  <a:pt x="7620" y="0"/>
                </a:lnTo>
              </a:path>
            </a:pathLst>
          </a:custGeom>
          <a:ln w="32004">
            <a:solidFill>
              <a:srgbClr val="D8D8D8"/>
            </a:solidFill>
          </a:ln>
        </p:spPr>
        <p:txBody>
          <a:bodyPr wrap="square" lIns="0" tIns="0" rIns="0" bIns="0" rtlCol="0"/>
          <a:lstStyle/>
          <a:p>
            <a:endParaRPr/>
          </a:p>
        </p:txBody>
      </p:sp>
      <p:sp>
        <p:nvSpPr>
          <p:cNvPr id="778" name="object 774">
            <a:extLst>
              <a:ext uri="{FF2B5EF4-FFF2-40B4-BE49-F238E27FC236}">
                <a16:creationId xmlns:a16="http://schemas.microsoft.com/office/drawing/2014/main" id="{AF6BB8C5-6C87-404C-9BDD-C821A7FC2873}"/>
              </a:ext>
            </a:extLst>
          </p:cNvPr>
          <p:cNvSpPr/>
          <p:nvPr/>
        </p:nvSpPr>
        <p:spPr>
          <a:xfrm>
            <a:off x="2801111" y="4629911"/>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79" name="object 775">
            <a:extLst>
              <a:ext uri="{FF2B5EF4-FFF2-40B4-BE49-F238E27FC236}">
                <a16:creationId xmlns:a16="http://schemas.microsoft.com/office/drawing/2014/main" id="{DF4AF33B-9E28-2242-9FE3-E820133546B0}"/>
              </a:ext>
            </a:extLst>
          </p:cNvPr>
          <p:cNvSpPr/>
          <p:nvPr/>
        </p:nvSpPr>
        <p:spPr>
          <a:xfrm>
            <a:off x="2801111" y="4687823"/>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80" name="object 776">
            <a:extLst>
              <a:ext uri="{FF2B5EF4-FFF2-40B4-BE49-F238E27FC236}">
                <a16:creationId xmlns:a16="http://schemas.microsoft.com/office/drawing/2014/main" id="{4D9B6203-7BC8-E542-B987-02B736234D0E}"/>
              </a:ext>
            </a:extLst>
          </p:cNvPr>
          <p:cNvSpPr/>
          <p:nvPr/>
        </p:nvSpPr>
        <p:spPr>
          <a:xfrm>
            <a:off x="2801111" y="4747260"/>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81" name="object 777">
            <a:extLst>
              <a:ext uri="{FF2B5EF4-FFF2-40B4-BE49-F238E27FC236}">
                <a16:creationId xmlns:a16="http://schemas.microsoft.com/office/drawing/2014/main" id="{95D6E3AB-FAFF-D748-B89F-3B91C92D5837}"/>
              </a:ext>
            </a:extLst>
          </p:cNvPr>
          <p:cNvSpPr/>
          <p:nvPr/>
        </p:nvSpPr>
        <p:spPr>
          <a:xfrm>
            <a:off x="2801111" y="4805171"/>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82" name="object 778">
            <a:extLst>
              <a:ext uri="{FF2B5EF4-FFF2-40B4-BE49-F238E27FC236}">
                <a16:creationId xmlns:a16="http://schemas.microsoft.com/office/drawing/2014/main" id="{86EADE4A-55B9-D847-A3DE-C66C044AF8FE}"/>
              </a:ext>
            </a:extLst>
          </p:cNvPr>
          <p:cNvSpPr/>
          <p:nvPr/>
        </p:nvSpPr>
        <p:spPr>
          <a:xfrm>
            <a:off x="2801111" y="4863084"/>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83" name="object 779">
            <a:extLst>
              <a:ext uri="{FF2B5EF4-FFF2-40B4-BE49-F238E27FC236}">
                <a16:creationId xmlns:a16="http://schemas.microsoft.com/office/drawing/2014/main" id="{3D20F458-C80E-234E-A9B9-5401BC17AB7F}"/>
              </a:ext>
            </a:extLst>
          </p:cNvPr>
          <p:cNvSpPr/>
          <p:nvPr/>
        </p:nvSpPr>
        <p:spPr>
          <a:xfrm>
            <a:off x="2801111" y="4922520"/>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84" name="object 780">
            <a:extLst>
              <a:ext uri="{FF2B5EF4-FFF2-40B4-BE49-F238E27FC236}">
                <a16:creationId xmlns:a16="http://schemas.microsoft.com/office/drawing/2014/main" id="{00C932F8-F8BE-4748-9334-8F8B93E3654B}"/>
              </a:ext>
            </a:extLst>
          </p:cNvPr>
          <p:cNvSpPr/>
          <p:nvPr/>
        </p:nvSpPr>
        <p:spPr>
          <a:xfrm>
            <a:off x="2801111" y="4980432"/>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85" name="object 781">
            <a:extLst>
              <a:ext uri="{FF2B5EF4-FFF2-40B4-BE49-F238E27FC236}">
                <a16:creationId xmlns:a16="http://schemas.microsoft.com/office/drawing/2014/main" id="{A57A6D3E-CBD2-1548-A660-4D16626D5BF1}"/>
              </a:ext>
            </a:extLst>
          </p:cNvPr>
          <p:cNvSpPr/>
          <p:nvPr/>
        </p:nvSpPr>
        <p:spPr>
          <a:xfrm>
            <a:off x="2801111" y="5038344"/>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86" name="object 782">
            <a:extLst>
              <a:ext uri="{FF2B5EF4-FFF2-40B4-BE49-F238E27FC236}">
                <a16:creationId xmlns:a16="http://schemas.microsoft.com/office/drawing/2014/main" id="{0FF37365-8F64-6E47-B135-AB4FAD8E6F93}"/>
              </a:ext>
            </a:extLst>
          </p:cNvPr>
          <p:cNvSpPr/>
          <p:nvPr/>
        </p:nvSpPr>
        <p:spPr>
          <a:xfrm>
            <a:off x="2801111" y="5097780"/>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87" name="object 783">
            <a:extLst>
              <a:ext uri="{FF2B5EF4-FFF2-40B4-BE49-F238E27FC236}">
                <a16:creationId xmlns:a16="http://schemas.microsoft.com/office/drawing/2014/main" id="{2EB6EB9F-F3F9-1749-B626-CA1377B07129}"/>
              </a:ext>
            </a:extLst>
          </p:cNvPr>
          <p:cNvSpPr/>
          <p:nvPr/>
        </p:nvSpPr>
        <p:spPr>
          <a:xfrm>
            <a:off x="2801111" y="5155691"/>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88" name="object 784">
            <a:extLst>
              <a:ext uri="{FF2B5EF4-FFF2-40B4-BE49-F238E27FC236}">
                <a16:creationId xmlns:a16="http://schemas.microsoft.com/office/drawing/2014/main" id="{737C84F4-CB9B-0541-BC10-FAD520E9398A}"/>
              </a:ext>
            </a:extLst>
          </p:cNvPr>
          <p:cNvSpPr/>
          <p:nvPr/>
        </p:nvSpPr>
        <p:spPr>
          <a:xfrm>
            <a:off x="2801111" y="5214366"/>
            <a:ext cx="7620" cy="0"/>
          </a:xfrm>
          <a:custGeom>
            <a:avLst/>
            <a:gdLst/>
            <a:ahLst/>
            <a:cxnLst/>
            <a:rect l="l" t="t" r="r" b="b"/>
            <a:pathLst>
              <a:path w="7619">
                <a:moveTo>
                  <a:pt x="0" y="0"/>
                </a:moveTo>
                <a:lnTo>
                  <a:pt x="7620" y="0"/>
                </a:lnTo>
              </a:path>
            </a:pathLst>
          </a:custGeom>
          <a:ln w="32003">
            <a:solidFill>
              <a:srgbClr val="D8D8D8"/>
            </a:solidFill>
          </a:ln>
        </p:spPr>
        <p:txBody>
          <a:bodyPr wrap="square" lIns="0" tIns="0" rIns="0" bIns="0" rtlCol="0"/>
          <a:lstStyle/>
          <a:p>
            <a:endParaRPr/>
          </a:p>
        </p:txBody>
      </p:sp>
      <p:sp>
        <p:nvSpPr>
          <p:cNvPr id="789" name="object 785">
            <a:extLst>
              <a:ext uri="{FF2B5EF4-FFF2-40B4-BE49-F238E27FC236}">
                <a16:creationId xmlns:a16="http://schemas.microsoft.com/office/drawing/2014/main" id="{60E16AD5-65F9-D344-9C02-7AADADDC6ABE}"/>
              </a:ext>
            </a:extLst>
          </p:cNvPr>
          <p:cNvSpPr/>
          <p:nvPr/>
        </p:nvSpPr>
        <p:spPr>
          <a:xfrm>
            <a:off x="2801111" y="5273040"/>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90" name="object 786">
            <a:extLst>
              <a:ext uri="{FF2B5EF4-FFF2-40B4-BE49-F238E27FC236}">
                <a16:creationId xmlns:a16="http://schemas.microsoft.com/office/drawing/2014/main" id="{7B904C2F-F6B8-2D4C-9907-0066BE5CAB93}"/>
              </a:ext>
            </a:extLst>
          </p:cNvPr>
          <p:cNvSpPr/>
          <p:nvPr/>
        </p:nvSpPr>
        <p:spPr>
          <a:xfrm>
            <a:off x="2801111" y="5330952"/>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91" name="object 787">
            <a:extLst>
              <a:ext uri="{FF2B5EF4-FFF2-40B4-BE49-F238E27FC236}">
                <a16:creationId xmlns:a16="http://schemas.microsoft.com/office/drawing/2014/main" id="{51C9717A-5C4A-F545-A265-39F0130F62B3}"/>
              </a:ext>
            </a:extLst>
          </p:cNvPr>
          <p:cNvSpPr/>
          <p:nvPr/>
        </p:nvSpPr>
        <p:spPr>
          <a:xfrm>
            <a:off x="2801111" y="5390388"/>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92" name="object 788">
            <a:extLst>
              <a:ext uri="{FF2B5EF4-FFF2-40B4-BE49-F238E27FC236}">
                <a16:creationId xmlns:a16="http://schemas.microsoft.com/office/drawing/2014/main" id="{9DA521E2-4100-8544-A56D-E7F081991CAA}"/>
              </a:ext>
            </a:extLst>
          </p:cNvPr>
          <p:cNvSpPr/>
          <p:nvPr/>
        </p:nvSpPr>
        <p:spPr>
          <a:xfrm>
            <a:off x="2801111" y="5448300"/>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93" name="object 789">
            <a:extLst>
              <a:ext uri="{FF2B5EF4-FFF2-40B4-BE49-F238E27FC236}">
                <a16:creationId xmlns:a16="http://schemas.microsoft.com/office/drawing/2014/main" id="{59DB7C76-07A5-314E-92BA-D969B6CE0B2B}"/>
              </a:ext>
            </a:extLst>
          </p:cNvPr>
          <p:cNvSpPr/>
          <p:nvPr/>
        </p:nvSpPr>
        <p:spPr>
          <a:xfrm>
            <a:off x="2801111" y="5506212"/>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94" name="object 790">
            <a:extLst>
              <a:ext uri="{FF2B5EF4-FFF2-40B4-BE49-F238E27FC236}">
                <a16:creationId xmlns:a16="http://schemas.microsoft.com/office/drawing/2014/main" id="{FEB8C3EA-CDAC-B44A-8255-A48368D5B4E1}"/>
              </a:ext>
            </a:extLst>
          </p:cNvPr>
          <p:cNvSpPr/>
          <p:nvPr/>
        </p:nvSpPr>
        <p:spPr>
          <a:xfrm>
            <a:off x="2801111" y="5565648"/>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95" name="object 791">
            <a:extLst>
              <a:ext uri="{FF2B5EF4-FFF2-40B4-BE49-F238E27FC236}">
                <a16:creationId xmlns:a16="http://schemas.microsoft.com/office/drawing/2014/main" id="{49C64455-E7B8-494E-8D09-C36836933584}"/>
              </a:ext>
            </a:extLst>
          </p:cNvPr>
          <p:cNvSpPr/>
          <p:nvPr/>
        </p:nvSpPr>
        <p:spPr>
          <a:xfrm>
            <a:off x="2801111" y="5623559"/>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96" name="object 792">
            <a:extLst>
              <a:ext uri="{FF2B5EF4-FFF2-40B4-BE49-F238E27FC236}">
                <a16:creationId xmlns:a16="http://schemas.microsoft.com/office/drawing/2014/main" id="{0F2D024A-D417-5D47-9F05-8C210C9F8B17}"/>
              </a:ext>
            </a:extLst>
          </p:cNvPr>
          <p:cNvSpPr/>
          <p:nvPr/>
        </p:nvSpPr>
        <p:spPr>
          <a:xfrm>
            <a:off x="2801111" y="5681471"/>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97" name="object 793">
            <a:extLst>
              <a:ext uri="{FF2B5EF4-FFF2-40B4-BE49-F238E27FC236}">
                <a16:creationId xmlns:a16="http://schemas.microsoft.com/office/drawing/2014/main" id="{280041EC-B992-1D4B-A20A-36B3657EA5A8}"/>
              </a:ext>
            </a:extLst>
          </p:cNvPr>
          <p:cNvSpPr/>
          <p:nvPr/>
        </p:nvSpPr>
        <p:spPr>
          <a:xfrm>
            <a:off x="2801111" y="5740908"/>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98" name="object 794">
            <a:extLst>
              <a:ext uri="{FF2B5EF4-FFF2-40B4-BE49-F238E27FC236}">
                <a16:creationId xmlns:a16="http://schemas.microsoft.com/office/drawing/2014/main" id="{027D599E-4C9D-4544-974E-74D3C0866375}"/>
              </a:ext>
            </a:extLst>
          </p:cNvPr>
          <p:cNvSpPr/>
          <p:nvPr/>
        </p:nvSpPr>
        <p:spPr>
          <a:xfrm>
            <a:off x="2801111" y="5798820"/>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99" name="object 795">
            <a:extLst>
              <a:ext uri="{FF2B5EF4-FFF2-40B4-BE49-F238E27FC236}">
                <a16:creationId xmlns:a16="http://schemas.microsoft.com/office/drawing/2014/main" id="{A6115857-2867-534B-9B20-035EDF3E9960}"/>
              </a:ext>
            </a:extLst>
          </p:cNvPr>
          <p:cNvSpPr/>
          <p:nvPr/>
        </p:nvSpPr>
        <p:spPr>
          <a:xfrm>
            <a:off x="2801111" y="5858255"/>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800" name="object 796">
            <a:extLst>
              <a:ext uri="{FF2B5EF4-FFF2-40B4-BE49-F238E27FC236}">
                <a16:creationId xmlns:a16="http://schemas.microsoft.com/office/drawing/2014/main" id="{64320B53-ECB0-C144-B23C-C71D865F9DEA}"/>
              </a:ext>
            </a:extLst>
          </p:cNvPr>
          <p:cNvSpPr/>
          <p:nvPr/>
        </p:nvSpPr>
        <p:spPr>
          <a:xfrm>
            <a:off x="2801111" y="5916167"/>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801" name="object 797">
            <a:extLst>
              <a:ext uri="{FF2B5EF4-FFF2-40B4-BE49-F238E27FC236}">
                <a16:creationId xmlns:a16="http://schemas.microsoft.com/office/drawing/2014/main" id="{6E023CE4-5C4C-8F40-8643-03A55ACFE827}"/>
              </a:ext>
            </a:extLst>
          </p:cNvPr>
          <p:cNvSpPr/>
          <p:nvPr/>
        </p:nvSpPr>
        <p:spPr>
          <a:xfrm>
            <a:off x="2801111" y="5974080"/>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802" name="object 798">
            <a:extLst>
              <a:ext uri="{FF2B5EF4-FFF2-40B4-BE49-F238E27FC236}">
                <a16:creationId xmlns:a16="http://schemas.microsoft.com/office/drawing/2014/main" id="{DA49A537-8E8D-9E41-AF90-A7AE51722234}"/>
              </a:ext>
            </a:extLst>
          </p:cNvPr>
          <p:cNvSpPr/>
          <p:nvPr/>
        </p:nvSpPr>
        <p:spPr>
          <a:xfrm>
            <a:off x="2801111" y="6033516"/>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803" name="object 799">
            <a:extLst>
              <a:ext uri="{FF2B5EF4-FFF2-40B4-BE49-F238E27FC236}">
                <a16:creationId xmlns:a16="http://schemas.microsoft.com/office/drawing/2014/main" id="{B566F556-EA50-4F42-BCDC-9ACF4C4B1880}"/>
              </a:ext>
            </a:extLst>
          </p:cNvPr>
          <p:cNvSpPr/>
          <p:nvPr/>
        </p:nvSpPr>
        <p:spPr>
          <a:xfrm>
            <a:off x="2801111" y="6091428"/>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804" name="object 800">
            <a:extLst>
              <a:ext uri="{FF2B5EF4-FFF2-40B4-BE49-F238E27FC236}">
                <a16:creationId xmlns:a16="http://schemas.microsoft.com/office/drawing/2014/main" id="{8F8A68DB-CF98-EA45-BD38-8B466219ACEF}"/>
              </a:ext>
            </a:extLst>
          </p:cNvPr>
          <p:cNvSpPr/>
          <p:nvPr/>
        </p:nvSpPr>
        <p:spPr>
          <a:xfrm>
            <a:off x="2801111" y="6149340"/>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805" name="object 801">
            <a:extLst>
              <a:ext uri="{FF2B5EF4-FFF2-40B4-BE49-F238E27FC236}">
                <a16:creationId xmlns:a16="http://schemas.microsoft.com/office/drawing/2014/main" id="{F0651752-2299-FB45-BA3D-382B26CF769F}"/>
              </a:ext>
            </a:extLst>
          </p:cNvPr>
          <p:cNvSpPr/>
          <p:nvPr/>
        </p:nvSpPr>
        <p:spPr>
          <a:xfrm>
            <a:off x="2801111" y="6208776"/>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806" name="object 802">
            <a:extLst>
              <a:ext uri="{FF2B5EF4-FFF2-40B4-BE49-F238E27FC236}">
                <a16:creationId xmlns:a16="http://schemas.microsoft.com/office/drawing/2014/main" id="{9B5FDFFC-F2A2-4444-AF7E-5FA526EC8AE0}"/>
              </a:ext>
            </a:extLst>
          </p:cNvPr>
          <p:cNvSpPr/>
          <p:nvPr/>
        </p:nvSpPr>
        <p:spPr>
          <a:xfrm>
            <a:off x="3543300" y="316839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07" name="object 803">
            <a:extLst>
              <a:ext uri="{FF2B5EF4-FFF2-40B4-BE49-F238E27FC236}">
                <a16:creationId xmlns:a16="http://schemas.microsoft.com/office/drawing/2014/main" id="{69454305-49B2-E047-90B5-47F06109A81C}"/>
              </a:ext>
            </a:extLst>
          </p:cNvPr>
          <p:cNvSpPr/>
          <p:nvPr/>
        </p:nvSpPr>
        <p:spPr>
          <a:xfrm>
            <a:off x="3543300" y="3226308"/>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08" name="object 804">
            <a:extLst>
              <a:ext uri="{FF2B5EF4-FFF2-40B4-BE49-F238E27FC236}">
                <a16:creationId xmlns:a16="http://schemas.microsoft.com/office/drawing/2014/main" id="{968D3F3E-340C-C943-B88E-A263364583D4}"/>
              </a:ext>
            </a:extLst>
          </p:cNvPr>
          <p:cNvSpPr/>
          <p:nvPr/>
        </p:nvSpPr>
        <p:spPr>
          <a:xfrm>
            <a:off x="3543300" y="3284220"/>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09" name="object 805">
            <a:extLst>
              <a:ext uri="{FF2B5EF4-FFF2-40B4-BE49-F238E27FC236}">
                <a16:creationId xmlns:a16="http://schemas.microsoft.com/office/drawing/2014/main" id="{C01557BB-5D73-7A47-9BE0-BD9573B86839}"/>
              </a:ext>
            </a:extLst>
          </p:cNvPr>
          <p:cNvSpPr/>
          <p:nvPr/>
        </p:nvSpPr>
        <p:spPr>
          <a:xfrm>
            <a:off x="3543300" y="334365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10" name="object 806">
            <a:extLst>
              <a:ext uri="{FF2B5EF4-FFF2-40B4-BE49-F238E27FC236}">
                <a16:creationId xmlns:a16="http://schemas.microsoft.com/office/drawing/2014/main" id="{80B3AA2F-4834-FD46-B3F3-742DEABD0B54}"/>
              </a:ext>
            </a:extLst>
          </p:cNvPr>
          <p:cNvSpPr/>
          <p:nvPr/>
        </p:nvSpPr>
        <p:spPr>
          <a:xfrm>
            <a:off x="3543300" y="3401567"/>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11" name="object 807">
            <a:extLst>
              <a:ext uri="{FF2B5EF4-FFF2-40B4-BE49-F238E27FC236}">
                <a16:creationId xmlns:a16="http://schemas.microsoft.com/office/drawing/2014/main" id="{B91AE527-0774-4142-9438-91953327D702}"/>
              </a:ext>
            </a:extLst>
          </p:cNvPr>
          <p:cNvSpPr/>
          <p:nvPr/>
        </p:nvSpPr>
        <p:spPr>
          <a:xfrm>
            <a:off x="3543300" y="3460241"/>
            <a:ext cx="7620" cy="0"/>
          </a:xfrm>
          <a:custGeom>
            <a:avLst/>
            <a:gdLst/>
            <a:ahLst/>
            <a:cxnLst/>
            <a:rect l="l" t="t" r="r" b="b"/>
            <a:pathLst>
              <a:path w="7620">
                <a:moveTo>
                  <a:pt x="0" y="0"/>
                </a:moveTo>
                <a:lnTo>
                  <a:pt x="7619" y="0"/>
                </a:lnTo>
              </a:path>
            </a:pathLst>
          </a:custGeom>
          <a:ln w="32003">
            <a:solidFill>
              <a:srgbClr val="D8D8D8"/>
            </a:solidFill>
          </a:ln>
        </p:spPr>
        <p:txBody>
          <a:bodyPr wrap="square" lIns="0" tIns="0" rIns="0" bIns="0" rtlCol="0"/>
          <a:lstStyle/>
          <a:p>
            <a:endParaRPr/>
          </a:p>
        </p:txBody>
      </p:sp>
      <p:sp>
        <p:nvSpPr>
          <p:cNvPr id="812" name="object 808">
            <a:extLst>
              <a:ext uri="{FF2B5EF4-FFF2-40B4-BE49-F238E27FC236}">
                <a16:creationId xmlns:a16="http://schemas.microsoft.com/office/drawing/2014/main" id="{49642E70-2917-4245-B742-F4614EC2B6F6}"/>
              </a:ext>
            </a:extLst>
          </p:cNvPr>
          <p:cNvSpPr/>
          <p:nvPr/>
        </p:nvSpPr>
        <p:spPr>
          <a:xfrm>
            <a:off x="3543300" y="3518916"/>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13" name="object 809">
            <a:extLst>
              <a:ext uri="{FF2B5EF4-FFF2-40B4-BE49-F238E27FC236}">
                <a16:creationId xmlns:a16="http://schemas.microsoft.com/office/drawing/2014/main" id="{AB8344A5-C56F-1A4C-993D-586EA33CC150}"/>
              </a:ext>
            </a:extLst>
          </p:cNvPr>
          <p:cNvSpPr/>
          <p:nvPr/>
        </p:nvSpPr>
        <p:spPr>
          <a:xfrm>
            <a:off x="3543300" y="3576828"/>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14" name="object 810">
            <a:extLst>
              <a:ext uri="{FF2B5EF4-FFF2-40B4-BE49-F238E27FC236}">
                <a16:creationId xmlns:a16="http://schemas.microsoft.com/office/drawing/2014/main" id="{56AF55FA-BD09-1548-9219-2C675AD417BD}"/>
              </a:ext>
            </a:extLst>
          </p:cNvPr>
          <p:cNvSpPr/>
          <p:nvPr/>
        </p:nvSpPr>
        <p:spPr>
          <a:xfrm>
            <a:off x="3543300" y="3636264"/>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15" name="object 811">
            <a:extLst>
              <a:ext uri="{FF2B5EF4-FFF2-40B4-BE49-F238E27FC236}">
                <a16:creationId xmlns:a16="http://schemas.microsoft.com/office/drawing/2014/main" id="{F5C5CA63-C78E-AE4B-8E38-445848FB58B1}"/>
              </a:ext>
            </a:extLst>
          </p:cNvPr>
          <p:cNvSpPr/>
          <p:nvPr/>
        </p:nvSpPr>
        <p:spPr>
          <a:xfrm>
            <a:off x="3543300" y="3694176"/>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16" name="object 812">
            <a:extLst>
              <a:ext uri="{FF2B5EF4-FFF2-40B4-BE49-F238E27FC236}">
                <a16:creationId xmlns:a16="http://schemas.microsoft.com/office/drawing/2014/main" id="{B3214F6E-D950-C546-BD79-2312AC52873D}"/>
              </a:ext>
            </a:extLst>
          </p:cNvPr>
          <p:cNvSpPr/>
          <p:nvPr/>
        </p:nvSpPr>
        <p:spPr>
          <a:xfrm>
            <a:off x="3543300" y="3752088"/>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17" name="object 813">
            <a:extLst>
              <a:ext uri="{FF2B5EF4-FFF2-40B4-BE49-F238E27FC236}">
                <a16:creationId xmlns:a16="http://schemas.microsoft.com/office/drawing/2014/main" id="{A2922E79-1B51-8544-8E93-205D1E9234B6}"/>
              </a:ext>
            </a:extLst>
          </p:cNvPr>
          <p:cNvSpPr/>
          <p:nvPr/>
        </p:nvSpPr>
        <p:spPr>
          <a:xfrm>
            <a:off x="3543300" y="3811523"/>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18" name="object 814">
            <a:extLst>
              <a:ext uri="{FF2B5EF4-FFF2-40B4-BE49-F238E27FC236}">
                <a16:creationId xmlns:a16="http://schemas.microsoft.com/office/drawing/2014/main" id="{B0DE2560-F387-B445-A095-D024BE4DD188}"/>
              </a:ext>
            </a:extLst>
          </p:cNvPr>
          <p:cNvSpPr/>
          <p:nvPr/>
        </p:nvSpPr>
        <p:spPr>
          <a:xfrm>
            <a:off x="3543300" y="386943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19" name="object 815">
            <a:extLst>
              <a:ext uri="{FF2B5EF4-FFF2-40B4-BE49-F238E27FC236}">
                <a16:creationId xmlns:a16="http://schemas.microsoft.com/office/drawing/2014/main" id="{8E597EEA-06B7-E042-9DD9-E9B5757C949F}"/>
              </a:ext>
            </a:extLst>
          </p:cNvPr>
          <p:cNvSpPr/>
          <p:nvPr/>
        </p:nvSpPr>
        <p:spPr>
          <a:xfrm>
            <a:off x="3543300" y="3927347"/>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20" name="object 816">
            <a:extLst>
              <a:ext uri="{FF2B5EF4-FFF2-40B4-BE49-F238E27FC236}">
                <a16:creationId xmlns:a16="http://schemas.microsoft.com/office/drawing/2014/main" id="{6A74637D-BA07-D645-ABE9-A579BE511CB2}"/>
              </a:ext>
            </a:extLst>
          </p:cNvPr>
          <p:cNvSpPr/>
          <p:nvPr/>
        </p:nvSpPr>
        <p:spPr>
          <a:xfrm>
            <a:off x="3543300" y="3986784"/>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21" name="object 817">
            <a:extLst>
              <a:ext uri="{FF2B5EF4-FFF2-40B4-BE49-F238E27FC236}">
                <a16:creationId xmlns:a16="http://schemas.microsoft.com/office/drawing/2014/main" id="{7DDDA97A-FA5D-CF4A-A0E5-B778B0DA237F}"/>
              </a:ext>
            </a:extLst>
          </p:cNvPr>
          <p:cNvSpPr/>
          <p:nvPr/>
        </p:nvSpPr>
        <p:spPr>
          <a:xfrm>
            <a:off x="3543300" y="4044696"/>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22" name="object 818">
            <a:extLst>
              <a:ext uri="{FF2B5EF4-FFF2-40B4-BE49-F238E27FC236}">
                <a16:creationId xmlns:a16="http://schemas.microsoft.com/office/drawing/2014/main" id="{CDC0B373-B6D4-774D-87D4-969F376ECC7D}"/>
              </a:ext>
            </a:extLst>
          </p:cNvPr>
          <p:cNvSpPr/>
          <p:nvPr/>
        </p:nvSpPr>
        <p:spPr>
          <a:xfrm>
            <a:off x="3543300" y="4104132"/>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23" name="object 819">
            <a:extLst>
              <a:ext uri="{FF2B5EF4-FFF2-40B4-BE49-F238E27FC236}">
                <a16:creationId xmlns:a16="http://schemas.microsoft.com/office/drawing/2014/main" id="{E9149025-B15B-CD49-BFB4-D5722ED18B8B}"/>
              </a:ext>
            </a:extLst>
          </p:cNvPr>
          <p:cNvSpPr/>
          <p:nvPr/>
        </p:nvSpPr>
        <p:spPr>
          <a:xfrm>
            <a:off x="3543300" y="4162044"/>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24" name="object 820">
            <a:extLst>
              <a:ext uri="{FF2B5EF4-FFF2-40B4-BE49-F238E27FC236}">
                <a16:creationId xmlns:a16="http://schemas.microsoft.com/office/drawing/2014/main" id="{8DF6A401-3C6D-BB48-819D-C22D38160D19}"/>
              </a:ext>
            </a:extLst>
          </p:cNvPr>
          <p:cNvSpPr/>
          <p:nvPr/>
        </p:nvSpPr>
        <p:spPr>
          <a:xfrm>
            <a:off x="3543300" y="421995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25" name="object 821">
            <a:extLst>
              <a:ext uri="{FF2B5EF4-FFF2-40B4-BE49-F238E27FC236}">
                <a16:creationId xmlns:a16="http://schemas.microsoft.com/office/drawing/2014/main" id="{9D26AB27-A675-4847-B917-0AD86655DCD8}"/>
              </a:ext>
            </a:extLst>
          </p:cNvPr>
          <p:cNvSpPr/>
          <p:nvPr/>
        </p:nvSpPr>
        <p:spPr>
          <a:xfrm>
            <a:off x="3543300" y="4279391"/>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26" name="object 822">
            <a:extLst>
              <a:ext uri="{FF2B5EF4-FFF2-40B4-BE49-F238E27FC236}">
                <a16:creationId xmlns:a16="http://schemas.microsoft.com/office/drawing/2014/main" id="{3864C44D-4AF5-0D48-A654-0ACE43E4F998}"/>
              </a:ext>
            </a:extLst>
          </p:cNvPr>
          <p:cNvSpPr/>
          <p:nvPr/>
        </p:nvSpPr>
        <p:spPr>
          <a:xfrm>
            <a:off x="3543300" y="4337303"/>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27" name="object 823">
            <a:extLst>
              <a:ext uri="{FF2B5EF4-FFF2-40B4-BE49-F238E27FC236}">
                <a16:creationId xmlns:a16="http://schemas.microsoft.com/office/drawing/2014/main" id="{901198B2-2D7B-6F41-BCE1-88A9B6BAE770}"/>
              </a:ext>
            </a:extLst>
          </p:cNvPr>
          <p:cNvSpPr/>
          <p:nvPr/>
        </p:nvSpPr>
        <p:spPr>
          <a:xfrm>
            <a:off x="3543300" y="4395216"/>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28" name="object 824">
            <a:extLst>
              <a:ext uri="{FF2B5EF4-FFF2-40B4-BE49-F238E27FC236}">
                <a16:creationId xmlns:a16="http://schemas.microsoft.com/office/drawing/2014/main" id="{7FC64968-FE14-EE40-8D98-1AED70CD4372}"/>
              </a:ext>
            </a:extLst>
          </p:cNvPr>
          <p:cNvSpPr/>
          <p:nvPr/>
        </p:nvSpPr>
        <p:spPr>
          <a:xfrm>
            <a:off x="3543300" y="4454652"/>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29" name="object 825">
            <a:extLst>
              <a:ext uri="{FF2B5EF4-FFF2-40B4-BE49-F238E27FC236}">
                <a16:creationId xmlns:a16="http://schemas.microsoft.com/office/drawing/2014/main" id="{603E1D40-4F69-A44F-BFB3-6FC1E8250AAA}"/>
              </a:ext>
            </a:extLst>
          </p:cNvPr>
          <p:cNvSpPr/>
          <p:nvPr/>
        </p:nvSpPr>
        <p:spPr>
          <a:xfrm>
            <a:off x="3543300" y="4512564"/>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30" name="object 826">
            <a:extLst>
              <a:ext uri="{FF2B5EF4-FFF2-40B4-BE49-F238E27FC236}">
                <a16:creationId xmlns:a16="http://schemas.microsoft.com/office/drawing/2014/main" id="{1F023100-1378-C54F-8624-97B750F311E4}"/>
              </a:ext>
            </a:extLst>
          </p:cNvPr>
          <p:cNvSpPr/>
          <p:nvPr/>
        </p:nvSpPr>
        <p:spPr>
          <a:xfrm>
            <a:off x="3543300" y="4571238"/>
            <a:ext cx="7620" cy="0"/>
          </a:xfrm>
          <a:custGeom>
            <a:avLst/>
            <a:gdLst/>
            <a:ahLst/>
            <a:cxnLst/>
            <a:rect l="l" t="t" r="r" b="b"/>
            <a:pathLst>
              <a:path w="7620">
                <a:moveTo>
                  <a:pt x="0" y="0"/>
                </a:moveTo>
                <a:lnTo>
                  <a:pt x="7619" y="0"/>
                </a:lnTo>
              </a:path>
            </a:pathLst>
          </a:custGeom>
          <a:ln w="32004">
            <a:solidFill>
              <a:srgbClr val="D8D8D8"/>
            </a:solidFill>
          </a:ln>
        </p:spPr>
        <p:txBody>
          <a:bodyPr wrap="square" lIns="0" tIns="0" rIns="0" bIns="0" rtlCol="0"/>
          <a:lstStyle/>
          <a:p>
            <a:endParaRPr/>
          </a:p>
        </p:txBody>
      </p:sp>
      <p:sp>
        <p:nvSpPr>
          <p:cNvPr id="831" name="object 827">
            <a:extLst>
              <a:ext uri="{FF2B5EF4-FFF2-40B4-BE49-F238E27FC236}">
                <a16:creationId xmlns:a16="http://schemas.microsoft.com/office/drawing/2014/main" id="{AA6C9C50-34C5-E648-A022-D0B7BE3157CB}"/>
              </a:ext>
            </a:extLst>
          </p:cNvPr>
          <p:cNvSpPr/>
          <p:nvPr/>
        </p:nvSpPr>
        <p:spPr>
          <a:xfrm>
            <a:off x="3543300" y="4629911"/>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32" name="object 828">
            <a:extLst>
              <a:ext uri="{FF2B5EF4-FFF2-40B4-BE49-F238E27FC236}">
                <a16:creationId xmlns:a16="http://schemas.microsoft.com/office/drawing/2014/main" id="{F511DE54-9A4D-2741-8757-BDC30AB82F53}"/>
              </a:ext>
            </a:extLst>
          </p:cNvPr>
          <p:cNvSpPr/>
          <p:nvPr/>
        </p:nvSpPr>
        <p:spPr>
          <a:xfrm>
            <a:off x="3543300" y="4687823"/>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33" name="object 829">
            <a:extLst>
              <a:ext uri="{FF2B5EF4-FFF2-40B4-BE49-F238E27FC236}">
                <a16:creationId xmlns:a16="http://schemas.microsoft.com/office/drawing/2014/main" id="{3218FFDB-E6EA-2F45-9E5A-EAE1BE3D8692}"/>
              </a:ext>
            </a:extLst>
          </p:cNvPr>
          <p:cNvSpPr/>
          <p:nvPr/>
        </p:nvSpPr>
        <p:spPr>
          <a:xfrm>
            <a:off x="3543300" y="4747260"/>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34" name="object 830">
            <a:extLst>
              <a:ext uri="{FF2B5EF4-FFF2-40B4-BE49-F238E27FC236}">
                <a16:creationId xmlns:a16="http://schemas.microsoft.com/office/drawing/2014/main" id="{FB61AF30-D8BA-3F47-AABA-045C4CCCCB7D}"/>
              </a:ext>
            </a:extLst>
          </p:cNvPr>
          <p:cNvSpPr/>
          <p:nvPr/>
        </p:nvSpPr>
        <p:spPr>
          <a:xfrm>
            <a:off x="3543300" y="4805171"/>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35" name="object 831">
            <a:extLst>
              <a:ext uri="{FF2B5EF4-FFF2-40B4-BE49-F238E27FC236}">
                <a16:creationId xmlns:a16="http://schemas.microsoft.com/office/drawing/2014/main" id="{B7B6483C-7029-EF43-8BDE-EC20FEC3A055}"/>
              </a:ext>
            </a:extLst>
          </p:cNvPr>
          <p:cNvSpPr/>
          <p:nvPr/>
        </p:nvSpPr>
        <p:spPr>
          <a:xfrm>
            <a:off x="3543300" y="4863084"/>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36" name="object 832">
            <a:extLst>
              <a:ext uri="{FF2B5EF4-FFF2-40B4-BE49-F238E27FC236}">
                <a16:creationId xmlns:a16="http://schemas.microsoft.com/office/drawing/2014/main" id="{FD5B9E0E-46FB-4944-A6B4-53E9D6E8496F}"/>
              </a:ext>
            </a:extLst>
          </p:cNvPr>
          <p:cNvSpPr/>
          <p:nvPr/>
        </p:nvSpPr>
        <p:spPr>
          <a:xfrm>
            <a:off x="3543300" y="4922520"/>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37" name="object 833">
            <a:extLst>
              <a:ext uri="{FF2B5EF4-FFF2-40B4-BE49-F238E27FC236}">
                <a16:creationId xmlns:a16="http://schemas.microsoft.com/office/drawing/2014/main" id="{501BEC73-179F-1540-A3BC-E2D04F7B0F48}"/>
              </a:ext>
            </a:extLst>
          </p:cNvPr>
          <p:cNvSpPr/>
          <p:nvPr/>
        </p:nvSpPr>
        <p:spPr>
          <a:xfrm>
            <a:off x="3543300" y="4980432"/>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38" name="object 834">
            <a:extLst>
              <a:ext uri="{FF2B5EF4-FFF2-40B4-BE49-F238E27FC236}">
                <a16:creationId xmlns:a16="http://schemas.microsoft.com/office/drawing/2014/main" id="{784AD9FA-259D-904C-8F8C-D607669BE8BF}"/>
              </a:ext>
            </a:extLst>
          </p:cNvPr>
          <p:cNvSpPr/>
          <p:nvPr/>
        </p:nvSpPr>
        <p:spPr>
          <a:xfrm>
            <a:off x="3543300" y="5038344"/>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39" name="object 835">
            <a:extLst>
              <a:ext uri="{FF2B5EF4-FFF2-40B4-BE49-F238E27FC236}">
                <a16:creationId xmlns:a16="http://schemas.microsoft.com/office/drawing/2014/main" id="{686CFF19-D02D-794E-A12A-905E16EFC4ED}"/>
              </a:ext>
            </a:extLst>
          </p:cNvPr>
          <p:cNvSpPr/>
          <p:nvPr/>
        </p:nvSpPr>
        <p:spPr>
          <a:xfrm>
            <a:off x="3543300" y="5097780"/>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40" name="object 836">
            <a:extLst>
              <a:ext uri="{FF2B5EF4-FFF2-40B4-BE49-F238E27FC236}">
                <a16:creationId xmlns:a16="http://schemas.microsoft.com/office/drawing/2014/main" id="{F2BDCFE7-FB73-1B49-A880-3B3A42CAFEBB}"/>
              </a:ext>
            </a:extLst>
          </p:cNvPr>
          <p:cNvSpPr/>
          <p:nvPr/>
        </p:nvSpPr>
        <p:spPr>
          <a:xfrm>
            <a:off x="3543300" y="5155691"/>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41" name="object 837">
            <a:extLst>
              <a:ext uri="{FF2B5EF4-FFF2-40B4-BE49-F238E27FC236}">
                <a16:creationId xmlns:a16="http://schemas.microsoft.com/office/drawing/2014/main" id="{DCE2A9D5-F133-A543-A928-4BD29D6B193A}"/>
              </a:ext>
            </a:extLst>
          </p:cNvPr>
          <p:cNvSpPr/>
          <p:nvPr/>
        </p:nvSpPr>
        <p:spPr>
          <a:xfrm>
            <a:off x="3543300" y="5214366"/>
            <a:ext cx="7620" cy="0"/>
          </a:xfrm>
          <a:custGeom>
            <a:avLst/>
            <a:gdLst/>
            <a:ahLst/>
            <a:cxnLst/>
            <a:rect l="l" t="t" r="r" b="b"/>
            <a:pathLst>
              <a:path w="7620">
                <a:moveTo>
                  <a:pt x="0" y="0"/>
                </a:moveTo>
                <a:lnTo>
                  <a:pt x="7619" y="0"/>
                </a:lnTo>
              </a:path>
            </a:pathLst>
          </a:custGeom>
          <a:ln w="32003">
            <a:solidFill>
              <a:srgbClr val="D8D8D8"/>
            </a:solidFill>
          </a:ln>
        </p:spPr>
        <p:txBody>
          <a:bodyPr wrap="square" lIns="0" tIns="0" rIns="0" bIns="0" rtlCol="0"/>
          <a:lstStyle/>
          <a:p>
            <a:endParaRPr/>
          </a:p>
        </p:txBody>
      </p:sp>
      <p:sp>
        <p:nvSpPr>
          <p:cNvPr id="842" name="object 838">
            <a:extLst>
              <a:ext uri="{FF2B5EF4-FFF2-40B4-BE49-F238E27FC236}">
                <a16:creationId xmlns:a16="http://schemas.microsoft.com/office/drawing/2014/main" id="{ADF8F710-B915-3042-9F54-8DDA97237846}"/>
              </a:ext>
            </a:extLst>
          </p:cNvPr>
          <p:cNvSpPr/>
          <p:nvPr/>
        </p:nvSpPr>
        <p:spPr>
          <a:xfrm>
            <a:off x="3543300" y="5273040"/>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43" name="object 839">
            <a:extLst>
              <a:ext uri="{FF2B5EF4-FFF2-40B4-BE49-F238E27FC236}">
                <a16:creationId xmlns:a16="http://schemas.microsoft.com/office/drawing/2014/main" id="{AC4A57D9-E400-3B4F-840B-44B969FB2220}"/>
              </a:ext>
            </a:extLst>
          </p:cNvPr>
          <p:cNvSpPr/>
          <p:nvPr/>
        </p:nvSpPr>
        <p:spPr>
          <a:xfrm>
            <a:off x="3543300" y="5330952"/>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44" name="object 840">
            <a:extLst>
              <a:ext uri="{FF2B5EF4-FFF2-40B4-BE49-F238E27FC236}">
                <a16:creationId xmlns:a16="http://schemas.microsoft.com/office/drawing/2014/main" id="{C8F4581E-A2F6-404B-9876-7BB8ADFDF1A2}"/>
              </a:ext>
            </a:extLst>
          </p:cNvPr>
          <p:cNvSpPr/>
          <p:nvPr/>
        </p:nvSpPr>
        <p:spPr>
          <a:xfrm>
            <a:off x="3543300" y="5390388"/>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45" name="object 841">
            <a:extLst>
              <a:ext uri="{FF2B5EF4-FFF2-40B4-BE49-F238E27FC236}">
                <a16:creationId xmlns:a16="http://schemas.microsoft.com/office/drawing/2014/main" id="{7EE3A4CD-717A-3946-8434-2CBB5C776AB7}"/>
              </a:ext>
            </a:extLst>
          </p:cNvPr>
          <p:cNvSpPr/>
          <p:nvPr/>
        </p:nvSpPr>
        <p:spPr>
          <a:xfrm>
            <a:off x="3543300" y="5448300"/>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46" name="object 842">
            <a:extLst>
              <a:ext uri="{FF2B5EF4-FFF2-40B4-BE49-F238E27FC236}">
                <a16:creationId xmlns:a16="http://schemas.microsoft.com/office/drawing/2014/main" id="{7A804843-C957-7841-A508-89B3BBDA5ACF}"/>
              </a:ext>
            </a:extLst>
          </p:cNvPr>
          <p:cNvSpPr/>
          <p:nvPr/>
        </p:nvSpPr>
        <p:spPr>
          <a:xfrm>
            <a:off x="3543300" y="5506212"/>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47" name="object 843">
            <a:extLst>
              <a:ext uri="{FF2B5EF4-FFF2-40B4-BE49-F238E27FC236}">
                <a16:creationId xmlns:a16="http://schemas.microsoft.com/office/drawing/2014/main" id="{EDCC8E46-5EBB-4A45-86FB-0B0F84A66B87}"/>
              </a:ext>
            </a:extLst>
          </p:cNvPr>
          <p:cNvSpPr/>
          <p:nvPr/>
        </p:nvSpPr>
        <p:spPr>
          <a:xfrm>
            <a:off x="3543300" y="5565648"/>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48" name="object 844">
            <a:extLst>
              <a:ext uri="{FF2B5EF4-FFF2-40B4-BE49-F238E27FC236}">
                <a16:creationId xmlns:a16="http://schemas.microsoft.com/office/drawing/2014/main" id="{DE1C26E3-BF5E-8A45-939F-89F03FEB724D}"/>
              </a:ext>
            </a:extLst>
          </p:cNvPr>
          <p:cNvSpPr/>
          <p:nvPr/>
        </p:nvSpPr>
        <p:spPr>
          <a:xfrm>
            <a:off x="3543300" y="5623559"/>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49" name="object 845">
            <a:extLst>
              <a:ext uri="{FF2B5EF4-FFF2-40B4-BE49-F238E27FC236}">
                <a16:creationId xmlns:a16="http://schemas.microsoft.com/office/drawing/2014/main" id="{D503389E-FFD9-E340-AD77-1BBF49669A32}"/>
              </a:ext>
            </a:extLst>
          </p:cNvPr>
          <p:cNvSpPr/>
          <p:nvPr/>
        </p:nvSpPr>
        <p:spPr>
          <a:xfrm>
            <a:off x="3543300" y="5681471"/>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50" name="object 846">
            <a:extLst>
              <a:ext uri="{FF2B5EF4-FFF2-40B4-BE49-F238E27FC236}">
                <a16:creationId xmlns:a16="http://schemas.microsoft.com/office/drawing/2014/main" id="{6A78D1B1-DBEA-9E43-A349-2F62C5F22BDD}"/>
              </a:ext>
            </a:extLst>
          </p:cNvPr>
          <p:cNvSpPr/>
          <p:nvPr/>
        </p:nvSpPr>
        <p:spPr>
          <a:xfrm>
            <a:off x="3543300" y="5740908"/>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51" name="object 847">
            <a:extLst>
              <a:ext uri="{FF2B5EF4-FFF2-40B4-BE49-F238E27FC236}">
                <a16:creationId xmlns:a16="http://schemas.microsoft.com/office/drawing/2014/main" id="{4C4BCE2A-82D9-AA41-8BAF-72723EAC899B}"/>
              </a:ext>
            </a:extLst>
          </p:cNvPr>
          <p:cNvSpPr/>
          <p:nvPr/>
        </p:nvSpPr>
        <p:spPr>
          <a:xfrm>
            <a:off x="3543300" y="5798820"/>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52" name="object 848">
            <a:extLst>
              <a:ext uri="{FF2B5EF4-FFF2-40B4-BE49-F238E27FC236}">
                <a16:creationId xmlns:a16="http://schemas.microsoft.com/office/drawing/2014/main" id="{6E9D072E-588D-D241-AE06-0DC994DC7A50}"/>
              </a:ext>
            </a:extLst>
          </p:cNvPr>
          <p:cNvSpPr/>
          <p:nvPr/>
        </p:nvSpPr>
        <p:spPr>
          <a:xfrm>
            <a:off x="3543300" y="585825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53" name="object 849">
            <a:extLst>
              <a:ext uri="{FF2B5EF4-FFF2-40B4-BE49-F238E27FC236}">
                <a16:creationId xmlns:a16="http://schemas.microsoft.com/office/drawing/2014/main" id="{8D2E7B8D-BD69-EC43-94FB-8E7D3CC6D8CD}"/>
              </a:ext>
            </a:extLst>
          </p:cNvPr>
          <p:cNvSpPr/>
          <p:nvPr/>
        </p:nvSpPr>
        <p:spPr>
          <a:xfrm>
            <a:off x="3543300" y="5916167"/>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54" name="object 850">
            <a:extLst>
              <a:ext uri="{FF2B5EF4-FFF2-40B4-BE49-F238E27FC236}">
                <a16:creationId xmlns:a16="http://schemas.microsoft.com/office/drawing/2014/main" id="{71BFB666-B503-F74B-8EA0-721A7129E4E2}"/>
              </a:ext>
            </a:extLst>
          </p:cNvPr>
          <p:cNvSpPr/>
          <p:nvPr/>
        </p:nvSpPr>
        <p:spPr>
          <a:xfrm>
            <a:off x="3543300" y="5974080"/>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55" name="object 851">
            <a:extLst>
              <a:ext uri="{FF2B5EF4-FFF2-40B4-BE49-F238E27FC236}">
                <a16:creationId xmlns:a16="http://schemas.microsoft.com/office/drawing/2014/main" id="{CBDC75FF-5C41-4542-9C3C-CF8516B7D44C}"/>
              </a:ext>
            </a:extLst>
          </p:cNvPr>
          <p:cNvSpPr/>
          <p:nvPr/>
        </p:nvSpPr>
        <p:spPr>
          <a:xfrm>
            <a:off x="3543300" y="6033516"/>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56" name="object 852">
            <a:extLst>
              <a:ext uri="{FF2B5EF4-FFF2-40B4-BE49-F238E27FC236}">
                <a16:creationId xmlns:a16="http://schemas.microsoft.com/office/drawing/2014/main" id="{E2E524D0-3DF8-744D-A561-3723A1574945}"/>
              </a:ext>
            </a:extLst>
          </p:cNvPr>
          <p:cNvSpPr/>
          <p:nvPr/>
        </p:nvSpPr>
        <p:spPr>
          <a:xfrm>
            <a:off x="3543300" y="6091428"/>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57" name="object 853">
            <a:extLst>
              <a:ext uri="{FF2B5EF4-FFF2-40B4-BE49-F238E27FC236}">
                <a16:creationId xmlns:a16="http://schemas.microsoft.com/office/drawing/2014/main" id="{D198AD95-74AD-9A46-AC30-AF19233A369D}"/>
              </a:ext>
            </a:extLst>
          </p:cNvPr>
          <p:cNvSpPr/>
          <p:nvPr/>
        </p:nvSpPr>
        <p:spPr>
          <a:xfrm>
            <a:off x="3543300" y="6149340"/>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58" name="object 854">
            <a:extLst>
              <a:ext uri="{FF2B5EF4-FFF2-40B4-BE49-F238E27FC236}">
                <a16:creationId xmlns:a16="http://schemas.microsoft.com/office/drawing/2014/main" id="{9F3B42B6-4C88-5048-B40F-9A9378B1F225}"/>
              </a:ext>
            </a:extLst>
          </p:cNvPr>
          <p:cNvSpPr/>
          <p:nvPr/>
        </p:nvSpPr>
        <p:spPr>
          <a:xfrm>
            <a:off x="3543300" y="6208776"/>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59" name="object 855">
            <a:extLst>
              <a:ext uri="{FF2B5EF4-FFF2-40B4-BE49-F238E27FC236}">
                <a16:creationId xmlns:a16="http://schemas.microsoft.com/office/drawing/2014/main" id="{02548A1C-3263-1540-8A3F-E6EFC06CCEDC}"/>
              </a:ext>
            </a:extLst>
          </p:cNvPr>
          <p:cNvSpPr/>
          <p:nvPr/>
        </p:nvSpPr>
        <p:spPr>
          <a:xfrm>
            <a:off x="4287011" y="3168395"/>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60" name="object 856">
            <a:extLst>
              <a:ext uri="{FF2B5EF4-FFF2-40B4-BE49-F238E27FC236}">
                <a16:creationId xmlns:a16="http://schemas.microsoft.com/office/drawing/2014/main" id="{86E675CA-3B36-7142-9A24-91699AF311CE}"/>
              </a:ext>
            </a:extLst>
          </p:cNvPr>
          <p:cNvSpPr/>
          <p:nvPr/>
        </p:nvSpPr>
        <p:spPr>
          <a:xfrm>
            <a:off x="4287011" y="3226308"/>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61" name="object 857">
            <a:extLst>
              <a:ext uri="{FF2B5EF4-FFF2-40B4-BE49-F238E27FC236}">
                <a16:creationId xmlns:a16="http://schemas.microsoft.com/office/drawing/2014/main" id="{7B766AA0-6023-0249-A48C-20F6BCD500D8}"/>
              </a:ext>
            </a:extLst>
          </p:cNvPr>
          <p:cNvSpPr/>
          <p:nvPr/>
        </p:nvSpPr>
        <p:spPr>
          <a:xfrm>
            <a:off x="4287011" y="3284220"/>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62" name="object 858">
            <a:extLst>
              <a:ext uri="{FF2B5EF4-FFF2-40B4-BE49-F238E27FC236}">
                <a16:creationId xmlns:a16="http://schemas.microsoft.com/office/drawing/2014/main" id="{C5E09306-F26F-4B4E-A7DD-B45243933758}"/>
              </a:ext>
            </a:extLst>
          </p:cNvPr>
          <p:cNvSpPr/>
          <p:nvPr/>
        </p:nvSpPr>
        <p:spPr>
          <a:xfrm>
            <a:off x="4287011" y="3343655"/>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63" name="object 859">
            <a:extLst>
              <a:ext uri="{FF2B5EF4-FFF2-40B4-BE49-F238E27FC236}">
                <a16:creationId xmlns:a16="http://schemas.microsoft.com/office/drawing/2014/main" id="{12E384A3-A3B3-394B-84E1-6E73C15E5B5C}"/>
              </a:ext>
            </a:extLst>
          </p:cNvPr>
          <p:cNvSpPr/>
          <p:nvPr/>
        </p:nvSpPr>
        <p:spPr>
          <a:xfrm>
            <a:off x="4287011" y="3401567"/>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64" name="object 860">
            <a:extLst>
              <a:ext uri="{FF2B5EF4-FFF2-40B4-BE49-F238E27FC236}">
                <a16:creationId xmlns:a16="http://schemas.microsoft.com/office/drawing/2014/main" id="{D470624B-589F-3E49-9D0A-3C80C042EE83}"/>
              </a:ext>
            </a:extLst>
          </p:cNvPr>
          <p:cNvSpPr/>
          <p:nvPr/>
        </p:nvSpPr>
        <p:spPr>
          <a:xfrm>
            <a:off x="4287011" y="3460241"/>
            <a:ext cx="7620" cy="0"/>
          </a:xfrm>
          <a:custGeom>
            <a:avLst/>
            <a:gdLst/>
            <a:ahLst/>
            <a:cxnLst/>
            <a:rect l="l" t="t" r="r" b="b"/>
            <a:pathLst>
              <a:path w="7620">
                <a:moveTo>
                  <a:pt x="0" y="0"/>
                </a:moveTo>
                <a:lnTo>
                  <a:pt x="7620" y="0"/>
                </a:lnTo>
              </a:path>
            </a:pathLst>
          </a:custGeom>
          <a:ln w="32003">
            <a:solidFill>
              <a:srgbClr val="D8D8D8"/>
            </a:solidFill>
          </a:ln>
        </p:spPr>
        <p:txBody>
          <a:bodyPr wrap="square" lIns="0" tIns="0" rIns="0" bIns="0" rtlCol="0"/>
          <a:lstStyle/>
          <a:p>
            <a:endParaRPr/>
          </a:p>
        </p:txBody>
      </p:sp>
      <p:sp>
        <p:nvSpPr>
          <p:cNvPr id="865" name="object 861">
            <a:extLst>
              <a:ext uri="{FF2B5EF4-FFF2-40B4-BE49-F238E27FC236}">
                <a16:creationId xmlns:a16="http://schemas.microsoft.com/office/drawing/2014/main" id="{17BA1F34-EC00-0646-95A0-20D9BF224D18}"/>
              </a:ext>
            </a:extLst>
          </p:cNvPr>
          <p:cNvSpPr/>
          <p:nvPr/>
        </p:nvSpPr>
        <p:spPr>
          <a:xfrm>
            <a:off x="4287011" y="3518916"/>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66" name="object 862">
            <a:extLst>
              <a:ext uri="{FF2B5EF4-FFF2-40B4-BE49-F238E27FC236}">
                <a16:creationId xmlns:a16="http://schemas.microsoft.com/office/drawing/2014/main" id="{6CF3041E-8747-4247-AEB1-2AE02C131CD1}"/>
              </a:ext>
            </a:extLst>
          </p:cNvPr>
          <p:cNvSpPr/>
          <p:nvPr/>
        </p:nvSpPr>
        <p:spPr>
          <a:xfrm>
            <a:off x="4287011" y="3576828"/>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67" name="object 863">
            <a:extLst>
              <a:ext uri="{FF2B5EF4-FFF2-40B4-BE49-F238E27FC236}">
                <a16:creationId xmlns:a16="http://schemas.microsoft.com/office/drawing/2014/main" id="{94CAD9BF-8CF9-8B4B-BD6E-290F224936A1}"/>
              </a:ext>
            </a:extLst>
          </p:cNvPr>
          <p:cNvSpPr/>
          <p:nvPr/>
        </p:nvSpPr>
        <p:spPr>
          <a:xfrm>
            <a:off x="4287011" y="3636264"/>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68" name="object 864">
            <a:extLst>
              <a:ext uri="{FF2B5EF4-FFF2-40B4-BE49-F238E27FC236}">
                <a16:creationId xmlns:a16="http://schemas.microsoft.com/office/drawing/2014/main" id="{D5EA029D-97BD-C642-8AC4-70DACA3AF14B}"/>
              </a:ext>
            </a:extLst>
          </p:cNvPr>
          <p:cNvSpPr/>
          <p:nvPr/>
        </p:nvSpPr>
        <p:spPr>
          <a:xfrm>
            <a:off x="4287011" y="3694176"/>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69" name="object 865">
            <a:extLst>
              <a:ext uri="{FF2B5EF4-FFF2-40B4-BE49-F238E27FC236}">
                <a16:creationId xmlns:a16="http://schemas.microsoft.com/office/drawing/2014/main" id="{1FF26641-F983-9A46-8ED3-5B12B2D80CD9}"/>
              </a:ext>
            </a:extLst>
          </p:cNvPr>
          <p:cNvSpPr/>
          <p:nvPr/>
        </p:nvSpPr>
        <p:spPr>
          <a:xfrm>
            <a:off x="4287011" y="3752088"/>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70" name="object 866">
            <a:extLst>
              <a:ext uri="{FF2B5EF4-FFF2-40B4-BE49-F238E27FC236}">
                <a16:creationId xmlns:a16="http://schemas.microsoft.com/office/drawing/2014/main" id="{3C809E43-FC25-CD40-9BA0-9C659DD96910}"/>
              </a:ext>
            </a:extLst>
          </p:cNvPr>
          <p:cNvSpPr/>
          <p:nvPr/>
        </p:nvSpPr>
        <p:spPr>
          <a:xfrm>
            <a:off x="4287011" y="3811523"/>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71" name="object 867">
            <a:extLst>
              <a:ext uri="{FF2B5EF4-FFF2-40B4-BE49-F238E27FC236}">
                <a16:creationId xmlns:a16="http://schemas.microsoft.com/office/drawing/2014/main" id="{5A81B910-F2CB-5147-82E2-57B23CA40A4D}"/>
              </a:ext>
            </a:extLst>
          </p:cNvPr>
          <p:cNvSpPr/>
          <p:nvPr/>
        </p:nvSpPr>
        <p:spPr>
          <a:xfrm>
            <a:off x="4287011" y="3869435"/>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72" name="object 868">
            <a:extLst>
              <a:ext uri="{FF2B5EF4-FFF2-40B4-BE49-F238E27FC236}">
                <a16:creationId xmlns:a16="http://schemas.microsoft.com/office/drawing/2014/main" id="{67764AA9-A18A-BB42-A9F3-CBD26FCB933B}"/>
              </a:ext>
            </a:extLst>
          </p:cNvPr>
          <p:cNvSpPr/>
          <p:nvPr/>
        </p:nvSpPr>
        <p:spPr>
          <a:xfrm>
            <a:off x="4287011" y="3927347"/>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73" name="object 869">
            <a:extLst>
              <a:ext uri="{FF2B5EF4-FFF2-40B4-BE49-F238E27FC236}">
                <a16:creationId xmlns:a16="http://schemas.microsoft.com/office/drawing/2014/main" id="{D7274AEA-4D89-E544-A2E8-33FAB65EA90F}"/>
              </a:ext>
            </a:extLst>
          </p:cNvPr>
          <p:cNvSpPr/>
          <p:nvPr/>
        </p:nvSpPr>
        <p:spPr>
          <a:xfrm>
            <a:off x="4287011" y="3986784"/>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74" name="object 870">
            <a:extLst>
              <a:ext uri="{FF2B5EF4-FFF2-40B4-BE49-F238E27FC236}">
                <a16:creationId xmlns:a16="http://schemas.microsoft.com/office/drawing/2014/main" id="{C6C45559-E83E-1F40-9D6E-33976108FAD2}"/>
              </a:ext>
            </a:extLst>
          </p:cNvPr>
          <p:cNvSpPr/>
          <p:nvPr/>
        </p:nvSpPr>
        <p:spPr>
          <a:xfrm>
            <a:off x="4287011" y="4044696"/>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75" name="object 871">
            <a:extLst>
              <a:ext uri="{FF2B5EF4-FFF2-40B4-BE49-F238E27FC236}">
                <a16:creationId xmlns:a16="http://schemas.microsoft.com/office/drawing/2014/main" id="{86507282-DE9F-D64C-8C20-6DB2D633A1C5}"/>
              </a:ext>
            </a:extLst>
          </p:cNvPr>
          <p:cNvSpPr/>
          <p:nvPr/>
        </p:nvSpPr>
        <p:spPr>
          <a:xfrm>
            <a:off x="4287011" y="4104132"/>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76" name="object 872">
            <a:extLst>
              <a:ext uri="{FF2B5EF4-FFF2-40B4-BE49-F238E27FC236}">
                <a16:creationId xmlns:a16="http://schemas.microsoft.com/office/drawing/2014/main" id="{F76CFB4C-B8FE-484D-BEFA-0809CE41CA9B}"/>
              </a:ext>
            </a:extLst>
          </p:cNvPr>
          <p:cNvSpPr/>
          <p:nvPr/>
        </p:nvSpPr>
        <p:spPr>
          <a:xfrm>
            <a:off x="4287011" y="4162044"/>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77" name="object 873">
            <a:extLst>
              <a:ext uri="{FF2B5EF4-FFF2-40B4-BE49-F238E27FC236}">
                <a16:creationId xmlns:a16="http://schemas.microsoft.com/office/drawing/2014/main" id="{79A1E1D0-51BD-C34A-B335-D2C909F028F8}"/>
              </a:ext>
            </a:extLst>
          </p:cNvPr>
          <p:cNvSpPr/>
          <p:nvPr/>
        </p:nvSpPr>
        <p:spPr>
          <a:xfrm>
            <a:off x="4287011" y="4219955"/>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78" name="object 874">
            <a:extLst>
              <a:ext uri="{FF2B5EF4-FFF2-40B4-BE49-F238E27FC236}">
                <a16:creationId xmlns:a16="http://schemas.microsoft.com/office/drawing/2014/main" id="{6C9F3609-3AA0-B64B-BBD8-F1588D7A9AB0}"/>
              </a:ext>
            </a:extLst>
          </p:cNvPr>
          <p:cNvSpPr/>
          <p:nvPr/>
        </p:nvSpPr>
        <p:spPr>
          <a:xfrm>
            <a:off x="4287011" y="4279391"/>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79" name="object 875">
            <a:extLst>
              <a:ext uri="{FF2B5EF4-FFF2-40B4-BE49-F238E27FC236}">
                <a16:creationId xmlns:a16="http://schemas.microsoft.com/office/drawing/2014/main" id="{C3E7D20F-607C-B94C-812A-2FACF8A5D1EE}"/>
              </a:ext>
            </a:extLst>
          </p:cNvPr>
          <p:cNvSpPr/>
          <p:nvPr/>
        </p:nvSpPr>
        <p:spPr>
          <a:xfrm>
            <a:off x="4287011" y="4337303"/>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80" name="object 876">
            <a:extLst>
              <a:ext uri="{FF2B5EF4-FFF2-40B4-BE49-F238E27FC236}">
                <a16:creationId xmlns:a16="http://schemas.microsoft.com/office/drawing/2014/main" id="{4269160C-5506-5F42-9278-B63A6CE30DAB}"/>
              </a:ext>
            </a:extLst>
          </p:cNvPr>
          <p:cNvSpPr/>
          <p:nvPr/>
        </p:nvSpPr>
        <p:spPr>
          <a:xfrm>
            <a:off x="4287011" y="4395216"/>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81" name="object 877">
            <a:extLst>
              <a:ext uri="{FF2B5EF4-FFF2-40B4-BE49-F238E27FC236}">
                <a16:creationId xmlns:a16="http://schemas.microsoft.com/office/drawing/2014/main" id="{756C3D04-55E9-6E4A-9408-9CBE52D9E2F8}"/>
              </a:ext>
            </a:extLst>
          </p:cNvPr>
          <p:cNvSpPr/>
          <p:nvPr/>
        </p:nvSpPr>
        <p:spPr>
          <a:xfrm>
            <a:off x="4287011" y="4454652"/>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82" name="object 878">
            <a:extLst>
              <a:ext uri="{FF2B5EF4-FFF2-40B4-BE49-F238E27FC236}">
                <a16:creationId xmlns:a16="http://schemas.microsoft.com/office/drawing/2014/main" id="{D546D8F5-9E75-EC40-87A5-1DD8EB689D38}"/>
              </a:ext>
            </a:extLst>
          </p:cNvPr>
          <p:cNvSpPr/>
          <p:nvPr/>
        </p:nvSpPr>
        <p:spPr>
          <a:xfrm>
            <a:off x="4287011" y="4512564"/>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83" name="object 879">
            <a:extLst>
              <a:ext uri="{FF2B5EF4-FFF2-40B4-BE49-F238E27FC236}">
                <a16:creationId xmlns:a16="http://schemas.microsoft.com/office/drawing/2014/main" id="{9D4B4256-5E81-ED4F-B880-2E227F943D92}"/>
              </a:ext>
            </a:extLst>
          </p:cNvPr>
          <p:cNvSpPr/>
          <p:nvPr/>
        </p:nvSpPr>
        <p:spPr>
          <a:xfrm>
            <a:off x="4287011" y="4571238"/>
            <a:ext cx="7620" cy="0"/>
          </a:xfrm>
          <a:custGeom>
            <a:avLst/>
            <a:gdLst/>
            <a:ahLst/>
            <a:cxnLst/>
            <a:rect l="l" t="t" r="r" b="b"/>
            <a:pathLst>
              <a:path w="7620">
                <a:moveTo>
                  <a:pt x="0" y="0"/>
                </a:moveTo>
                <a:lnTo>
                  <a:pt x="7620" y="0"/>
                </a:lnTo>
              </a:path>
            </a:pathLst>
          </a:custGeom>
          <a:ln w="32004">
            <a:solidFill>
              <a:srgbClr val="D8D8D8"/>
            </a:solidFill>
          </a:ln>
        </p:spPr>
        <p:txBody>
          <a:bodyPr wrap="square" lIns="0" tIns="0" rIns="0" bIns="0" rtlCol="0"/>
          <a:lstStyle/>
          <a:p>
            <a:endParaRPr/>
          </a:p>
        </p:txBody>
      </p:sp>
      <p:sp>
        <p:nvSpPr>
          <p:cNvPr id="884" name="object 880">
            <a:extLst>
              <a:ext uri="{FF2B5EF4-FFF2-40B4-BE49-F238E27FC236}">
                <a16:creationId xmlns:a16="http://schemas.microsoft.com/office/drawing/2014/main" id="{2FFE72F8-3130-5B45-879B-2D22C6E3933F}"/>
              </a:ext>
            </a:extLst>
          </p:cNvPr>
          <p:cNvSpPr/>
          <p:nvPr/>
        </p:nvSpPr>
        <p:spPr>
          <a:xfrm>
            <a:off x="4287011" y="4629911"/>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85" name="object 881">
            <a:extLst>
              <a:ext uri="{FF2B5EF4-FFF2-40B4-BE49-F238E27FC236}">
                <a16:creationId xmlns:a16="http://schemas.microsoft.com/office/drawing/2014/main" id="{B2CCD91C-E782-734E-B650-041698218E2D}"/>
              </a:ext>
            </a:extLst>
          </p:cNvPr>
          <p:cNvSpPr/>
          <p:nvPr/>
        </p:nvSpPr>
        <p:spPr>
          <a:xfrm>
            <a:off x="4287011" y="4687823"/>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86" name="object 882">
            <a:extLst>
              <a:ext uri="{FF2B5EF4-FFF2-40B4-BE49-F238E27FC236}">
                <a16:creationId xmlns:a16="http://schemas.microsoft.com/office/drawing/2014/main" id="{B2CA5D3C-6424-4C45-9A9B-CB7BB6525259}"/>
              </a:ext>
            </a:extLst>
          </p:cNvPr>
          <p:cNvSpPr/>
          <p:nvPr/>
        </p:nvSpPr>
        <p:spPr>
          <a:xfrm>
            <a:off x="4287011" y="4747260"/>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87" name="object 883">
            <a:extLst>
              <a:ext uri="{FF2B5EF4-FFF2-40B4-BE49-F238E27FC236}">
                <a16:creationId xmlns:a16="http://schemas.microsoft.com/office/drawing/2014/main" id="{EC93D0DB-5D8F-A54B-BEDF-F43707619253}"/>
              </a:ext>
            </a:extLst>
          </p:cNvPr>
          <p:cNvSpPr/>
          <p:nvPr/>
        </p:nvSpPr>
        <p:spPr>
          <a:xfrm>
            <a:off x="4287011" y="4805171"/>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88" name="object 884">
            <a:extLst>
              <a:ext uri="{FF2B5EF4-FFF2-40B4-BE49-F238E27FC236}">
                <a16:creationId xmlns:a16="http://schemas.microsoft.com/office/drawing/2014/main" id="{40CF34C0-79C4-2C45-997F-B3347428F079}"/>
              </a:ext>
            </a:extLst>
          </p:cNvPr>
          <p:cNvSpPr/>
          <p:nvPr/>
        </p:nvSpPr>
        <p:spPr>
          <a:xfrm>
            <a:off x="4287011" y="4863084"/>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89" name="object 885">
            <a:extLst>
              <a:ext uri="{FF2B5EF4-FFF2-40B4-BE49-F238E27FC236}">
                <a16:creationId xmlns:a16="http://schemas.microsoft.com/office/drawing/2014/main" id="{01E3DF52-8A9D-CD4C-BD57-9B1422EE1AD8}"/>
              </a:ext>
            </a:extLst>
          </p:cNvPr>
          <p:cNvSpPr/>
          <p:nvPr/>
        </p:nvSpPr>
        <p:spPr>
          <a:xfrm>
            <a:off x="4287011" y="4922520"/>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90" name="object 886">
            <a:extLst>
              <a:ext uri="{FF2B5EF4-FFF2-40B4-BE49-F238E27FC236}">
                <a16:creationId xmlns:a16="http://schemas.microsoft.com/office/drawing/2014/main" id="{25238978-E189-194B-BB18-DFB3CA6BB46F}"/>
              </a:ext>
            </a:extLst>
          </p:cNvPr>
          <p:cNvSpPr/>
          <p:nvPr/>
        </p:nvSpPr>
        <p:spPr>
          <a:xfrm>
            <a:off x="4287011" y="4980432"/>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91" name="object 887">
            <a:extLst>
              <a:ext uri="{FF2B5EF4-FFF2-40B4-BE49-F238E27FC236}">
                <a16:creationId xmlns:a16="http://schemas.microsoft.com/office/drawing/2014/main" id="{1EE1C63F-C68A-E34D-A3B0-0D8EDE39955E}"/>
              </a:ext>
            </a:extLst>
          </p:cNvPr>
          <p:cNvSpPr/>
          <p:nvPr/>
        </p:nvSpPr>
        <p:spPr>
          <a:xfrm>
            <a:off x="4287011" y="5038344"/>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92" name="object 888">
            <a:extLst>
              <a:ext uri="{FF2B5EF4-FFF2-40B4-BE49-F238E27FC236}">
                <a16:creationId xmlns:a16="http://schemas.microsoft.com/office/drawing/2014/main" id="{17A4765B-1A14-7D43-8EA0-809FD1B4761E}"/>
              </a:ext>
            </a:extLst>
          </p:cNvPr>
          <p:cNvSpPr/>
          <p:nvPr/>
        </p:nvSpPr>
        <p:spPr>
          <a:xfrm>
            <a:off x="4287011" y="5097780"/>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93" name="object 889">
            <a:extLst>
              <a:ext uri="{FF2B5EF4-FFF2-40B4-BE49-F238E27FC236}">
                <a16:creationId xmlns:a16="http://schemas.microsoft.com/office/drawing/2014/main" id="{169E92E8-B2FA-134C-A1A5-F3ACB9D3D6E0}"/>
              </a:ext>
            </a:extLst>
          </p:cNvPr>
          <p:cNvSpPr/>
          <p:nvPr/>
        </p:nvSpPr>
        <p:spPr>
          <a:xfrm>
            <a:off x="4287011" y="5155691"/>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94" name="object 890">
            <a:extLst>
              <a:ext uri="{FF2B5EF4-FFF2-40B4-BE49-F238E27FC236}">
                <a16:creationId xmlns:a16="http://schemas.microsoft.com/office/drawing/2014/main" id="{DD21D5B3-82B1-2947-8D4F-93771F9135D1}"/>
              </a:ext>
            </a:extLst>
          </p:cNvPr>
          <p:cNvSpPr/>
          <p:nvPr/>
        </p:nvSpPr>
        <p:spPr>
          <a:xfrm>
            <a:off x="4287011" y="5214366"/>
            <a:ext cx="7620" cy="0"/>
          </a:xfrm>
          <a:custGeom>
            <a:avLst/>
            <a:gdLst/>
            <a:ahLst/>
            <a:cxnLst/>
            <a:rect l="l" t="t" r="r" b="b"/>
            <a:pathLst>
              <a:path w="7620">
                <a:moveTo>
                  <a:pt x="0" y="0"/>
                </a:moveTo>
                <a:lnTo>
                  <a:pt x="7620" y="0"/>
                </a:lnTo>
              </a:path>
            </a:pathLst>
          </a:custGeom>
          <a:ln w="32003">
            <a:solidFill>
              <a:srgbClr val="D8D8D8"/>
            </a:solidFill>
          </a:ln>
        </p:spPr>
        <p:txBody>
          <a:bodyPr wrap="square" lIns="0" tIns="0" rIns="0" bIns="0" rtlCol="0"/>
          <a:lstStyle/>
          <a:p>
            <a:endParaRPr/>
          </a:p>
        </p:txBody>
      </p:sp>
      <p:sp>
        <p:nvSpPr>
          <p:cNvPr id="895" name="object 891">
            <a:extLst>
              <a:ext uri="{FF2B5EF4-FFF2-40B4-BE49-F238E27FC236}">
                <a16:creationId xmlns:a16="http://schemas.microsoft.com/office/drawing/2014/main" id="{1C9A6280-D773-B64D-8AD2-690C8D672BC8}"/>
              </a:ext>
            </a:extLst>
          </p:cNvPr>
          <p:cNvSpPr/>
          <p:nvPr/>
        </p:nvSpPr>
        <p:spPr>
          <a:xfrm>
            <a:off x="4287011" y="5273040"/>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96" name="object 892">
            <a:extLst>
              <a:ext uri="{FF2B5EF4-FFF2-40B4-BE49-F238E27FC236}">
                <a16:creationId xmlns:a16="http://schemas.microsoft.com/office/drawing/2014/main" id="{3CEA77B4-467D-9842-AEE1-0280E32B6F8D}"/>
              </a:ext>
            </a:extLst>
          </p:cNvPr>
          <p:cNvSpPr/>
          <p:nvPr/>
        </p:nvSpPr>
        <p:spPr>
          <a:xfrm>
            <a:off x="4287011" y="5330952"/>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97" name="object 893">
            <a:extLst>
              <a:ext uri="{FF2B5EF4-FFF2-40B4-BE49-F238E27FC236}">
                <a16:creationId xmlns:a16="http://schemas.microsoft.com/office/drawing/2014/main" id="{A7104C45-DF35-8F4D-8667-A6CD212976AC}"/>
              </a:ext>
            </a:extLst>
          </p:cNvPr>
          <p:cNvSpPr/>
          <p:nvPr/>
        </p:nvSpPr>
        <p:spPr>
          <a:xfrm>
            <a:off x="4287011" y="5390388"/>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98" name="object 894">
            <a:extLst>
              <a:ext uri="{FF2B5EF4-FFF2-40B4-BE49-F238E27FC236}">
                <a16:creationId xmlns:a16="http://schemas.microsoft.com/office/drawing/2014/main" id="{B704AA60-7E12-B241-92B6-1E04E5134E51}"/>
              </a:ext>
            </a:extLst>
          </p:cNvPr>
          <p:cNvSpPr/>
          <p:nvPr/>
        </p:nvSpPr>
        <p:spPr>
          <a:xfrm>
            <a:off x="4287011" y="5448300"/>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99" name="object 895">
            <a:extLst>
              <a:ext uri="{FF2B5EF4-FFF2-40B4-BE49-F238E27FC236}">
                <a16:creationId xmlns:a16="http://schemas.microsoft.com/office/drawing/2014/main" id="{0FCE73B3-625F-7C47-AACE-78838AA6732E}"/>
              </a:ext>
            </a:extLst>
          </p:cNvPr>
          <p:cNvSpPr/>
          <p:nvPr/>
        </p:nvSpPr>
        <p:spPr>
          <a:xfrm>
            <a:off x="4287011" y="5506212"/>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900" name="object 896">
            <a:extLst>
              <a:ext uri="{FF2B5EF4-FFF2-40B4-BE49-F238E27FC236}">
                <a16:creationId xmlns:a16="http://schemas.microsoft.com/office/drawing/2014/main" id="{452AB7DE-28C0-FB42-98FD-DCE81007DF76}"/>
              </a:ext>
            </a:extLst>
          </p:cNvPr>
          <p:cNvSpPr/>
          <p:nvPr/>
        </p:nvSpPr>
        <p:spPr>
          <a:xfrm>
            <a:off x="4287011" y="5565648"/>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901" name="object 897">
            <a:extLst>
              <a:ext uri="{FF2B5EF4-FFF2-40B4-BE49-F238E27FC236}">
                <a16:creationId xmlns:a16="http://schemas.microsoft.com/office/drawing/2014/main" id="{80EECF33-30B3-994D-9A76-1FDA468DCC5E}"/>
              </a:ext>
            </a:extLst>
          </p:cNvPr>
          <p:cNvSpPr/>
          <p:nvPr/>
        </p:nvSpPr>
        <p:spPr>
          <a:xfrm>
            <a:off x="4287011" y="5623559"/>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902" name="object 898">
            <a:extLst>
              <a:ext uri="{FF2B5EF4-FFF2-40B4-BE49-F238E27FC236}">
                <a16:creationId xmlns:a16="http://schemas.microsoft.com/office/drawing/2014/main" id="{27984396-1D7E-8641-84E1-EC26BFD2AF1C}"/>
              </a:ext>
            </a:extLst>
          </p:cNvPr>
          <p:cNvSpPr/>
          <p:nvPr/>
        </p:nvSpPr>
        <p:spPr>
          <a:xfrm>
            <a:off x="4287011" y="5681471"/>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903" name="object 899">
            <a:extLst>
              <a:ext uri="{FF2B5EF4-FFF2-40B4-BE49-F238E27FC236}">
                <a16:creationId xmlns:a16="http://schemas.microsoft.com/office/drawing/2014/main" id="{DAA60E39-56A3-2A4B-9C77-D910170FA49B}"/>
              </a:ext>
            </a:extLst>
          </p:cNvPr>
          <p:cNvSpPr/>
          <p:nvPr/>
        </p:nvSpPr>
        <p:spPr>
          <a:xfrm>
            <a:off x="4287011" y="5740908"/>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904" name="object 900">
            <a:extLst>
              <a:ext uri="{FF2B5EF4-FFF2-40B4-BE49-F238E27FC236}">
                <a16:creationId xmlns:a16="http://schemas.microsoft.com/office/drawing/2014/main" id="{E9A15CBA-BF04-9448-A39F-9B0EAE6A76FB}"/>
              </a:ext>
            </a:extLst>
          </p:cNvPr>
          <p:cNvSpPr/>
          <p:nvPr/>
        </p:nvSpPr>
        <p:spPr>
          <a:xfrm>
            <a:off x="4287011" y="5798820"/>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905" name="object 901">
            <a:extLst>
              <a:ext uri="{FF2B5EF4-FFF2-40B4-BE49-F238E27FC236}">
                <a16:creationId xmlns:a16="http://schemas.microsoft.com/office/drawing/2014/main" id="{D7136073-9B87-9B48-ADEA-E908FA069E81}"/>
              </a:ext>
            </a:extLst>
          </p:cNvPr>
          <p:cNvSpPr/>
          <p:nvPr/>
        </p:nvSpPr>
        <p:spPr>
          <a:xfrm>
            <a:off x="4287011" y="5858255"/>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906" name="object 902">
            <a:extLst>
              <a:ext uri="{FF2B5EF4-FFF2-40B4-BE49-F238E27FC236}">
                <a16:creationId xmlns:a16="http://schemas.microsoft.com/office/drawing/2014/main" id="{94EA497A-DB73-A34D-9573-0AE5A6FE08BC}"/>
              </a:ext>
            </a:extLst>
          </p:cNvPr>
          <p:cNvSpPr/>
          <p:nvPr/>
        </p:nvSpPr>
        <p:spPr>
          <a:xfrm>
            <a:off x="4287011" y="5916167"/>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907" name="object 903">
            <a:extLst>
              <a:ext uri="{FF2B5EF4-FFF2-40B4-BE49-F238E27FC236}">
                <a16:creationId xmlns:a16="http://schemas.microsoft.com/office/drawing/2014/main" id="{C5C5DB02-FDD0-2E4E-BD69-2CE14066BFE1}"/>
              </a:ext>
            </a:extLst>
          </p:cNvPr>
          <p:cNvSpPr/>
          <p:nvPr/>
        </p:nvSpPr>
        <p:spPr>
          <a:xfrm>
            <a:off x="4287011" y="5974080"/>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908" name="object 904">
            <a:extLst>
              <a:ext uri="{FF2B5EF4-FFF2-40B4-BE49-F238E27FC236}">
                <a16:creationId xmlns:a16="http://schemas.microsoft.com/office/drawing/2014/main" id="{10E8C617-38FD-B544-8FDC-C8E455520A28}"/>
              </a:ext>
            </a:extLst>
          </p:cNvPr>
          <p:cNvSpPr/>
          <p:nvPr/>
        </p:nvSpPr>
        <p:spPr>
          <a:xfrm>
            <a:off x="4287011" y="6033516"/>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909" name="object 905">
            <a:extLst>
              <a:ext uri="{FF2B5EF4-FFF2-40B4-BE49-F238E27FC236}">
                <a16:creationId xmlns:a16="http://schemas.microsoft.com/office/drawing/2014/main" id="{30BCD982-41AF-904A-9B9A-322B04A4E16B}"/>
              </a:ext>
            </a:extLst>
          </p:cNvPr>
          <p:cNvSpPr/>
          <p:nvPr/>
        </p:nvSpPr>
        <p:spPr>
          <a:xfrm>
            <a:off x="4287011" y="6091428"/>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910" name="object 906">
            <a:extLst>
              <a:ext uri="{FF2B5EF4-FFF2-40B4-BE49-F238E27FC236}">
                <a16:creationId xmlns:a16="http://schemas.microsoft.com/office/drawing/2014/main" id="{ACEB441D-C296-7D42-8D86-92267225FAF6}"/>
              </a:ext>
            </a:extLst>
          </p:cNvPr>
          <p:cNvSpPr/>
          <p:nvPr/>
        </p:nvSpPr>
        <p:spPr>
          <a:xfrm>
            <a:off x="4287011" y="6149340"/>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911" name="object 907">
            <a:extLst>
              <a:ext uri="{FF2B5EF4-FFF2-40B4-BE49-F238E27FC236}">
                <a16:creationId xmlns:a16="http://schemas.microsoft.com/office/drawing/2014/main" id="{48D57677-3B83-CC49-9DE0-A82D4420E514}"/>
              </a:ext>
            </a:extLst>
          </p:cNvPr>
          <p:cNvSpPr/>
          <p:nvPr/>
        </p:nvSpPr>
        <p:spPr>
          <a:xfrm>
            <a:off x="4287011" y="6208776"/>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912" name="object 908">
            <a:extLst>
              <a:ext uri="{FF2B5EF4-FFF2-40B4-BE49-F238E27FC236}">
                <a16:creationId xmlns:a16="http://schemas.microsoft.com/office/drawing/2014/main" id="{3B72AC08-C925-FA4E-985A-744B2F296EC7}"/>
              </a:ext>
            </a:extLst>
          </p:cNvPr>
          <p:cNvSpPr/>
          <p:nvPr/>
        </p:nvSpPr>
        <p:spPr>
          <a:xfrm>
            <a:off x="5030723" y="316839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13" name="object 909">
            <a:extLst>
              <a:ext uri="{FF2B5EF4-FFF2-40B4-BE49-F238E27FC236}">
                <a16:creationId xmlns:a16="http://schemas.microsoft.com/office/drawing/2014/main" id="{31AD70AD-7138-ED4D-93A2-D6348C7C7C58}"/>
              </a:ext>
            </a:extLst>
          </p:cNvPr>
          <p:cNvSpPr/>
          <p:nvPr/>
        </p:nvSpPr>
        <p:spPr>
          <a:xfrm>
            <a:off x="5030723" y="322630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14" name="object 910">
            <a:extLst>
              <a:ext uri="{FF2B5EF4-FFF2-40B4-BE49-F238E27FC236}">
                <a16:creationId xmlns:a16="http://schemas.microsoft.com/office/drawing/2014/main" id="{B1B401F3-D4EC-3145-9494-FB8DA9C10810}"/>
              </a:ext>
            </a:extLst>
          </p:cNvPr>
          <p:cNvSpPr/>
          <p:nvPr/>
        </p:nvSpPr>
        <p:spPr>
          <a:xfrm>
            <a:off x="5030723" y="328422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15" name="object 911">
            <a:extLst>
              <a:ext uri="{FF2B5EF4-FFF2-40B4-BE49-F238E27FC236}">
                <a16:creationId xmlns:a16="http://schemas.microsoft.com/office/drawing/2014/main" id="{E4531A3A-64AA-BA41-870D-BB1FD4A33AF3}"/>
              </a:ext>
            </a:extLst>
          </p:cNvPr>
          <p:cNvSpPr/>
          <p:nvPr/>
        </p:nvSpPr>
        <p:spPr>
          <a:xfrm>
            <a:off x="5030723" y="33436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16" name="object 912">
            <a:extLst>
              <a:ext uri="{FF2B5EF4-FFF2-40B4-BE49-F238E27FC236}">
                <a16:creationId xmlns:a16="http://schemas.microsoft.com/office/drawing/2014/main" id="{0BABD3EC-5E44-2A46-B440-F8E699172E52}"/>
              </a:ext>
            </a:extLst>
          </p:cNvPr>
          <p:cNvSpPr/>
          <p:nvPr/>
        </p:nvSpPr>
        <p:spPr>
          <a:xfrm>
            <a:off x="5030723" y="340156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17" name="object 913">
            <a:extLst>
              <a:ext uri="{FF2B5EF4-FFF2-40B4-BE49-F238E27FC236}">
                <a16:creationId xmlns:a16="http://schemas.microsoft.com/office/drawing/2014/main" id="{4DA52C4B-4C43-1F45-9E1E-FD97182EA8CF}"/>
              </a:ext>
            </a:extLst>
          </p:cNvPr>
          <p:cNvSpPr/>
          <p:nvPr/>
        </p:nvSpPr>
        <p:spPr>
          <a:xfrm>
            <a:off x="5030723" y="3460241"/>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918" name="object 914">
            <a:extLst>
              <a:ext uri="{FF2B5EF4-FFF2-40B4-BE49-F238E27FC236}">
                <a16:creationId xmlns:a16="http://schemas.microsoft.com/office/drawing/2014/main" id="{F1938D7B-F1AE-624E-8E7F-53915EA9AEB6}"/>
              </a:ext>
            </a:extLst>
          </p:cNvPr>
          <p:cNvSpPr/>
          <p:nvPr/>
        </p:nvSpPr>
        <p:spPr>
          <a:xfrm>
            <a:off x="5030723" y="35189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19" name="object 915">
            <a:extLst>
              <a:ext uri="{FF2B5EF4-FFF2-40B4-BE49-F238E27FC236}">
                <a16:creationId xmlns:a16="http://schemas.microsoft.com/office/drawing/2014/main" id="{6BC740E5-FB11-064E-852E-061527636B73}"/>
              </a:ext>
            </a:extLst>
          </p:cNvPr>
          <p:cNvSpPr/>
          <p:nvPr/>
        </p:nvSpPr>
        <p:spPr>
          <a:xfrm>
            <a:off x="5030723" y="357682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20" name="object 916">
            <a:extLst>
              <a:ext uri="{FF2B5EF4-FFF2-40B4-BE49-F238E27FC236}">
                <a16:creationId xmlns:a16="http://schemas.microsoft.com/office/drawing/2014/main" id="{0018B03B-3206-9147-AC56-BF460651F5E6}"/>
              </a:ext>
            </a:extLst>
          </p:cNvPr>
          <p:cNvSpPr/>
          <p:nvPr/>
        </p:nvSpPr>
        <p:spPr>
          <a:xfrm>
            <a:off x="5030723" y="363626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21" name="object 917">
            <a:extLst>
              <a:ext uri="{FF2B5EF4-FFF2-40B4-BE49-F238E27FC236}">
                <a16:creationId xmlns:a16="http://schemas.microsoft.com/office/drawing/2014/main" id="{0C981A78-491E-AC46-8166-D07D914EC2C8}"/>
              </a:ext>
            </a:extLst>
          </p:cNvPr>
          <p:cNvSpPr/>
          <p:nvPr/>
        </p:nvSpPr>
        <p:spPr>
          <a:xfrm>
            <a:off x="5030723" y="369417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22" name="object 918">
            <a:extLst>
              <a:ext uri="{FF2B5EF4-FFF2-40B4-BE49-F238E27FC236}">
                <a16:creationId xmlns:a16="http://schemas.microsoft.com/office/drawing/2014/main" id="{A6A24028-BCCA-D248-9BE6-5968EBF282A0}"/>
              </a:ext>
            </a:extLst>
          </p:cNvPr>
          <p:cNvSpPr/>
          <p:nvPr/>
        </p:nvSpPr>
        <p:spPr>
          <a:xfrm>
            <a:off x="5030723" y="375208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23" name="object 919">
            <a:extLst>
              <a:ext uri="{FF2B5EF4-FFF2-40B4-BE49-F238E27FC236}">
                <a16:creationId xmlns:a16="http://schemas.microsoft.com/office/drawing/2014/main" id="{CDF86A44-5474-A940-B083-8812C6C0B0B6}"/>
              </a:ext>
            </a:extLst>
          </p:cNvPr>
          <p:cNvSpPr/>
          <p:nvPr/>
        </p:nvSpPr>
        <p:spPr>
          <a:xfrm>
            <a:off x="5030723" y="381152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24" name="object 920">
            <a:extLst>
              <a:ext uri="{FF2B5EF4-FFF2-40B4-BE49-F238E27FC236}">
                <a16:creationId xmlns:a16="http://schemas.microsoft.com/office/drawing/2014/main" id="{31CB14AA-4148-7B42-BE4C-A65F4181F34B}"/>
              </a:ext>
            </a:extLst>
          </p:cNvPr>
          <p:cNvSpPr/>
          <p:nvPr/>
        </p:nvSpPr>
        <p:spPr>
          <a:xfrm>
            <a:off x="5030723" y="386943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25" name="object 921">
            <a:extLst>
              <a:ext uri="{FF2B5EF4-FFF2-40B4-BE49-F238E27FC236}">
                <a16:creationId xmlns:a16="http://schemas.microsoft.com/office/drawing/2014/main" id="{8EBA5125-72E4-FB49-B0B6-42C495FCFB70}"/>
              </a:ext>
            </a:extLst>
          </p:cNvPr>
          <p:cNvSpPr/>
          <p:nvPr/>
        </p:nvSpPr>
        <p:spPr>
          <a:xfrm>
            <a:off x="5030723" y="3927347"/>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26" name="object 922">
            <a:extLst>
              <a:ext uri="{FF2B5EF4-FFF2-40B4-BE49-F238E27FC236}">
                <a16:creationId xmlns:a16="http://schemas.microsoft.com/office/drawing/2014/main" id="{42AF5F56-12CE-754D-A347-9FE1F4D5849E}"/>
              </a:ext>
            </a:extLst>
          </p:cNvPr>
          <p:cNvSpPr/>
          <p:nvPr/>
        </p:nvSpPr>
        <p:spPr>
          <a:xfrm>
            <a:off x="5030723" y="398678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27" name="object 923">
            <a:extLst>
              <a:ext uri="{FF2B5EF4-FFF2-40B4-BE49-F238E27FC236}">
                <a16:creationId xmlns:a16="http://schemas.microsoft.com/office/drawing/2014/main" id="{48129AF1-4735-F34B-AEE5-11C73374AFE3}"/>
              </a:ext>
            </a:extLst>
          </p:cNvPr>
          <p:cNvSpPr/>
          <p:nvPr/>
        </p:nvSpPr>
        <p:spPr>
          <a:xfrm>
            <a:off x="5030723" y="4044696"/>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28" name="object 924">
            <a:extLst>
              <a:ext uri="{FF2B5EF4-FFF2-40B4-BE49-F238E27FC236}">
                <a16:creationId xmlns:a16="http://schemas.microsoft.com/office/drawing/2014/main" id="{F754E266-9AD1-3D4A-A7E4-6B4AC3A9E581}"/>
              </a:ext>
            </a:extLst>
          </p:cNvPr>
          <p:cNvSpPr/>
          <p:nvPr/>
        </p:nvSpPr>
        <p:spPr>
          <a:xfrm>
            <a:off x="5030723" y="410413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29" name="object 925">
            <a:extLst>
              <a:ext uri="{FF2B5EF4-FFF2-40B4-BE49-F238E27FC236}">
                <a16:creationId xmlns:a16="http://schemas.microsoft.com/office/drawing/2014/main" id="{09A4EFA9-7EEF-CB4F-89AB-111B44199ECB}"/>
              </a:ext>
            </a:extLst>
          </p:cNvPr>
          <p:cNvSpPr/>
          <p:nvPr/>
        </p:nvSpPr>
        <p:spPr>
          <a:xfrm>
            <a:off x="5030723" y="416204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30" name="object 926">
            <a:extLst>
              <a:ext uri="{FF2B5EF4-FFF2-40B4-BE49-F238E27FC236}">
                <a16:creationId xmlns:a16="http://schemas.microsoft.com/office/drawing/2014/main" id="{CDFBBD7E-73DB-FF40-AAC9-BE0421C93D9F}"/>
              </a:ext>
            </a:extLst>
          </p:cNvPr>
          <p:cNvSpPr/>
          <p:nvPr/>
        </p:nvSpPr>
        <p:spPr>
          <a:xfrm>
            <a:off x="5030723" y="42199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31" name="object 927">
            <a:extLst>
              <a:ext uri="{FF2B5EF4-FFF2-40B4-BE49-F238E27FC236}">
                <a16:creationId xmlns:a16="http://schemas.microsoft.com/office/drawing/2014/main" id="{8A22676A-8E0B-2A40-A084-F71C2E5181E6}"/>
              </a:ext>
            </a:extLst>
          </p:cNvPr>
          <p:cNvSpPr/>
          <p:nvPr/>
        </p:nvSpPr>
        <p:spPr>
          <a:xfrm>
            <a:off x="5030723" y="427939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32" name="object 928">
            <a:extLst>
              <a:ext uri="{FF2B5EF4-FFF2-40B4-BE49-F238E27FC236}">
                <a16:creationId xmlns:a16="http://schemas.microsoft.com/office/drawing/2014/main" id="{57999DDF-3B38-BC44-9D4E-1D9212F11B6C}"/>
              </a:ext>
            </a:extLst>
          </p:cNvPr>
          <p:cNvSpPr/>
          <p:nvPr/>
        </p:nvSpPr>
        <p:spPr>
          <a:xfrm>
            <a:off x="5030723" y="4337303"/>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33" name="object 929">
            <a:extLst>
              <a:ext uri="{FF2B5EF4-FFF2-40B4-BE49-F238E27FC236}">
                <a16:creationId xmlns:a16="http://schemas.microsoft.com/office/drawing/2014/main" id="{568ADB8B-E1F6-6443-B336-DB066BC496D2}"/>
              </a:ext>
            </a:extLst>
          </p:cNvPr>
          <p:cNvSpPr/>
          <p:nvPr/>
        </p:nvSpPr>
        <p:spPr>
          <a:xfrm>
            <a:off x="5030723" y="43952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34" name="object 930">
            <a:extLst>
              <a:ext uri="{FF2B5EF4-FFF2-40B4-BE49-F238E27FC236}">
                <a16:creationId xmlns:a16="http://schemas.microsoft.com/office/drawing/2014/main" id="{F1EFCC40-AF95-B340-B382-7C1906C74250}"/>
              </a:ext>
            </a:extLst>
          </p:cNvPr>
          <p:cNvSpPr/>
          <p:nvPr/>
        </p:nvSpPr>
        <p:spPr>
          <a:xfrm>
            <a:off x="5030723" y="4454652"/>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35" name="object 931">
            <a:extLst>
              <a:ext uri="{FF2B5EF4-FFF2-40B4-BE49-F238E27FC236}">
                <a16:creationId xmlns:a16="http://schemas.microsoft.com/office/drawing/2014/main" id="{4290792C-2D8D-2841-888D-A6679A8D3BD2}"/>
              </a:ext>
            </a:extLst>
          </p:cNvPr>
          <p:cNvSpPr/>
          <p:nvPr/>
        </p:nvSpPr>
        <p:spPr>
          <a:xfrm>
            <a:off x="5030723" y="451256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36" name="object 932">
            <a:extLst>
              <a:ext uri="{FF2B5EF4-FFF2-40B4-BE49-F238E27FC236}">
                <a16:creationId xmlns:a16="http://schemas.microsoft.com/office/drawing/2014/main" id="{08DD1D20-402B-2145-9F6A-E4501D4D6B11}"/>
              </a:ext>
            </a:extLst>
          </p:cNvPr>
          <p:cNvSpPr/>
          <p:nvPr/>
        </p:nvSpPr>
        <p:spPr>
          <a:xfrm>
            <a:off x="5030723" y="4571238"/>
            <a:ext cx="9525" cy="0"/>
          </a:xfrm>
          <a:custGeom>
            <a:avLst/>
            <a:gdLst/>
            <a:ahLst/>
            <a:cxnLst/>
            <a:rect l="l" t="t" r="r" b="b"/>
            <a:pathLst>
              <a:path w="9525">
                <a:moveTo>
                  <a:pt x="0" y="0"/>
                </a:moveTo>
                <a:lnTo>
                  <a:pt x="9144" y="0"/>
                </a:lnTo>
              </a:path>
            </a:pathLst>
          </a:custGeom>
          <a:ln w="32004">
            <a:solidFill>
              <a:srgbClr val="D8D8D8"/>
            </a:solidFill>
          </a:ln>
        </p:spPr>
        <p:txBody>
          <a:bodyPr wrap="square" lIns="0" tIns="0" rIns="0" bIns="0" rtlCol="0"/>
          <a:lstStyle/>
          <a:p>
            <a:endParaRPr/>
          </a:p>
        </p:txBody>
      </p:sp>
      <p:sp>
        <p:nvSpPr>
          <p:cNvPr id="937" name="object 933">
            <a:extLst>
              <a:ext uri="{FF2B5EF4-FFF2-40B4-BE49-F238E27FC236}">
                <a16:creationId xmlns:a16="http://schemas.microsoft.com/office/drawing/2014/main" id="{4C880F29-F236-344E-A25E-6F5927DB8AC2}"/>
              </a:ext>
            </a:extLst>
          </p:cNvPr>
          <p:cNvSpPr/>
          <p:nvPr/>
        </p:nvSpPr>
        <p:spPr>
          <a:xfrm>
            <a:off x="5030723" y="462991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38" name="object 934">
            <a:extLst>
              <a:ext uri="{FF2B5EF4-FFF2-40B4-BE49-F238E27FC236}">
                <a16:creationId xmlns:a16="http://schemas.microsoft.com/office/drawing/2014/main" id="{F705F47F-C6FD-2942-9A8E-0D6C283110DE}"/>
              </a:ext>
            </a:extLst>
          </p:cNvPr>
          <p:cNvSpPr/>
          <p:nvPr/>
        </p:nvSpPr>
        <p:spPr>
          <a:xfrm>
            <a:off x="5030723" y="468782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39" name="object 935">
            <a:extLst>
              <a:ext uri="{FF2B5EF4-FFF2-40B4-BE49-F238E27FC236}">
                <a16:creationId xmlns:a16="http://schemas.microsoft.com/office/drawing/2014/main" id="{B1E0FB7E-9609-5945-9A45-284AA85720B2}"/>
              </a:ext>
            </a:extLst>
          </p:cNvPr>
          <p:cNvSpPr/>
          <p:nvPr/>
        </p:nvSpPr>
        <p:spPr>
          <a:xfrm>
            <a:off x="5030723" y="474726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40" name="object 936">
            <a:extLst>
              <a:ext uri="{FF2B5EF4-FFF2-40B4-BE49-F238E27FC236}">
                <a16:creationId xmlns:a16="http://schemas.microsoft.com/office/drawing/2014/main" id="{37A178EC-8366-4740-B50D-50EEF74A275E}"/>
              </a:ext>
            </a:extLst>
          </p:cNvPr>
          <p:cNvSpPr/>
          <p:nvPr/>
        </p:nvSpPr>
        <p:spPr>
          <a:xfrm>
            <a:off x="5030723" y="480517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41" name="object 937">
            <a:extLst>
              <a:ext uri="{FF2B5EF4-FFF2-40B4-BE49-F238E27FC236}">
                <a16:creationId xmlns:a16="http://schemas.microsoft.com/office/drawing/2014/main" id="{EC26EAD1-52DC-1B43-B8FD-A97204897BA4}"/>
              </a:ext>
            </a:extLst>
          </p:cNvPr>
          <p:cNvSpPr/>
          <p:nvPr/>
        </p:nvSpPr>
        <p:spPr>
          <a:xfrm>
            <a:off x="5030723" y="486308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42" name="object 938">
            <a:extLst>
              <a:ext uri="{FF2B5EF4-FFF2-40B4-BE49-F238E27FC236}">
                <a16:creationId xmlns:a16="http://schemas.microsoft.com/office/drawing/2014/main" id="{86092D03-D1BB-9F46-A03C-FB9468820D28}"/>
              </a:ext>
            </a:extLst>
          </p:cNvPr>
          <p:cNvSpPr/>
          <p:nvPr/>
        </p:nvSpPr>
        <p:spPr>
          <a:xfrm>
            <a:off x="5030723" y="492252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43" name="object 939">
            <a:extLst>
              <a:ext uri="{FF2B5EF4-FFF2-40B4-BE49-F238E27FC236}">
                <a16:creationId xmlns:a16="http://schemas.microsoft.com/office/drawing/2014/main" id="{A792FED5-9CDF-F940-AA57-DC5211A1038F}"/>
              </a:ext>
            </a:extLst>
          </p:cNvPr>
          <p:cNvSpPr/>
          <p:nvPr/>
        </p:nvSpPr>
        <p:spPr>
          <a:xfrm>
            <a:off x="5030723" y="498043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44" name="object 940">
            <a:extLst>
              <a:ext uri="{FF2B5EF4-FFF2-40B4-BE49-F238E27FC236}">
                <a16:creationId xmlns:a16="http://schemas.microsoft.com/office/drawing/2014/main" id="{F51AFF2B-225B-9141-9A79-AC5C59423588}"/>
              </a:ext>
            </a:extLst>
          </p:cNvPr>
          <p:cNvSpPr/>
          <p:nvPr/>
        </p:nvSpPr>
        <p:spPr>
          <a:xfrm>
            <a:off x="5030723" y="503834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45" name="object 941">
            <a:extLst>
              <a:ext uri="{FF2B5EF4-FFF2-40B4-BE49-F238E27FC236}">
                <a16:creationId xmlns:a16="http://schemas.microsoft.com/office/drawing/2014/main" id="{6077716E-3D83-6C4E-808A-3CD34D4B9E78}"/>
              </a:ext>
            </a:extLst>
          </p:cNvPr>
          <p:cNvSpPr/>
          <p:nvPr/>
        </p:nvSpPr>
        <p:spPr>
          <a:xfrm>
            <a:off x="5030723" y="509778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46" name="object 942">
            <a:extLst>
              <a:ext uri="{FF2B5EF4-FFF2-40B4-BE49-F238E27FC236}">
                <a16:creationId xmlns:a16="http://schemas.microsoft.com/office/drawing/2014/main" id="{1973188D-459E-A345-BB8C-D0A50E6C0190}"/>
              </a:ext>
            </a:extLst>
          </p:cNvPr>
          <p:cNvSpPr/>
          <p:nvPr/>
        </p:nvSpPr>
        <p:spPr>
          <a:xfrm>
            <a:off x="5030723" y="515569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47" name="object 943">
            <a:extLst>
              <a:ext uri="{FF2B5EF4-FFF2-40B4-BE49-F238E27FC236}">
                <a16:creationId xmlns:a16="http://schemas.microsoft.com/office/drawing/2014/main" id="{0EF7D8A8-FD33-DA47-8230-AD46AF34B6C3}"/>
              </a:ext>
            </a:extLst>
          </p:cNvPr>
          <p:cNvSpPr/>
          <p:nvPr/>
        </p:nvSpPr>
        <p:spPr>
          <a:xfrm>
            <a:off x="5030723" y="5214366"/>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948" name="object 944">
            <a:extLst>
              <a:ext uri="{FF2B5EF4-FFF2-40B4-BE49-F238E27FC236}">
                <a16:creationId xmlns:a16="http://schemas.microsoft.com/office/drawing/2014/main" id="{2FA8793D-3027-F74D-BF76-C1FB776A7199}"/>
              </a:ext>
            </a:extLst>
          </p:cNvPr>
          <p:cNvSpPr/>
          <p:nvPr/>
        </p:nvSpPr>
        <p:spPr>
          <a:xfrm>
            <a:off x="5030723" y="527304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49" name="object 945">
            <a:extLst>
              <a:ext uri="{FF2B5EF4-FFF2-40B4-BE49-F238E27FC236}">
                <a16:creationId xmlns:a16="http://schemas.microsoft.com/office/drawing/2014/main" id="{20A7DA6B-06E5-B24F-8764-CF77A6A5C100}"/>
              </a:ext>
            </a:extLst>
          </p:cNvPr>
          <p:cNvSpPr/>
          <p:nvPr/>
        </p:nvSpPr>
        <p:spPr>
          <a:xfrm>
            <a:off x="5030723" y="533095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50" name="object 946">
            <a:extLst>
              <a:ext uri="{FF2B5EF4-FFF2-40B4-BE49-F238E27FC236}">
                <a16:creationId xmlns:a16="http://schemas.microsoft.com/office/drawing/2014/main" id="{30CC43F9-DE3C-4242-8792-2B252C72C461}"/>
              </a:ext>
            </a:extLst>
          </p:cNvPr>
          <p:cNvSpPr/>
          <p:nvPr/>
        </p:nvSpPr>
        <p:spPr>
          <a:xfrm>
            <a:off x="5030723" y="539038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51" name="object 947">
            <a:extLst>
              <a:ext uri="{FF2B5EF4-FFF2-40B4-BE49-F238E27FC236}">
                <a16:creationId xmlns:a16="http://schemas.microsoft.com/office/drawing/2014/main" id="{334CF03B-4EED-8244-955F-216829CE32CC}"/>
              </a:ext>
            </a:extLst>
          </p:cNvPr>
          <p:cNvSpPr/>
          <p:nvPr/>
        </p:nvSpPr>
        <p:spPr>
          <a:xfrm>
            <a:off x="5030723" y="544830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52" name="object 948">
            <a:extLst>
              <a:ext uri="{FF2B5EF4-FFF2-40B4-BE49-F238E27FC236}">
                <a16:creationId xmlns:a16="http://schemas.microsoft.com/office/drawing/2014/main" id="{66E45104-1D86-3B49-BC4B-71CB249961B8}"/>
              </a:ext>
            </a:extLst>
          </p:cNvPr>
          <p:cNvSpPr/>
          <p:nvPr/>
        </p:nvSpPr>
        <p:spPr>
          <a:xfrm>
            <a:off x="5030723" y="550621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53" name="object 949">
            <a:extLst>
              <a:ext uri="{FF2B5EF4-FFF2-40B4-BE49-F238E27FC236}">
                <a16:creationId xmlns:a16="http://schemas.microsoft.com/office/drawing/2014/main" id="{95A42D56-318E-754E-BA4D-BE7F959DAFF5}"/>
              </a:ext>
            </a:extLst>
          </p:cNvPr>
          <p:cNvSpPr/>
          <p:nvPr/>
        </p:nvSpPr>
        <p:spPr>
          <a:xfrm>
            <a:off x="5030723" y="556564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54" name="object 950">
            <a:extLst>
              <a:ext uri="{FF2B5EF4-FFF2-40B4-BE49-F238E27FC236}">
                <a16:creationId xmlns:a16="http://schemas.microsoft.com/office/drawing/2014/main" id="{A84B763A-759E-0347-8853-3B704BBB2A37}"/>
              </a:ext>
            </a:extLst>
          </p:cNvPr>
          <p:cNvSpPr/>
          <p:nvPr/>
        </p:nvSpPr>
        <p:spPr>
          <a:xfrm>
            <a:off x="5030723" y="5623559"/>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55" name="object 951">
            <a:extLst>
              <a:ext uri="{FF2B5EF4-FFF2-40B4-BE49-F238E27FC236}">
                <a16:creationId xmlns:a16="http://schemas.microsoft.com/office/drawing/2014/main" id="{D01E0ECE-D8D0-8049-A6CC-D17A3DFB105D}"/>
              </a:ext>
            </a:extLst>
          </p:cNvPr>
          <p:cNvSpPr/>
          <p:nvPr/>
        </p:nvSpPr>
        <p:spPr>
          <a:xfrm>
            <a:off x="5030723" y="568147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56" name="object 952">
            <a:extLst>
              <a:ext uri="{FF2B5EF4-FFF2-40B4-BE49-F238E27FC236}">
                <a16:creationId xmlns:a16="http://schemas.microsoft.com/office/drawing/2014/main" id="{D0C0BDB4-03A9-0544-B390-4C7760350853}"/>
              </a:ext>
            </a:extLst>
          </p:cNvPr>
          <p:cNvSpPr/>
          <p:nvPr/>
        </p:nvSpPr>
        <p:spPr>
          <a:xfrm>
            <a:off x="5030723" y="574090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57" name="object 953">
            <a:extLst>
              <a:ext uri="{FF2B5EF4-FFF2-40B4-BE49-F238E27FC236}">
                <a16:creationId xmlns:a16="http://schemas.microsoft.com/office/drawing/2014/main" id="{198F93CB-3E2C-4D4A-B591-623B8D88BA11}"/>
              </a:ext>
            </a:extLst>
          </p:cNvPr>
          <p:cNvSpPr/>
          <p:nvPr/>
        </p:nvSpPr>
        <p:spPr>
          <a:xfrm>
            <a:off x="5030723" y="579882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58" name="object 954">
            <a:extLst>
              <a:ext uri="{FF2B5EF4-FFF2-40B4-BE49-F238E27FC236}">
                <a16:creationId xmlns:a16="http://schemas.microsoft.com/office/drawing/2014/main" id="{BD7BDF75-CDAD-A046-A61B-5B082E6934A4}"/>
              </a:ext>
            </a:extLst>
          </p:cNvPr>
          <p:cNvSpPr/>
          <p:nvPr/>
        </p:nvSpPr>
        <p:spPr>
          <a:xfrm>
            <a:off x="5030723" y="58582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59" name="object 955">
            <a:extLst>
              <a:ext uri="{FF2B5EF4-FFF2-40B4-BE49-F238E27FC236}">
                <a16:creationId xmlns:a16="http://schemas.microsoft.com/office/drawing/2014/main" id="{A53AE932-B853-2440-B7DA-F28912C9C868}"/>
              </a:ext>
            </a:extLst>
          </p:cNvPr>
          <p:cNvSpPr/>
          <p:nvPr/>
        </p:nvSpPr>
        <p:spPr>
          <a:xfrm>
            <a:off x="5030723" y="591616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60" name="object 956">
            <a:extLst>
              <a:ext uri="{FF2B5EF4-FFF2-40B4-BE49-F238E27FC236}">
                <a16:creationId xmlns:a16="http://schemas.microsoft.com/office/drawing/2014/main" id="{CDC16520-6707-874D-B1C5-599A1723C0DC}"/>
              </a:ext>
            </a:extLst>
          </p:cNvPr>
          <p:cNvSpPr/>
          <p:nvPr/>
        </p:nvSpPr>
        <p:spPr>
          <a:xfrm>
            <a:off x="5030723" y="597408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61" name="object 957">
            <a:extLst>
              <a:ext uri="{FF2B5EF4-FFF2-40B4-BE49-F238E27FC236}">
                <a16:creationId xmlns:a16="http://schemas.microsoft.com/office/drawing/2014/main" id="{13066A23-97B6-3644-A51F-CB54AE28CFB8}"/>
              </a:ext>
            </a:extLst>
          </p:cNvPr>
          <p:cNvSpPr/>
          <p:nvPr/>
        </p:nvSpPr>
        <p:spPr>
          <a:xfrm>
            <a:off x="5030723" y="60335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62" name="object 958">
            <a:extLst>
              <a:ext uri="{FF2B5EF4-FFF2-40B4-BE49-F238E27FC236}">
                <a16:creationId xmlns:a16="http://schemas.microsoft.com/office/drawing/2014/main" id="{99D20A3F-EE2D-244B-8922-523E5847AB20}"/>
              </a:ext>
            </a:extLst>
          </p:cNvPr>
          <p:cNvSpPr/>
          <p:nvPr/>
        </p:nvSpPr>
        <p:spPr>
          <a:xfrm>
            <a:off x="5030723" y="609142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63" name="object 959">
            <a:extLst>
              <a:ext uri="{FF2B5EF4-FFF2-40B4-BE49-F238E27FC236}">
                <a16:creationId xmlns:a16="http://schemas.microsoft.com/office/drawing/2014/main" id="{727E81B5-51B5-BB4E-9B3D-F083297536C9}"/>
              </a:ext>
            </a:extLst>
          </p:cNvPr>
          <p:cNvSpPr/>
          <p:nvPr/>
        </p:nvSpPr>
        <p:spPr>
          <a:xfrm>
            <a:off x="5030723" y="614934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64" name="object 960">
            <a:extLst>
              <a:ext uri="{FF2B5EF4-FFF2-40B4-BE49-F238E27FC236}">
                <a16:creationId xmlns:a16="http://schemas.microsoft.com/office/drawing/2014/main" id="{DA5CB2C9-BAF4-B04D-A0F8-96577F57C05F}"/>
              </a:ext>
            </a:extLst>
          </p:cNvPr>
          <p:cNvSpPr/>
          <p:nvPr/>
        </p:nvSpPr>
        <p:spPr>
          <a:xfrm>
            <a:off x="5030723" y="6208776"/>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65" name="object 961">
            <a:extLst>
              <a:ext uri="{FF2B5EF4-FFF2-40B4-BE49-F238E27FC236}">
                <a16:creationId xmlns:a16="http://schemas.microsoft.com/office/drawing/2014/main" id="{819A4123-20ED-FB4F-A4CC-BDC3C713EF95}"/>
              </a:ext>
            </a:extLst>
          </p:cNvPr>
          <p:cNvSpPr/>
          <p:nvPr/>
        </p:nvSpPr>
        <p:spPr>
          <a:xfrm>
            <a:off x="5772911" y="316839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66" name="object 962">
            <a:extLst>
              <a:ext uri="{FF2B5EF4-FFF2-40B4-BE49-F238E27FC236}">
                <a16:creationId xmlns:a16="http://schemas.microsoft.com/office/drawing/2014/main" id="{814274FE-8299-9F43-9D74-3A2C487FAF4B}"/>
              </a:ext>
            </a:extLst>
          </p:cNvPr>
          <p:cNvSpPr/>
          <p:nvPr/>
        </p:nvSpPr>
        <p:spPr>
          <a:xfrm>
            <a:off x="5772911" y="322630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967" name="object 963">
            <a:extLst>
              <a:ext uri="{FF2B5EF4-FFF2-40B4-BE49-F238E27FC236}">
                <a16:creationId xmlns:a16="http://schemas.microsoft.com/office/drawing/2014/main" id="{9A29B551-A651-5743-BC62-5863FEB9B3B9}"/>
              </a:ext>
            </a:extLst>
          </p:cNvPr>
          <p:cNvSpPr/>
          <p:nvPr/>
        </p:nvSpPr>
        <p:spPr>
          <a:xfrm>
            <a:off x="5772911" y="328422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68" name="object 964">
            <a:extLst>
              <a:ext uri="{FF2B5EF4-FFF2-40B4-BE49-F238E27FC236}">
                <a16:creationId xmlns:a16="http://schemas.microsoft.com/office/drawing/2014/main" id="{F628FD99-ECE1-4749-9344-633C73533153}"/>
              </a:ext>
            </a:extLst>
          </p:cNvPr>
          <p:cNvSpPr/>
          <p:nvPr/>
        </p:nvSpPr>
        <p:spPr>
          <a:xfrm>
            <a:off x="5772911" y="334365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69" name="object 965">
            <a:extLst>
              <a:ext uri="{FF2B5EF4-FFF2-40B4-BE49-F238E27FC236}">
                <a16:creationId xmlns:a16="http://schemas.microsoft.com/office/drawing/2014/main" id="{ED2C1CD1-3570-2A4C-9A45-1C3B69942E36}"/>
              </a:ext>
            </a:extLst>
          </p:cNvPr>
          <p:cNvSpPr/>
          <p:nvPr/>
        </p:nvSpPr>
        <p:spPr>
          <a:xfrm>
            <a:off x="5772911" y="3401567"/>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970" name="object 966">
            <a:extLst>
              <a:ext uri="{FF2B5EF4-FFF2-40B4-BE49-F238E27FC236}">
                <a16:creationId xmlns:a16="http://schemas.microsoft.com/office/drawing/2014/main" id="{5494A2E0-4F14-9647-B3F5-E39B181EF197}"/>
              </a:ext>
            </a:extLst>
          </p:cNvPr>
          <p:cNvSpPr/>
          <p:nvPr/>
        </p:nvSpPr>
        <p:spPr>
          <a:xfrm>
            <a:off x="5772911" y="3460241"/>
            <a:ext cx="9525" cy="0"/>
          </a:xfrm>
          <a:custGeom>
            <a:avLst/>
            <a:gdLst/>
            <a:ahLst/>
            <a:cxnLst/>
            <a:rect l="l" t="t" r="r" b="b"/>
            <a:pathLst>
              <a:path w="9525">
                <a:moveTo>
                  <a:pt x="0" y="0"/>
                </a:moveTo>
                <a:lnTo>
                  <a:pt x="9143" y="0"/>
                </a:lnTo>
              </a:path>
            </a:pathLst>
          </a:custGeom>
          <a:ln w="32003">
            <a:solidFill>
              <a:srgbClr val="D8D8D8"/>
            </a:solidFill>
          </a:ln>
        </p:spPr>
        <p:txBody>
          <a:bodyPr wrap="square" lIns="0" tIns="0" rIns="0" bIns="0" rtlCol="0"/>
          <a:lstStyle/>
          <a:p>
            <a:endParaRPr/>
          </a:p>
        </p:txBody>
      </p:sp>
      <p:sp>
        <p:nvSpPr>
          <p:cNvPr id="971" name="object 967">
            <a:extLst>
              <a:ext uri="{FF2B5EF4-FFF2-40B4-BE49-F238E27FC236}">
                <a16:creationId xmlns:a16="http://schemas.microsoft.com/office/drawing/2014/main" id="{EC64E6ED-AEB9-4E4D-B09D-C6098B3D6395}"/>
              </a:ext>
            </a:extLst>
          </p:cNvPr>
          <p:cNvSpPr/>
          <p:nvPr/>
        </p:nvSpPr>
        <p:spPr>
          <a:xfrm>
            <a:off x="5772911" y="351891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972" name="object 968">
            <a:extLst>
              <a:ext uri="{FF2B5EF4-FFF2-40B4-BE49-F238E27FC236}">
                <a16:creationId xmlns:a16="http://schemas.microsoft.com/office/drawing/2014/main" id="{41C4D5DB-A73F-4B47-8038-CABEE3A50BA4}"/>
              </a:ext>
            </a:extLst>
          </p:cNvPr>
          <p:cNvSpPr/>
          <p:nvPr/>
        </p:nvSpPr>
        <p:spPr>
          <a:xfrm>
            <a:off x="5772911" y="357682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73" name="object 969">
            <a:extLst>
              <a:ext uri="{FF2B5EF4-FFF2-40B4-BE49-F238E27FC236}">
                <a16:creationId xmlns:a16="http://schemas.microsoft.com/office/drawing/2014/main" id="{8F499227-6021-4A45-806B-8B59AC929FF3}"/>
              </a:ext>
            </a:extLst>
          </p:cNvPr>
          <p:cNvSpPr/>
          <p:nvPr/>
        </p:nvSpPr>
        <p:spPr>
          <a:xfrm>
            <a:off x="5772911" y="363626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74" name="object 970">
            <a:extLst>
              <a:ext uri="{FF2B5EF4-FFF2-40B4-BE49-F238E27FC236}">
                <a16:creationId xmlns:a16="http://schemas.microsoft.com/office/drawing/2014/main" id="{F06C6DB9-63B9-644B-9335-4EF32C48F31F}"/>
              </a:ext>
            </a:extLst>
          </p:cNvPr>
          <p:cNvSpPr/>
          <p:nvPr/>
        </p:nvSpPr>
        <p:spPr>
          <a:xfrm>
            <a:off x="5772911" y="369417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975" name="object 971">
            <a:extLst>
              <a:ext uri="{FF2B5EF4-FFF2-40B4-BE49-F238E27FC236}">
                <a16:creationId xmlns:a16="http://schemas.microsoft.com/office/drawing/2014/main" id="{D82A5C50-A85A-7B49-B2CE-D4128E1E6A14}"/>
              </a:ext>
            </a:extLst>
          </p:cNvPr>
          <p:cNvSpPr/>
          <p:nvPr/>
        </p:nvSpPr>
        <p:spPr>
          <a:xfrm>
            <a:off x="5772911" y="375208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76" name="object 972">
            <a:extLst>
              <a:ext uri="{FF2B5EF4-FFF2-40B4-BE49-F238E27FC236}">
                <a16:creationId xmlns:a16="http://schemas.microsoft.com/office/drawing/2014/main" id="{02EBAFCF-89C8-0645-BDD4-A16935E3D01F}"/>
              </a:ext>
            </a:extLst>
          </p:cNvPr>
          <p:cNvSpPr/>
          <p:nvPr/>
        </p:nvSpPr>
        <p:spPr>
          <a:xfrm>
            <a:off x="5772911" y="3811523"/>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977" name="object 973">
            <a:extLst>
              <a:ext uri="{FF2B5EF4-FFF2-40B4-BE49-F238E27FC236}">
                <a16:creationId xmlns:a16="http://schemas.microsoft.com/office/drawing/2014/main" id="{1F99AE2C-D22E-2F4E-9B6B-FC3E674A42E0}"/>
              </a:ext>
            </a:extLst>
          </p:cNvPr>
          <p:cNvSpPr/>
          <p:nvPr/>
        </p:nvSpPr>
        <p:spPr>
          <a:xfrm>
            <a:off x="5772911" y="386943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78" name="object 974">
            <a:extLst>
              <a:ext uri="{FF2B5EF4-FFF2-40B4-BE49-F238E27FC236}">
                <a16:creationId xmlns:a16="http://schemas.microsoft.com/office/drawing/2014/main" id="{4D7C7995-388A-0D49-87F9-5ACD0770C476}"/>
              </a:ext>
            </a:extLst>
          </p:cNvPr>
          <p:cNvSpPr/>
          <p:nvPr/>
        </p:nvSpPr>
        <p:spPr>
          <a:xfrm>
            <a:off x="5772911" y="3927347"/>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79" name="object 975">
            <a:extLst>
              <a:ext uri="{FF2B5EF4-FFF2-40B4-BE49-F238E27FC236}">
                <a16:creationId xmlns:a16="http://schemas.microsoft.com/office/drawing/2014/main" id="{B0EF5399-CC01-0442-9C72-58C27F4F8A28}"/>
              </a:ext>
            </a:extLst>
          </p:cNvPr>
          <p:cNvSpPr/>
          <p:nvPr/>
        </p:nvSpPr>
        <p:spPr>
          <a:xfrm>
            <a:off x="5772911" y="3986784"/>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980" name="object 976">
            <a:extLst>
              <a:ext uri="{FF2B5EF4-FFF2-40B4-BE49-F238E27FC236}">
                <a16:creationId xmlns:a16="http://schemas.microsoft.com/office/drawing/2014/main" id="{8026CDFD-9C2F-8948-BA20-5D31405C3FFE}"/>
              </a:ext>
            </a:extLst>
          </p:cNvPr>
          <p:cNvSpPr/>
          <p:nvPr/>
        </p:nvSpPr>
        <p:spPr>
          <a:xfrm>
            <a:off x="5772911" y="4044696"/>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81" name="object 977">
            <a:extLst>
              <a:ext uri="{FF2B5EF4-FFF2-40B4-BE49-F238E27FC236}">
                <a16:creationId xmlns:a16="http://schemas.microsoft.com/office/drawing/2014/main" id="{60F73503-1269-D741-8546-12AD3414A983}"/>
              </a:ext>
            </a:extLst>
          </p:cNvPr>
          <p:cNvSpPr/>
          <p:nvPr/>
        </p:nvSpPr>
        <p:spPr>
          <a:xfrm>
            <a:off x="5772911" y="410413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982" name="object 978">
            <a:extLst>
              <a:ext uri="{FF2B5EF4-FFF2-40B4-BE49-F238E27FC236}">
                <a16:creationId xmlns:a16="http://schemas.microsoft.com/office/drawing/2014/main" id="{3688284E-241C-E744-81E4-5E8764A4C4A5}"/>
              </a:ext>
            </a:extLst>
          </p:cNvPr>
          <p:cNvSpPr/>
          <p:nvPr/>
        </p:nvSpPr>
        <p:spPr>
          <a:xfrm>
            <a:off x="5772911" y="4145280"/>
            <a:ext cx="9525" cy="33655"/>
          </a:xfrm>
          <a:custGeom>
            <a:avLst/>
            <a:gdLst/>
            <a:ahLst/>
            <a:cxnLst/>
            <a:rect l="l" t="t" r="r" b="b"/>
            <a:pathLst>
              <a:path w="9525" h="33654">
                <a:moveTo>
                  <a:pt x="0" y="33527"/>
                </a:moveTo>
                <a:lnTo>
                  <a:pt x="9143" y="33527"/>
                </a:lnTo>
                <a:lnTo>
                  <a:pt x="9143" y="0"/>
                </a:lnTo>
                <a:lnTo>
                  <a:pt x="0" y="0"/>
                </a:lnTo>
                <a:lnTo>
                  <a:pt x="0" y="33527"/>
                </a:lnTo>
                <a:close/>
              </a:path>
            </a:pathLst>
          </a:custGeom>
          <a:solidFill>
            <a:srgbClr val="D8D8D8"/>
          </a:solidFill>
        </p:spPr>
        <p:txBody>
          <a:bodyPr wrap="square" lIns="0" tIns="0" rIns="0" bIns="0" rtlCol="0"/>
          <a:lstStyle/>
          <a:p>
            <a:endParaRPr/>
          </a:p>
        </p:txBody>
      </p:sp>
      <p:sp>
        <p:nvSpPr>
          <p:cNvPr id="983" name="object 979">
            <a:extLst>
              <a:ext uri="{FF2B5EF4-FFF2-40B4-BE49-F238E27FC236}">
                <a16:creationId xmlns:a16="http://schemas.microsoft.com/office/drawing/2014/main" id="{7D2816F3-13E9-A14F-BCC5-83A38C8BDFB8}"/>
              </a:ext>
            </a:extLst>
          </p:cNvPr>
          <p:cNvSpPr/>
          <p:nvPr/>
        </p:nvSpPr>
        <p:spPr>
          <a:xfrm>
            <a:off x="5772911" y="421995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84" name="object 980">
            <a:extLst>
              <a:ext uri="{FF2B5EF4-FFF2-40B4-BE49-F238E27FC236}">
                <a16:creationId xmlns:a16="http://schemas.microsoft.com/office/drawing/2014/main" id="{8AE0BAEA-ADFB-454B-BC13-F9F0699B0C77}"/>
              </a:ext>
            </a:extLst>
          </p:cNvPr>
          <p:cNvSpPr/>
          <p:nvPr/>
        </p:nvSpPr>
        <p:spPr>
          <a:xfrm>
            <a:off x="5772911" y="4279391"/>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985" name="object 981">
            <a:extLst>
              <a:ext uri="{FF2B5EF4-FFF2-40B4-BE49-F238E27FC236}">
                <a16:creationId xmlns:a16="http://schemas.microsoft.com/office/drawing/2014/main" id="{385CDF30-7AC0-A34A-B839-A36E7D1AFBFD}"/>
              </a:ext>
            </a:extLst>
          </p:cNvPr>
          <p:cNvSpPr/>
          <p:nvPr/>
        </p:nvSpPr>
        <p:spPr>
          <a:xfrm>
            <a:off x="5772911" y="4337303"/>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86" name="object 982">
            <a:extLst>
              <a:ext uri="{FF2B5EF4-FFF2-40B4-BE49-F238E27FC236}">
                <a16:creationId xmlns:a16="http://schemas.microsoft.com/office/drawing/2014/main" id="{9005091F-C317-F544-B679-7B44B364001B}"/>
              </a:ext>
            </a:extLst>
          </p:cNvPr>
          <p:cNvSpPr/>
          <p:nvPr/>
        </p:nvSpPr>
        <p:spPr>
          <a:xfrm>
            <a:off x="5772911" y="439521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987" name="object 983">
            <a:extLst>
              <a:ext uri="{FF2B5EF4-FFF2-40B4-BE49-F238E27FC236}">
                <a16:creationId xmlns:a16="http://schemas.microsoft.com/office/drawing/2014/main" id="{513ED104-DC6B-5344-90F0-8AF25185B232}"/>
              </a:ext>
            </a:extLst>
          </p:cNvPr>
          <p:cNvSpPr/>
          <p:nvPr/>
        </p:nvSpPr>
        <p:spPr>
          <a:xfrm>
            <a:off x="5772911" y="4454652"/>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88" name="object 984">
            <a:extLst>
              <a:ext uri="{FF2B5EF4-FFF2-40B4-BE49-F238E27FC236}">
                <a16:creationId xmlns:a16="http://schemas.microsoft.com/office/drawing/2014/main" id="{3C3CBF70-F8B7-004D-BA94-EA6B4B72E4BE}"/>
              </a:ext>
            </a:extLst>
          </p:cNvPr>
          <p:cNvSpPr/>
          <p:nvPr/>
        </p:nvSpPr>
        <p:spPr>
          <a:xfrm>
            <a:off x="5772911" y="451256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89" name="object 985">
            <a:extLst>
              <a:ext uri="{FF2B5EF4-FFF2-40B4-BE49-F238E27FC236}">
                <a16:creationId xmlns:a16="http://schemas.microsoft.com/office/drawing/2014/main" id="{859DA0B3-F6E7-144B-A3EE-241A3E3E791A}"/>
              </a:ext>
            </a:extLst>
          </p:cNvPr>
          <p:cNvSpPr/>
          <p:nvPr/>
        </p:nvSpPr>
        <p:spPr>
          <a:xfrm>
            <a:off x="5772911" y="4571238"/>
            <a:ext cx="9525" cy="0"/>
          </a:xfrm>
          <a:custGeom>
            <a:avLst/>
            <a:gdLst/>
            <a:ahLst/>
            <a:cxnLst/>
            <a:rect l="l" t="t" r="r" b="b"/>
            <a:pathLst>
              <a:path w="9525">
                <a:moveTo>
                  <a:pt x="0" y="0"/>
                </a:moveTo>
                <a:lnTo>
                  <a:pt x="9143" y="0"/>
                </a:lnTo>
              </a:path>
            </a:pathLst>
          </a:custGeom>
          <a:ln w="32004">
            <a:solidFill>
              <a:srgbClr val="D8D8D8"/>
            </a:solidFill>
          </a:ln>
        </p:spPr>
        <p:txBody>
          <a:bodyPr wrap="square" lIns="0" tIns="0" rIns="0" bIns="0" rtlCol="0"/>
          <a:lstStyle/>
          <a:p>
            <a:endParaRPr/>
          </a:p>
        </p:txBody>
      </p:sp>
      <p:sp>
        <p:nvSpPr>
          <p:cNvPr id="990" name="object 986">
            <a:extLst>
              <a:ext uri="{FF2B5EF4-FFF2-40B4-BE49-F238E27FC236}">
                <a16:creationId xmlns:a16="http://schemas.microsoft.com/office/drawing/2014/main" id="{06EBAB7F-B7E8-5A47-9D66-4EC3FA0A3AA3}"/>
              </a:ext>
            </a:extLst>
          </p:cNvPr>
          <p:cNvSpPr/>
          <p:nvPr/>
        </p:nvSpPr>
        <p:spPr>
          <a:xfrm>
            <a:off x="5772911" y="462991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91" name="object 987">
            <a:extLst>
              <a:ext uri="{FF2B5EF4-FFF2-40B4-BE49-F238E27FC236}">
                <a16:creationId xmlns:a16="http://schemas.microsoft.com/office/drawing/2014/main" id="{1912E5C5-459B-8346-8912-426DC2BEE423}"/>
              </a:ext>
            </a:extLst>
          </p:cNvPr>
          <p:cNvSpPr/>
          <p:nvPr/>
        </p:nvSpPr>
        <p:spPr>
          <a:xfrm>
            <a:off x="5772911" y="4687823"/>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992" name="object 988">
            <a:extLst>
              <a:ext uri="{FF2B5EF4-FFF2-40B4-BE49-F238E27FC236}">
                <a16:creationId xmlns:a16="http://schemas.microsoft.com/office/drawing/2014/main" id="{124184E1-7433-4F4B-96A7-6A329C80ECC4}"/>
              </a:ext>
            </a:extLst>
          </p:cNvPr>
          <p:cNvSpPr/>
          <p:nvPr/>
        </p:nvSpPr>
        <p:spPr>
          <a:xfrm>
            <a:off x="5772911" y="474726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93" name="object 989">
            <a:extLst>
              <a:ext uri="{FF2B5EF4-FFF2-40B4-BE49-F238E27FC236}">
                <a16:creationId xmlns:a16="http://schemas.microsoft.com/office/drawing/2014/main" id="{7AB27650-4D2A-9747-9D04-5145EF75C75D}"/>
              </a:ext>
            </a:extLst>
          </p:cNvPr>
          <p:cNvSpPr/>
          <p:nvPr/>
        </p:nvSpPr>
        <p:spPr>
          <a:xfrm>
            <a:off x="5772911" y="480517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94" name="object 990">
            <a:extLst>
              <a:ext uri="{FF2B5EF4-FFF2-40B4-BE49-F238E27FC236}">
                <a16:creationId xmlns:a16="http://schemas.microsoft.com/office/drawing/2014/main" id="{DE6F56AC-0F92-9A4D-9319-188ED54ABBAC}"/>
              </a:ext>
            </a:extLst>
          </p:cNvPr>
          <p:cNvSpPr/>
          <p:nvPr/>
        </p:nvSpPr>
        <p:spPr>
          <a:xfrm>
            <a:off x="5772911" y="4863084"/>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995" name="object 991">
            <a:extLst>
              <a:ext uri="{FF2B5EF4-FFF2-40B4-BE49-F238E27FC236}">
                <a16:creationId xmlns:a16="http://schemas.microsoft.com/office/drawing/2014/main" id="{EABA985A-7620-E540-9D4E-A7BD3FE7EB1B}"/>
              </a:ext>
            </a:extLst>
          </p:cNvPr>
          <p:cNvSpPr/>
          <p:nvPr/>
        </p:nvSpPr>
        <p:spPr>
          <a:xfrm>
            <a:off x="5772911" y="492252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996" name="object 992">
            <a:extLst>
              <a:ext uri="{FF2B5EF4-FFF2-40B4-BE49-F238E27FC236}">
                <a16:creationId xmlns:a16="http://schemas.microsoft.com/office/drawing/2014/main" id="{31B2EECA-FA47-334A-B5FB-ECAE5441F9D5}"/>
              </a:ext>
            </a:extLst>
          </p:cNvPr>
          <p:cNvSpPr/>
          <p:nvPr/>
        </p:nvSpPr>
        <p:spPr>
          <a:xfrm>
            <a:off x="5772911" y="498043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997" name="object 993">
            <a:extLst>
              <a:ext uri="{FF2B5EF4-FFF2-40B4-BE49-F238E27FC236}">
                <a16:creationId xmlns:a16="http://schemas.microsoft.com/office/drawing/2014/main" id="{E0618194-CFF5-E84D-8D66-A7F453159B8A}"/>
              </a:ext>
            </a:extLst>
          </p:cNvPr>
          <p:cNvSpPr/>
          <p:nvPr/>
        </p:nvSpPr>
        <p:spPr>
          <a:xfrm>
            <a:off x="5772911" y="503834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98" name="object 994">
            <a:extLst>
              <a:ext uri="{FF2B5EF4-FFF2-40B4-BE49-F238E27FC236}">
                <a16:creationId xmlns:a16="http://schemas.microsoft.com/office/drawing/2014/main" id="{D4C91367-9B27-DD4C-9B3D-A18F46595250}"/>
              </a:ext>
            </a:extLst>
          </p:cNvPr>
          <p:cNvSpPr/>
          <p:nvPr/>
        </p:nvSpPr>
        <p:spPr>
          <a:xfrm>
            <a:off x="5772911" y="509778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999" name="object 995">
            <a:extLst>
              <a:ext uri="{FF2B5EF4-FFF2-40B4-BE49-F238E27FC236}">
                <a16:creationId xmlns:a16="http://schemas.microsoft.com/office/drawing/2014/main" id="{E583C31D-BA40-0A4B-A5B5-233590320BEE}"/>
              </a:ext>
            </a:extLst>
          </p:cNvPr>
          <p:cNvSpPr/>
          <p:nvPr/>
        </p:nvSpPr>
        <p:spPr>
          <a:xfrm>
            <a:off x="5772911" y="515569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000" name="object 996">
            <a:extLst>
              <a:ext uri="{FF2B5EF4-FFF2-40B4-BE49-F238E27FC236}">
                <a16:creationId xmlns:a16="http://schemas.microsoft.com/office/drawing/2014/main" id="{0A48A107-73BE-014F-B9A4-481FDEB9295B}"/>
              </a:ext>
            </a:extLst>
          </p:cNvPr>
          <p:cNvSpPr/>
          <p:nvPr/>
        </p:nvSpPr>
        <p:spPr>
          <a:xfrm>
            <a:off x="5772911" y="5214366"/>
            <a:ext cx="9525" cy="0"/>
          </a:xfrm>
          <a:custGeom>
            <a:avLst/>
            <a:gdLst/>
            <a:ahLst/>
            <a:cxnLst/>
            <a:rect l="l" t="t" r="r" b="b"/>
            <a:pathLst>
              <a:path w="9525">
                <a:moveTo>
                  <a:pt x="0" y="0"/>
                </a:moveTo>
                <a:lnTo>
                  <a:pt x="9143" y="0"/>
                </a:lnTo>
              </a:path>
            </a:pathLst>
          </a:custGeom>
          <a:ln w="32003">
            <a:solidFill>
              <a:srgbClr val="D8D8D8"/>
            </a:solidFill>
          </a:ln>
        </p:spPr>
        <p:txBody>
          <a:bodyPr wrap="square" lIns="0" tIns="0" rIns="0" bIns="0" rtlCol="0"/>
          <a:lstStyle/>
          <a:p>
            <a:endParaRPr/>
          </a:p>
        </p:txBody>
      </p:sp>
      <p:sp>
        <p:nvSpPr>
          <p:cNvPr id="1001" name="object 997">
            <a:extLst>
              <a:ext uri="{FF2B5EF4-FFF2-40B4-BE49-F238E27FC236}">
                <a16:creationId xmlns:a16="http://schemas.microsoft.com/office/drawing/2014/main" id="{8AB7D362-9DC4-3E4D-9FDC-7DD23FA4411E}"/>
              </a:ext>
            </a:extLst>
          </p:cNvPr>
          <p:cNvSpPr/>
          <p:nvPr/>
        </p:nvSpPr>
        <p:spPr>
          <a:xfrm>
            <a:off x="5772911" y="527304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002" name="object 998">
            <a:extLst>
              <a:ext uri="{FF2B5EF4-FFF2-40B4-BE49-F238E27FC236}">
                <a16:creationId xmlns:a16="http://schemas.microsoft.com/office/drawing/2014/main" id="{A0090D15-FFD8-B843-97FF-3A7050D40324}"/>
              </a:ext>
            </a:extLst>
          </p:cNvPr>
          <p:cNvSpPr/>
          <p:nvPr/>
        </p:nvSpPr>
        <p:spPr>
          <a:xfrm>
            <a:off x="5772911" y="533095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003" name="object 999">
            <a:extLst>
              <a:ext uri="{FF2B5EF4-FFF2-40B4-BE49-F238E27FC236}">
                <a16:creationId xmlns:a16="http://schemas.microsoft.com/office/drawing/2014/main" id="{F2FE6217-C662-504C-ABEF-3600BE0CDA56}"/>
              </a:ext>
            </a:extLst>
          </p:cNvPr>
          <p:cNvSpPr/>
          <p:nvPr/>
        </p:nvSpPr>
        <p:spPr>
          <a:xfrm>
            <a:off x="5772911" y="539038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004" name="object 1000">
            <a:extLst>
              <a:ext uri="{FF2B5EF4-FFF2-40B4-BE49-F238E27FC236}">
                <a16:creationId xmlns:a16="http://schemas.microsoft.com/office/drawing/2014/main" id="{313C63A0-7880-2544-BFCB-06150C24AA02}"/>
              </a:ext>
            </a:extLst>
          </p:cNvPr>
          <p:cNvSpPr/>
          <p:nvPr/>
        </p:nvSpPr>
        <p:spPr>
          <a:xfrm>
            <a:off x="5772911" y="544830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005" name="object 1001">
            <a:extLst>
              <a:ext uri="{FF2B5EF4-FFF2-40B4-BE49-F238E27FC236}">
                <a16:creationId xmlns:a16="http://schemas.microsoft.com/office/drawing/2014/main" id="{6F33AECC-BA53-BB4C-8349-E0B0CBC1E1D3}"/>
              </a:ext>
            </a:extLst>
          </p:cNvPr>
          <p:cNvSpPr/>
          <p:nvPr/>
        </p:nvSpPr>
        <p:spPr>
          <a:xfrm>
            <a:off x="5772911" y="550621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006" name="object 1002">
            <a:extLst>
              <a:ext uri="{FF2B5EF4-FFF2-40B4-BE49-F238E27FC236}">
                <a16:creationId xmlns:a16="http://schemas.microsoft.com/office/drawing/2014/main" id="{64C898B9-8316-F14E-9A2A-4DE205861D33}"/>
              </a:ext>
            </a:extLst>
          </p:cNvPr>
          <p:cNvSpPr/>
          <p:nvPr/>
        </p:nvSpPr>
        <p:spPr>
          <a:xfrm>
            <a:off x="5772911" y="556564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007" name="object 1003">
            <a:extLst>
              <a:ext uri="{FF2B5EF4-FFF2-40B4-BE49-F238E27FC236}">
                <a16:creationId xmlns:a16="http://schemas.microsoft.com/office/drawing/2014/main" id="{62167C89-0742-BF48-A3FD-BAC413B98D40}"/>
              </a:ext>
            </a:extLst>
          </p:cNvPr>
          <p:cNvSpPr/>
          <p:nvPr/>
        </p:nvSpPr>
        <p:spPr>
          <a:xfrm>
            <a:off x="5772911" y="5623559"/>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008" name="object 1004">
            <a:extLst>
              <a:ext uri="{FF2B5EF4-FFF2-40B4-BE49-F238E27FC236}">
                <a16:creationId xmlns:a16="http://schemas.microsoft.com/office/drawing/2014/main" id="{001F4BF6-4C50-C942-91A8-008795BA4150}"/>
              </a:ext>
            </a:extLst>
          </p:cNvPr>
          <p:cNvSpPr/>
          <p:nvPr/>
        </p:nvSpPr>
        <p:spPr>
          <a:xfrm>
            <a:off x="5772911" y="5681471"/>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009" name="object 1005">
            <a:extLst>
              <a:ext uri="{FF2B5EF4-FFF2-40B4-BE49-F238E27FC236}">
                <a16:creationId xmlns:a16="http://schemas.microsoft.com/office/drawing/2014/main" id="{BD476925-7262-1741-B10C-669A263D75AF}"/>
              </a:ext>
            </a:extLst>
          </p:cNvPr>
          <p:cNvSpPr/>
          <p:nvPr/>
        </p:nvSpPr>
        <p:spPr>
          <a:xfrm>
            <a:off x="5772911" y="574090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010" name="object 1006">
            <a:extLst>
              <a:ext uri="{FF2B5EF4-FFF2-40B4-BE49-F238E27FC236}">
                <a16:creationId xmlns:a16="http://schemas.microsoft.com/office/drawing/2014/main" id="{E485CCE6-B844-0249-8AE5-5DDD2BE3823D}"/>
              </a:ext>
            </a:extLst>
          </p:cNvPr>
          <p:cNvSpPr/>
          <p:nvPr/>
        </p:nvSpPr>
        <p:spPr>
          <a:xfrm>
            <a:off x="5772911" y="579882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011" name="object 1007">
            <a:extLst>
              <a:ext uri="{FF2B5EF4-FFF2-40B4-BE49-F238E27FC236}">
                <a16:creationId xmlns:a16="http://schemas.microsoft.com/office/drawing/2014/main" id="{007DE58B-A676-D344-9348-D22E55A1C741}"/>
              </a:ext>
            </a:extLst>
          </p:cNvPr>
          <p:cNvSpPr/>
          <p:nvPr/>
        </p:nvSpPr>
        <p:spPr>
          <a:xfrm>
            <a:off x="5772911" y="585825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012" name="object 1008">
            <a:extLst>
              <a:ext uri="{FF2B5EF4-FFF2-40B4-BE49-F238E27FC236}">
                <a16:creationId xmlns:a16="http://schemas.microsoft.com/office/drawing/2014/main" id="{3DD4D098-4507-144A-9E17-0967BB840465}"/>
              </a:ext>
            </a:extLst>
          </p:cNvPr>
          <p:cNvSpPr/>
          <p:nvPr/>
        </p:nvSpPr>
        <p:spPr>
          <a:xfrm>
            <a:off x="5772911" y="5916167"/>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013" name="object 1009">
            <a:extLst>
              <a:ext uri="{FF2B5EF4-FFF2-40B4-BE49-F238E27FC236}">
                <a16:creationId xmlns:a16="http://schemas.microsoft.com/office/drawing/2014/main" id="{E8598378-8AB7-B44D-B09B-57206E3AC29B}"/>
              </a:ext>
            </a:extLst>
          </p:cNvPr>
          <p:cNvSpPr/>
          <p:nvPr/>
        </p:nvSpPr>
        <p:spPr>
          <a:xfrm>
            <a:off x="5772911" y="597408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014" name="object 1010">
            <a:extLst>
              <a:ext uri="{FF2B5EF4-FFF2-40B4-BE49-F238E27FC236}">
                <a16:creationId xmlns:a16="http://schemas.microsoft.com/office/drawing/2014/main" id="{BECF77A3-0F36-314B-8F1D-BE39334B9D99}"/>
              </a:ext>
            </a:extLst>
          </p:cNvPr>
          <p:cNvSpPr/>
          <p:nvPr/>
        </p:nvSpPr>
        <p:spPr>
          <a:xfrm>
            <a:off x="5772911" y="603351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015" name="object 1011">
            <a:extLst>
              <a:ext uri="{FF2B5EF4-FFF2-40B4-BE49-F238E27FC236}">
                <a16:creationId xmlns:a16="http://schemas.microsoft.com/office/drawing/2014/main" id="{7CD3F1E2-6346-3447-B395-161582FC1285}"/>
              </a:ext>
            </a:extLst>
          </p:cNvPr>
          <p:cNvSpPr/>
          <p:nvPr/>
        </p:nvSpPr>
        <p:spPr>
          <a:xfrm>
            <a:off x="5772911" y="609142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016" name="object 1012">
            <a:extLst>
              <a:ext uri="{FF2B5EF4-FFF2-40B4-BE49-F238E27FC236}">
                <a16:creationId xmlns:a16="http://schemas.microsoft.com/office/drawing/2014/main" id="{10000176-E75F-434C-A084-01E95864AF55}"/>
              </a:ext>
            </a:extLst>
          </p:cNvPr>
          <p:cNvSpPr/>
          <p:nvPr/>
        </p:nvSpPr>
        <p:spPr>
          <a:xfrm>
            <a:off x="5772911" y="614934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017" name="object 1013">
            <a:extLst>
              <a:ext uri="{FF2B5EF4-FFF2-40B4-BE49-F238E27FC236}">
                <a16:creationId xmlns:a16="http://schemas.microsoft.com/office/drawing/2014/main" id="{4B232A3D-2861-114C-A48B-F700D29E65E9}"/>
              </a:ext>
            </a:extLst>
          </p:cNvPr>
          <p:cNvSpPr/>
          <p:nvPr/>
        </p:nvSpPr>
        <p:spPr>
          <a:xfrm>
            <a:off x="5772911" y="6208776"/>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018" name="object 1014">
            <a:extLst>
              <a:ext uri="{FF2B5EF4-FFF2-40B4-BE49-F238E27FC236}">
                <a16:creationId xmlns:a16="http://schemas.microsoft.com/office/drawing/2014/main" id="{B4860455-8757-8D4B-AF69-23CE9FB6ABEE}"/>
              </a:ext>
            </a:extLst>
          </p:cNvPr>
          <p:cNvSpPr/>
          <p:nvPr/>
        </p:nvSpPr>
        <p:spPr>
          <a:xfrm>
            <a:off x="1318260" y="3151632"/>
            <a:ext cx="0" cy="3093720"/>
          </a:xfrm>
          <a:custGeom>
            <a:avLst/>
            <a:gdLst/>
            <a:ahLst/>
            <a:cxnLst/>
            <a:rect l="l" t="t" r="r" b="b"/>
            <a:pathLst>
              <a:path h="3093720">
                <a:moveTo>
                  <a:pt x="0" y="0"/>
                </a:moveTo>
                <a:lnTo>
                  <a:pt x="0" y="3093719"/>
                </a:lnTo>
              </a:path>
            </a:pathLst>
          </a:custGeom>
          <a:ln w="9144">
            <a:solidFill>
              <a:srgbClr val="BFBFBF"/>
            </a:solidFill>
          </a:ln>
        </p:spPr>
        <p:txBody>
          <a:bodyPr wrap="square" lIns="0" tIns="0" rIns="0" bIns="0" rtlCol="0"/>
          <a:lstStyle/>
          <a:p>
            <a:endParaRPr/>
          </a:p>
        </p:txBody>
      </p:sp>
      <p:sp>
        <p:nvSpPr>
          <p:cNvPr id="1019" name="object 1015">
            <a:extLst>
              <a:ext uri="{FF2B5EF4-FFF2-40B4-BE49-F238E27FC236}">
                <a16:creationId xmlns:a16="http://schemas.microsoft.com/office/drawing/2014/main" id="{C37EE0C0-CF18-8F47-85AA-C1793DE59097}"/>
              </a:ext>
            </a:extLst>
          </p:cNvPr>
          <p:cNvSpPr/>
          <p:nvPr/>
        </p:nvSpPr>
        <p:spPr>
          <a:xfrm>
            <a:off x="1318259" y="6244590"/>
            <a:ext cx="4459605" cy="0"/>
          </a:xfrm>
          <a:custGeom>
            <a:avLst/>
            <a:gdLst/>
            <a:ahLst/>
            <a:cxnLst/>
            <a:rect l="l" t="t" r="r" b="b"/>
            <a:pathLst>
              <a:path w="4459605">
                <a:moveTo>
                  <a:pt x="0" y="0"/>
                </a:moveTo>
                <a:lnTo>
                  <a:pt x="4459224" y="0"/>
                </a:lnTo>
              </a:path>
            </a:pathLst>
          </a:custGeom>
          <a:ln w="7619">
            <a:solidFill>
              <a:srgbClr val="BFBFBF"/>
            </a:solidFill>
          </a:ln>
        </p:spPr>
        <p:txBody>
          <a:bodyPr wrap="square" lIns="0" tIns="0" rIns="0" bIns="0" rtlCol="0"/>
          <a:lstStyle/>
          <a:p>
            <a:endParaRPr/>
          </a:p>
        </p:txBody>
      </p:sp>
      <p:sp>
        <p:nvSpPr>
          <p:cNvPr id="1020" name="object 1016">
            <a:extLst>
              <a:ext uri="{FF2B5EF4-FFF2-40B4-BE49-F238E27FC236}">
                <a16:creationId xmlns:a16="http://schemas.microsoft.com/office/drawing/2014/main" id="{86495634-E0E6-2048-9C4D-932E0CB3AF58}"/>
              </a:ext>
            </a:extLst>
          </p:cNvPr>
          <p:cNvSpPr/>
          <p:nvPr/>
        </p:nvSpPr>
        <p:spPr>
          <a:xfrm>
            <a:off x="1857755" y="5846064"/>
            <a:ext cx="257556" cy="108204"/>
          </a:xfrm>
          <a:prstGeom prst="rect">
            <a:avLst/>
          </a:prstGeom>
          <a:blipFill>
            <a:blip r:embed="rId2" cstate="print"/>
            <a:stretch>
              <a:fillRect/>
            </a:stretch>
          </a:blipFill>
        </p:spPr>
        <p:txBody>
          <a:bodyPr wrap="square" lIns="0" tIns="0" rIns="0" bIns="0" rtlCol="0"/>
          <a:lstStyle/>
          <a:p>
            <a:endParaRPr/>
          </a:p>
        </p:txBody>
      </p:sp>
      <p:sp>
        <p:nvSpPr>
          <p:cNvPr id="1021" name="object 1017">
            <a:extLst>
              <a:ext uri="{FF2B5EF4-FFF2-40B4-BE49-F238E27FC236}">
                <a16:creationId xmlns:a16="http://schemas.microsoft.com/office/drawing/2014/main" id="{38FC4D2F-B5F3-B24A-A88A-E1E3A2D73179}"/>
              </a:ext>
            </a:extLst>
          </p:cNvPr>
          <p:cNvSpPr/>
          <p:nvPr/>
        </p:nvSpPr>
        <p:spPr>
          <a:xfrm>
            <a:off x="2154936" y="4814316"/>
            <a:ext cx="108204" cy="108204"/>
          </a:xfrm>
          <a:prstGeom prst="rect">
            <a:avLst/>
          </a:prstGeom>
          <a:blipFill>
            <a:blip r:embed="rId3" cstate="print"/>
            <a:stretch>
              <a:fillRect/>
            </a:stretch>
          </a:blipFill>
        </p:spPr>
        <p:txBody>
          <a:bodyPr wrap="square" lIns="0" tIns="0" rIns="0" bIns="0" rtlCol="0"/>
          <a:lstStyle/>
          <a:p>
            <a:endParaRPr/>
          </a:p>
        </p:txBody>
      </p:sp>
      <p:sp>
        <p:nvSpPr>
          <p:cNvPr id="1022" name="object 1018">
            <a:extLst>
              <a:ext uri="{FF2B5EF4-FFF2-40B4-BE49-F238E27FC236}">
                <a16:creationId xmlns:a16="http://schemas.microsoft.com/office/drawing/2014/main" id="{D189D7CB-E9E0-A740-B151-0EDF77725A96}"/>
              </a:ext>
            </a:extLst>
          </p:cNvPr>
          <p:cNvSpPr/>
          <p:nvPr/>
        </p:nvSpPr>
        <p:spPr>
          <a:xfrm>
            <a:off x="2080260" y="5503164"/>
            <a:ext cx="108204" cy="108204"/>
          </a:xfrm>
          <a:prstGeom prst="rect">
            <a:avLst/>
          </a:prstGeom>
          <a:blipFill>
            <a:blip r:embed="rId3" cstate="print"/>
            <a:stretch>
              <a:fillRect/>
            </a:stretch>
          </a:blipFill>
        </p:spPr>
        <p:txBody>
          <a:bodyPr wrap="square" lIns="0" tIns="0" rIns="0" bIns="0" rtlCol="0"/>
          <a:lstStyle/>
          <a:p>
            <a:endParaRPr/>
          </a:p>
        </p:txBody>
      </p:sp>
      <p:sp>
        <p:nvSpPr>
          <p:cNvPr id="1023" name="object 1019">
            <a:extLst>
              <a:ext uri="{FF2B5EF4-FFF2-40B4-BE49-F238E27FC236}">
                <a16:creationId xmlns:a16="http://schemas.microsoft.com/office/drawing/2014/main" id="{27D6E1DF-8E34-8B48-BB6E-403D55804792}"/>
              </a:ext>
            </a:extLst>
          </p:cNvPr>
          <p:cNvSpPr/>
          <p:nvPr/>
        </p:nvSpPr>
        <p:spPr>
          <a:xfrm>
            <a:off x="4978908" y="3439667"/>
            <a:ext cx="108203" cy="108203"/>
          </a:xfrm>
          <a:prstGeom prst="rect">
            <a:avLst/>
          </a:prstGeom>
          <a:blipFill>
            <a:blip r:embed="rId4" cstate="print"/>
            <a:stretch>
              <a:fillRect/>
            </a:stretch>
          </a:blipFill>
        </p:spPr>
        <p:txBody>
          <a:bodyPr wrap="square" lIns="0" tIns="0" rIns="0" bIns="0" rtlCol="0"/>
          <a:lstStyle/>
          <a:p>
            <a:endParaRPr/>
          </a:p>
        </p:txBody>
      </p:sp>
      <p:sp>
        <p:nvSpPr>
          <p:cNvPr id="1024" name="object 1020">
            <a:extLst>
              <a:ext uri="{FF2B5EF4-FFF2-40B4-BE49-F238E27FC236}">
                <a16:creationId xmlns:a16="http://schemas.microsoft.com/office/drawing/2014/main" id="{A863D131-7A9D-9A45-BC72-A07877FFD749}"/>
              </a:ext>
            </a:extLst>
          </p:cNvPr>
          <p:cNvSpPr/>
          <p:nvPr/>
        </p:nvSpPr>
        <p:spPr>
          <a:xfrm>
            <a:off x="2304288" y="5846064"/>
            <a:ext cx="108204" cy="108204"/>
          </a:xfrm>
          <a:prstGeom prst="rect">
            <a:avLst/>
          </a:prstGeom>
          <a:blipFill>
            <a:blip r:embed="rId3" cstate="print"/>
            <a:stretch>
              <a:fillRect/>
            </a:stretch>
          </a:blipFill>
        </p:spPr>
        <p:txBody>
          <a:bodyPr wrap="square" lIns="0" tIns="0" rIns="0" bIns="0" rtlCol="0"/>
          <a:lstStyle/>
          <a:p>
            <a:endParaRPr/>
          </a:p>
        </p:txBody>
      </p:sp>
      <p:sp>
        <p:nvSpPr>
          <p:cNvPr id="1025" name="object 1021">
            <a:extLst>
              <a:ext uri="{FF2B5EF4-FFF2-40B4-BE49-F238E27FC236}">
                <a16:creationId xmlns:a16="http://schemas.microsoft.com/office/drawing/2014/main" id="{6830A799-7663-2B48-A2F2-8E52AE5CDBB1}"/>
              </a:ext>
            </a:extLst>
          </p:cNvPr>
          <p:cNvSpPr/>
          <p:nvPr/>
        </p:nvSpPr>
        <p:spPr>
          <a:xfrm>
            <a:off x="2080260" y="5158739"/>
            <a:ext cx="108204" cy="108204"/>
          </a:xfrm>
          <a:prstGeom prst="rect">
            <a:avLst/>
          </a:prstGeom>
          <a:blipFill>
            <a:blip r:embed="rId5" cstate="print"/>
            <a:stretch>
              <a:fillRect/>
            </a:stretch>
          </a:blipFill>
        </p:spPr>
        <p:txBody>
          <a:bodyPr wrap="square" lIns="0" tIns="0" rIns="0" bIns="0" rtlCol="0"/>
          <a:lstStyle/>
          <a:p>
            <a:endParaRPr/>
          </a:p>
        </p:txBody>
      </p:sp>
      <p:sp>
        <p:nvSpPr>
          <p:cNvPr id="1026" name="object 1022">
            <a:extLst>
              <a:ext uri="{FF2B5EF4-FFF2-40B4-BE49-F238E27FC236}">
                <a16:creationId xmlns:a16="http://schemas.microsoft.com/office/drawing/2014/main" id="{F82C3007-8356-1C46-8EC1-57D05EB514D6}"/>
              </a:ext>
            </a:extLst>
          </p:cNvPr>
          <p:cNvSpPr/>
          <p:nvPr/>
        </p:nvSpPr>
        <p:spPr>
          <a:xfrm>
            <a:off x="3195827" y="4471416"/>
            <a:ext cx="108204" cy="108204"/>
          </a:xfrm>
          <a:prstGeom prst="rect">
            <a:avLst/>
          </a:prstGeom>
          <a:blipFill>
            <a:blip r:embed="rId3" cstate="print"/>
            <a:stretch>
              <a:fillRect/>
            </a:stretch>
          </a:blipFill>
        </p:spPr>
        <p:txBody>
          <a:bodyPr wrap="square" lIns="0" tIns="0" rIns="0" bIns="0" rtlCol="0"/>
          <a:lstStyle/>
          <a:p>
            <a:endParaRPr/>
          </a:p>
        </p:txBody>
      </p:sp>
      <p:sp>
        <p:nvSpPr>
          <p:cNvPr id="1027" name="object 1023">
            <a:extLst>
              <a:ext uri="{FF2B5EF4-FFF2-40B4-BE49-F238E27FC236}">
                <a16:creationId xmlns:a16="http://schemas.microsoft.com/office/drawing/2014/main" id="{4017C07F-197D-A04F-85F1-E9D5BD06A80F}"/>
              </a:ext>
            </a:extLst>
          </p:cNvPr>
          <p:cNvSpPr/>
          <p:nvPr/>
        </p:nvSpPr>
        <p:spPr>
          <a:xfrm>
            <a:off x="2601468" y="4126991"/>
            <a:ext cx="108204" cy="108203"/>
          </a:xfrm>
          <a:prstGeom prst="rect">
            <a:avLst/>
          </a:prstGeom>
          <a:blipFill>
            <a:blip r:embed="rId3" cstate="print"/>
            <a:stretch>
              <a:fillRect/>
            </a:stretch>
          </a:blipFill>
        </p:spPr>
        <p:txBody>
          <a:bodyPr wrap="square" lIns="0" tIns="0" rIns="0" bIns="0" rtlCol="0"/>
          <a:lstStyle/>
          <a:p>
            <a:endParaRPr/>
          </a:p>
        </p:txBody>
      </p:sp>
      <p:sp>
        <p:nvSpPr>
          <p:cNvPr id="1028" name="object 1024">
            <a:extLst>
              <a:ext uri="{FF2B5EF4-FFF2-40B4-BE49-F238E27FC236}">
                <a16:creationId xmlns:a16="http://schemas.microsoft.com/office/drawing/2014/main" id="{574688E5-F3E2-B643-A00C-D27D9F4EF7C1}"/>
              </a:ext>
            </a:extLst>
          </p:cNvPr>
          <p:cNvSpPr/>
          <p:nvPr/>
        </p:nvSpPr>
        <p:spPr>
          <a:xfrm>
            <a:off x="2967227" y="4117848"/>
            <a:ext cx="121919" cy="126491"/>
          </a:xfrm>
          <a:prstGeom prst="rect">
            <a:avLst/>
          </a:prstGeom>
          <a:blipFill>
            <a:blip r:embed="rId6" cstate="print"/>
            <a:stretch>
              <a:fillRect/>
            </a:stretch>
          </a:blipFill>
        </p:spPr>
        <p:txBody>
          <a:bodyPr wrap="square" lIns="0" tIns="0" rIns="0" bIns="0" rtlCol="0"/>
          <a:lstStyle/>
          <a:p>
            <a:endParaRPr/>
          </a:p>
        </p:txBody>
      </p:sp>
      <p:sp>
        <p:nvSpPr>
          <p:cNvPr id="1029" name="object 1025">
            <a:extLst>
              <a:ext uri="{FF2B5EF4-FFF2-40B4-BE49-F238E27FC236}">
                <a16:creationId xmlns:a16="http://schemas.microsoft.com/office/drawing/2014/main" id="{B80E4FEE-5A37-F74B-A47D-E7B481ECC63B}"/>
              </a:ext>
            </a:extLst>
          </p:cNvPr>
          <p:cNvSpPr txBox="1"/>
          <p:nvPr/>
        </p:nvSpPr>
        <p:spPr>
          <a:xfrm>
            <a:off x="1864877" y="5708284"/>
            <a:ext cx="249554" cy="126364"/>
          </a:xfrm>
          <a:prstGeom prst="rect">
            <a:avLst/>
          </a:prstGeom>
        </p:spPr>
        <p:txBody>
          <a:bodyPr vert="horz" wrap="square" lIns="0" tIns="0" rIns="0" bIns="0" rtlCol="0">
            <a:spAutoFit/>
          </a:bodyPr>
          <a:lstStyle/>
          <a:p>
            <a:pPr marL="12700">
              <a:lnSpc>
                <a:spcPct val="100000"/>
              </a:lnSpc>
            </a:pPr>
            <a:r>
              <a:rPr sz="800" spc="-40" dirty="0">
                <a:solidFill>
                  <a:srgbClr val="3F3F3F"/>
                </a:solidFill>
                <a:latin typeface="Times New Roman"/>
                <a:cs typeface="Times New Roman"/>
              </a:rPr>
              <a:t>H  </a:t>
            </a:r>
            <a:r>
              <a:rPr sz="800" spc="35" dirty="0">
                <a:solidFill>
                  <a:srgbClr val="3F3F3F"/>
                </a:solidFill>
                <a:latin typeface="Times New Roman"/>
                <a:cs typeface="Times New Roman"/>
              </a:rPr>
              <a:t> </a:t>
            </a:r>
            <a:r>
              <a:rPr sz="800" spc="5" dirty="0">
                <a:solidFill>
                  <a:srgbClr val="3F3F3F"/>
                </a:solidFill>
                <a:latin typeface="Times New Roman"/>
                <a:cs typeface="Times New Roman"/>
              </a:rPr>
              <a:t>A</a:t>
            </a:r>
            <a:endParaRPr sz="800">
              <a:latin typeface="Times New Roman"/>
              <a:cs typeface="Times New Roman"/>
            </a:endParaRPr>
          </a:p>
        </p:txBody>
      </p:sp>
      <p:sp>
        <p:nvSpPr>
          <p:cNvPr id="1030" name="object 1026">
            <a:extLst>
              <a:ext uri="{FF2B5EF4-FFF2-40B4-BE49-F238E27FC236}">
                <a16:creationId xmlns:a16="http://schemas.microsoft.com/office/drawing/2014/main" id="{DE07A628-EE43-9C49-93F0-523C9796685D}"/>
              </a:ext>
            </a:extLst>
          </p:cNvPr>
          <p:cNvSpPr txBox="1"/>
          <p:nvPr/>
        </p:nvSpPr>
        <p:spPr>
          <a:xfrm>
            <a:off x="2168155" y="4676553"/>
            <a:ext cx="83185" cy="126364"/>
          </a:xfrm>
          <a:prstGeom prst="rect">
            <a:avLst/>
          </a:prstGeom>
        </p:spPr>
        <p:txBody>
          <a:bodyPr vert="horz" wrap="square" lIns="0" tIns="0" rIns="0" bIns="0" rtlCol="0">
            <a:spAutoFit/>
          </a:bodyPr>
          <a:lstStyle/>
          <a:p>
            <a:pPr marL="12700">
              <a:lnSpc>
                <a:spcPct val="100000"/>
              </a:lnSpc>
            </a:pPr>
            <a:r>
              <a:rPr sz="800" spc="-80" dirty="0">
                <a:solidFill>
                  <a:srgbClr val="3F3F3F"/>
                </a:solidFill>
                <a:latin typeface="Times New Roman"/>
                <a:cs typeface="Times New Roman"/>
              </a:rPr>
              <a:t>B</a:t>
            </a:r>
            <a:endParaRPr sz="800">
              <a:latin typeface="Times New Roman"/>
              <a:cs typeface="Times New Roman"/>
            </a:endParaRPr>
          </a:p>
        </p:txBody>
      </p:sp>
      <p:sp>
        <p:nvSpPr>
          <p:cNvPr id="1031" name="object 1027">
            <a:extLst>
              <a:ext uri="{FF2B5EF4-FFF2-40B4-BE49-F238E27FC236}">
                <a16:creationId xmlns:a16="http://schemas.microsoft.com/office/drawing/2014/main" id="{5AAEF4A1-A7FA-1444-87A0-AB41C113B02F}"/>
              </a:ext>
            </a:extLst>
          </p:cNvPr>
          <p:cNvSpPr txBox="1"/>
          <p:nvPr/>
        </p:nvSpPr>
        <p:spPr>
          <a:xfrm>
            <a:off x="2082844" y="5363903"/>
            <a:ext cx="107314" cy="126364"/>
          </a:xfrm>
          <a:prstGeom prst="rect">
            <a:avLst/>
          </a:prstGeom>
        </p:spPr>
        <p:txBody>
          <a:bodyPr vert="horz" wrap="square" lIns="0" tIns="0" rIns="0" bIns="0" rtlCol="0">
            <a:spAutoFit/>
          </a:bodyPr>
          <a:lstStyle/>
          <a:p>
            <a:pPr marL="12700">
              <a:lnSpc>
                <a:spcPct val="100000"/>
              </a:lnSpc>
            </a:pPr>
            <a:r>
              <a:rPr sz="800" spc="105" dirty="0">
                <a:solidFill>
                  <a:srgbClr val="3F3F3F"/>
                </a:solidFill>
                <a:latin typeface="Times New Roman"/>
                <a:cs typeface="Times New Roman"/>
              </a:rPr>
              <a:t>C</a:t>
            </a:r>
            <a:endParaRPr sz="800">
              <a:latin typeface="Times New Roman"/>
              <a:cs typeface="Times New Roman"/>
            </a:endParaRPr>
          </a:p>
        </p:txBody>
      </p:sp>
      <p:sp>
        <p:nvSpPr>
          <p:cNvPr id="1032" name="object 1028">
            <a:extLst>
              <a:ext uri="{FF2B5EF4-FFF2-40B4-BE49-F238E27FC236}">
                <a16:creationId xmlns:a16="http://schemas.microsoft.com/office/drawing/2014/main" id="{0AE50FDB-489F-1942-BA3A-91D8E4B9BEAE}"/>
              </a:ext>
            </a:extLst>
          </p:cNvPr>
          <p:cNvSpPr txBox="1"/>
          <p:nvPr/>
        </p:nvSpPr>
        <p:spPr>
          <a:xfrm>
            <a:off x="4984552" y="3301915"/>
            <a:ext cx="100330" cy="126364"/>
          </a:xfrm>
          <a:prstGeom prst="rect">
            <a:avLst/>
          </a:prstGeom>
        </p:spPr>
        <p:txBody>
          <a:bodyPr vert="horz" wrap="square" lIns="0" tIns="0" rIns="0" bIns="0" rtlCol="0">
            <a:spAutoFit/>
          </a:bodyPr>
          <a:lstStyle/>
          <a:p>
            <a:pPr marL="12700">
              <a:lnSpc>
                <a:spcPct val="100000"/>
              </a:lnSpc>
            </a:pPr>
            <a:r>
              <a:rPr sz="800" spc="10" dirty="0">
                <a:solidFill>
                  <a:srgbClr val="3F3F3F"/>
                </a:solidFill>
                <a:latin typeface="Times New Roman"/>
                <a:cs typeface="Times New Roman"/>
              </a:rPr>
              <a:t>D</a:t>
            </a:r>
            <a:endParaRPr sz="800">
              <a:latin typeface="Times New Roman"/>
              <a:cs typeface="Times New Roman"/>
            </a:endParaRPr>
          </a:p>
        </p:txBody>
      </p:sp>
      <p:sp>
        <p:nvSpPr>
          <p:cNvPr id="1033" name="object 1029">
            <a:extLst>
              <a:ext uri="{FF2B5EF4-FFF2-40B4-BE49-F238E27FC236}">
                <a16:creationId xmlns:a16="http://schemas.microsoft.com/office/drawing/2014/main" id="{E6039300-822F-D94A-A74D-BD77C383A534}"/>
              </a:ext>
            </a:extLst>
          </p:cNvPr>
          <p:cNvSpPr txBox="1"/>
          <p:nvPr/>
        </p:nvSpPr>
        <p:spPr>
          <a:xfrm>
            <a:off x="2988113" y="3989204"/>
            <a:ext cx="79375" cy="126364"/>
          </a:xfrm>
          <a:prstGeom prst="rect">
            <a:avLst/>
          </a:prstGeom>
        </p:spPr>
        <p:txBody>
          <a:bodyPr vert="horz" wrap="square" lIns="0" tIns="0" rIns="0" bIns="0" rtlCol="0">
            <a:spAutoFit/>
          </a:bodyPr>
          <a:lstStyle/>
          <a:p>
            <a:pPr marL="12700">
              <a:lnSpc>
                <a:spcPct val="100000"/>
              </a:lnSpc>
            </a:pPr>
            <a:r>
              <a:rPr sz="800" spc="-65" dirty="0">
                <a:solidFill>
                  <a:srgbClr val="3F3F3F"/>
                </a:solidFill>
                <a:latin typeface="Times New Roman"/>
                <a:cs typeface="Times New Roman"/>
              </a:rPr>
              <a:t>E</a:t>
            </a:r>
            <a:endParaRPr sz="800">
              <a:latin typeface="Times New Roman"/>
              <a:cs typeface="Times New Roman"/>
            </a:endParaRPr>
          </a:p>
        </p:txBody>
      </p:sp>
      <p:sp>
        <p:nvSpPr>
          <p:cNvPr id="1034" name="object 1030">
            <a:extLst>
              <a:ext uri="{FF2B5EF4-FFF2-40B4-BE49-F238E27FC236}">
                <a16:creationId xmlns:a16="http://schemas.microsoft.com/office/drawing/2014/main" id="{CEDE93AB-ACB2-9442-BA29-6DB0BE22FB4D}"/>
              </a:ext>
            </a:extLst>
          </p:cNvPr>
          <p:cNvSpPr txBox="1"/>
          <p:nvPr/>
        </p:nvSpPr>
        <p:spPr>
          <a:xfrm>
            <a:off x="2322078" y="5708284"/>
            <a:ext cx="74295" cy="126364"/>
          </a:xfrm>
          <a:prstGeom prst="rect">
            <a:avLst/>
          </a:prstGeom>
        </p:spPr>
        <p:txBody>
          <a:bodyPr vert="horz" wrap="square" lIns="0" tIns="0" rIns="0" bIns="0" rtlCol="0">
            <a:spAutoFit/>
          </a:bodyPr>
          <a:lstStyle/>
          <a:p>
            <a:pPr marL="12700">
              <a:lnSpc>
                <a:spcPct val="100000"/>
              </a:lnSpc>
            </a:pPr>
            <a:r>
              <a:rPr sz="800" spc="-65" dirty="0">
                <a:solidFill>
                  <a:srgbClr val="3F3F3F"/>
                </a:solidFill>
                <a:latin typeface="Times New Roman"/>
                <a:cs typeface="Times New Roman"/>
              </a:rPr>
              <a:t>F</a:t>
            </a:r>
            <a:endParaRPr sz="800">
              <a:latin typeface="Times New Roman"/>
              <a:cs typeface="Times New Roman"/>
            </a:endParaRPr>
          </a:p>
        </p:txBody>
      </p:sp>
      <p:sp>
        <p:nvSpPr>
          <p:cNvPr id="1035" name="object 1031">
            <a:extLst>
              <a:ext uri="{FF2B5EF4-FFF2-40B4-BE49-F238E27FC236}">
                <a16:creationId xmlns:a16="http://schemas.microsoft.com/office/drawing/2014/main" id="{734B858C-D24E-4642-B1E9-AC22530ECC52}"/>
              </a:ext>
            </a:extLst>
          </p:cNvPr>
          <p:cNvSpPr txBox="1"/>
          <p:nvPr/>
        </p:nvSpPr>
        <p:spPr>
          <a:xfrm>
            <a:off x="2079799" y="5020995"/>
            <a:ext cx="113664" cy="126364"/>
          </a:xfrm>
          <a:prstGeom prst="rect">
            <a:avLst/>
          </a:prstGeom>
        </p:spPr>
        <p:txBody>
          <a:bodyPr vert="horz" wrap="square" lIns="0" tIns="0" rIns="0" bIns="0" rtlCol="0">
            <a:spAutoFit/>
          </a:bodyPr>
          <a:lstStyle/>
          <a:p>
            <a:pPr marL="12700">
              <a:lnSpc>
                <a:spcPct val="100000"/>
              </a:lnSpc>
            </a:pPr>
            <a:r>
              <a:rPr sz="800" spc="110" dirty="0">
                <a:solidFill>
                  <a:srgbClr val="3F3F3F"/>
                </a:solidFill>
                <a:latin typeface="Times New Roman"/>
                <a:cs typeface="Times New Roman"/>
              </a:rPr>
              <a:t>G</a:t>
            </a:r>
            <a:endParaRPr sz="800">
              <a:latin typeface="Times New Roman"/>
              <a:cs typeface="Times New Roman"/>
            </a:endParaRPr>
          </a:p>
        </p:txBody>
      </p:sp>
      <p:sp>
        <p:nvSpPr>
          <p:cNvPr id="1036" name="object 1032">
            <a:extLst>
              <a:ext uri="{FF2B5EF4-FFF2-40B4-BE49-F238E27FC236}">
                <a16:creationId xmlns:a16="http://schemas.microsoft.com/office/drawing/2014/main" id="{6B9282D5-A52D-FF41-8FAF-E0B1EB3E1638}"/>
              </a:ext>
            </a:extLst>
          </p:cNvPr>
          <p:cNvSpPr txBox="1"/>
          <p:nvPr/>
        </p:nvSpPr>
        <p:spPr>
          <a:xfrm>
            <a:off x="3224308" y="4333646"/>
            <a:ext cx="48260" cy="126364"/>
          </a:xfrm>
          <a:prstGeom prst="rect">
            <a:avLst/>
          </a:prstGeom>
        </p:spPr>
        <p:txBody>
          <a:bodyPr vert="horz" wrap="square" lIns="0" tIns="0" rIns="0" bIns="0" rtlCol="0">
            <a:spAutoFit/>
          </a:bodyPr>
          <a:lstStyle/>
          <a:p>
            <a:pPr marL="12700">
              <a:lnSpc>
                <a:spcPct val="100000"/>
              </a:lnSpc>
            </a:pPr>
            <a:r>
              <a:rPr sz="800" spc="-90" dirty="0">
                <a:solidFill>
                  <a:srgbClr val="3F3F3F"/>
                </a:solidFill>
                <a:latin typeface="Times New Roman"/>
                <a:cs typeface="Times New Roman"/>
              </a:rPr>
              <a:t>I</a:t>
            </a:r>
            <a:endParaRPr sz="800">
              <a:latin typeface="Times New Roman"/>
              <a:cs typeface="Times New Roman"/>
            </a:endParaRPr>
          </a:p>
        </p:txBody>
      </p:sp>
      <p:sp>
        <p:nvSpPr>
          <p:cNvPr id="1037" name="object 1033">
            <a:extLst>
              <a:ext uri="{FF2B5EF4-FFF2-40B4-BE49-F238E27FC236}">
                <a16:creationId xmlns:a16="http://schemas.microsoft.com/office/drawing/2014/main" id="{9F4358BB-40CF-0D46-A5C3-DCB1AFA12A3D}"/>
              </a:ext>
            </a:extLst>
          </p:cNvPr>
          <p:cNvSpPr txBox="1"/>
          <p:nvPr/>
        </p:nvSpPr>
        <p:spPr>
          <a:xfrm>
            <a:off x="2619267" y="3989204"/>
            <a:ext cx="74295" cy="126364"/>
          </a:xfrm>
          <a:prstGeom prst="rect">
            <a:avLst/>
          </a:prstGeom>
        </p:spPr>
        <p:txBody>
          <a:bodyPr vert="horz" wrap="square" lIns="0" tIns="0" rIns="0" bIns="0" rtlCol="0">
            <a:spAutoFit/>
          </a:bodyPr>
          <a:lstStyle/>
          <a:p>
            <a:pPr marL="12700">
              <a:lnSpc>
                <a:spcPct val="100000"/>
              </a:lnSpc>
            </a:pPr>
            <a:r>
              <a:rPr sz="800" spc="65" dirty="0">
                <a:solidFill>
                  <a:srgbClr val="3F3F3F"/>
                </a:solidFill>
                <a:latin typeface="Times New Roman"/>
                <a:cs typeface="Times New Roman"/>
              </a:rPr>
              <a:t>J</a:t>
            </a:r>
            <a:endParaRPr sz="800">
              <a:latin typeface="Times New Roman"/>
              <a:cs typeface="Times New Roman"/>
            </a:endParaRPr>
          </a:p>
        </p:txBody>
      </p:sp>
      <p:sp>
        <p:nvSpPr>
          <p:cNvPr id="1038" name="object 1034">
            <a:extLst>
              <a:ext uri="{FF2B5EF4-FFF2-40B4-BE49-F238E27FC236}">
                <a16:creationId xmlns:a16="http://schemas.microsoft.com/office/drawing/2014/main" id="{6F2D9F80-B755-4A4D-9BFD-A0DFE1BDF63D}"/>
              </a:ext>
            </a:extLst>
          </p:cNvPr>
          <p:cNvSpPr txBox="1"/>
          <p:nvPr/>
        </p:nvSpPr>
        <p:spPr>
          <a:xfrm>
            <a:off x="1159257" y="6185334"/>
            <a:ext cx="81280" cy="126364"/>
          </a:xfrm>
          <a:prstGeom prst="rect">
            <a:avLst/>
          </a:prstGeom>
        </p:spPr>
        <p:txBody>
          <a:bodyPr vert="horz" wrap="square" lIns="0" tIns="0" rIns="0" bIns="0" rtlCol="0">
            <a:spAutoFit/>
          </a:bodyPr>
          <a:lstStyle/>
          <a:p>
            <a:pPr marL="12700">
              <a:lnSpc>
                <a:spcPct val="100000"/>
              </a:lnSpc>
            </a:pPr>
            <a:r>
              <a:rPr sz="800" spc="35" dirty="0">
                <a:solidFill>
                  <a:srgbClr val="595959"/>
                </a:solidFill>
                <a:latin typeface="Times New Roman"/>
                <a:cs typeface="Times New Roman"/>
              </a:rPr>
              <a:t>0</a:t>
            </a:r>
            <a:endParaRPr sz="800">
              <a:latin typeface="Times New Roman"/>
              <a:cs typeface="Times New Roman"/>
            </a:endParaRPr>
          </a:p>
        </p:txBody>
      </p:sp>
      <p:sp>
        <p:nvSpPr>
          <p:cNvPr id="1039" name="object 1035">
            <a:extLst>
              <a:ext uri="{FF2B5EF4-FFF2-40B4-BE49-F238E27FC236}">
                <a16:creationId xmlns:a16="http://schemas.microsoft.com/office/drawing/2014/main" id="{015AD7AA-B267-1640-B758-E60A96EA2CB5}"/>
              </a:ext>
            </a:extLst>
          </p:cNvPr>
          <p:cNvSpPr txBox="1"/>
          <p:nvPr/>
        </p:nvSpPr>
        <p:spPr>
          <a:xfrm>
            <a:off x="1075468" y="5840891"/>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1</a:t>
            </a:r>
            <a:endParaRPr sz="800">
              <a:latin typeface="Times New Roman"/>
              <a:cs typeface="Times New Roman"/>
            </a:endParaRPr>
          </a:p>
        </p:txBody>
      </p:sp>
      <p:sp>
        <p:nvSpPr>
          <p:cNvPr id="1040" name="object 1036">
            <a:extLst>
              <a:ext uri="{FF2B5EF4-FFF2-40B4-BE49-F238E27FC236}">
                <a16:creationId xmlns:a16="http://schemas.microsoft.com/office/drawing/2014/main" id="{38C55AAC-F529-BB43-AD84-CB8B41EC005E}"/>
              </a:ext>
            </a:extLst>
          </p:cNvPr>
          <p:cNvSpPr txBox="1"/>
          <p:nvPr/>
        </p:nvSpPr>
        <p:spPr>
          <a:xfrm>
            <a:off x="1075468" y="5497984"/>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2</a:t>
            </a:r>
            <a:endParaRPr sz="800" dirty="0">
              <a:latin typeface="Times New Roman"/>
              <a:cs typeface="Times New Roman"/>
            </a:endParaRPr>
          </a:p>
        </p:txBody>
      </p:sp>
      <p:sp>
        <p:nvSpPr>
          <p:cNvPr id="1041" name="object 1037">
            <a:extLst>
              <a:ext uri="{FF2B5EF4-FFF2-40B4-BE49-F238E27FC236}">
                <a16:creationId xmlns:a16="http://schemas.microsoft.com/office/drawing/2014/main" id="{9FDD86FA-B5E6-3A40-88A0-1A31714999EE}"/>
              </a:ext>
            </a:extLst>
          </p:cNvPr>
          <p:cNvSpPr txBox="1"/>
          <p:nvPr/>
        </p:nvSpPr>
        <p:spPr>
          <a:xfrm>
            <a:off x="1075468" y="5153542"/>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3</a:t>
            </a:r>
            <a:endParaRPr sz="800">
              <a:latin typeface="Times New Roman"/>
              <a:cs typeface="Times New Roman"/>
            </a:endParaRPr>
          </a:p>
        </p:txBody>
      </p:sp>
      <p:sp>
        <p:nvSpPr>
          <p:cNvPr id="1042" name="object 1038">
            <a:extLst>
              <a:ext uri="{FF2B5EF4-FFF2-40B4-BE49-F238E27FC236}">
                <a16:creationId xmlns:a16="http://schemas.microsoft.com/office/drawing/2014/main" id="{E6EC7246-9D94-094A-818A-D35E0C41CA63}"/>
              </a:ext>
            </a:extLst>
          </p:cNvPr>
          <p:cNvSpPr txBox="1"/>
          <p:nvPr/>
        </p:nvSpPr>
        <p:spPr>
          <a:xfrm>
            <a:off x="1075468" y="4809099"/>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4</a:t>
            </a:r>
            <a:endParaRPr sz="800">
              <a:latin typeface="Times New Roman"/>
              <a:cs typeface="Times New Roman"/>
            </a:endParaRPr>
          </a:p>
        </p:txBody>
      </p:sp>
      <p:sp>
        <p:nvSpPr>
          <p:cNvPr id="1043" name="object 1039">
            <a:extLst>
              <a:ext uri="{FF2B5EF4-FFF2-40B4-BE49-F238E27FC236}">
                <a16:creationId xmlns:a16="http://schemas.microsoft.com/office/drawing/2014/main" id="{D96B5C7B-C394-E440-AFE9-730AEF608D8B}"/>
              </a:ext>
            </a:extLst>
          </p:cNvPr>
          <p:cNvSpPr txBox="1"/>
          <p:nvPr/>
        </p:nvSpPr>
        <p:spPr>
          <a:xfrm>
            <a:off x="1075468" y="4466254"/>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5</a:t>
            </a:r>
            <a:endParaRPr sz="800">
              <a:latin typeface="Times New Roman"/>
              <a:cs typeface="Times New Roman"/>
            </a:endParaRPr>
          </a:p>
        </p:txBody>
      </p:sp>
      <p:sp>
        <p:nvSpPr>
          <p:cNvPr id="1044" name="object 1040">
            <a:extLst>
              <a:ext uri="{FF2B5EF4-FFF2-40B4-BE49-F238E27FC236}">
                <a16:creationId xmlns:a16="http://schemas.microsoft.com/office/drawing/2014/main" id="{83D7890C-B5F3-9D48-B618-3BE121C36F78}"/>
              </a:ext>
            </a:extLst>
          </p:cNvPr>
          <p:cNvSpPr txBox="1"/>
          <p:nvPr/>
        </p:nvSpPr>
        <p:spPr>
          <a:xfrm>
            <a:off x="1075468" y="4121811"/>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6</a:t>
            </a:r>
            <a:endParaRPr sz="800">
              <a:latin typeface="Times New Roman"/>
              <a:cs typeface="Times New Roman"/>
            </a:endParaRPr>
          </a:p>
        </p:txBody>
      </p:sp>
      <p:sp>
        <p:nvSpPr>
          <p:cNvPr id="1045" name="object 1041">
            <a:extLst>
              <a:ext uri="{FF2B5EF4-FFF2-40B4-BE49-F238E27FC236}">
                <a16:creationId xmlns:a16="http://schemas.microsoft.com/office/drawing/2014/main" id="{3252D0D7-5779-4641-B7FF-54F029F9E301}"/>
              </a:ext>
            </a:extLst>
          </p:cNvPr>
          <p:cNvSpPr txBox="1"/>
          <p:nvPr/>
        </p:nvSpPr>
        <p:spPr>
          <a:xfrm>
            <a:off x="1075468" y="3778904"/>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7</a:t>
            </a:r>
            <a:endParaRPr sz="800">
              <a:latin typeface="Times New Roman"/>
              <a:cs typeface="Times New Roman"/>
            </a:endParaRPr>
          </a:p>
        </p:txBody>
      </p:sp>
      <p:sp>
        <p:nvSpPr>
          <p:cNvPr id="1046" name="object 1042">
            <a:extLst>
              <a:ext uri="{FF2B5EF4-FFF2-40B4-BE49-F238E27FC236}">
                <a16:creationId xmlns:a16="http://schemas.microsoft.com/office/drawing/2014/main" id="{72EAB269-A908-B54F-A704-96AA6E189540}"/>
              </a:ext>
            </a:extLst>
          </p:cNvPr>
          <p:cNvSpPr txBox="1"/>
          <p:nvPr/>
        </p:nvSpPr>
        <p:spPr>
          <a:xfrm>
            <a:off x="1075468" y="3434462"/>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8</a:t>
            </a:r>
            <a:endParaRPr sz="800">
              <a:latin typeface="Times New Roman"/>
              <a:cs typeface="Times New Roman"/>
            </a:endParaRPr>
          </a:p>
        </p:txBody>
      </p:sp>
      <p:sp>
        <p:nvSpPr>
          <p:cNvPr id="1047" name="object 1043">
            <a:extLst>
              <a:ext uri="{FF2B5EF4-FFF2-40B4-BE49-F238E27FC236}">
                <a16:creationId xmlns:a16="http://schemas.microsoft.com/office/drawing/2014/main" id="{B04D58C1-4873-D94D-AB44-611B8EECB4F6}"/>
              </a:ext>
            </a:extLst>
          </p:cNvPr>
          <p:cNvSpPr txBox="1"/>
          <p:nvPr/>
        </p:nvSpPr>
        <p:spPr>
          <a:xfrm>
            <a:off x="1075468" y="3091554"/>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9</a:t>
            </a:r>
            <a:endParaRPr sz="800">
              <a:latin typeface="Times New Roman"/>
              <a:cs typeface="Times New Roman"/>
            </a:endParaRPr>
          </a:p>
        </p:txBody>
      </p:sp>
      <p:sp>
        <p:nvSpPr>
          <p:cNvPr id="1048" name="object 1044">
            <a:extLst>
              <a:ext uri="{FF2B5EF4-FFF2-40B4-BE49-F238E27FC236}">
                <a16:creationId xmlns:a16="http://schemas.microsoft.com/office/drawing/2014/main" id="{5E2DF790-C06B-B048-8131-2B88DA608FB1}"/>
              </a:ext>
            </a:extLst>
          </p:cNvPr>
          <p:cNvSpPr txBox="1"/>
          <p:nvPr/>
        </p:nvSpPr>
        <p:spPr>
          <a:xfrm>
            <a:off x="1278161" y="6314841"/>
            <a:ext cx="81280" cy="126364"/>
          </a:xfrm>
          <a:prstGeom prst="rect">
            <a:avLst/>
          </a:prstGeom>
        </p:spPr>
        <p:txBody>
          <a:bodyPr vert="horz" wrap="square" lIns="0" tIns="0" rIns="0" bIns="0" rtlCol="0">
            <a:spAutoFit/>
          </a:bodyPr>
          <a:lstStyle/>
          <a:p>
            <a:pPr marL="12700">
              <a:lnSpc>
                <a:spcPct val="100000"/>
              </a:lnSpc>
            </a:pPr>
            <a:r>
              <a:rPr sz="800" spc="35" dirty="0">
                <a:solidFill>
                  <a:srgbClr val="595959"/>
                </a:solidFill>
                <a:latin typeface="Times New Roman"/>
                <a:cs typeface="Times New Roman"/>
              </a:rPr>
              <a:t>0</a:t>
            </a:r>
            <a:endParaRPr sz="800">
              <a:latin typeface="Times New Roman"/>
              <a:cs typeface="Times New Roman"/>
            </a:endParaRPr>
          </a:p>
        </p:txBody>
      </p:sp>
      <p:sp>
        <p:nvSpPr>
          <p:cNvPr id="1049" name="object 1045">
            <a:extLst>
              <a:ext uri="{FF2B5EF4-FFF2-40B4-BE49-F238E27FC236}">
                <a16:creationId xmlns:a16="http://schemas.microsoft.com/office/drawing/2014/main" id="{5197B553-9C35-114C-8A05-31D3C542D1EA}"/>
              </a:ext>
            </a:extLst>
          </p:cNvPr>
          <p:cNvSpPr txBox="1"/>
          <p:nvPr/>
        </p:nvSpPr>
        <p:spPr>
          <a:xfrm>
            <a:off x="1994329" y="6314841"/>
            <a:ext cx="13652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endParaRPr sz="800">
              <a:latin typeface="Times New Roman"/>
              <a:cs typeface="Times New Roman"/>
            </a:endParaRPr>
          </a:p>
        </p:txBody>
      </p:sp>
      <p:sp>
        <p:nvSpPr>
          <p:cNvPr id="1050" name="object 1046">
            <a:extLst>
              <a:ext uri="{FF2B5EF4-FFF2-40B4-BE49-F238E27FC236}">
                <a16:creationId xmlns:a16="http://schemas.microsoft.com/office/drawing/2014/main" id="{C1BC8EF0-3A15-B84A-BEC2-4EF08076C226}"/>
              </a:ext>
            </a:extLst>
          </p:cNvPr>
          <p:cNvSpPr txBox="1"/>
          <p:nvPr/>
        </p:nvSpPr>
        <p:spPr>
          <a:xfrm>
            <a:off x="2736649" y="6314841"/>
            <a:ext cx="880110" cy="126364"/>
          </a:xfrm>
          <a:prstGeom prst="rect">
            <a:avLst/>
          </a:prstGeom>
        </p:spPr>
        <p:txBody>
          <a:bodyPr vert="horz" wrap="square" lIns="0" tIns="0" rIns="0" bIns="0" rtlCol="0">
            <a:spAutoFit/>
          </a:bodyPr>
          <a:lstStyle/>
          <a:p>
            <a:pPr marL="12700">
              <a:lnSpc>
                <a:spcPct val="100000"/>
              </a:lnSpc>
              <a:tabLst>
                <a:tab pos="755650" algn="l"/>
              </a:tabLst>
            </a:pPr>
            <a:r>
              <a:rPr sz="800" spc="30" dirty="0">
                <a:solidFill>
                  <a:srgbClr val="595959"/>
                </a:solidFill>
                <a:latin typeface="Times New Roman"/>
                <a:cs typeface="Times New Roman"/>
              </a:rPr>
              <a:t>2</a:t>
            </a:r>
            <a:r>
              <a:rPr sz="800" spc="35" dirty="0">
                <a:solidFill>
                  <a:srgbClr val="595959"/>
                </a:solidFill>
                <a:latin typeface="Times New Roman"/>
                <a:cs typeface="Times New Roman"/>
              </a:rPr>
              <a:t>0</a:t>
            </a:r>
            <a:r>
              <a:rPr sz="800" dirty="0">
                <a:solidFill>
                  <a:srgbClr val="595959"/>
                </a:solidFill>
                <a:latin typeface="Times New Roman"/>
                <a:cs typeface="Times New Roman"/>
              </a:rPr>
              <a:t>	</a:t>
            </a:r>
            <a:r>
              <a:rPr sz="800" spc="30" dirty="0">
                <a:solidFill>
                  <a:srgbClr val="595959"/>
                </a:solidFill>
                <a:latin typeface="Times New Roman"/>
                <a:cs typeface="Times New Roman"/>
              </a:rPr>
              <a:t>3</a:t>
            </a:r>
            <a:r>
              <a:rPr sz="800" spc="35" dirty="0">
                <a:solidFill>
                  <a:srgbClr val="595959"/>
                </a:solidFill>
                <a:latin typeface="Times New Roman"/>
                <a:cs typeface="Times New Roman"/>
              </a:rPr>
              <a:t>0</a:t>
            </a:r>
            <a:endParaRPr sz="800">
              <a:latin typeface="Times New Roman"/>
              <a:cs typeface="Times New Roman"/>
            </a:endParaRPr>
          </a:p>
        </p:txBody>
      </p:sp>
      <p:sp>
        <p:nvSpPr>
          <p:cNvPr id="1051" name="object 1047">
            <a:extLst>
              <a:ext uri="{FF2B5EF4-FFF2-40B4-BE49-F238E27FC236}">
                <a16:creationId xmlns:a16="http://schemas.microsoft.com/office/drawing/2014/main" id="{04AC3E04-0853-6748-B92B-421674A213E1}"/>
              </a:ext>
            </a:extLst>
          </p:cNvPr>
          <p:cNvSpPr txBox="1"/>
          <p:nvPr/>
        </p:nvSpPr>
        <p:spPr>
          <a:xfrm>
            <a:off x="4224307" y="6314841"/>
            <a:ext cx="135890" cy="126364"/>
          </a:xfrm>
          <a:prstGeom prst="rect">
            <a:avLst/>
          </a:prstGeom>
        </p:spPr>
        <p:txBody>
          <a:bodyPr vert="horz" wrap="square" lIns="0" tIns="0" rIns="0" bIns="0" rtlCol="0">
            <a:spAutoFit/>
          </a:bodyPr>
          <a:lstStyle/>
          <a:p>
            <a:pPr marL="12700">
              <a:lnSpc>
                <a:spcPct val="100000"/>
              </a:lnSpc>
            </a:pPr>
            <a:r>
              <a:rPr sz="800" spc="20" dirty="0">
                <a:solidFill>
                  <a:srgbClr val="595959"/>
                </a:solidFill>
                <a:latin typeface="Times New Roman"/>
                <a:cs typeface="Times New Roman"/>
              </a:rPr>
              <a:t>4</a:t>
            </a:r>
            <a:r>
              <a:rPr sz="800" spc="35" dirty="0">
                <a:solidFill>
                  <a:srgbClr val="595959"/>
                </a:solidFill>
                <a:latin typeface="Times New Roman"/>
                <a:cs typeface="Times New Roman"/>
              </a:rPr>
              <a:t>0</a:t>
            </a:r>
            <a:endParaRPr sz="800">
              <a:latin typeface="Times New Roman"/>
              <a:cs typeface="Times New Roman"/>
            </a:endParaRPr>
          </a:p>
        </p:txBody>
      </p:sp>
      <p:sp>
        <p:nvSpPr>
          <p:cNvPr id="1052" name="object 1048">
            <a:extLst>
              <a:ext uri="{FF2B5EF4-FFF2-40B4-BE49-F238E27FC236}">
                <a16:creationId xmlns:a16="http://schemas.microsoft.com/office/drawing/2014/main" id="{96853C0C-FAE4-D047-B77A-78DCFA2523CD}"/>
              </a:ext>
            </a:extLst>
          </p:cNvPr>
          <p:cNvSpPr txBox="1"/>
          <p:nvPr/>
        </p:nvSpPr>
        <p:spPr>
          <a:xfrm>
            <a:off x="4966627" y="6314841"/>
            <a:ext cx="135890" cy="126364"/>
          </a:xfrm>
          <a:prstGeom prst="rect">
            <a:avLst/>
          </a:prstGeom>
        </p:spPr>
        <p:txBody>
          <a:bodyPr vert="horz" wrap="square" lIns="0" tIns="0" rIns="0" bIns="0" rtlCol="0">
            <a:spAutoFit/>
          </a:bodyPr>
          <a:lstStyle/>
          <a:p>
            <a:pPr marL="12700">
              <a:lnSpc>
                <a:spcPct val="100000"/>
              </a:lnSpc>
            </a:pPr>
            <a:r>
              <a:rPr sz="800" spc="20" dirty="0">
                <a:solidFill>
                  <a:srgbClr val="595959"/>
                </a:solidFill>
                <a:latin typeface="Times New Roman"/>
                <a:cs typeface="Times New Roman"/>
              </a:rPr>
              <a:t>5</a:t>
            </a:r>
            <a:r>
              <a:rPr sz="800" spc="35" dirty="0">
                <a:solidFill>
                  <a:srgbClr val="595959"/>
                </a:solidFill>
                <a:latin typeface="Times New Roman"/>
                <a:cs typeface="Times New Roman"/>
              </a:rPr>
              <a:t>0</a:t>
            </a:r>
            <a:endParaRPr sz="800">
              <a:latin typeface="Times New Roman"/>
              <a:cs typeface="Times New Roman"/>
            </a:endParaRPr>
          </a:p>
        </p:txBody>
      </p:sp>
      <p:sp>
        <p:nvSpPr>
          <p:cNvPr id="1053" name="object 1049">
            <a:extLst>
              <a:ext uri="{FF2B5EF4-FFF2-40B4-BE49-F238E27FC236}">
                <a16:creationId xmlns:a16="http://schemas.microsoft.com/office/drawing/2014/main" id="{8998E1A5-7895-DD4A-A954-FED19998147F}"/>
              </a:ext>
            </a:extLst>
          </p:cNvPr>
          <p:cNvSpPr txBox="1"/>
          <p:nvPr/>
        </p:nvSpPr>
        <p:spPr>
          <a:xfrm>
            <a:off x="5709953" y="6314841"/>
            <a:ext cx="13652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6</a:t>
            </a:r>
            <a:r>
              <a:rPr sz="800" spc="35" dirty="0">
                <a:solidFill>
                  <a:srgbClr val="595959"/>
                </a:solidFill>
                <a:latin typeface="Times New Roman"/>
                <a:cs typeface="Times New Roman"/>
              </a:rPr>
              <a:t>0</a:t>
            </a:r>
            <a:endParaRPr sz="800">
              <a:latin typeface="Times New Roman"/>
              <a:cs typeface="Times New Roman"/>
            </a:endParaRPr>
          </a:p>
        </p:txBody>
      </p:sp>
      <p:sp>
        <p:nvSpPr>
          <p:cNvPr id="1054" name="object 1050">
            <a:extLst>
              <a:ext uri="{FF2B5EF4-FFF2-40B4-BE49-F238E27FC236}">
                <a16:creationId xmlns:a16="http://schemas.microsoft.com/office/drawing/2014/main" id="{5F356794-BC82-8A48-9451-DBDA7D1F27E8}"/>
              </a:ext>
            </a:extLst>
          </p:cNvPr>
          <p:cNvSpPr txBox="1"/>
          <p:nvPr/>
        </p:nvSpPr>
        <p:spPr>
          <a:xfrm>
            <a:off x="695854" y="3277216"/>
            <a:ext cx="177421" cy="2847340"/>
          </a:xfrm>
          <a:prstGeom prst="rect">
            <a:avLst/>
          </a:prstGeom>
        </p:spPr>
        <p:txBody>
          <a:bodyPr vert="vert270" wrap="square" lIns="0" tIns="0" rIns="0" bIns="0" rtlCol="0">
            <a:spAutoFit/>
          </a:bodyPr>
          <a:lstStyle/>
          <a:p>
            <a:pPr marL="1242060" marR="5080" indent="-1229995">
              <a:lnSpc>
                <a:spcPct val="101600"/>
              </a:lnSpc>
            </a:pPr>
            <a:r>
              <a:rPr sz="1200" spc="-5" dirty="0">
                <a:solidFill>
                  <a:srgbClr val="595959"/>
                </a:solidFill>
                <a:latin typeface="Times New Roman"/>
                <a:cs typeface="Times New Roman"/>
              </a:rPr>
              <a:t>P</a:t>
            </a:r>
            <a:r>
              <a:rPr sz="1200" dirty="0">
                <a:solidFill>
                  <a:srgbClr val="595959"/>
                </a:solidFill>
                <a:latin typeface="Times New Roman"/>
                <a:cs typeface="Times New Roman"/>
              </a:rPr>
              <a:t>erc</a:t>
            </a:r>
            <a:r>
              <a:rPr sz="1200" spc="-15" dirty="0">
                <a:solidFill>
                  <a:srgbClr val="595959"/>
                </a:solidFill>
                <a:latin typeface="Times New Roman"/>
                <a:cs typeface="Times New Roman"/>
              </a:rPr>
              <a:t>e</a:t>
            </a:r>
            <a:r>
              <a:rPr sz="1200" dirty="0">
                <a:solidFill>
                  <a:srgbClr val="595959"/>
                </a:solidFill>
                <a:latin typeface="Times New Roman"/>
                <a:cs typeface="Times New Roman"/>
              </a:rPr>
              <a:t>nt</a:t>
            </a:r>
            <a:r>
              <a:rPr sz="1200" spc="5" dirty="0">
                <a:solidFill>
                  <a:srgbClr val="595959"/>
                </a:solidFill>
                <a:latin typeface="Times New Roman"/>
                <a:cs typeface="Times New Roman"/>
              </a:rPr>
              <a:t>ag</a:t>
            </a:r>
            <a:r>
              <a:rPr sz="1200" dirty="0">
                <a:solidFill>
                  <a:srgbClr val="595959"/>
                </a:solidFill>
                <a:latin typeface="Times New Roman"/>
                <a:cs typeface="Times New Roman"/>
              </a:rPr>
              <a:t>e</a:t>
            </a:r>
            <a:r>
              <a:rPr sz="1200" spc="55" dirty="0">
                <a:solidFill>
                  <a:srgbClr val="595959"/>
                </a:solidFill>
                <a:latin typeface="Times New Roman"/>
                <a:cs typeface="Times New Roman"/>
              </a:rPr>
              <a:t> </a:t>
            </a:r>
            <a:r>
              <a:rPr sz="1200" spc="5" dirty="0">
                <a:solidFill>
                  <a:srgbClr val="595959"/>
                </a:solidFill>
                <a:latin typeface="Times New Roman"/>
                <a:cs typeface="Times New Roman"/>
              </a:rPr>
              <a:t>o</a:t>
            </a:r>
            <a:r>
              <a:rPr sz="1200" dirty="0">
                <a:solidFill>
                  <a:srgbClr val="595959"/>
                </a:solidFill>
                <a:latin typeface="Times New Roman"/>
                <a:cs typeface="Times New Roman"/>
              </a:rPr>
              <a:t>f</a:t>
            </a:r>
            <a:r>
              <a:rPr sz="1200" spc="25" dirty="0">
                <a:solidFill>
                  <a:srgbClr val="595959"/>
                </a:solidFill>
                <a:latin typeface="Times New Roman"/>
                <a:cs typeface="Times New Roman"/>
              </a:rPr>
              <a:t> </a:t>
            </a:r>
            <a:r>
              <a:rPr sz="1200" spc="5" dirty="0">
                <a:solidFill>
                  <a:srgbClr val="595959"/>
                </a:solidFill>
                <a:latin typeface="Times New Roman"/>
                <a:cs typeface="Times New Roman"/>
              </a:rPr>
              <a:t>b</a:t>
            </a:r>
            <a:r>
              <a:rPr sz="1200" dirty="0">
                <a:solidFill>
                  <a:srgbClr val="595959"/>
                </a:solidFill>
                <a:latin typeface="Times New Roman"/>
                <a:cs typeface="Times New Roman"/>
              </a:rPr>
              <a:t>r</a:t>
            </a:r>
            <a:r>
              <a:rPr sz="1200" spc="5" dirty="0">
                <a:solidFill>
                  <a:srgbClr val="595959"/>
                </a:solidFill>
                <a:latin typeface="Times New Roman"/>
                <a:cs typeface="Times New Roman"/>
              </a:rPr>
              <a:t>a</a:t>
            </a:r>
            <a:r>
              <a:rPr sz="1200" dirty="0">
                <a:solidFill>
                  <a:srgbClr val="595959"/>
                </a:solidFill>
                <a:latin typeface="Times New Roman"/>
                <a:cs typeface="Times New Roman"/>
              </a:rPr>
              <a:t>n</a:t>
            </a:r>
            <a:r>
              <a:rPr sz="1200" spc="-10" dirty="0">
                <a:solidFill>
                  <a:srgbClr val="595959"/>
                </a:solidFill>
                <a:latin typeface="Times New Roman"/>
                <a:cs typeface="Times New Roman"/>
              </a:rPr>
              <a:t>d</a:t>
            </a:r>
            <a:r>
              <a:rPr sz="1200" dirty="0">
                <a:solidFill>
                  <a:srgbClr val="595959"/>
                </a:solidFill>
                <a:latin typeface="Times New Roman"/>
                <a:cs typeface="Times New Roman"/>
              </a:rPr>
              <a:t>ed</a:t>
            </a:r>
            <a:r>
              <a:rPr sz="1200" spc="45" dirty="0">
                <a:solidFill>
                  <a:srgbClr val="595959"/>
                </a:solidFill>
                <a:latin typeface="Times New Roman"/>
                <a:cs typeface="Times New Roman"/>
              </a:rPr>
              <a:t> </a:t>
            </a:r>
            <a:r>
              <a:rPr sz="1200" spc="5" dirty="0">
                <a:solidFill>
                  <a:srgbClr val="595959"/>
                </a:solidFill>
                <a:latin typeface="Times New Roman"/>
                <a:cs typeface="Times New Roman"/>
              </a:rPr>
              <a:t>p</a:t>
            </a:r>
            <a:r>
              <a:rPr sz="1200" dirty="0">
                <a:solidFill>
                  <a:srgbClr val="595959"/>
                </a:solidFill>
                <a:latin typeface="Times New Roman"/>
                <a:cs typeface="Times New Roman"/>
              </a:rPr>
              <a:t>r</a:t>
            </a:r>
            <a:r>
              <a:rPr sz="1200" spc="5" dirty="0">
                <a:solidFill>
                  <a:srgbClr val="595959"/>
                </a:solidFill>
                <a:latin typeface="Times New Roman"/>
                <a:cs typeface="Times New Roman"/>
              </a:rPr>
              <a:t>od</a:t>
            </a:r>
            <a:r>
              <a:rPr sz="1200" spc="-10" dirty="0">
                <a:solidFill>
                  <a:srgbClr val="595959"/>
                </a:solidFill>
                <a:latin typeface="Times New Roman"/>
                <a:cs typeface="Times New Roman"/>
              </a:rPr>
              <a:t>u</a:t>
            </a:r>
            <a:r>
              <a:rPr sz="1200" dirty="0">
                <a:solidFill>
                  <a:srgbClr val="595959"/>
                </a:solidFill>
                <a:latin typeface="Times New Roman"/>
                <a:cs typeface="Times New Roman"/>
              </a:rPr>
              <a:t>cts</a:t>
            </a:r>
            <a:r>
              <a:rPr sz="1200" spc="45" dirty="0">
                <a:solidFill>
                  <a:srgbClr val="595959"/>
                </a:solidFill>
                <a:latin typeface="Times New Roman"/>
                <a:cs typeface="Times New Roman"/>
              </a:rPr>
              <a:t> </a:t>
            </a:r>
            <a:r>
              <a:rPr sz="1200" spc="5" dirty="0">
                <a:solidFill>
                  <a:srgbClr val="595959"/>
                </a:solidFill>
                <a:latin typeface="Times New Roman"/>
                <a:cs typeface="Times New Roman"/>
              </a:rPr>
              <a:t>p</a:t>
            </a:r>
            <a:r>
              <a:rPr sz="1200" spc="-15" dirty="0">
                <a:solidFill>
                  <a:srgbClr val="595959"/>
                </a:solidFill>
                <a:latin typeface="Times New Roman"/>
                <a:cs typeface="Times New Roman"/>
              </a:rPr>
              <a:t>e</a:t>
            </a:r>
            <a:r>
              <a:rPr sz="1200" dirty="0">
                <a:solidFill>
                  <a:srgbClr val="595959"/>
                </a:solidFill>
                <a:latin typeface="Times New Roman"/>
                <a:cs typeface="Times New Roman"/>
              </a:rPr>
              <a:t>r sh</a:t>
            </a:r>
            <a:r>
              <a:rPr sz="1200" spc="5" dirty="0">
                <a:solidFill>
                  <a:srgbClr val="595959"/>
                </a:solidFill>
                <a:latin typeface="Times New Roman"/>
                <a:cs typeface="Times New Roman"/>
              </a:rPr>
              <a:t>o</a:t>
            </a:r>
            <a:r>
              <a:rPr sz="1200" dirty="0">
                <a:solidFill>
                  <a:srgbClr val="595959"/>
                </a:solidFill>
                <a:latin typeface="Times New Roman"/>
                <a:cs typeface="Times New Roman"/>
              </a:rPr>
              <a:t>p</a:t>
            </a:r>
            <a:endParaRPr sz="1200">
              <a:latin typeface="Times New Roman"/>
              <a:cs typeface="Times New Roman"/>
            </a:endParaRPr>
          </a:p>
        </p:txBody>
      </p:sp>
      <p:sp>
        <p:nvSpPr>
          <p:cNvPr id="1055" name="object 1051">
            <a:extLst>
              <a:ext uri="{FF2B5EF4-FFF2-40B4-BE49-F238E27FC236}">
                <a16:creationId xmlns:a16="http://schemas.microsoft.com/office/drawing/2014/main" id="{B9EAD7F8-D8D1-B742-ABA2-AA9F48F87638}"/>
              </a:ext>
            </a:extLst>
          </p:cNvPr>
          <p:cNvSpPr txBox="1"/>
          <p:nvPr/>
        </p:nvSpPr>
        <p:spPr>
          <a:xfrm>
            <a:off x="2815894" y="6476386"/>
            <a:ext cx="1463040" cy="184666"/>
          </a:xfrm>
          <a:prstGeom prst="rect">
            <a:avLst/>
          </a:prstGeom>
        </p:spPr>
        <p:txBody>
          <a:bodyPr vert="horz" wrap="square" lIns="0" tIns="0" rIns="0" bIns="0" rtlCol="0">
            <a:spAutoFit/>
          </a:bodyPr>
          <a:lstStyle/>
          <a:p>
            <a:pPr marL="12700">
              <a:lnSpc>
                <a:spcPct val="100000"/>
              </a:lnSpc>
            </a:pPr>
            <a:r>
              <a:rPr sz="1200" spc="50" dirty="0">
                <a:solidFill>
                  <a:srgbClr val="595959"/>
                </a:solidFill>
                <a:latin typeface="Times New Roman"/>
                <a:cs typeface="Times New Roman"/>
              </a:rPr>
              <a:t>P</a:t>
            </a:r>
            <a:r>
              <a:rPr sz="1200" spc="-35" dirty="0">
                <a:solidFill>
                  <a:srgbClr val="595959"/>
                </a:solidFill>
                <a:latin typeface="Times New Roman"/>
                <a:cs typeface="Times New Roman"/>
              </a:rPr>
              <a:t>r</a:t>
            </a:r>
            <a:r>
              <a:rPr sz="1200" spc="-90" dirty="0">
                <a:solidFill>
                  <a:srgbClr val="595959"/>
                </a:solidFill>
                <a:latin typeface="Times New Roman"/>
                <a:cs typeface="Times New Roman"/>
              </a:rPr>
              <a:t>i</a:t>
            </a:r>
            <a:r>
              <a:rPr sz="1200" spc="245" dirty="0">
                <a:solidFill>
                  <a:srgbClr val="595959"/>
                </a:solidFill>
                <a:latin typeface="Times New Roman"/>
                <a:cs typeface="Times New Roman"/>
              </a:rPr>
              <a:t>c</a:t>
            </a:r>
            <a:r>
              <a:rPr sz="1200" spc="260" dirty="0">
                <a:solidFill>
                  <a:srgbClr val="595959"/>
                </a:solidFill>
                <a:latin typeface="Times New Roman"/>
                <a:cs typeface="Times New Roman"/>
              </a:rPr>
              <a:t>e</a:t>
            </a:r>
            <a:r>
              <a:rPr sz="1200" spc="65" dirty="0">
                <a:solidFill>
                  <a:srgbClr val="595959"/>
                </a:solidFill>
                <a:latin typeface="Times New Roman"/>
                <a:cs typeface="Times New Roman"/>
              </a:rPr>
              <a:t> </a:t>
            </a:r>
            <a:r>
              <a:rPr sz="1200" spc="225" dirty="0">
                <a:solidFill>
                  <a:srgbClr val="595959"/>
                </a:solidFill>
                <a:latin typeface="Times New Roman"/>
                <a:cs typeface="Times New Roman"/>
              </a:rPr>
              <a:t>p</a:t>
            </a:r>
            <a:r>
              <a:rPr sz="1200" spc="305" dirty="0">
                <a:solidFill>
                  <a:srgbClr val="595959"/>
                </a:solidFill>
                <a:latin typeface="Times New Roman"/>
                <a:cs typeface="Times New Roman"/>
              </a:rPr>
              <a:t>a</a:t>
            </a:r>
            <a:r>
              <a:rPr sz="1200" spc="-90" dirty="0">
                <a:solidFill>
                  <a:srgbClr val="595959"/>
                </a:solidFill>
                <a:latin typeface="Times New Roman"/>
                <a:cs typeface="Times New Roman"/>
              </a:rPr>
              <a:t>i</a:t>
            </a:r>
            <a:r>
              <a:rPr sz="1200" spc="235" dirty="0">
                <a:solidFill>
                  <a:srgbClr val="595959"/>
                </a:solidFill>
                <a:latin typeface="Times New Roman"/>
                <a:cs typeface="Times New Roman"/>
              </a:rPr>
              <a:t>d</a:t>
            </a:r>
            <a:r>
              <a:rPr sz="1200" spc="35" dirty="0">
                <a:solidFill>
                  <a:srgbClr val="595959"/>
                </a:solidFill>
                <a:latin typeface="Times New Roman"/>
                <a:cs typeface="Times New Roman"/>
              </a:rPr>
              <a:t> </a:t>
            </a:r>
            <a:r>
              <a:rPr sz="1200" spc="225" dirty="0">
                <a:solidFill>
                  <a:srgbClr val="595959"/>
                </a:solidFill>
                <a:latin typeface="Times New Roman"/>
                <a:cs typeface="Times New Roman"/>
              </a:rPr>
              <a:t>p</a:t>
            </a:r>
            <a:r>
              <a:rPr sz="1200" spc="260" dirty="0">
                <a:solidFill>
                  <a:srgbClr val="595959"/>
                </a:solidFill>
                <a:latin typeface="Times New Roman"/>
                <a:cs typeface="Times New Roman"/>
              </a:rPr>
              <a:t>e</a:t>
            </a:r>
            <a:r>
              <a:rPr sz="1200" spc="-35" dirty="0">
                <a:solidFill>
                  <a:srgbClr val="595959"/>
                </a:solidFill>
                <a:latin typeface="Times New Roman"/>
                <a:cs typeface="Times New Roman"/>
              </a:rPr>
              <a:t>r</a:t>
            </a:r>
            <a:r>
              <a:rPr sz="1200" spc="55" dirty="0">
                <a:solidFill>
                  <a:srgbClr val="595959"/>
                </a:solidFill>
                <a:latin typeface="Times New Roman"/>
                <a:cs typeface="Times New Roman"/>
              </a:rPr>
              <a:t> </a:t>
            </a:r>
            <a:r>
              <a:rPr sz="1200" spc="-105" dirty="0">
                <a:solidFill>
                  <a:srgbClr val="595959"/>
                </a:solidFill>
                <a:latin typeface="Times New Roman"/>
                <a:cs typeface="Times New Roman"/>
              </a:rPr>
              <a:t>i</a:t>
            </a:r>
            <a:r>
              <a:rPr sz="1200" spc="90" dirty="0">
                <a:solidFill>
                  <a:srgbClr val="595959"/>
                </a:solidFill>
                <a:latin typeface="Times New Roman"/>
                <a:cs typeface="Times New Roman"/>
              </a:rPr>
              <a:t>t</a:t>
            </a:r>
            <a:r>
              <a:rPr sz="1200" spc="245" dirty="0">
                <a:solidFill>
                  <a:srgbClr val="595959"/>
                </a:solidFill>
                <a:latin typeface="Times New Roman"/>
                <a:cs typeface="Times New Roman"/>
              </a:rPr>
              <a:t>e</a:t>
            </a:r>
            <a:r>
              <a:rPr sz="1200" spc="210" dirty="0">
                <a:solidFill>
                  <a:srgbClr val="595959"/>
                </a:solidFill>
                <a:latin typeface="Times New Roman"/>
                <a:cs typeface="Times New Roman"/>
              </a:rPr>
              <a:t>m</a:t>
            </a:r>
            <a:endParaRPr sz="1200">
              <a:latin typeface="Times New Roman"/>
              <a:cs typeface="Times New Roman"/>
            </a:endParaRPr>
          </a:p>
        </p:txBody>
      </p:sp>
      <p:sp>
        <p:nvSpPr>
          <p:cNvPr id="1056" name="object 1052">
            <a:extLst>
              <a:ext uri="{FF2B5EF4-FFF2-40B4-BE49-F238E27FC236}">
                <a16:creationId xmlns:a16="http://schemas.microsoft.com/office/drawing/2014/main" id="{6587AA3D-CB9F-F74E-A725-D65C20A81339}"/>
              </a:ext>
            </a:extLst>
          </p:cNvPr>
          <p:cNvSpPr txBox="1"/>
          <p:nvPr/>
        </p:nvSpPr>
        <p:spPr>
          <a:xfrm>
            <a:off x="6653248" y="3135723"/>
            <a:ext cx="2835910" cy="553998"/>
          </a:xfrm>
          <a:prstGeom prst="rect">
            <a:avLst/>
          </a:prstGeom>
        </p:spPr>
        <p:txBody>
          <a:bodyPr vert="horz" wrap="square" lIns="0" tIns="0" rIns="0" bIns="0" rtlCol="0">
            <a:spAutoFit/>
          </a:bodyPr>
          <a:lstStyle/>
          <a:p>
            <a:r>
              <a:rPr lang="en-SG" dirty="0"/>
              <a:t>1. How many clusters are here?</a:t>
            </a:r>
          </a:p>
        </p:txBody>
      </p:sp>
      <p:sp>
        <p:nvSpPr>
          <p:cNvPr id="1058" name="object 1054">
            <a:extLst>
              <a:ext uri="{FF2B5EF4-FFF2-40B4-BE49-F238E27FC236}">
                <a16:creationId xmlns:a16="http://schemas.microsoft.com/office/drawing/2014/main" id="{8B4B46C7-3C90-AE4D-B279-3D782B95B74D}"/>
              </a:ext>
            </a:extLst>
          </p:cNvPr>
          <p:cNvSpPr/>
          <p:nvPr/>
        </p:nvSpPr>
        <p:spPr>
          <a:xfrm>
            <a:off x="1542287" y="3020567"/>
            <a:ext cx="3931919" cy="3255264"/>
          </a:xfrm>
          <a:prstGeom prst="rect">
            <a:avLst/>
          </a:prstGeom>
          <a:blipFill>
            <a:blip r:embed="rId7"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09607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K-Means Clustering Example</a:t>
            </a:r>
          </a:p>
        </p:txBody>
      </p:sp>
      <p:sp>
        <p:nvSpPr>
          <p:cNvPr id="7" name="object 3">
            <a:extLst>
              <a:ext uri="{FF2B5EF4-FFF2-40B4-BE49-F238E27FC236}">
                <a16:creationId xmlns:a16="http://schemas.microsoft.com/office/drawing/2014/main" id="{991E0100-9FED-3042-8CF2-FA3D8D728F3D}"/>
              </a:ext>
            </a:extLst>
          </p:cNvPr>
          <p:cNvSpPr/>
          <p:nvPr/>
        </p:nvSpPr>
        <p:spPr>
          <a:xfrm>
            <a:off x="1318259"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8" name="object 4">
            <a:extLst>
              <a:ext uri="{FF2B5EF4-FFF2-40B4-BE49-F238E27FC236}">
                <a16:creationId xmlns:a16="http://schemas.microsoft.com/office/drawing/2014/main" id="{4718012D-273C-5A44-A5D2-B2D0A389266B}"/>
              </a:ext>
            </a:extLst>
          </p:cNvPr>
          <p:cNvSpPr/>
          <p:nvPr/>
        </p:nvSpPr>
        <p:spPr>
          <a:xfrm>
            <a:off x="1376172"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9" name="object 5">
            <a:extLst>
              <a:ext uri="{FF2B5EF4-FFF2-40B4-BE49-F238E27FC236}">
                <a16:creationId xmlns:a16="http://schemas.microsoft.com/office/drawing/2014/main" id="{1D9F95FC-6F09-EC43-8996-A2C477E21B9A}"/>
              </a:ext>
            </a:extLst>
          </p:cNvPr>
          <p:cNvSpPr/>
          <p:nvPr/>
        </p:nvSpPr>
        <p:spPr>
          <a:xfrm>
            <a:off x="1435608"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10" name="object 6">
            <a:extLst>
              <a:ext uri="{FF2B5EF4-FFF2-40B4-BE49-F238E27FC236}">
                <a16:creationId xmlns:a16="http://schemas.microsoft.com/office/drawing/2014/main" id="{938F5914-2705-6340-9E72-7C1F32AFB1FF}"/>
              </a:ext>
            </a:extLst>
          </p:cNvPr>
          <p:cNvSpPr/>
          <p:nvPr/>
        </p:nvSpPr>
        <p:spPr>
          <a:xfrm>
            <a:off x="1493519"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11" name="object 7">
            <a:extLst>
              <a:ext uri="{FF2B5EF4-FFF2-40B4-BE49-F238E27FC236}">
                <a16:creationId xmlns:a16="http://schemas.microsoft.com/office/drawing/2014/main" id="{20D8AAA3-7E15-6543-8F47-07D9EC3BBCEB}"/>
              </a:ext>
            </a:extLst>
          </p:cNvPr>
          <p:cNvSpPr/>
          <p:nvPr/>
        </p:nvSpPr>
        <p:spPr>
          <a:xfrm>
            <a:off x="1551432" y="59009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12" name="object 8">
            <a:extLst>
              <a:ext uri="{FF2B5EF4-FFF2-40B4-BE49-F238E27FC236}">
                <a16:creationId xmlns:a16="http://schemas.microsoft.com/office/drawing/2014/main" id="{8354BDFF-DFDA-B240-AFAC-DECBBB5C508C}"/>
              </a:ext>
            </a:extLst>
          </p:cNvPr>
          <p:cNvSpPr/>
          <p:nvPr/>
        </p:nvSpPr>
        <p:spPr>
          <a:xfrm>
            <a:off x="1610867"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13" name="object 9">
            <a:extLst>
              <a:ext uri="{FF2B5EF4-FFF2-40B4-BE49-F238E27FC236}">
                <a16:creationId xmlns:a16="http://schemas.microsoft.com/office/drawing/2014/main" id="{26484A9D-F7EF-014E-BEE7-FBC5AFFC3B63}"/>
              </a:ext>
            </a:extLst>
          </p:cNvPr>
          <p:cNvSpPr/>
          <p:nvPr/>
        </p:nvSpPr>
        <p:spPr>
          <a:xfrm>
            <a:off x="1668779"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14" name="object 10">
            <a:extLst>
              <a:ext uri="{FF2B5EF4-FFF2-40B4-BE49-F238E27FC236}">
                <a16:creationId xmlns:a16="http://schemas.microsoft.com/office/drawing/2014/main" id="{6A1CC2F6-1E19-AB41-B5B1-C492065274F6}"/>
              </a:ext>
            </a:extLst>
          </p:cNvPr>
          <p:cNvSpPr/>
          <p:nvPr/>
        </p:nvSpPr>
        <p:spPr>
          <a:xfrm>
            <a:off x="1728216" y="5900927"/>
            <a:ext cx="32384" cy="0"/>
          </a:xfrm>
          <a:custGeom>
            <a:avLst/>
            <a:gdLst/>
            <a:ahLst/>
            <a:cxnLst/>
            <a:rect l="l" t="t" r="r" b="b"/>
            <a:pathLst>
              <a:path w="32385">
                <a:moveTo>
                  <a:pt x="0" y="0"/>
                </a:moveTo>
                <a:lnTo>
                  <a:pt x="32004" y="0"/>
                </a:lnTo>
              </a:path>
            </a:pathLst>
          </a:custGeom>
          <a:ln w="9144">
            <a:solidFill>
              <a:srgbClr val="D8D8D8"/>
            </a:solidFill>
          </a:ln>
        </p:spPr>
        <p:txBody>
          <a:bodyPr wrap="square" lIns="0" tIns="0" rIns="0" bIns="0" rtlCol="0"/>
          <a:lstStyle/>
          <a:p>
            <a:endParaRPr/>
          </a:p>
        </p:txBody>
      </p:sp>
      <p:sp>
        <p:nvSpPr>
          <p:cNvPr id="15" name="object 11">
            <a:extLst>
              <a:ext uri="{FF2B5EF4-FFF2-40B4-BE49-F238E27FC236}">
                <a16:creationId xmlns:a16="http://schemas.microsoft.com/office/drawing/2014/main" id="{8ADE1B8B-190A-644A-8599-E2BAC061ADCD}"/>
              </a:ext>
            </a:extLst>
          </p:cNvPr>
          <p:cNvSpPr/>
          <p:nvPr/>
        </p:nvSpPr>
        <p:spPr>
          <a:xfrm>
            <a:off x="1786127" y="59009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16" name="object 12">
            <a:extLst>
              <a:ext uri="{FF2B5EF4-FFF2-40B4-BE49-F238E27FC236}">
                <a16:creationId xmlns:a16="http://schemas.microsoft.com/office/drawing/2014/main" id="{1923A0EF-FAEF-BC4A-8EE0-6E3A511C2690}"/>
              </a:ext>
            </a:extLst>
          </p:cNvPr>
          <p:cNvSpPr/>
          <p:nvPr/>
        </p:nvSpPr>
        <p:spPr>
          <a:xfrm>
            <a:off x="1844039" y="59009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17" name="object 13">
            <a:extLst>
              <a:ext uri="{FF2B5EF4-FFF2-40B4-BE49-F238E27FC236}">
                <a16:creationId xmlns:a16="http://schemas.microsoft.com/office/drawing/2014/main" id="{8C3638DE-C8AC-FF47-AED1-BEB9F90BF078}"/>
              </a:ext>
            </a:extLst>
          </p:cNvPr>
          <p:cNvSpPr/>
          <p:nvPr/>
        </p:nvSpPr>
        <p:spPr>
          <a:xfrm>
            <a:off x="1903475"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18" name="object 14">
            <a:extLst>
              <a:ext uri="{FF2B5EF4-FFF2-40B4-BE49-F238E27FC236}">
                <a16:creationId xmlns:a16="http://schemas.microsoft.com/office/drawing/2014/main" id="{8A7A19CE-D5BB-B949-873E-57DBE16ED449}"/>
              </a:ext>
            </a:extLst>
          </p:cNvPr>
          <p:cNvSpPr/>
          <p:nvPr/>
        </p:nvSpPr>
        <p:spPr>
          <a:xfrm>
            <a:off x="1961388"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19" name="object 15">
            <a:extLst>
              <a:ext uri="{FF2B5EF4-FFF2-40B4-BE49-F238E27FC236}">
                <a16:creationId xmlns:a16="http://schemas.microsoft.com/office/drawing/2014/main" id="{9C4503F0-0236-7B45-92E4-EBCA8A4AEFDE}"/>
              </a:ext>
            </a:extLst>
          </p:cNvPr>
          <p:cNvSpPr/>
          <p:nvPr/>
        </p:nvSpPr>
        <p:spPr>
          <a:xfrm>
            <a:off x="2019300"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20" name="object 16">
            <a:extLst>
              <a:ext uri="{FF2B5EF4-FFF2-40B4-BE49-F238E27FC236}">
                <a16:creationId xmlns:a16="http://schemas.microsoft.com/office/drawing/2014/main" id="{3EF08992-6C9D-2349-9158-F6CF643E100C}"/>
              </a:ext>
            </a:extLst>
          </p:cNvPr>
          <p:cNvSpPr/>
          <p:nvPr/>
        </p:nvSpPr>
        <p:spPr>
          <a:xfrm>
            <a:off x="2078736" y="59009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21" name="object 17">
            <a:extLst>
              <a:ext uri="{FF2B5EF4-FFF2-40B4-BE49-F238E27FC236}">
                <a16:creationId xmlns:a16="http://schemas.microsoft.com/office/drawing/2014/main" id="{C5F287E4-3796-E24D-B40F-A503C269A9EB}"/>
              </a:ext>
            </a:extLst>
          </p:cNvPr>
          <p:cNvSpPr/>
          <p:nvPr/>
        </p:nvSpPr>
        <p:spPr>
          <a:xfrm>
            <a:off x="2136648" y="59009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22" name="object 18">
            <a:extLst>
              <a:ext uri="{FF2B5EF4-FFF2-40B4-BE49-F238E27FC236}">
                <a16:creationId xmlns:a16="http://schemas.microsoft.com/office/drawing/2014/main" id="{A723F88F-80ED-1840-AA85-C6CF99C8CB1F}"/>
              </a:ext>
            </a:extLst>
          </p:cNvPr>
          <p:cNvSpPr/>
          <p:nvPr/>
        </p:nvSpPr>
        <p:spPr>
          <a:xfrm>
            <a:off x="2194560"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23" name="object 19">
            <a:extLst>
              <a:ext uri="{FF2B5EF4-FFF2-40B4-BE49-F238E27FC236}">
                <a16:creationId xmlns:a16="http://schemas.microsoft.com/office/drawing/2014/main" id="{B4F6E272-76F1-AF44-919C-3F4C088A58B1}"/>
              </a:ext>
            </a:extLst>
          </p:cNvPr>
          <p:cNvSpPr/>
          <p:nvPr/>
        </p:nvSpPr>
        <p:spPr>
          <a:xfrm>
            <a:off x="2253995"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24" name="object 20">
            <a:extLst>
              <a:ext uri="{FF2B5EF4-FFF2-40B4-BE49-F238E27FC236}">
                <a16:creationId xmlns:a16="http://schemas.microsoft.com/office/drawing/2014/main" id="{24E8C88C-2B48-2544-8B01-83B57E6E9039}"/>
              </a:ext>
            </a:extLst>
          </p:cNvPr>
          <p:cNvSpPr/>
          <p:nvPr/>
        </p:nvSpPr>
        <p:spPr>
          <a:xfrm>
            <a:off x="2311907"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25" name="object 21">
            <a:extLst>
              <a:ext uri="{FF2B5EF4-FFF2-40B4-BE49-F238E27FC236}">
                <a16:creationId xmlns:a16="http://schemas.microsoft.com/office/drawing/2014/main" id="{B71CD241-6BDD-884D-A8C4-7838D31DB838}"/>
              </a:ext>
            </a:extLst>
          </p:cNvPr>
          <p:cNvSpPr/>
          <p:nvPr/>
        </p:nvSpPr>
        <p:spPr>
          <a:xfrm>
            <a:off x="2371344" y="5900927"/>
            <a:ext cx="32384" cy="0"/>
          </a:xfrm>
          <a:custGeom>
            <a:avLst/>
            <a:gdLst/>
            <a:ahLst/>
            <a:cxnLst/>
            <a:rect l="l" t="t" r="r" b="b"/>
            <a:pathLst>
              <a:path w="32385">
                <a:moveTo>
                  <a:pt x="0" y="0"/>
                </a:moveTo>
                <a:lnTo>
                  <a:pt x="32004" y="0"/>
                </a:lnTo>
              </a:path>
            </a:pathLst>
          </a:custGeom>
          <a:ln w="9144">
            <a:solidFill>
              <a:srgbClr val="D8D8D8"/>
            </a:solidFill>
          </a:ln>
        </p:spPr>
        <p:txBody>
          <a:bodyPr wrap="square" lIns="0" tIns="0" rIns="0" bIns="0" rtlCol="0"/>
          <a:lstStyle/>
          <a:p>
            <a:endParaRPr/>
          </a:p>
        </p:txBody>
      </p:sp>
      <p:sp>
        <p:nvSpPr>
          <p:cNvPr id="26" name="object 22">
            <a:extLst>
              <a:ext uri="{FF2B5EF4-FFF2-40B4-BE49-F238E27FC236}">
                <a16:creationId xmlns:a16="http://schemas.microsoft.com/office/drawing/2014/main" id="{8D5E8BF2-4AD0-4D4B-86C8-D1B2AE96CA80}"/>
              </a:ext>
            </a:extLst>
          </p:cNvPr>
          <p:cNvSpPr/>
          <p:nvPr/>
        </p:nvSpPr>
        <p:spPr>
          <a:xfrm>
            <a:off x="2429255"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27" name="object 23">
            <a:extLst>
              <a:ext uri="{FF2B5EF4-FFF2-40B4-BE49-F238E27FC236}">
                <a16:creationId xmlns:a16="http://schemas.microsoft.com/office/drawing/2014/main" id="{2C8025D1-B7E0-CB4E-BCB4-7EC09F1CCA89}"/>
              </a:ext>
            </a:extLst>
          </p:cNvPr>
          <p:cNvSpPr/>
          <p:nvPr/>
        </p:nvSpPr>
        <p:spPr>
          <a:xfrm>
            <a:off x="2487167"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28" name="object 24">
            <a:extLst>
              <a:ext uri="{FF2B5EF4-FFF2-40B4-BE49-F238E27FC236}">
                <a16:creationId xmlns:a16="http://schemas.microsoft.com/office/drawing/2014/main" id="{DA0C3A07-3953-E347-B6BD-0CAEFB3D01D9}"/>
              </a:ext>
            </a:extLst>
          </p:cNvPr>
          <p:cNvSpPr/>
          <p:nvPr/>
        </p:nvSpPr>
        <p:spPr>
          <a:xfrm>
            <a:off x="2546603"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29" name="object 25">
            <a:extLst>
              <a:ext uri="{FF2B5EF4-FFF2-40B4-BE49-F238E27FC236}">
                <a16:creationId xmlns:a16="http://schemas.microsoft.com/office/drawing/2014/main" id="{434E6F59-688D-C74D-A300-7ED8B89E72BB}"/>
              </a:ext>
            </a:extLst>
          </p:cNvPr>
          <p:cNvSpPr/>
          <p:nvPr/>
        </p:nvSpPr>
        <p:spPr>
          <a:xfrm>
            <a:off x="2604516" y="59009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30" name="object 26">
            <a:extLst>
              <a:ext uri="{FF2B5EF4-FFF2-40B4-BE49-F238E27FC236}">
                <a16:creationId xmlns:a16="http://schemas.microsoft.com/office/drawing/2014/main" id="{4D4E11D6-AB7A-0640-833C-12AF1CC39CE3}"/>
              </a:ext>
            </a:extLst>
          </p:cNvPr>
          <p:cNvSpPr/>
          <p:nvPr/>
        </p:nvSpPr>
        <p:spPr>
          <a:xfrm>
            <a:off x="2662427"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31" name="object 27">
            <a:extLst>
              <a:ext uri="{FF2B5EF4-FFF2-40B4-BE49-F238E27FC236}">
                <a16:creationId xmlns:a16="http://schemas.microsoft.com/office/drawing/2014/main" id="{712046B7-F754-594F-A4BA-750CBCCAAE26}"/>
              </a:ext>
            </a:extLst>
          </p:cNvPr>
          <p:cNvSpPr/>
          <p:nvPr/>
        </p:nvSpPr>
        <p:spPr>
          <a:xfrm>
            <a:off x="2721864" y="59009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32" name="object 28">
            <a:extLst>
              <a:ext uri="{FF2B5EF4-FFF2-40B4-BE49-F238E27FC236}">
                <a16:creationId xmlns:a16="http://schemas.microsoft.com/office/drawing/2014/main" id="{AD8EDCB2-0AC5-F042-9FE5-29678FAEFA94}"/>
              </a:ext>
            </a:extLst>
          </p:cNvPr>
          <p:cNvSpPr/>
          <p:nvPr/>
        </p:nvSpPr>
        <p:spPr>
          <a:xfrm>
            <a:off x="2779775" y="59009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33" name="object 29">
            <a:extLst>
              <a:ext uri="{FF2B5EF4-FFF2-40B4-BE49-F238E27FC236}">
                <a16:creationId xmlns:a16="http://schemas.microsoft.com/office/drawing/2014/main" id="{A8F8AF4D-EF06-C54F-9CA6-EC3D0E7E75CB}"/>
              </a:ext>
            </a:extLst>
          </p:cNvPr>
          <p:cNvSpPr/>
          <p:nvPr/>
        </p:nvSpPr>
        <p:spPr>
          <a:xfrm>
            <a:off x="2839211" y="5900927"/>
            <a:ext cx="32384" cy="0"/>
          </a:xfrm>
          <a:custGeom>
            <a:avLst/>
            <a:gdLst/>
            <a:ahLst/>
            <a:cxnLst/>
            <a:rect l="l" t="t" r="r" b="b"/>
            <a:pathLst>
              <a:path w="32385">
                <a:moveTo>
                  <a:pt x="0" y="0"/>
                </a:moveTo>
                <a:lnTo>
                  <a:pt x="32004" y="0"/>
                </a:lnTo>
              </a:path>
            </a:pathLst>
          </a:custGeom>
          <a:ln w="9144">
            <a:solidFill>
              <a:srgbClr val="D8D8D8"/>
            </a:solidFill>
          </a:ln>
        </p:spPr>
        <p:txBody>
          <a:bodyPr wrap="square" lIns="0" tIns="0" rIns="0" bIns="0" rtlCol="0"/>
          <a:lstStyle/>
          <a:p>
            <a:endParaRPr/>
          </a:p>
        </p:txBody>
      </p:sp>
      <p:sp>
        <p:nvSpPr>
          <p:cNvPr id="34" name="object 30">
            <a:extLst>
              <a:ext uri="{FF2B5EF4-FFF2-40B4-BE49-F238E27FC236}">
                <a16:creationId xmlns:a16="http://schemas.microsoft.com/office/drawing/2014/main" id="{3B72E9D2-3AD9-2A49-AE47-9D45B14EC766}"/>
              </a:ext>
            </a:extLst>
          </p:cNvPr>
          <p:cNvSpPr/>
          <p:nvPr/>
        </p:nvSpPr>
        <p:spPr>
          <a:xfrm>
            <a:off x="2897124" y="59009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35" name="object 31">
            <a:extLst>
              <a:ext uri="{FF2B5EF4-FFF2-40B4-BE49-F238E27FC236}">
                <a16:creationId xmlns:a16="http://schemas.microsoft.com/office/drawing/2014/main" id="{B13F9A42-C5BD-BB49-8302-881B907C8973}"/>
              </a:ext>
            </a:extLst>
          </p:cNvPr>
          <p:cNvSpPr/>
          <p:nvPr/>
        </p:nvSpPr>
        <p:spPr>
          <a:xfrm>
            <a:off x="2955035" y="59009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36" name="object 32">
            <a:extLst>
              <a:ext uri="{FF2B5EF4-FFF2-40B4-BE49-F238E27FC236}">
                <a16:creationId xmlns:a16="http://schemas.microsoft.com/office/drawing/2014/main" id="{B1CDCC1A-B263-954A-AD94-85FBD988C3F1}"/>
              </a:ext>
            </a:extLst>
          </p:cNvPr>
          <p:cNvSpPr/>
          <p:nvPr/>
        </p:nvSpPr>
        <p:spPr>
          <a:xfrm>
            <a:off x="3014472" y="59009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37" name="object 33">
            <a:extLst>
              <a:ext uri="{FF2B5EF4-FFF2-40B4-BE49-F238E27FC236}">
                <a16:creationId xmlns:a16="http://schemas.microsoft.com/office/drawing/2014/main" id="{F4F16BCD-9CE1-FA44-A103-8F110B3F1C58}"/>
              </a:ext>
            </a:extLst>
          </p:cNvPr>
          <p:cNvSpPr/>
          <p:nvPr/>
        </p:nvSpPr>
        <p:spPr>
          <a:xfrm>
            <a:off x="3072383" y="59009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38" name="object 34">
            <a:extLst>
              <a:ext uri="{FF2B5EF4-FFF2-40B4-BE49-F238E27FC236}">
                <a16:creationId xmlns:a16="http://schemas.microsoft.com/office/drawing/2014/main" id="{25B7706E-5099-4D49-94C4-DA21BE50BA20}"/>
              </a:ext>
            </a:extLst>
          </p:cNvPr>
          <p:cNvSpPr/>
          <p:nvPr/>
        </p:nvSpPr>
        <p:spPr>
          <a:xfrm>
            <a:off x="3130296" y="59009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39" name="object 35">
            <a:extLst>
              <a:ext uri="{FF2B5EF4-FFF2-40B4-BE49-F238E27FC236}">
                <a16:creationId xmlns:a16="http://schemas.microsoft.com/office/drawing/2014/main" id="{BF97D411-8B8F-7E4A-A046-1AF8B9AE3A6B}"/>
              </a:ext>
            </a:extLst>
          </p:cNvPr>
          <p:cNvSpPr/>
          <p:nvPr/>
        </p:nvSpPr>
        <p:spPr>
          <a:xfrm>
            <a:off x="3189732" y="59009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40" name="object 36">
            <a:extLst>
              <a:ext uri="{FF2B5EF4-FFF2-40B4-BE49-F238E27FC236}">
                <a16:creationId xmlns:a16="http://schemas.microsoft.com/office/drawing/2014/main" id="{5BA2B7F4-AB5D-7245-B8C4-506ABA1BE021}"/>
              </a:ext>
            </a:extLst>
          </p:cNvPr>
          <p:cNvSpPr/>
          <p:nvPr/>
        </p:nvSpPr>
        <p:spPr>
          <a:xfrm>
            <a:off x="324764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41" name="object 37">
            <a:extLst>
              <a:ext uri="{FF2B5EF4-FFF2-40B4-BE49-F238E27FC236}">
                <a16:creationId xmlns:a16="http://schemas.microsoft.com/office/drawing/2014/main" id="{7FE67FFF-796C-3F47-9415-848FDE10E456}"/>
              </a:ext>
            </a:extLst>
          </p:cNvPr>
          <p:cNvSpPr/>
          <p:nvPr/>
        </p:nvSpPr>
        <p:spPr>
          <a:xfrm>
            <a:off x="3305555"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42" name="object 38">
            <a:extLst>
              <a:ext uri="{FF2B5EF4-FFF2-40B4-BE49-F238E27FC236}">
                <a16:creationId xmlns:a16="http://schemas.microsoft.com/office/drawing/2014/main" id="{8407BD79-03A6-3646-A3E8-ED19B7314D61}"/>
              </a:ext>
            </a:extLst>
          </p:cNvPr>
          <p:cNvSpPr/>
          <p:nvPr/>
        </p:nvSpPr>
        <p:spPr>
          <a:xfrm>
            <a:off x="3364991"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43" name="object 39">
            <a:extLst>
              <a:ext uri="{FF2B5EF4-FFF2-40B4-BE49-F238E27FC236}">
                <a16:creationId xmlns:a16="http://schemas.microsoft.com/office/drawing/2014/main" id="{CF7C7EED-1594-6249-8A4B-34E7885E8455}"/>
              </a:ext>
            </a:extLst>
          </p:cNvPr>
          <p:cNvSpPr/>
          <p:nvPr/>
        </p:nvSpPr>
        <p:spPr>
          <a:xfrm>
            <a:off x="342290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44" name="object 40">
            <a:extLst>
              <a:ext uri="{FF2B5EF4-FFF2-40B4-BE49-F238E27FC236}">
                <a16:creationId xmlns:a16="http://schemas.microsoft.com/office/drawing/2014/main" id="{1ABE88F1-C872-5E49-B5DE-7A11C2C2750B}"/>
              </a:ext>
            </a:extLst>
          </p:cNvPr>
          <p:cNvSpPr/>
          <p:nvPr/>
        </p:nvSpPr>
        <p:spPr>
          <a:xfrm>
            <a:off x="3482340" y="59009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45" name="object 41">
            <a:extLst>
              <a:ext uri="{FF2B5EF4-FFF2-40B4-BE49-F238E27FC236}">
                <a16:creationId xmlns:a16="http://schemas.microsoft.com/office/drawing/2014/main" id="{D95E7060-E997-3B4A-9730-2A1BA2C8FD26}"/>
              </a:ext>
            </a:extLst>
          </p:cNvPr>
          <p:cNvSpPr/>
          <p:nvPr/>
        </p:nvSpPr>
        <p:spPr>
          <a:xfrm>
            <a:off x="3540252"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46" name="object 42">
            <a:extLst>
              <a:ext uri="{FF2B5EF4-FFF2-40B4-BE49-F238E27FC236}">
                <a16:creationId xmlns:a16="http://schemas.microsoft.com/office/drawing/2014/main" id="{F0B5DEE2-3988-1E41-8CAD-5FB448D8EA9F}"/>
              </a:ext>
            </a:extLst>
          </p:cNvPr>
          <p:cNvSpPr/>
          <p:nvPr/>
        </p:nvSpPr>
        <p:spPr>
          <a:xfrm>
            <a:off x="3598164"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47" name="object 43">
            <a:extLst>
              <a:ext uri="{FF2B5EF4-FFF2-40B4-BE49-F238E27FC236}">
                <a16:creationId xmlns:a16="http://schemas.microsoft.com/office/drawing/2014/main" id="{EECED73E-EC8D-B346-9F9A-F9980347EB51}"/>
              </a:ext>
            </a:extLst>
          </p:cNvPr>
          <p:cNvSpPr/>
          <p:nvPr/>
        </p:nvSpPr>
        <p:spPr>
          <a:xfrm>
            <a:off x="3657600"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48" name="object 44">
            <a:extLst>
              <a:ext uri="{FF2B5EF4-FFF2-40B4-BE49-F238E27FC236}">
                <a16:creationId xmlns:a16="http://schemas.microsoft.com/office/drawing/2014/main" id="{8D45F59B-09D4-344A-AABC-E00BE23D16F9}"/>
              </a:ext>
            </a:extLst>
          </p:cNvPr>
          <p:cNvSpPr/>
          <p:nvPr/>
        </p:nvSpPr>
        <p:spPr>
          <a:xfrm>
            <a:off x="3715511"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49" name="object 45">
            <a:extLst>
              <a:ext uri="{FF2B5EF4-FFF2-40B4-BE49-F238E27FC236}">
                <a16:creationId xmlns:a16="http://schemas.microsoft.com/office/drawing/2014/main" id="{711F6BC9-CB8D-6247-93F5-C81E5A0D5FCB}"/>
              </a:ext>
            </a:extLst>
          </p:cNvPr>
          <p:cNvSpPr/>
          <p:nvPr/>
        </p:nvSpPr>
        <p:spPr>
          <a:xfrm>
            <a:off x="3773423"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50" name="object 46">
            <a:extLst>
              <a:ext uri="{FF2B5EF4-FFF2-40B4-BE49-F238E27FC236}">
                <a16:creationId xmlns:a16="http://schemas.microsoft.com/office/drawing/2014/main" id="{9D23F823-3D98-F246-86EA-9E52AED73100}"/>
              </a:ext>
            </a:extLst>
          </p:cNvPr>
          <p:cNvSpPr/>
          <p:nvPr/>
        </p:nvSpPr>
        <p:spPr>
          <a:xfrm>
            <a:off x="3832859"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51" name="object 47">
            <a:extLst>
              <a:ext uri="{FF2B5EF4-FFF2-40B4-BE49-F238E27FC236}">
                <a16:creationId xmlns:a16="http://schemas.microsoft.com/office/drawing/2014/main" id="{5840E33B-7B46-F440-B539-2D1163B73033}"/>
              </a:ext>
            </a:extLst>
          </p:cNvPr>
          <p:cNvSpPr/>
          <p:nvPr/>
        </p:nvSpPr>
        <p:spPr>
          <a:xfrm>
            <a:off x="3890772"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52" name="object 48">
            <a:extLst>
              <a:ext uri="{FF2B5EF4-FFF2-40B4-BE49-F238E27FC236}">
                <a16:creationId xmlns:a16="http://schemas.microsoft.com/office/drawing/2014/main" id="{A6263FB5-A976-2641-9876-D96A57EED7D2}"/>
              </a:ext>
            </a:extLst>
          </p:cNvPr>
          <p:cNvSpPr/>
          <p:nvPr/>
        </p:nvSpPr>
        <p:spPr>
          <a:xfrm>
            <a:off x="3948684"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53" name="object 49">
            <a:extLst>
              <a:ext uri="{FF2B5EF4-FFF2-40B4-BE49-F238E27FC236}">
                <a16:creationId xmlns:a16="http://schemas.microsoft.com/office/drawing/2014/main" id="{28F2DAD1-2FF1-A64B-8231-B2D8790D04AC}"/>
              </a:ext>
            </a:extLst>
          </p:cNvPr>
          <p:cNvSpPr/>
          <p:nvPr/>
        </p:nvSpPr>
        <p:spPr>
          <a:xfrm>
            <a:off x="4008120"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54" name="object 50">
            <a:extLst>
              <a:ext uri="{FF2B5EF4-FFF2-40B4-BE49-F238E27FC236}">
                <a16:creationId xmlns:a16="http://schemas.microsoft.com/office/drawing/2014/main" id="{305854EF-C328-BF46-A4C7-5133CCD0D424}"/>
              </a:ext>
            </a:extLst>
          </p:cNvPr>
          <p:cNvSpPr/>
          <p:nvPr/>
        </p:nvSpPr>
        <p:spPr>
          <a:xfrm>
            <a:off x="4066032"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55" name="object 51">
            <a:extLst>
              <a:ext uri="{FF2B5EF4-FFF2-40B4-BE49-F238E27FC236}">
                <a16:creationId xmlns:a16="http://schemas.microsoft.com/office/drawing/2014/main" id="{62A341A2-C342-A24B-9846-E41496BB2FB2}"/>
              </a:ext>
            </a:extLst>
          </p:cNvPr>
          <p:cNvSpPr/>
          <p:nvPr/>
        </p:nvSpPr>
        <p:spPr>
          <a:xfrm>
            <a:off x="4125467" y="5900927"/>
            <a:ext cx="32384" cy="0"/>
          </a:xfrm>
          <a:custGeom>
            <a:avLst/>
            <a:gdLst/>
            <a:ahLst/>
            <a:cxnLst/>
            <a:rect l="l" t="t" r="r" b="b"/>
            <a:pathLst>
              <a:path w="32385">
                <a:moveTo>
                  <a:pt x="0" y="0"/>
                </a:moveTo>
                <a:lnTo>
                  <a:pt x="32004" y="0"/>
                </a:lnTo>
              </a:path>
            </a:pathLst>
          </a:custGeom>
          <a:ln w="9144">
            <a:solidFill>
              <a:srgbClr val="D8D8D8"/>
            </a:solidFill>
          </a:ln>
        </p:spPr>
        <p:txBody>
          <a:bodyPr wrap="square" lIns="0" tIns="0" rIns="0" bIns="0" rtlCol="0"/>
          <a:lstStyle/>
          <a:p>
            <a:endParaRPr/>
          </a:p>
        </p:txBody>
      </p:sp>
      <p:sp>
        <p:nvSpPr>
          <p:cNvPr id="56" name="object 52">
            <a:extLst>
              <a:ext uri="{FF2B5EF4-FFF2-40B4-BE49-F238E27FC236}">
                <a16:creationId xmlns:a16="http://schemas.microsoft.com/office/drawing/2014/main" id="{E434D059-9BDF-E647-B40C-060B8A7D1A0C}"/>
              </a:ext>
            </a:extLst>
          </p:cNvPr>
          <p:cNvSpPr/>
          <p:nvPr/>
        </p:nvSpPr>
        <p:spPr>
          <a:xfrm>
            <a:off x="4183379"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57" name="object 53">
            <a:extLst>
              <a:ext uri="{FF2B5EF4-FFF2-40B4-BE49-F238E27FC236}">
                <a16:creationId xmlns:a16="http://schemas.microsoft.com/office/drawing/2014/main" id="{965E38AC-FB45-1443-B2A4-EE5A14467672}"/>
              </a:ext>
            </a:extLst>
          </p:cNvPr>
          <p:cNvSpPr/>
          <p:nvPr/>
        </p:nvSpPr>
        <p:spPr>
          <a:xfrm>
            <a:off x="4241291"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58" name="object 54">
            <a:extLst>
              <a:ext uri="{FF2B5EF4-FFF2-40B4-BE49-F238E27FC236}">
                <a16:creationId xmlns:a16="http://schemas.microsoft.com/office/drawing/2014/main" id="{B5DB2B24-CD94-6D49-930D-E62A21304677}"/>
              </a:ext>
            </a:extLst>
          </p:cNvPr>
          <p:cNvSpPr/>
          <p:nvPr/>
        </p:nvSpPr>
        <p:spPr>
          <a:xfrm>
            <a:off x="430072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59" name="object 55">
            <a:extLst>
              <a:ext uri="{FF2B5EF4-FFF2-40B4-BE49-F238E27FC236}">
                <a16:creationId xmlns:a16="http://schemas.microsoft.com/office/drawing/2014/main" id="{557C6C54-3B24-024C-8868-A2E97B8515C7}"/>
              </a:ext>
            </a:extLst>
          </p:cNvPr>
          <p:cNvSpPr/>
          <p:nvPr/>
        </p:nvSpPr>
        <p:spPr>
          <a:xfrm>
            <a:off x="4358640"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60" name="object 56">
            <a:extLst>
              <a:ext uri="{FF2B5EF4-FFF2-40B4-BE49-F238E27FC236}">
                <a16:creationId xmlns:a16="http://schemas.microsoft.com/office/drawing/2014/main" id="{96F20F9C-0FF4-2A45-872C-05A208C84F6B}"/>
              </a:ext>
            </a:extLst>
          </p:cNvPr>
          <p:cNvSpPr/>
          <p:nvPr/>
        </p:nvSpPr>
        <p:spPr>
          <a:xfrm>
            <a:off x="4416552"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61" name="object 57">
            <a:extLst>
              <a:ext uri="{FF2B5EF4-FFF2-40B4-BE49-F238E27FC236}">
                <a16:creationId xmlns:a16="http://schemas.microsoft.com/office/drawing/2014/main" id="{D638418F-45EB-3A44-92DB-E9D2F758AF59}"/>
              </a:ext>
            </a:extLst>
          </p:cNvPr>
          <p:cNvSpPr/>
          <p:nvPr/>
        </p:nvSpPr>
        <p:spPr>
          <a:xfrm>
            <a:off x="4475988"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62" name="object 58">
            <a:extLst>
              <a:ext uri="{FF2B5EF4-FFF2-40B4-BE49-F238E27FC236}">
                <a16:creationId xmlns:a16="http://schemas.microsoft.com/office/drawing/2014/main" id="{A6850CB4-BBB1-C444-86C7-6C2253835743}"/>
              </a:ext>
            </a:extLst>
          </p:cNvPr>
          <p:cNvSpPr/>
          <p:nvPr/>
        </p:nvSpPr>
        <p:spPr>
          <a:xfrm>
            <a:off x="4533900"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63" name="object 59">
            <a:extLst>
              <a:ext uri="{FF2B5EF4-FFF2-40B4-BE49-F238E27FC236}">
                <a16:creationId xmlns:a16="http://schemas.microsoft.com/office/drawing/2014/main" id="{E45AE4BF-579B-FF47-A438-B18D2E2EFAD3}"/>
              </a:ext>
            </a:extLst>
          </p:cNvPr>
          <p:cNvSpPr/>
          <p:nvPr/>
        </p:nvSpPr>
        <p:spPr>
          <a:xfrm>
            <a:off x="4593335" y="5900927"/>
            <a:ext cx="32384" cy="0"/>
          </a:xfrm>
          <a:custGeom>
            <a:avLst/>
            <a:gdLst/>
            <a:ahLst/>
            <a:cxnLst/>
            <a:rect l="l" t="t" r="r" b="b"/>
            <a:pathLst>
              <a:path w="32385">
                <a:moveTo>
                  <a:pt x="0" y="0"/>
                </a:moveTo>
                <a:lnTo>
                  <a:pt x="32004" y="0"/>
                </a:lnTo>
              </a:path>
            </a:pathLst>
          </a:custGeom>
          <a:ln w="9144">
            <a:solidFill>
              <a:srgbClr val="D8D8D8"/>
            </a:solidFill>
          </a:ln>
        </p:spPr>
        <p:txBody>
          <a:bodyPr wrap="square" lIns="0" tIns="0" rIns="0" bIns="0" rtlCol="0"/>
          <a:lstStyle/>
          <a:p>
            <a:endParaRPr/>
          </a:p>
        </p:txBody>
      </p:sp>
      <p:sp>
        <p:nvSpPr>
          <p:cNvPr id="64" name="object 60">
            <a:extLst>
              <a:ext uri="{FF2B5EF4-FFF2-40B4-BE49-F238E27FC236}">
                <a16:creationId xmlns:a16="http://schemas.microsoft.com/office/drawing/2014/main" id="{EA15EF1C-7494-2B45-BAA8-9DA48AE45D74}"/>
              </a:ext>
            </a:extLst>
          </p:cNvPr>
          <p:cNvSpPr/>
          <p:nvPr/>
        </p:nvSpPr>
        <p:spPr>
          <a:xfrm>
            <a:off x="4651247"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65" name="object 61">
            <a:extLst>
              <a:ext uri="{FF2B5EF4-FFF2-40B4-BE49-F238E27FC236}">
                <a16:creationId xmlns:a16="http://schemas.microsoft.com/office/drawing/2014/main" id="{6F6610B1-5D46-A04F-99B4-F8FB4885554C}"/>
              </a:ext>
            </a:extLst>
          </p:cNvPr>
          <p:cNvSpPr/>
          <p:nvPr/>
        </p:nvSpPr>
        <p:spPr>
          <a:xfrm>
            <a:off x="4709159"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66" name="object 62">
            <a:extLst>
              <a:ext uri="{FF2B5EF4-FFF2-40B4-BE49-F238E27FC236}">
                <a16:creationId xmlns:a16="http://schemas.microsoft.com/office/drawing/2014/main" id="{1ABD56BB-5E12-F44C-B98B-9015AA74101E}"/>
              </a:ext>
            </a:extLst>
          </p:cNvPr>
          <p:cNvSpPr/>
          <p:nvPr/>
        </p:nvSpPr>
        <p:spPr>
          <a:xfrm>
            <a:off x="4768596"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67" name="object 63">
            <a:extLst>
              <a:ext uri="{FF2B5EF4-FFF2-40B4-BE49-F238E27FC236}">
                <a16:creationId xmlns:a16="http://schemas.microsoft.com/office/drawing/2014/main" id="{ABF49863-839C-BA49-9290-6F09E4DE0C98}"/>
              </a:ext>
            </a:extLst>
          </p:cNvPr>
          <p:cNvSpPr/>
          <p:nvPr/>
        </p:nvSpPr>
        <p:spPr>
          <a:xfrm>
            <a:off x="4826508"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68" name="object 64">
            <a:extLst>
              <a:ext uri="{FF2B5EF4-FFF2-40B4-BE49-F238E27FC236}">
                <a16:creationId xmlns:a16="http://schemas.microsoft.com/office/drawing/2014/main" id="{E8ED2B38-0C6C-6743-9D44-A3C340947379}"/>
              </a:ext>
            </a:extLst>
          </p:cNvPr>
          <p:cNvSpPr/>
          <p:nvPr/>
        </p:nvSpPr>
        <p:spPr>
          <a:xfrm>
            <a:off x="4884420"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69" name="object 65">
            <a:extLst>
              <a:ext uri="{FF2B5EF4-FFF2-40B4-BE49-F238E27FC236}">
                <a16:creationId xmlns:a16="http://schemas.microsoft.com/office/drawing/2014/main" id="{0E3CCD2B-C495-C246-A3E1-1121FEDC4D87}"/>
              </a:ext>
            </a:extLst>
          </p:cNvPr>
          <p:cNvSpPr/>
          <p:nvPr/>
        </p:nvSpPr>
        <p:spPr>
          <a:xfrm>
            <a:off x="4943855"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70" name="object 66">
            <a:extLst>
              <a:ext uri="{FF2B5EF4-FFF2-40B4-BE49-F238E27FC236}">
                <a16:creationId xmlns:a16="http://schemas.microsoft.com/office/drawing/2014/main" id="{299BEB0A-F08D-0442-B1DB-E37C65EB2C94}"/>
              </a:ext>
            </a:extLst>
          </p:cNvPr>
          <p:cNvSpPr/>
          <p:nvPr/>
        </p:nvSpPr>
        <p:spPr>
          <a:xfrm>
            <a:off x="500176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71" name="object 67">
            <a:extLst>
              <a:ext uri="{FF2B5EF4-FFF2-40B4-BE49-F238E27FC236}">
                <a16:creationId xmlns:a16="http://schemas.microsoft.com/office/drawing/2014/main" id="{6F8D5BD1-8B4A-7048-9D74-CCA142564657}"/>
              </a:ext>
            </a:extLst>
          </p:cNvPr>
          <p:cNvSpPr/>
          <p:nvPr/>
        </p:nvSpPr>
        <p:spPr>
          <a:xfrm>
            <a:off x="5059679"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72" name="object 68">
            <a:extLst>
              <a:ext uri="{FF2B5EF4-FFF2-40B4-BE49-F238E27FC236}">
                <a16:creationId xmlns:a16="http://schemas.microsoft.com/office/drawing/2014/main" id="{3767AB4D-7677-F242-A770-48520E10A5AC}"/>
              </a:ext>
            </a:extLst>
          </p:cNvPr>
          <p:cNvSpPr/>
          <p:nvPr/>
        </p:nvSpPr>
        <p:spPr>
          <a:xfrm>
            <a:off x="5119115"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73" name="object 69">
            <a:extLst>
              <a:ext uri="{FF2B5EF4-FFF2-40B4-BE49-F238E27FC236}">
                <a16:creationId xmlns:a16="http://schemas.microsoft.com/office/drawing/2014/main" id="{D31E62E1-64BC-B64A-9E4E-349718BE2A7C}"/>
              </a:ext>
            </a:extLst>
          </p:cNvPr>
          <p:cNvSpPr/>
          <p:nvPr/>
        </p:nvSpPr>
        <p:spPr>
          <a:xfrm>
            <a:off x="5177028"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74" name="object 70">
            <a:extLst>
              <a:ext uri="{FF2B5EF4-FFF2-40B4-BE49-F238E27FC236}">
                <a16:creationId xmlns:a16="http://schemas.microsoft.com/office/drawing/2014/main" id="{20C3B70C-075D-2149-B37F-DF4510742825}"/>
              </a:ext>
            </a:extLst>
          </p:cNvPr>
          <p:cNvSpPr/>
          <p:nvPr/>
        </p:nvSpPr>
        <p:spPr>
          <a:xfrm>
            <a:off x="5236464" y="59009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75" name="object 71">
            <a:extLst>
              <a:ext uri="{FF2B5EF4-FFF2-40B4-BE49-F238E27FC236}">
                <a16:creationId xmlns:a16="http://schemas.microsoft.com/office/drawing/2014/main" id="{91CC0B93-7A75-964B-B964-8A89F7F92261}"/>
              </a:ext>
            </a:extLst>
          </p:cNvPr>
          <p:cNvSpPr/>
          <p:nvPr/>
        </p:nvSpPr>
        <p:spPr>
          <a:xfrm>
            <a:off x="5294376"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76" name="object 72">
            <a:extLst>
              <a:ext uri="{FF2B5EF4-FFF2-40B4-BE49-F238E27FC236}">
                <a16:creationId xmlns:a16="http://schemas.microsoft.com/office/drawing/2014/main" id="{6706E3BF-0530-A149-83A7-E1AF76EC9FA9}"/>
              </a:ext>
            </a:extLst>
          </p:cNvPr>
          <p:cNvSpPr/>
          <p:nvPr/>
        </p:nvSpPr>
        <p:spPr>
          <a:xfrm>
            <a:off x="5352288"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77" name="object 73">
            <a:extLst>
              <a:ext uri="{FF2B5EF4-FFF2-40B4-BE49-F238E27FC236}">
                <a16:creationId xmlns:a16="http://schemas.microsoft.com/office/drawing/2014/main" id="{110CF8A8-C418-3244-BF7B-2C95606A61BF}"/>
              </a:ext>
            </a:extLst>
          </p:cNvPr>
          <p:cNvSpPr/>
          <p:nvPr/>
        </p:nvSpPr>
        <p:spPr>
          <a:xfrm>
            <a:off x="541172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78" name="object 74">
            <a:extLst>
              <a:ext uri="{FF2B5EF4-FFF2-40B4-BE49-F238E27FC236}">
                <a16:creationId xmlns:a16="http://schemas.microsoft.com/office/drawing/2014/main" id="{E06BB913-88C7-ED44-98E5-99DAC7F75B1C}"/>
              </a:ext>
            </a:extLst>
          </p:cNvPr>
          <p:cNvSpPr/>
          <p:nvPr/>
        </p:nvSpPr>
        <p:spPr>
          <a:xfrm>
            <a:off x="5469635"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79" name="object 75">
            <a:extLst>
              <a:ext uri="{FF2B5EF4-FFF2-40B4-BE49-F238E27FC236}">
                <a16:creationId xmlns:a16="http://schemas.microsoft.com/office/drawing/2014/main" id="{75DC9C83-7445-0F4E-9D28-4A05C8C7B4F5}"/>
              </a:ext>
            </a:extLst>
          </p:cNvPr>
          <p:cNvSpPr/>
          <p:nvPr/>
        </p:nvSpPr>
        <p:spPr>
          <a:xfrm>
            <a:off x="552754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80" name="object 76">
            <a:extLst>
              <a:ext uri="{FF2B5EF4-FFF2-40B4-BE49-F238E27FC236}">
                <a16:creationId xmlns:a16="http://schemas.microsoft.com/office/drawing/2014/main" id="{9E9BFA19-204A-3144-A0A1-9B3786607436}"/>
              </a:ext>
            </a:extLst>
          </p:cNvPr>
          <p:cNvSpPr/>
          <p:nvPr/>
        </p:nvSpPr>
        <p:spPr>
          <a:xfrm>
            <a:off x="5586984"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81" name="object 77">
            <a:extLst>
              <a:ext uri="{FF2B5EF4-FFF2-40B4-BE49-F238E27FC236}">
                <a16:creationId xmlns:a16="http://schemas.microsoft.com/office/drawing/2014/main" id="{6A838C34-3F72-0C4E-AE35-7D423E44653C}"/>
              </a:ext>
            </a:extLst>
          </p:cNvPr>
          <p:cNvSpPr/>
          <p:nvPr/>
        </p:nvSpPr>
        <p:spPr>
          <a:xfrm>
            <a:off x="5644896"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82" name="object 78">
            <a:extLst>
              <a:ext uri="{FF2B5EF4-FFF2-40B4-BE49-F238E27FC236}">
                <a16:creationId xmlns:a16="http://schemas.microsoft.com/office/drawing/2014/main" id="{7113A3BA-BCEC-CE42-8790-473E8C2D461A}"/>
              </a:ext>
            </a:extLst>
          </p:cNvPr>
          <p:cNvSpPr/>
          <p:nvPr/>
        </p:nvSpPr>
        <p:spPr>
          <a:xfrm>
            <a:off x="570280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83" name="object 79">
            <a:extLst>
              <a:ext uri="{FF2B5EF4-FFF2-40B4-BE49-F238E27FC236}">
                <a16:creationId xmlns:a16="http://schemas.microsoft.com/office/drawing/2014/main" id="{7AEBB3BA-C412-624A-AA0A-C858E1DEFAAC}"/>
              </a:ext>
            </a:extLst>
          </p:cNvPr>
          <p:cNvSpPr/>
          <p:nvPr/>
        </p:nvSpPr>
        <p:spPr>
          <a:xfrm>
            <a:off x="5762244" y="5900927"/>
            <a:ext cx="15240" cy="0"/>
          </a:xfrm>
          <a:custGeom>
            <a:avLst/>
            <a:gdLst/>
            <a:ahLst/>
            <a:cxnLst/>
            <a:rect l="l" t="t" r="r" b="b"/>
            <a:pathLst>
              <a:path w="15239">
                <a:moveTo>
                  <a:pt x="0" y="0"/>
                </a:moveTo>
                <a:lnTo>
                  <a:pt x="15239" y="0"/>
                </a:lnTo>
              </a:path>
            </a:pathLst>
          </a:custGeom>
          <a:ln w="9144">
            <a:solidFill>
              <a:srgbClr val="D8D8D8"/>
            </a:solidFill>
          </a:ln>
        </p:spPr>
        <p:txBody>
          <a:bodyPr wrap="square" lIns="0" tIns="0" rIns="0" bIns="0" rtlCol="0"/>
          <a:lstStyle/>
          <a:p>
            <a:endParaRPr/>
          </a:p>
        </p:txBody>
      </p:sp>
      <p:sp>
        <p:nvSpPr>
          <p:cNvPr id="84" name="object 80">
            <a:extLst>
              <a:ext uri="{FF2B5EF4-FFF2-40B4-BE49-F238E27FC236}">
                <a16:creationId xmlns:a16="http://schemas.microsoft.com/office/drawing/2014/main" id="{A810C643-7721-4843-99F7-0CE4DD924BF1}"/>
              </a:ext>
            </a:extLst>
          </p:cNvPr>
          <p:cNvSpPr/>
          <p:nvPr/>
        </p:nvSpPr>
        <p:spPr>
          <a:xfrm>
            <a:off x="1318259"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85" name="object 81">
            <a:extLst>
              <a:ext uri="{FF2B5EF4-FFF2-40B4-BE49-F238E27FC236}">
                <a16:creationId xmlns:a16="http://schemas.microsoft.com/office/drawing/2014/main" id="{E0486121-3AC1-0C4B-81E6-F86970248643}"/>
              </a:ext>
            </a:extLst>
          </p:cNvPr>
          <p:cNvSpPr/>
          <p:nvPr/>
        </p:nvSpPr>
        <p:spPr>
          <a:xfrm>
            <a:off x="1376172"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86" name="object 82">
            <a:extLst>
              <a:ext uri="{FF2B5EF4-FFF2-40B4-BE49-F238E27FC236}">
                <a16:creationId xmlns:a16="http://schemas.microsoft.com/office/drawing/2014/main" id="{58C5168D-8884-6947-BF79-34E97CCA3F31}"/>
              </a:ext>
            </a:extLst>
          </p:cNvPr>
          <p:cNvSpPr/>
          <p:nvPr/>
        </p:nvSpPr>
        <p:spPr>
          <a:xfrm>
            <a:off x="1435608"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87" name="object 83">
            <a:extLst>
              <a:ext uri="{FF2B5EF4-FFF2-40B4-BE49-F238E27FC236}">
                <a16:creationId xmlns:a16="http://schemas.microsoft.com/office/drawing/2014/main" id="{F8EA75F2-F988-6F43-BE72-1F8B26F14C23}"/>
              </a:ext>
            </a:extLst>
          </p:cNvPr>
          <p:cNvSpPr/>
          <p:nvPr/>
        </p:nvSpPr>
        <p:spPr>
          <a:xfrm>
            <a:off x="1493519"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88" name="object 84">
            <a:extLst>
              <a:ext uri="{FF2B5EF4-FFF2-40B4-BE49-F238E27FC236}">
                <a16:creationId xmlns:a16="http://schemas.microsoft.com/office/drawing/2014/main" id="{7A17E6CE-2306-524D-9C2D-D9E5BE74D669}"/>
              </a:ext>
            </a:extLst>
          </p:cNvPr>
          <p:cNvSpPr/>
          <p:nvPr/>
        </p:nvSpPr>
        <p:spPr>
          <a:xfrm>
            <a:off x="1551432" y="55580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89" name="object 85">
            <a:extLst>
              <a:ext uri="{FF2B5EF4-FFF2-40B4-BE49-F238E27FC236}">
                <a16:creationId xmlns:a16="http://schemas.microsoft.com/office/drawing/2014/main" id="{B35F421C-53AD-7347-9F25-B8EE138AB5EF}"/>
              </a:ext>
            </a:extLst>
          </p:cNvPr>
          <p:cNvSpPr/>
          <p:nvPr/>
        </p:nvSpPr>
        <p:spPr>
          <a:xfrm>
            <a:off x="1610867"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90" name="object 86">
            <a:extLst>
              <a:ext uri="{FF2B5EF4-FFF2-40B4-BE49-F238E27FC236}">
                <a16:creationId xmlns:a16="http://schemas.microsoft.com/office/drawing/2014/main" id="{40BE77BE-8EFF-7D4E-B73D-4C5A358D4593}"/>
              </a:ext>
            </a:extLst>
          </p:cNvPr>
          <p:cNvSpPr/>
          <p:nvPr/>
        </p:nvSpPr>
        <p:spPr>
          <a:xfrm>
            <a:off x="1668779"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91" name="object 87">
            <a:extLst>
              <a:ext uri="{FF2B5EF4-FFF2-40B4-BE49-F238E27FC236}">
                <a16:creationId xmlns:a16="http://schemas.microsoft.com/office/drawing/2014/main" id="{878095F8-FEE5-C24A-97D7-CCA0DE7E5EA1}"/>
              </a:ext>
            </a:extLst>
          </p:cNvPr>
          <p:cNvSpPr/>
          <p:nvPr/>
        </p:nvSpPr>
        <p:spPr>
          <a:xfrm>
            <a:off x="1728216" y="5558027"/>
            <a:ext cx="32384" cy="0"/>
          </a:xfrm>
          <a:custGeom>
            <a:avLst/>
            <a:gdLst/>
            <a:ahLst/>
            <a:cxnLst/>
            <a:rect l="l" t="t" r="r" b="b"/>
            <a:pathLst>
              <a:path w="32385">
                <a:moveTo>
                  <a:pt x="0" y="0"/>
                </a:moveTo>
                <a:lnTo>
                  <a:pt x="32004" y="0"/>
                </a:lnTo>
              </a:path>
            </a:pathLst>
          </a:custGeom>
          <a:ln w="9144">
            <a:solidFill>
              <a:srgbClr val="D8D8D8"/>
            </a:solidFill>
          </a:ln>
        </p:spPr>
        <p:txBody>
          <a:bodyPr wrap="square" lIns="0" tIns="0" rIns="0" bIns="0" rtlCol="0"/>
          <a:lstStyle/>
          <a:p>
            <a:endParaRPr/>
          </a:p>
        </p:txBody>
      </p:sp>
      <p:sp>
        <p:nvSpPr>
          <p:cNvPr id="92" name="object 88">
            <a:extLst>
              <a:ext uri="{FF2B5EF4-FFF2-40B4-BE49-F238E27FC236}">
                <a16:creationId xmlns:a16="http://schemas.microsoft.com/office/drawing/2014/main" id="{940A42C1-2B6C-5B4C-AB03-649E170C2B3B}"/>
              </a:ext>
            </a:extLst>
          </p:cNvPr>
          <p:cNvSpPr/>
          <p:nvPr/>
        </p:nvSpPr>
        <p:spPr>
          <a:xfrm>
            <a:off x="1786127" y="55580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93" name="object 89">
            <a:extLst>
              <a:ext uri="{FF2B5EF4-FFF2-40B4-BE49-F238E27FC236}">
                <a16:creationId xmlns:a16="http://schemas.microsoft.com/office/drawing/2014/main" id="{7491C5E2-DE38-5948-9945-8CCE18BB212E}"/>
              </a:ext>
            </a:extLst>
          </p:cNvPr>
          <p:cNvSpPr/>
          <p:nvPr/>
        </p:nvSpPr>
        <p:spPr>
          <a:xfrm>
            <a:off x="1844039" y="55580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94" name="object 90">
            <a:extLst>
              <a:ext uri="{FF2B5EF4-FFF2-40B4-BE49-F238E27FC236}">
                <a16:creationId xmlns:a16="http://schemas.microsoft.com/office/drawing/2014/main" id="{4DF3D93D-ABB0-F542-8552-410894D4EFED}"/>
              </a:ext>
            </a:extLst>
          </p:cNvPr>
          <p:cNvSpPr/>
          <p:nvPr/>
        </p:nvSpPr>
        <p:spPr>
          <a:xfrm>
            <a:off x="1903475"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95" name="object 91">
            <a:extLst>
              <a:ext uri="{FF2B5EF4-FFF2-40B4-BE49-F238E27FC236}">
                <a16:creationId xmlns:a16="http://schemas.microsoft.com/office/drawing/2014/main" id="{E5EBA2BF-9277-4948-8E3F-7BFCD675DADF}"/>
              </a:ext>
            </a:extLst>
          </p:cNvPr>
          <p:cNvSpPr/>
          <p:nvPr/>
        </p:nvSpPr>
        <p:spPr>
          <a:xfrm>
            <a:off x="1961388"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96" name="object 92">
            <a:extLst>
              <a:ext uri="{FF2B5EF4-FFF2-40B4-BE49-F238E27FC236}">
                <a16:creationId xmlns:a16="http://schemas.microsoft.com/office/drawing/2014/main" id="{64FCBF11-04AD-734C-A233-FDA583CFD7FC}"/>
              </a:ext>
            </a:extLst>
          </p:cNvPr>
          <p:cNvSpPr/>
          <p:nvPr/>
        </p:nvSpPr>
        <p:spPr>
          <a:xfrm>
            <a:off x="2019300"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97" name="object 93">
            <a:extLst>
              <a:ext uri="{FF2B5EF4-FFF2-40B4-BE49-F238E27FC236}">
                <a16:creationId xmlns:a16="http://schemas.microsoft.com/office/drawing/2014/main" id="{C73BC0D9-FC8A-774F-984C-CB34624048AF}"/>
              </a:ext>
            </a:extLst>
          </p:cNvPr>
          <p:cNvSpPr/>
          <p:nvPr/>
        </p:nvSpPr>
        <p:spPr>
          <a:xfrm>
            <a:off x="2078736" y="55580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98" name="object 94">
            <a:extLst>
              <a:ext uri="{FF2B5EF4-FFF2-40B4-BE49-F238E27FC236}">
                <a16:creationId xmlns:a16="http://schemas.microsoft.com/office/drawing/2014/main" id="{4D6E4B7F-1DEA-EC45-A212-A6E71DB5158B}"/>
              </a:ext>
            </a:extLst>
          </p:cNvPr>
          <p:cNvSpPr/>
          <p:nvPr/>
        </p:nvSpPr>
        <p:spPr>
          <a:xfrm>
            <a:off x="2136648" y="55580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99" name="object 95">
            <a:extLst>
              <a:ext uri="{FF2B5EF4-FFF2-40B4-BE49-F238E27FC236}">
                <a16:creationId xmlns:a16="http://schemas.microsoft.com/office/drawing/2014/main" id="{387C4BA8-540C-D042-95AF-EAE6E3C4E8BA}"/>
              </a:ext>
            </a:extLst>
          </p:cNvPr>
          <p:cNvSpPr/>
          <p:nvPr/>
        </p:nvSpPr>
        <p:spPr>
          <a:xfrm>
            <a:off x="2194560"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100" name="object 96">
            <a:extLst>
              <a:ext uri="{FF2B5EF4-FFF2-40B4-BE49-F238E27FC236}">
                <a16:creationId xmlns:a16="http://schemas.microsoft.com/office/drawing/2014/main" id="{31488390-0EB5-3140-A5DF-7B98AD2C6353}"/>
              </a:ext>
            </a:extLst>
          </p:cNvPr>
          <p:cNvSpPr/>
          <p:nvPr/>
        </p:nvSpPr>
        <p:spPr>
          <a:xfrm>
            <a:off x="2253995"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101" name="object 97">
            <a:extLst>
              <a:ext uri="{FF2B5EF4-FFF2-40B4-BE49-F238E27FC236}">
                <a16:creationId xmlns:a16="http://schemas.microsoft.com/office/drawing/2014/main" id="{DCFC1F1D-D79E-614E-8893-748074BC0AB0}"/>
              </a:ext>
            </a:extLst>
          </p:cNvPr>
          <p:cNvSpPr/>
          <p:nvPr/>
        </p:nvSpPr>
        <p:spPr>
          <a:xfrm>
            <a:off x="2311907"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102" name="object 98">
            <a:extLst>
              <a:ext uri="{FF2B5EF4-FFF2-40B4-BE49-F238E27FC236}">
                <a16:creationId xmlns:a16="http://schemas.microsoft.com/office/drawing/2014/main" id="{06211577-2816-5740-B581-4386639A05D7}"/>
              </a:ext>
            </a:extLst>
          </p:cNvPr>
          <p:cNvSpPr/>
          <p:nvPr/>
        </p:nvSpPr>
        <p:spPr>
          <a:xfrm>
            <a:off x="2371344" y="5558027"/>
            <a:ext cx="32384" cy="0"/>
          </a:xfrm>
          <a:custGeom>
            <a:avLst/>
            <a:gdLst/>
            <a:ahLst/>
            <a:cxnLst/>
            <a:rect l="l" t="t" r="r" b="b"/>
            <a:pathLst>
              <a:path w="32385">
                <a:moveTo>
                  <a:pt x="0" y="0"/>
                </a:moveTo>
                <a:lnTo>
                  <a:pt x="32004" y="0"/>
                </a:lnTo>
              </a:path>
            </a:pathLst>
          </a:custGeom>
          <a:ln w="9144">
            <a:solidFill>
              <a:srgbClr val="D8D8D8"/>
            </a:solidFill>
          </a:ln>
        </p:spPr>
        <p:txBody>
          <a:bodyPr wrap="square" lIns="0" tIns="0" rIns="0" bIns="0" rtlCol="0"/>
          <a:lstStyle/>
          <a:p>
            <a:endParaRPr/>
          </a:p>
        </p:txBody>
      </p:sp>
      <p:sp>
        <p:nvSpPr>
          <p:cNvPr id="103" name="object 99">
            <a:extLst>
              <a:ext uri="{FF2B5EF4-FFF2-40B4-BE49-F238E27FC236}">
                <a16:creationId xmlns:a16="http://schemas.microsoft.com/office/drawing/2014/main" id="{02DB92F7-68D3-DB4F-AD12-F0EAF0A56457}"/>
              </a:ext>
            </a:extLst>
          </p:cNvPr>
          <p:cNvSpPr/>
          <p:nvPr/>
        </p:nvSpPr>
        <p:spPr>
          <a:xfrm>
            <a:off x="2429255"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104" name="object 100">
            <a:extLst>
              <a:ext uri="{FF2B5EF4-FFF2-40B4-BE49-F238E27FC236}">
                <a16:creationId xmlns:a16="http://schemas.microsoft.com/office/drawing/2014/main" id="{7CA0D6F6-044B-774C-92C1-EEFB848D0EA7}"/>
              </a:ext>
            </a:extLst>
          </p:cNvPr>
          <p:cNvSpPr/>
          <p:nvPr/>
        </p:nvSpPr>
        <p:spPr>
          <a:xfrm>
            <a:off x="2487167"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105" name="object 101">
            <a:extLst>
              <a:ext uri="{FF2B5EF4-FFF2-40B4-BE49-F238E27FC236}">
                <a16:creationId xmlns:a16="http://schemas.microsoft.com/office/drawing/2014/main" id="{C8F5684A-9C78-BF42-979C-EF840D46D537}"/>
              </a:ext>
            </a:extLst>
          </p:cNvPr>
          <p:cNvSpPr/>
          <p:nvPr/>
        </p:nvSpPr>
        <p:spPr>
          <a:xfrm>
            <a:off x="2546603"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106" name="object 102">
            <a:extLst>
              <a:ext uri="{FF2B5EF4-FFF2-40B4-BE49-F238E27FC236}">
                <a16:creationId xmlns:a16="http://schemas.microsoft.com/office/drawing/2014/main" id="{9EC9E996-C13F-B240-919A-06BDBD99E003}"/>
              </a:ext>
            </a:extLst>
          </p:cNvPr>
          <p:cNvSpPr/>
          <p:nvPr/>
        </p:nvSpPr>
        <p:spPr>
          <a:xfrm>
            <a:off x="2604516" y="55580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107" name="object 103">
            <a:extLst>
              <a:ext uri="{FF2B5EF4-FFF2-40B4-BE49-F238E27FC236}">
                <a16:creationId xmlns:a16="http://schemas.microsoft.com/office/drawing/2014/main" id="{FFA3E02E-0D89-424B-83F4-EC12D78AE80F}"/>
              </a:ext>
            </a:extLst>
          </p:cNvPr>
          <p:cNvSpPr/>
          <p:nvPr/>
        </p:nvSpPr>
        <p:spPr>
          <a:xfrm>
            <a:off x="2662427"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108" name="object 104">
            <a:extLst>
              <a:ext uri="{FF2B5EF4-FFF2-40B4-BE49-F238E27FC236}">
                <a16:creationId xmlns:a16="http://schemas.microsoft.com/office/drawing/2014/main" id="{F191997A-26A5-CD4C-BB9A-0D12B8420778}"/>
              </a:ext>
            </a:extLst>
          </p:cNvPr>
          <p:cNvSpPr/>
          <p:nvPr/>
        </p:nvSpPr>
        <p:spPr>
          <a:xfrm>
            <a:off x="2721864" y="55580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109" name="object 105">
            <a:extLst>
              <a:ext uri="{FF2B5EF4-FFF2-40B4-BE49-F238E27FC236}">
                <a16:creationId xmlns:a16="http://schemas.microsoft.com/office/drawing/2014/main" id="{AC622B3F-AB35-2C41-A9D5-60B3697E62C0}"/>
              </a:ext>
            </a:extLst>
          </p:cNvPr>
          <p:cNvSpPr/>
          <p:nvPr/>
        </p:nvSpPr>
        <p:spPr>
          <a:xfrm>
            <a:off x="2779775" y="55580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110" name="object 106">
            <a:extLst>
              <a:ext uri="{FF2B5EF4-FFF2-40B4-BE49-F238E27FC236}">
                <a16:creationId xmlns:a16="http://schemas.microsoft.com/office/drawing/2014/main" id="{4FA131F7-A4F4-784D-90B8-2A875ECCD491}"/>
              </a:ext>
            </a:extLst>
          </p:cNvPr>
          <p:cNvSpPr/>
          <p:nvPr/>
        </p:nvSpPr>
        <p:spPr>
          <a:xfrm>
            <a:off x="2839211" y="5558027"/>
            <a:ext cx="32384" cy="0"/>
          </a:xfrm>
          <a:custGeom>
            <a:avLst/>
            <a:gdLst/>
            <a:ahLst/>
            <a:cxnLst/>
            <a:rect l="l" t="t" r="r" b="b"/>
            <a:pathLst>
              <a:path w="32385">
                <a:moveTo>
                  <a:pt x="0" y="0"/>
                </a:moveTo>
                <a:lnTo>
                  <a:pt x="32004" y="0"/>
                </a:lnTo>
              </a:path>
            </a:pathLst>
          </a:custGeom>
          <a:ln w="9144">
            <a:solidFill>
              <a:srgbClr val="D8D8D8"/>
            </a:solidFill>
          </a:ln>
        </p:spPr>
        <p:txBody>
          <a:bodyPr wrap="square" lIns="0" tIns="0" rIns="0" bIns="0" rtlCol="0"/>
          <a:lstStyle/>
          <a:p>
            <a:endParaRPr/>
          </a:p>
        </p:txBody>
      </p:sp>
      <p:sp>
        <p:nvSpPr>
          <p:cNvPr id="111" name="object 107">
            <a:extLst>
              <a:ext uri="{FF2B5EF4-FFF2-40B4-BE49-F238E27FC236}">
                <a16:creationId xmlns:a16="http://schemas.microsoft.com/office/drawing/2014/main" id="{99FB7515-2153-6447-A6B2-CA944856C5FB}"/>
              </a:ext>
            </a:extLst>
          </p:cNvPr>
          <p:cNvSpPr/>
          <p:nvPr/>
        </p:nvSpPr>
        <p:spPr>
          <a:xfrm>
            <a:off x="2897124" y="55580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112" name="object 108">
            <a:extLst>
              <a:ext uri="{FF2B5EF4-FFF2-40B4-BE49-F238E27FC236}">
                <a16:creationId xmlns:a16="http://schemas.microsoft.com/office/drawing/2014/main" id="{E03E97F3-8F18-AE4A-877A-81A84E6D3054}"/>
              </a:ext>
            </a:extLst>
          </p:cNvPr>
          <p:cNvSpPr/>
          <p:nvPr/>
        </p:nvSpPr>
        <p:spPr>
          <a:xfrm>
            <a:off x="2955035" y="5558027"/>
            <a:ext cx="33655" cy="0"/>
          </a:xfrm>
          <a:custGeom>
            <a:avLst/>
            <a:gdLst/>
            <a:ahLst/>
            <a:cxnLst/>
            <a:rect l="l" t="t" r="r" b="b"/>
            <a:pathLst>
              <a:path w="33655">
                <a:moveTo>
                  <a:pt x="0" y="0"/>
                </a:moveTo>
                <a:lnTo>
                  <a:pt x="33528" y="0"/>
                </a:lnTo>
              </a:path>
            </a:pathLst>
          </a:custGeom>
          <a:ln w="9144">
            <a:solidFill>
              <a:srgbClr val="D8D8D8"/>
            </a:solidFill>
          </a:ln>
        </p:spPr>
        <p:txBody>
          <a:bodyPr wrap="square" lIns="0" tIns="0" rIns="0" bIns="0" rtlCol="0"/>
          <a:lstStyle/>
          <a:p>
            <a:endParaRPr/>
          </a:p>
        </p:txBody>
      </p:sp>
      <p:sp>
        <p:nvSpPr>
          <p:cNvPr id="113" name="object 109">
            <a:extLst>
              <a:ext uri="{FF2B5EF4-FFF2-40B4-BE49-F238E27FC236}">
                <a16:creationId xmlns:a16="http://schemas.microsoft.com/office/drawing/2014/main" id="{4D6F5863-43EB-824A-89C8-C561AF08769B}"/>
              </a:ext>
            </a:extLst>
          </p:cNvPr>
          <p:cNvSpPr/>
          <p:nvPr/>
        </p:nvSpPr>
        <p:spPr>
          <a:xfrm>
            <a:off x="3014472" y="55580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114" name="object 110">
            <a:extLst>
              <a:ext uri="{FF2B5EF4-FFF2-40B4-BE49-F238E27FC236}">
                <a16:creationId xmlns:a16="http://schemas.microsoft.com/office/drawing/2014/main" id="{EA9F0DB3-F031-AE45-8EEB-AC339F8C6B19}"/>
              </a:ext>
            </a:extLst>
          </p:cNvPr>
          <p:cNvSpPr/>
          <p:nvPr/>
        </p:nvSpPr>
        <p:spPr>
          <a:xfrm>
            <a:off x="3072383" y="55580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115" name="object 111">
            <a:extLst>
              <a:ext uri="{FF2B5EF4-FFF2-40B4-BE49-F238E27FC236}">
                <a16:creationId xmlns:a16="http://schemas.microsoft.com/office/drawing/2014/main" id="{87CB60EC-AA34-6A4E-B0BE-4509B13AF82B}"/>
              </a:ext>
            </a:extLst>
          </p:cNvPr>
          <p:cNvSpPr/>
          <p:nvPr/>
        </p:nvSpPr>
        <p:spPr>
          <a:xfrm>
            <a:off x="3130296" y="55580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116" name="object 112">
            <a:extLst>
              <a:ext uri="{FF2B5EF4-FFF2-40B4-BE49-F238E27FC236}">
                <a16:creationId xmlns:a16="http://schemas.microsoft.com/office/drawing/2014/main" id="{426662D2-F6ED-E347-9712-CB6249D6751B}"/>
              </a:ext>
            </a:extLst>
          </p:cNvPr>
          <p:cNvSpPr/>
          <p:nvPr/>
        </p:nvSpPr>
        <p:spPr>
          <a:xfrm>
            <a:off x="3189732" y="5558027"/>
            <a:ext cx="33655" cy="0"/>
          </a:xfrm>
          <a:custGeom>
            <a:avLst/>
            <a:gdLst/>
            <a:ahLst/>
            <a:cxnLst/>
            <a:rect l="l" t="t" r="r" b="b"/>
            <a:pathLst>
              <a:path w="33655">
                <a:moveTo>
                  <a:pt x="0" y="0"/>
                </a:moveTo>
                <a:lnTo>
                  <a:pt x="33527" y="0"/>
                </a:lnTo>
              </a:path>
            </a:pathLst>
          </a:custGeom>
          <a:ln w="9144">
            <a:solidFill>
              <a:srgbClr val="D8D8D8"/>
            </a:solidFill>
          </a:ln>
        </p:spPr>
        <p:txBody>
          <a:bodyPr wrap="square" lIns="0" tIns="0" rIns="0" bIns="0" rtlCol="0"/>
          <a:lstStyle/>
          <a:p>
            <a:endParaRPr/>
          </a:p>
        </p:txBody>
      </p:sp>
      <p:sp>
        <p:nvSpPr>
          <p:cNvPr id="117" name="object 113">
            <a:extLst>
              <a:ext uri="{FF2B5EF4-FFF2-40B4-BE49-F238E27FC236}">
                <a16:creationId xmlns:a16="http://schemas.microsoft.com/office/drawing/2014/main" id="{DBCFC70B-9CBF-E441-9372-2687B99D3CC5}"/>
              </a:ext>
            </a:extLst>
          </p:cNvPr>
          <p:cNvSpPr/>
          <p:nvPr/>
        </p:nvSpPr>
        <p:spPr>
          <a:xfrm>
            <a:off x="324764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8" name="object 114">
            <a:extLst>
              <a:ext uri="{FF2B5EF4-FFF2-40B4-BE49-F238E27FC236}">
                <a16:creationId xmlns:a16="http://schemas.microsoft.com/office/drawing/2014/main" id="{E5CDC8D5-344F-884E-9CDD-FC6C58D127F3}"/>
              </a:ext>
            </a:extLst>
          </p:cNvPr>
          <p:cNvSpPr/>
          <p:nvPr/>
        </p:nvSpPr>
        <p:spPr>
          <a:xfrm>
            <a:off x="3305555"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9" name="object 115">
            <a:extLst>
              <a:ext uri="{FF2B5EF4-FFF2-40B4-BE49-F238E27FC236}">
                <a16:creationId xmlns:a16="http://schemas.microsoft.com/office/drawing/2014/main" id="{EE9D6753-30D4-6B45-9A38-6592C13AFA56}"/>
              </a:ext>
            </a:extLst>
          </p:cNvPr>
          <p:cNvSpPr/>
          <p:nvPr/>
        </p:nvSpPr>
        <p:spPr>
          <a:xfrm>
            <a:off x="3364991"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20" name="object 116">
            <a:extLst>
              <a:ext uri="{FF2B5EF4-FFF2-40B4-BE49-F238E27FC236}">
                <a16:creationId xmlns:a16="http://schemas.microsoft.com/office/drawing/2014/main" id="{637FC4D2-C926-3A4C-85A4-E1388AA7CA2C}"/>
              </a:ext>
            </a:extLst>
          </p:cNvPr>
          <p:cNvSpPr/>
          <p:nvPr/>
        </p:nvSpPr>
        <p:spPr>
          <a:xfrm>
            <a:off x="342290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21" name="object 117">
            <a:extLst>
              <a:ext uri="{FF2B5EF4-FFF2-40B4-BE49-F238E27FC236}">
                <a16:creationId xmlns:a16="http://schemas.microsoft.com/office/drawing/2014/main" id="{DC715063-840E-574B-B5EF-B5B2D85F99C8}"/>
              </a:ext>
            </a:extLst>
          </p:cNvPr>
          <p:cNvSpPr/>
          <p:nvPr/>
        </p:nvSpPr>
        <p:spPr>
          <a:xfrm>
            <a:off x="3482340" y="55580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122" name="object 118">
            <a:extLst>
              <a:ext uri="{FF2B5EF4-FFF2-40B4-BE49-F238E27FC236}">
                <a16:creationId xmlns:a16="http://schemas.microsoft.com/office/drawing/2014/main" id="{F6F57964-B3B4-6542-9672-ADCBBE8449FF}"/>
              </a:ext>
            </a:extLst>
          </p:cNvPr>
          <p:cNvSpPr/>
          <p:nvPr/>
        </p:nvSpPr>
        <p:spPr>
          <a:xfrm>
            <a:off x="3540252"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23" name="object 119">
            <a:extLst>
              <a:ext uri="{FF2B5EF4-FFF2-40B4-BE49-F238E27FC236}">
                <a16:creationId xmlns:a16="http://schemas.microsoft.com/office/drawing/2014/main" id="{B3C2B7D2-BE9B-C440-87B8-9A097EEC51BC}"/>
              </a:ext>
            </a:extLst>
          </p:cNvPr>
          <p:cNvSpPr/>
          <p:nvPr/>
        </p:nvSpPr>
        <p:spPr>
          <a:xfrm>
            <a:off x="3598164"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24" name="object 120">
            <a:extLst>
              <a:ext uri="{FF2B5EF4-FFF2-40B4-BE49-F238E27FC236}">
                <a16:creationId xmlns:a16="http://schemas.microsoft.com/office/drawing/2014/main" id="{45226AFC-69D5-FA42-BF9F-F5F4FB20FEEC}"/>
              </a:ext>
            </a:extLst>
          </p:cNvPr>
          <p:cNvSpPr/>
          <p:nvPr/>
        </p:nvSpPr>
        <p:spPr>
          <a:xfrm>
            <a:off x="3657600"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25" name="object 121">
            <a:extLst>
              <a:ext uri="{FF2B5EF4-FFF2-40B4-BE49-F238E27FC236}">
                <a16:creationId xmlns:a16="http://schemas.microsoft.com/office/drawing/2014/main" id="{C8687031-6E26-DC42-96EA-0697F29377FA}"/>
              </a:ext>
            </a:extLst>
          </p:cNvPr>
          <p:cNvSpPr/>
          <p:nvPr/>
        </p:nvSpPr>
        <p:spPr>
          <a:xfrm>
            <a:off x="3715511"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26" name="object 122">
            <a:extLst>
              <a:ext uri="{FF2B5EF4-FFF2-40B4-BE49-F238E27FC236}">
                <a16:creationId xmlns:a16="http://schemas.microsoft.com/office/drawing/2014/main" id="{B72F57F7-A4D3-A440-BECA-5CC1DDA25962}"/>
              </a:ext>
            </a:extLst>
          </p:cNvPr>
          <p:cNvSpPr/>
          <p:nvPr/>
        </p:nvSpPr>
        <p:spPr>
          <a:xfrm>
            <a:off x="3773423"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27" name="object 123">
            <a:extLst>
              <a:ext uri="{FF2B5EF4-FFF2-40B4-BE49-F238E27FC236}">
                <a16:creationId xmlns:a16="http://schemas.microsoft.com/office/drawing/2014/main" id="{468245EE-E20D-0344-9396-606A5B92DB03}"/>
              </a:ext>
            </a:extLst>
          </p:cNvPr>
          <p:cNvSpPr/>
          <p:nvPr/>
        </p:nvSpPr>
        <p:spPr>
          <a:xfrm>
            <a:off x="3832859"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28" name="object 124">
            <a:extLst>
              <a:ext uri="{FF2B5EF4-FFF2-40B4-BE49-F238E27FC236}">
                <a16:creationId xmlns:a16="http://schemas.microsoft.com/office/drawing/2014/main" id="{9112A5D7-D865-A140-9A22-52C54E021A3C}"/>
              </a:ext>
            </a:extLst>
          </p:cNvPr>
          <p:cNvSpPr/>
          <p:nvPr/>
        </p:nvSpPr>
        <p:spPr>
          <a:xfrm>
            <a:off x="3890772"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29" name="object 125">
            <a:extLst>
              <a:ext uri="{FF2B5EF4-FFF2-40B4-BE49-F238E27FC236}">
                <a16:creationId xmlns:a16="http://schemas.microsoft.com/office/drawing/2014/main" id="{718CAAA0-1487-B148-81B3-1CF45490684D}"/>
              </a:ext>
            </a:extLst>
          </p:cNvPr>
          <p:cNvSpPr/>
          <p:nvPr/>
        </p:nvSpPr>
        <p:spPr>
          <a:xfrm>
            <a:off x="3948684"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30" name="object 126">
            <a:extLst>
              <a:ext uri="{FF2B5EF4-FFF2-40B4-BE49-F238E27FC236}">
                <a16:creationId xmlns:a16="http://schemas.microsoft.com/office/drawing/2014/main" id="{D0542A5F-FF30-EF4C-B692-48CD37B788A0}"/>
              </a:ext>
            </a:extLst>
          </p:cNvPr>
          <p:cNvSpPr/>
          <p:nvPr/>
        </p:nvSpPr>
        <p:spPr>
          <a:xfrm>
            <a:off x="4008120"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31" name="object 127">
            <a:extLst>
              <a:ext uri="{FF2B5EF4-FFF2-40B4-BE49-F238E27FC236}">
                <a16:creationId xmlns:a16="http://schemas.microsoft.com/office/drawing/2014/main" id="{C2F983C8-DBC8-7F43-B2D2-8201952C10A5}"/>
              </a:ext>
            </a:extLst>
          </p:cNvPr>
          <p:cNvSpPr/>
          <p:nvPr/>
        </p:nvSpPr>
        <p:spPr>
          <a:xfrm>
            <a:off x="4066032"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32" name="object 128">
            <a:extLst>
              <a:ext uri="{FF2B5EF4-FFF2-40B4-BE49-F238E27FC236}">
                <a16:creationId xmlns:a16="http://schemas.microsoft.com/office/drawing/2014/main" id="{E7D5CAD2-B18C-B84B-A0EA-593EAE6D9F58}"/>
              </a:ext>
            </a:extLst>
          </p:cNvPr>
          <p:cNvSpPr/>
          <p:nvPr/>
        </p:nvSpPr>
        <p:spPr>
          <a:xfrm>
            <a:off x="4125467" y="5558027"/>
            <a:ext cx="32384" cy="0"/>
          </a:xfrm>
          <a:custGeom>
            <a:avLst/>
            <a:gdLst/>
            <a:ahLst/>
            <a:cxnLst/>
            <a:rect l="l" t="t" r="r" b="b"/>
            <a:pathLst>
              <a:path w="32385">
                <a:moveTo>
                  <a:pt x="0" y="0"/>
                </a:moveTo>
                <a:lnTo>
                  <a:pt x="32004" y="0"/>
                </a:lnTo>
              </a:path>
            </a:pathLst>
          </a:custGeom>
          <a:ln w="9144">
            <a:solidFill>
              <a:srgbClr val="D8D8D8"/>
            </a:solidFill>
          </a:ln>
        </p:spPr>
        <p:txBody>
          <a:bodyPr wrap="square" lIns="0" tIns="0" rIns="0" bIns="0" rtlCol="0"/>
          <a:lstStyle/>
          <a:p>
            <a:endParaRPr/>
          </a:p>
        </p:txBody>
      </p:sp>
      <p:sp>
        <p:nvSpPr>
          <p:cNvPr id="133" name="object 129">
            <a:extLst>
              <a:ext uri="{FF2B5EF4-FFF2-40B4-BE49-F238E27FC236}">
                <a16:creationId xmlns:a16="http://schemas.microsoft.com/office/drawing/2014/main" id="{DC99F8FC-4352-A342-BB6E-73EB446571CA}"/>
              </a:ext>
            </a:extLst>
          </p:cNvPr>
          <p:cNvSpPr/>
          <p:nvPr/>
        </p:nvSpPr>
        <p:spPr>
          <a:xfrm>
            <a:off x="4183379"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34" name="object 130">
            <a:extLst>
              <a:ext uri="{FF2B5EF4-FFF2-40B4-BE49-F238E27FC236}">
                <a16:creationId xmlns:a16="http://schemas.microsoft.com/office/drawing/2014/main" id="{A84230F3-0C23-A843-A250-623D0A9F3B4C}"/>
              </a:ext>
            </a:extLst>
          </p:cNvPr>
          <p:cNvSpPr/>
          <p:nvPr/>
        </p:nvSpPr>
        <p:spPr>
          <a:xfrm>
            <a:off x="4241291"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35" name="object 131">
            <a:extLst>
              <a:ext uri="{FF2B5EF4-FFF2-40B4-BE49-F238E27FC236}">
                <a16:creationId xmlns:a16="http://schemas.microsoft.com/office/drawing/2014/main" id="{3B1699D0-5914-9F45-B0E4-B967484BBCD2}"/>
              </a:ext>
            </a:extLst>
          </p:cNvPr>
          <p:cNvSpPr/>
          <p:nvPr/>
        </p:nvSpPr>
        <p:spPr>
          <a:xfrm>
            <a:off x="430072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36" name="object 132">
            <a:extLst>
              <a:ext uri="{FF2B5EF4-FFF2-40B4-BE49-F238E27FC236}">
                <a16:creationId xmlns:a16="http://schemas.microsoft.com/office/drawing/2014/main" id="{1E7663B9-3C39-7241-9CB7-14F4EFC4AB37}"/>
              </a:ext>
            </a:extLst>
          </p:cNvPr>
          <p:cNvSpPr/>
          <p:nvPr/>
        </p:nvSpPr>
        <p:spPr>
          <a:xfrm>
            <a:off x="4358640"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37" name="object 133">
            <a:extLst>
              <a:ext uri="{FF2B5EF4-FFF2-40B4-BE49-F238E27FC236}">
                <a16:creationId xmlns:a16="http://schemas.microsoft.com/office/drawing/2014/main" id="{FE1D0918-CAF5-4F46-AADF-64CF96537BD0}"/>
              </a:ext>
            </a:extLst>
          </p:cNvPr>
          <p:cNvSpPr/>
          <p:nvPr/>
        </p:nvSpPr>
        <p:spPr>
          <a:xfrm>
            <a:off x="4416552"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38" name="object 134">
            <a:extLst>
              <a:ext uri="{FF2B5EF4-FFF2-40B4-BE49-F238E27FC236}">
                <a16:creationId xmlns:a16="http://schemas.microsoft.com/office/drawing/2014/main" id="{74E94541-48CE-AD4D-982B-AC3D4CB800E3}"/>
              </a:ext>
            </a:extLst>
          </p:cNvPr>
          <p:cNvSpPr/>
          <p:nvPr/>
        </p:nvSpPr>
        <p:spPr>
          <a:xfrm>
            <a:off x="4475988"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39" name="object 135">
            <a:extLst>
              <a:ext uri="{FF2B5EF4-FFF2-40B4-BE49-F238E27FC236}">
                <a16:creationId xmlns:a16="http://schemas.microsoft.com/office/drawing/2014/main" id="{8DDB46F1-FB40-3D45-A285-59A292AE1549}"/>
              </a:ext>
            </a:extLst>
          </p:cNvPr>
          <p:cNvSpPr/>
          <p:nvPr/>
        </p:nvSpPr>
        <p:spPr>
          <a:xfrm>
            <a:off x="4533900"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40" name="object 136">
            <a:extLst>
              <a:ext uri="{FF2B5EF4-FFF2-40B4-BE49-F238E27FC236}">
                <a16:creationId xmlns:a16="http://schemas.microsoft.com/office/drawing/2014/main" id="{209814E0-4DC0-9748-BF20-F54B1EBB351F}"/>
              </a:ext>
            </a:extLst>
          </p:cNvPr>
          <p:cNvSpPr/>
          <p:nvPr/>
        </p:nvSpPr>
        <p:spPr>
          <a:xfrm>
            <a:off x="4593335" y="5558027"/>
            <a:ext cx="32384" cy="0"/>
          </a:xfrm>
          <a:custGeom>
            <a:avLst/>
            <a:gdLst/>
            <a:ahLst/>
            <a:cxnLst/>
            <a:rect l="l" t="t" r="r" b="b"/>
            <a:pathLst>
              <a:path w="32385">
                <a:moveTo>
                  <a:pt x="0" y="0"/>
                </a:moveTo>
                <a:lnTo>
                  <a:pt x="32004" y="0"/>
                </a:lnTo>
              </a:path>
            </a:pathLst>
          </a:custGeom>
          <a:ln w="9144">
            <a:solidFill>
              <a:srgbClr val="D8D8D8"/>
            </a:solidFill>
          </a:ln>
        </p:spPr>
        <p:txBody>
          <a:bodyPr wrap="square" lIns="0" tIns="0" rIns="0" bIns="0" rtlCol="0"/>
          <a:lstStyle/>
          <a:p>
            <a:endParaRPr/>
          </a:p>
        </p:txBody>
      </p:sp>
      <p:sp>
        <p:nvSpPr>
          <p:cNvPr id="141" name="object 137">
            <a:extLst>
              <a:ext uri="{FF2B5EF4-FFF2-40B4-BE49-F238E27FC236}">
                <a16:creationId xmlns:a16="http://schemas.microsoft.com/office/drawing/2014/main" id="{FCF97C49-52A1-324D-9FAA-1B32E0F34C2E}"/>
              </a:ext>
            </a:extLst>
          </p:cNvPr>
          <p:cNvSpPr/>
          <p:nvPr/>
        </p:nvSpPr>
        <p:spPr>
          <a:xfrm>
            <a:off x="4651247"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42" name="object 138">
            <a:extLst>
              <a:ext uri="{FF2B5EF4-FFF2-40B4-BE49-F238E27FC236}">
                <a16:creationId xmlns:a16="http://schemas.microsoft.com/office/drawing/2014/main" id="{06099277-A3A0-C343-88CB-052CFB3650CE}"/>
              </a:ext>
            </a:extLst>
          </p:cNvPr>
          <p:cNvSpPr/>
          <p:nvPr/>
        </p:nvSpPr>
        <p:spPr>
          <a:xfrm>
            <a:off x="4709159"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43" name="object 139">
            <a:extLst>
              <a:ext uri="{FF2B5EF4-FFF2-40B4-BE49-F238E27FC236}">
                <a16:creationId xmlns:a16="http://schemas.microsoft.com/office/drawing/2014/main" id="{BE645B3F-45D2-0A4D-B3C2-5091777F0C14}"/>
              </a:ext>
            </a:extLst>
          </p:cNvPr>
          <p:cNvSpPr/>
          <p:nvPr/>
        </p:nvSpPr>
        <p:spPr>
          <a:xfrm>
            <a:off x="4768596"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44" name="object 140">
            <a:extLst>
              <a:ext uri="{FF2B5EF4-FFF2-40B4-BE49-F238E27FC236}">
                <a16:creationId xmlns:a16="http://schemas.microsoft.com/office/drawing/2014/main" id="{0C9399E0-BB86-4141-AE90-DF5682953391}"/>
              </a:ext>
            </a:extLst>
          </p:cNvPr>
          <p:cNvSpPr/>
          <p:nvPr/>
        </p:nvSpPr>
        <p:spPr>
          <a:xfrm>
            <a:off x="4826508"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45" name="object 141">
            <a:extLst>
              <a:ext uri="{FF2B5EF4-FFF2-40B4-BE49-F238E27FC236}">
                <a16:creationId xmlns:a16="http://schemas.microsoft.com/office/drawing/2014/main" id="{914D0C97-E1ED-B64F-B33B-DF289BAF7383}"/>
              </a:ext>
            </a:extLst>
          </p:cNvPr>
          <p:cNvSpPr/>
          <p:nvPr/>
        </p:nvSpPr>
        <p:spPr>
          <a:xfrm>
            <a:off x="4884420"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46" name="object 142">
            <a:extLst>
              <a:ext uri="{FF2B5EF4-FFF2-40B4-BE49-F238E27FC236}">
                <a16:creationId xmlns:a16="http://schemas.microsoft.com/office/drawing/2014/main" id="{36A5933E-F192-4040-86FE-F59FF2BA1752}"/>
              </a:ext>
            </a:extLst>
          </p:cNvPr>
          <p:cNvSpPr/>
          <p:nvPr/>
        </p:nvSpPr>
        <p:spPr>
          <a:xfrm>
            <a:off x="4943855"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47" name="object 143">
            <a:extLst>
              <a:ext uri="{FF2B5EF4-FFF2-40B4-BE49-F238E27FC236}">
                <a16:creationId xmlns:a16="http://schemas.microsoft.com/office/drawing/2014/main" id="{AF6113E0-F77D-A348-B725-A45F96FA063E}"/>
              </a:ext>
            </a:extLst>
          </p:cNvPr>
          <p:cNvSpPr/>
          <p:nvPr/>
        </p:nvSpPr>
        <p:spPr>
          <a:xfrm>
            <a:off x="500176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48" name="object 144">
            <a:extLst>
              <a:ext uri="{FF2B5EF4-FFF2-40B4-BE49-F238E27FC236}">
                <a16:creationId xmlns:a16="http://schemas.microsoft.com/office/drawing/2014/main" id="{650D31AD-F8B9-CA4E-B791-B73EF494CE32}"/>
              </a:ext>
            </a:extLst>
          </p:cNvPr>
          <p:cNvSpPr/>
          <p:nvPr/>
        </p:nvSpPr>
        <p:spPr>
          <a:xfrm>
            <a:off x="5059679"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49" name="object 145">
            <a:extLst>
              <a:ext uri="{FF2B5EF4-FFF2-40B4-BE49-F238E27FC236}">
                <a16:creationId xmlns:a16="http://schemas.microsoft.com/office/drawing/2014/main" id="{FC2A56A4-E7A0-D443-BDCB-85D46E44F2FF}"/>
              </a:ext>
            </a:extLst>
          </p:cNvPr>
          <p:cNvSpPr/>
          <p:nvPr/>
        </p:nvSpPr>
        <p:spPr>
          <a:xfrm>
            <a:off x="5119115"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50" name="object 146">
            <a:extLst>
              <a:ext uri="{FF2B5EF4-FFF2-40B4-BE49-F238E27FC236}">
                <a16:creationId xmlns:a16="http://schemas.microsoft.com/office/drawing/2014/main" id="{602E037B-F407-CB45-B7C9-49E433108596}"/>
              </a:ext>
            </a:extLst>
          </p:cNvPr>
          <p:cNvSpPr/>
          <p:nvPr/>
        </p:nvSpPr>
        <p:spPr>
          <a:xfrm>
            <a:off x="5177028"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51" name="object 147">
            <a:extLst>
              <a:ext uri="{FF2B5EF4-FFF2-40B4-BE49-F238E27FC236}">
                <a16:creationId xmlns:a16="http://schemas.microsoft.com/office/drawing/2014/main" id="{C2E29CBA-898D-E847-B8C9-9D20993B2228}"/>
              </a:ext>
            </a:extLst>
          </p:cNvPr>
          <p:cNvSpPr/>
          <p:nvPr/>
        </p:nvSpPr>
        <p:spPr>
          <a:xfrm>
            <a:off x="5236464" y="55580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152" name="object 148">
            <a:extLst>
              <a:ext uri="{FF2B5EF4-FFF2-40B4-BE49-F238E27FC236}">
                <a16:creationId xmlns:a16="http://schemas.microsoft.com/office/drawing/2014/main" id="{B1EA38B3-F625-7549-A140-56E016044B14}"/>
              </a:ext>
            </a:extLst>
          </p:cNvPr>
          <p:cNvSpPr/>
          <p:nvPr/>
        </p:nvSpPr>
        <p:spPr>
          <a:xfrm>
            <a:off x="5294376"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53" name="object 149">
            <a:extLst>
              <a:ext uri="{FF2B5EF4-FFF2-40B4-BE49-F238E27FC236}">
                <a16:creationId xmlns:a16="http://schemas.microsoft.com/office/drawing/2014/main" id="{F51F08B0-559E-234B-B2A9-C3FA865E33A3}"/>
              </a:ext>
            </a:extLst>
          </p:cNvPr>
          <p:cNvSpPr/>
          <p:nvPr/>
        </p:nvSpPr>
        <p:spPr>
          <a:xfrm>
            <a:off x="5352288"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54" name="object 150">
            <a:extLst>
              <a:ext uri="{FF2B5EF4-FFF2-40B4-BE49-F238E27FC236}">
                <a16:creationId xmlns:a16="http://schemas.microsoft.com/office/drawing/2014/main" id="{426D9D6F-BAD6-E54D-AAEC-0A03945B0AF6}"/>
              </a:ext>
            </a:extLst>
          </p:cNvPr>
          <p:cNvSpPr/>
          <p:nvPr/>
        </p:nvSpPr>
        <p:spPr>
          <a:xfrm>
            <a:off x="541172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55" name="object 151">
            <a:extLst>
              <a:ext uri="{FF2B5EF4-FFF2-40B4-BE49-F238E27FC236}">
                <a16:creationId xmlns:a16="http://schemas.microsoft.com/office/drawing/2014/main" id="{1F7DF6E6-9782-3340-A5F2-6CF98FDF2014}"/>
              </a:ext>
            </a:extLst>
          </p:cNvPr>
          <p:cNvSpPr/>
          <p:nvPr/>
        </p:nvSpPr>
        <p:spPr>
          <a:xfrm>
            <a:off x="5469635"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56" name="object 152">
            <a:extLst>
              <a:ext uri="{FF2B5EF4-FFF2-40B4-BE49-F238E27FC236}">
                <a16:creationId xmlns:a16="http://schemas.microsoft.com/office/drawing/2014/main" id="{392FF78D-E5E5-3A40-B135-A080410D62FA}"/>
              </a:ext>
            </a:extLst>
          </p:cNvPr>
          <p:cNvSpPr/>
          <p:nvPr/>
        </p:nvSpPr>
        <p:spPr>
          <a:xfrm>
            <a:off x="552754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57" name="object 153">
            <a:extLst>
              <a:ext uri="{FF2B5EF4-FFF2-40B4-BE49-F238E27FC236}">
                <a16:creationId xmlns:a16="http://schemas.microsoft.com/office/drawing/2014/main" id="{9E008622-2D9B-CD42-ADA1-F739C72B3C71}"/>
              </a:ext>
            </a:extLst>
          </p:cNvPr>
          <p:cNvSpPr/>
          <p:nvPr/>
        </p:nvSpPr>
        <p:spPr>
          <a:xfrm>
            <a:off x="5586984"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58" name="object 154">
            <a:extLst>
              <a:ext uri="{FF2B5EF4-FFF2-40B4-BE49-F238E27FC236}">
                <a16:creationId xmlns:a16="http://schemas.microsoft.com/office/drawing/2014/main" id="{50351554-31D7-0146-AD61-35804482BFE0}"/>
              </a:ext>
            </a:extLst>
          </p:cNvPr>
          <p:cNvSpPr/>
          <p:nvPr/>
        </p:nvSpPr>
        <p:spPr>
          <a:xfrm>
            <a:off x="5644896"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59" name="object 155">
            <a:extLst>
              <a:ext uri="{FF2B5EF4-FFF2-40B4-BE49-F238E27FC236}">
                <a16:creationId xmlns:a16="http://schemas.microsoft.com/office/drawing/2014/main" id="{CC725B30-AED3-4145-9C8F-CC1BEB34E459}"/>
              </a:ext>
            </a:extLst>
          </p:cNvPr>
          <p:cNvSpPr/>
          <p:nvPr/>
        </p:nvSpPr>
        <p:spPr>
          <a:xfrm>
            <a:off x="570280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60" name="object 156">
            <a:extLst>
              <a:ext uri="{FF2B5EF4-FFF2-40B4-BE49-F238E27FC236}">
                <a16:creationId xmlns:a16="http://schemas.microsoft.com/office/drawing/2014/main" id="{6CB36CDF-BD07-C44C-8408-50E957812CA4}"/>
              </a:ext>
            </a:extLst>
          </p:cNvPr>
          <p:cNvSpPr/>
          <p:nvPr/>
        </p:nvSpPr>
        <p:spPr>
          <a:xfrm>
            <a:off x="5762244" y="5558027"/>
            <a:ext cx="15240" cy="0"/>
          </a:xfrm>
          <a:custGeom>
            <a:avLst/>
            <a:gdLst/>
            <a:ahLst/>
            <a:cxnLst/>
            <a:rect l="l" t="t" r="r" b="b"/>
            <a:pathLst>
              <a:path w="15239">
                <a:moveTo>
                  <a:pt x="0" y="0"/>
                </a:moveTo>
                <a:lnTo>
                  <a:pt x="15239" y="0"/>
                </a:lnTo>
              </a:path>
            </a:pathLst>
          </a:custGeom>
          <a:ln w="9144">
            <a:solidFill>
              <a:srgbClr val="D8D8D8"/>
            </a:solidFill>
          </a:ln>
        </p:spPr>
        <p:txBody>
          <a:bodyPr wrap="square" lIns="0" tIns="0" rIns="0" bIns="0" rtlCol="0"/>
          <a:lstStyle/>
          <a:p>
            <a:endParaRPr/>
          </a:p>
        </p:txBody>
      </p:sp>
      <p:sp>
        <p:nvSpPr>
          <p:cNvPr id="161" name="object 157">
            <a:extLst>
              <a:ext uri="{FF2B5EF4-FFF2-40B4-BE49-F238E27FC236}">
                <a16:creationId xmlns:a16="http://schemas.microsoft.com/office/drawing/2014/main" id="{1102A6CD-58B3-7B4B-B17C-8D0934874596}"/>
              </a:ext>
            </a:extLst>
          </p:cNvPr>
          <p:cNvSpPr/>
          <p:nvPr/>
        </p:nvSpPr>
        <p:spPr>
          <a:xfrm>
            <a:off x="1318259"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62" name="object 158">
            <a:extLst>
              <a:ext uri="{FF2B5EF4-FFF2-40B4-BE49-F238E27FC236}">
                <a16:creationId xmlns:a16="http://schemas.microsoft.com/office/drawing/2014/main" id="{6B41244C-10B1-B74E-B1A7-6BA964C6D297}"/>
              </a:ext>
            </a:extLst>
          </p:cNvPr>
          <p:cNvSpPr/>
          <p:nvPr/>
        </p:nvSpPr>
        <p:spPr>
          <a:xfrm>
            <a:off x="1376172"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63" name="object 159">
            <a:extLst>
              <a:ext uri="{FF2B5EF4-FFF2-40B4-BE49-F238E27FC236}">
                <a16:creationId xmlns:a16="http://schemas.microsoft.com/office/drawing/2014/main" id="{87A2D9DC-D1D8-8D46-88E6-5CDBA089E5C6}"/>
              </a:ext>
            </a:extLst>
          </p:cNvPr>
          <p:cNvSpPr/>
          <p:nvPr/>
        </p:nvSpPr>
        <p:spPr>
          <a:xfrm>
            <a:off x="1435608"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64" name="object 160">
            <a:extLst>
              <a:ext uri="{FF2B5EF4-FFF2-40B4-BE49-F238E27FC236}">
                <a16:creationId xmlns:a16="http://schemas.microsoft.com/office/drawing/2014/main" id="{22180F33-F1EE-A14D-B2D4-2BB0E765DF1F}"/>
              </a:ext>
            </a:extLst>
          </p:cNvPr>
          <p:cNvSpPr/>
          <p:nvPr/>
        </p:nvSpPr>
        <p:spPr>
          <a:xfrm>
            <a:off x="1493519"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65" name="object 161">
            <a:extLst>
              <a:ext uri="{FF2B5EF4-FFF2-40B4-BE49-F238E27FC236}">
                <a16:creationId xmlns:a16="http://schemas.microsoft.com/office/drawing/2014/main" id="{1EE77162-B757-FE48-8100-7D23E4FEC1A9}"/>
              </a:ext>
            </a:extLst>
          </p:cNvPr>
          <p:cNvSpPr/>
          <p:nvPr/>
        </p:nvSpPr>
        <p:spPr>
          <a:xfrm>
            <a:off x="1551432" y="52128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166" name="object 162">
            <a:extLst>
              <a:ext uri="{FF2B5EF4-FFF2-40B4-BE49-F238E27FC236}">
                <a16:creationId xmlns:a16="http://schemas.microsoft.com/office/drawing/2014/main" id="{7BCEFC53-285B-8A44-8BA9-53C0829862FB}"/>
              </a:ext>
            </a:extLst>
          </p:cNvPr>
          <p:cNvSpPr/>
          <p:nvPr/>
        </p:nvSpPr>
        <p:spPr>
          <a:xfrm>
            <a:off x="1610867"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67" name="object 163">
            <a:extLst>
              <a:ext uri="{FF2B5EF4-FFF2-40B4-BE49-F238E27FC236}">
                <a16:creationId xmlns:a16="http://schemas.microsoft.com/office/drawing/2014/main" id="{DA3F83A8-E3F7-F340-9254-5D2DE56B13AE}"/>
              </a:ext>
            </a:extLst>
          </p:cNvPr>
          <p:cNvSpPr/>
          <p:nvPr/>
        </p:nvSpPr>
        <p:spPr>
          <a:xfrm>
            <a:off x="1668779"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68" name="object 164">
            <a:extLst>
              <a:ext uri="{FF2B5EF4-FFF2-40B4-BE49-F238E27FC236}">
                <a16:creationId xmlns:a16="http://schemas.microsoft.com/office/drawing/2014/main" id="{93646E0E-4204-3244-B74D-EEC6B1CFA7EE}"/>
              </a:ext>
            </a:extLst>
          </p:cNvPr>
          <p:cNvSpPr/>
          <p:nvPr/>
        </p:nvSpPr>
        <p:spPr>
          <a:xfrm>
            <a:off x="1728216" y="5212841"/>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169" name="object 165">
            <a:extLst>
              <a:ext uri="{FF2B5EF4-FFF2-40B4-BE49-F238E27FC236}">
                <a16:creationId xmlns:a16="http://schemas.microsoft.com/office/drawing/2014/main" id="{86C29B45-0034-7F49-AC01-2BC955634DEE}"/>
              </a:ext>
            </a:extLst>
          </p:cNvPr>
          <p:cNvSpPr/>
          <p:nvPr/>
        </p:nvSpPr>
        <p:spPr>
          <a:xfrm>
            <a:off x="1786127" y="52128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170" name="object 166">
            <a:extLst>
              <a:ext uri="{FF2B5EF4-FFF2-40B4-BE49-F238E27FC236}">
                <a16:creationId xmlns:a16="http://schemas.microsoft.com/office/drawing/2014/main" id="{0B6DE735-F55B-7644-B79D-1E43B7E264F4}"/>
              </a:ext>
            </a:extLst>
          </p:cNvPr>
          <p:cNvSpPr/>
          <p:nvPr/>
        </p:nvSpPr>
        <p:spPr>
          <a:xfrm>
            <a:off x="1844039" y="52128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171" name="object 167">
            <a:extLst>
              <a:ext uri="{FF2B5EF4-FFF2-40B4-BE49-F238E27FC236}">
                <a16:creationId xmlns:a16="http://schemas.microsoft.com/office/drawing/2014/main" id="{36FBCBB0-703E-5A4A-873A-035121FAE916}"/>
              </a:ext>
            </a:extLst>
          </p:cNvPr>
          <p:cNvSpPr/>
          <p:nvPr/>
        </p:nvSpPr>
        <p:spPr>
          <a:xfrm>
            <a:off x="1903475"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72" name="object 168">
            <a:extLst>
              <a:ext uri="{FF2B5EF4-FFF2-40B4-BE49-F238E27FC236}">
                <a16:creationId xmlns:a16="http://schemas.microsoft.com/office/drawing/2014/main" id="{D0D16CD9-2213-064C-8C51-19C7024C34D9}"/>
              </a:ext>
            </a:extLst>
          </p:cNvPr>
          <p:cNvSpPr/>
          <p:nvPr/>
        </p:nvSpPr>
        <p:spPr>
          <a:xfrm>
            <a:off x="1961388"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73" name="object 169">
            <a:extLst>
              <a:ext uri="{FF2B5EF4-FFF2-40B4-BE49-F238E27FC236}">
                <a16:creationId xmlns:a16="http://schemas.microsoft.com/office/drawing/2014/main" id="{3D243F95-C04C-8E49-97D7-44C3B06C1A49}"/>
              </a:ext>
            </a:extLst>
          </p:cNvPr>
          <p:cNvSpPr/>
          <p:nvPr/>
        </p:nvSpPr>
        <p:spPr>
          <a:xfrm>
            <a:off x="2019300"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74" name="object 170">
            <a:extLst>
              <a:ext uri="{FF2B5EF4-FFF2-40B4-BE49-F238E27FC236}">
                <a16:creationId xmlns:a16="http://schemas.microsoft.com/office/drawing/2014/main" id="{7C6659F5-71D7-814C-BE87-3293BDBA3A07}"/>
              </a:ext>
            </a:extLst>
          </p:cNvPr>
          <p:cNvSpPr/>
          <p:nvPr/>
        </p:nvSpPr>
        <p:spPr>
          <a:xfrm>
            <a:off x="2078736" y="52128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175" name="object 171">
            <a:extLst>
              <a:ext uri="{FF2B5EF4-FFF2-40B4-BE49-F238E27FC236}">
                <a16:creationId xmlns:a16="http://schemas.microsoft.com/office/drawing/2014/main" id="{06FC5F7E-CE5F-5D4A-B918-6F13C35B56E0}"/>
              </a:ext>
            </a:extLst>
          </p:cNvPr>
          <p:cNvSpPr/>
          <p:nvPr/>
        </p:nvSpPr>
        <p:spPr>
          <a:xfrm>
            <a:off x="2136648" y="52128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176" name="object 172">
            <a:extLst>
              <a:ext uri="{FF2B5EF4-FFF2-40B4-BE49-F238E27FC236}">
                <a16:creationId xmlns:a16="http://schemas.microsoft.com/office/drawing/2014/main" id="{A6F45E2D-7F52-704A-99C8-14F6F9317195}"/>
              </a:ext>
            </a:extLst>
          </p:cNvPr>
          <p:cNvSpPr/>
          <p:nvPr/>
        </p:nvSpPr>
        <p:spPr>
          <a:xfrm>
            <a:off x="2194560"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77" name="object 173">
            <a:extLst>
              <a:ext uri="{FF2B5EF4-FFF2-40B4-BE49-F238E27FC236}">
                <a16:creationId xmlns:a16="http://schemas.microsoft.com/office/drawing/2014/main" id="{992E366C-4237-C343-AE4D-3209CF115F6C}"/>
              </a:ext>
            </a:extLst>
          </p:cNvPr>
          <p:cNvSpPr/>
          <p:nvPr/>
        </p:nvSpPr>
        <p:spPr>
          <a:xfrm>
            <a:off x="2253995"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78" name="object 174">
            <a:extLst>
              <a:ext uri="{FF2B5EF4-FFF2-40B4-BE49-F238E27FC236}">
                <a16:creationId xmlns:a16="http://schemas.microsoft.com/office/drawing/2014/main" id="{E867C98A-30F3-6043-AB66-9EE54C9B6FF9}"/>
              </a:ext>
            </a:extLst>
          </p:cNvPr>
          <p:cNvSpPr/>
          <p:nvPr/>
        </p:nvSpPr>
        <p:spPr>
          <a:xfrm>
            <a:off x="2311907"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79" name="object 175">
            <a:extLst>
              <a:ext uri="{FF2B5EF4-FFF2-40B4-BE49-F238E27FC236}">
                <a16:creationId xmlns:a16="http://schemas.microsoft.com/office/drawing/2014/main" id="{DC9558AE-B5C6-8341-B706-9F68B514E932}"/>
              </a:ext>
            </a:extLst>
          </p:cNvPr>
          <p:cNvSpPr/>
          <p:nvPr/>
        </p:nvSpPr>
        <p:spPr>
          <a:xfrm>
            <a:off x="2371344" y="5212841"/>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180" name="object 176">
            <a:extLst>
              <a:ext uri="{FF2B5EF4-FFF2-40B4-BE49-F238E27FC236}">
                <a16:creationId xmlns:a16="http://schemas.microsoft.com/office/drawing/2014/main" id="{E6F49AA3-0CE0-7747-A994-D55E37691E6E}"/>
              </a:ext>
            </a:extLst>
          </p:cNvPr>
          <p:cNvSpPr/>
          <p:nvPr/>
        </p:nvSpPr>
        <p:spPr>
          <a:xfrm>
            <a:off x="2429255"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81" name="object 177">
            <a:extLst>
              <a:ext uri="{FF2B5EF4-FFF2-40B4-BE49-F238E27FC236}">
                <a16:creationId xmlns:a16="http://schemas.microsoft.com/office/drawing/2014/main" id="{B53C759D-1591-814B-A826-A4667E1F037A}"/>
              </a:ext>
            </a:extLst>
          </p:cNvPr>
          <p:cNvSpPr/>
          <p:nvPr/>
        </p:nvSpPr>
        <p:spPr>
          <a:xfrm>
            <a:off x="2487167"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82" name="object 178">
            <a:extLst>
              <a:ext uri="{FF2B5EF4-FFF2-40B4-BE49-F238E27FC236}">
                <a16:creationId xmlns:a16="http://schemas.microsoft.com/office/drawing/2014/main" id="{ADA78644-1A27-6249-9022-DC52758946D0}"/>
              </a:ext>
            </a:extLst>
          </p:cNvPr>
          <p:cNvSpPr/>
          <p:nvPr/>
        </p:nvSpPr>
        <p:spPr>
          <a:xfrm>
            <a:off x="2546603"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83" name="object 179">
            <a:extLst>
              <a:ext uri="{FF2B5EF4-FFF2-40B4-BE49-F238E27FC236}">
                <a16:creationId xmlns:a16="http://schemas.microsoft.com/office/drawing/2014/main" id="{F4703A86-8D7A-9248-BE52-7C0C6D736575}"/>
              </a:ext>
            </a:extLst>
          </p:cNvPr>
          <p:cNvSpPr/>
          <p:nvPr/>
        </p:nvSpPr>
        <p:spPr>
          <a:xfrm>
            <a:off x="2604516" y="52128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184" name="object 180">
            <a:extLst>
              <a:ext uri="{FF2B5EF4-FFF2-40B4-BE49-F238E27FC236}">
                <a16:creationId xmlns:a16="http://schemas.microsoft.com/office/drawing/2014/main" id="{49140529-852E-AF41-B35C-426C24424698}"/>
              </a:ext>
            </a:extLst>
          </p:cNvPr>
          <p:cNvSpPr/>
          <p:nvPr/>
        </p:nvSpPr>
        <p:spPr>
          <a:xfrm>
            <a:off x="2662427"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85" name="object 181">
            <a:extLst>
              <a:ext uri="{FF2B5EF4-FFF2-40B4-BE49-F238E27FC236}">
                <a16:creationId xmlns:a16="http://schemas.microsoft.com/office/drawing/2014/main" id="{99E6AC60-E205-F74B-BA8A-FE4E331AF658}"/>
              </a:ext>
            </a:extLst>
          </p:cNvPr>
          <p:cNvSpPr/>
          <p:nvPr/>
        </p:nvSpPr>
        <p:spPr>
          <a:xfrm>
            <a:off x="2721864" y="52128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186" name="object 182">
            <a:extLst>
              <a:ext uri="{FF2B5EF4-FFF2-40B4-BE49-F238E27FC236}">
                <a16:creationId xmlns:a16="http://schemas.microsoft.com/office/drawing/2014/main" id="{AE74ED6A-4E9D-6C4E-AAB3-744E3004C4D3}"/>
              </a:ext>
            </a:extLst>
          </p:cNvPr>
          <p:cNvSpPr/>
          <p:nvPr/>
        </p:nvSpPr>
        <p:spPr>
          <a:xfrm>
            <a:off x="2779775" y="52128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187" name="object 183">
            <a:extLst>
              <a:ext uri="{FF2B5EF4-FFF2-40B4-BE49-F238E27FC236}">
                <a16:creationId xmlns:a16="http://schemas.microsoft.com/office/drawing/2014/main" id="{3963C93A-4980-AD4D-8B7B-599D9AC9DB62}"/>
              </a:ext>
            </a:extLst>
          </p:cNvPr>
          <p:cNvSpPr/>
          <p:nvPr/>
        </p:nvSpPr>
        <p:spPr>
          <a:xfrm>
            <a:off x="2839211" y="5212841"/>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188" name="object 184">
            <a:extLst>
              <a:ext uri="{FF2B5EF4-FFF2-40B4-BE49-F238E27FC236}">
                <a16:creationId xmlns:a16="http://schemas.microsoft.com/office/drawing/2014/main" id="{6BA38474-0B98-6147-A9AA-FEB1058A69C8}"/>
              </a:ext>
            </a:extLst>
          </p:cNvPr>
          <p:cNvSpPr/>
          <p:nvPr/>
        </p:nvSpPr>
        <p:spPr>
          <a:xfrm>
            <a:off x="2897124" y="52128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189" name="object 185">
            <a:extLst>
              <a:ext uri="{FF2B5EF4-FFF2-40B4-BE49-F238E27FC236}">
                <a16:creationId xmlns:a16="http://schemas.microsoft.com/office/drawing/2014/main" id="{673DF9E0-49D8-284C-83B0-F82938BB17C5}"/>
              </a:ext>
            </a:extLst>
          </p:cNvPr>
          <p:cNvSpPr/>
          <p:nvPr/>
        </p:nvSpPr>
        <p:spPr>
          <a:xfrm>
            <a:off x="2955035" y="52128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190" name="object 186">
            <a:extLst>
              <a:ext uri="{FF2B5EF4-FFF2-40B4-BE49-F238E27FC236}">
                <a16:creationId xmlns:a16="http://schemas.microsoft.com/office/drawing/2014/main" id="{F92D0548-A788-8842-9245-2706ADCA9C2D}"/>
              </a:ext>
            </a:extLst>
          </p:cNvPr>
          <p:cNvSpPr/>
          <p:nvPr/>
        </p:nvSpPr>
        <p:spPr>
          <a:xfrm>
            <a:off x="3014472" y="52128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191" name="object 187">
            <a:extLst>
              <a:ext uri="{FF2B5EF4-FFF2-40B4-BE49-F238E27FC236}">
                <a16:creationId xmlns:a16="http://schemas.microsoft.com/office/drawing/2014/main" id="{A2AFCB61-09B1-104A-8C88-A7C8F92EC28E}"/>
              </a:ext>
            </a:extLst>
          </p:cNvPr>
          <p:cNvSpPr/>
          <p:nvPr/>
        </p:nvSpPr>
        <p:spPr>
          <a:xfrm>
            <a:off x="3072383" y="52128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192" name="object 188">
            <a:extLst>
              <a:ext uri="{FF2B5EF4-FFF2-40B4-BE49-F238E27FC236}">
                <a16:creationId xmlns:a16="http://schemas.microsoft.com/office/drawing/2014/main" id="{625AC35D-0DE6-F444-BA69-755AFF54C708}"/>
              </a:ext>
            </a:extLst>
          </p:cNvPr>
          <p:cNvSpPr/>
          <p:nvPr/>
        </p:nvSpPr>
        <p:spPr>
          <a:xfrm>
            <a:off x="3130296" y="52128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193" name="object 189">
            <a:extLst>
              <a:ext uri="{FF2B5EF4-FFF2-40B4-BE49-F238E27FC236}">
                <a16:creationId xmlns:a16="http://schemas.microsoft.com/office/drawing/2014/main" id="{D3A46A87-BCCF-824A-AE53-AF0767320347}"/>
              </a:ext>
            </a:extLst>
          </p:cNvPr>
          <p:cNvSpPr/>
          <p:nvPr/>
        </p:nvSpPr>
        <p:spPr>
          <a:xfrm>
            <a:off x="3189732" y="52128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194" name="object 190">
            <a:extLst>
              <a:ext uri="{FF2B5EF4-FFF2-40B4-BE49-F238E27FC236}">
                <a16:creationId xmlns:a16="http://schemas.microsoft.com/office/drawing/2014/main" id="{9425967C-60B7-C046-A194-43D7D866CA99}"/>
              </a:ext>
            </a:extLst>
          </p:cNvPr>
          <p:cNvSpPr/>
          <p:nvPr/>
        </p:nvSpPr>
        <p:spPr>
          <a:xfrm>
            <a:off x="324764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95" name="object 191">
            <a:extLst>
              <a:ext uri="{FF2B5EF4-FFF2-40B4-BE49-F238E27FC236}">
                <a16:creationId xmlns:a16="http://schemas.microsoft.com/office/drawing/2014/main" id="{D97D2CC8-0683-A844-892B-EA0D8957E54E}"/>
              </a:ext>
            </a:extLst>
          </p:cNvPr>
          <p:cNvSpPr/>
          <p:nvPr/>
        </p:nvSpPr>
        <p:spPr>
          <a:xfrm>
            <a:off x="3305555"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96" name="object 192">
            <a:extLst>
              <a:ext uri="{FF2B5EF4-FFF2-40B4-BE49-F238E27FC236}">
                <a16:creationId xmlns:a16="http://schemas.microsoft.com/office/drawing/2014/main" id="{B13D43D9-B9C1-7244-A158-E131321CF836}"/>
              </a:ext>
            </a:extLst>
          </p:cNvPr>
          <p:cNvSpPr/>
          <p:nvPr/>
        </p:nvSpPr>
        <p:spPr>
          <a:xfrm>
            <a:off x="3364991"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97" name="object 193">
            <a:extLst>
              <a:ext uri="{FF2B5EF4-FFF2-40B4-BE49-F238E27FC236}">
                <a16:creationId xmlns:a16="http://schemas.microsoft.com/office/drawing/2014/main" id="{ED1B7A5B-E0B8-844D-B980-9D1B8C925197}"/>
              </a:ext>
            </a:extLst>
          </p:cNvPr>
          <p:cNvSpPr/>
          <p:nvPr/>
        </p:nvSpPr>
        <p:spPr>
          <a:xfrm>
            <a:off x="342290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98" name="object 194">
            <a:extLst>
              <a:ext uri="{FF2B5EF4-FFF2-40B4-BE49-F238E27FC236}">
                <a16:creationId xmlns:a16="http://schemas.microsoft.com/office/drawing/2014/main" id="{AE12D5F4-2C66-204C-AB1D-BD4A2292B17E}"/>
              </a:ext>
            </a:extLst>
          </p:cNvPr>
          <p:cNvSpPr/>
          <p:nvPr/>
        </p:nvSpPr>
        <p:spPr>
          <a:xfrm>
            <a:off x="3482340" y="52128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99" name="object 195">
            <a:extLst>
              <a:ext uri="{FF2B5EF4-FFF2-40B4-BE49-F238E27FC236}">
                <a16:creationId xmlns:a16="http://schemas.microsoft.com/office/drawing/2014/main" id="{6E375758-D1CC-A64C-BE8F-A71EF27DA2DE}"/>
              </a:ext>
            </a:extLst>
          </p:cNvPr>
          <p:cNvSpPr/>
          <p:nvPr/>
        </p:nvSpPr>
        <p:spPr>
          <a:xfrm>
            <a:off x="3540252"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00" name="object 196">
            <a:extLst>
              <a:ext uri="{FF2B5EF4-FFF2-40B4-BE49-F238E27FC236}">
                <a16:creationId xmlns:a16="http://schemas.microsoft.com/office/drawing/2014/main" id="{3E295CCA-A948-624F-800A-8C2F7C19CA4B}"/>
              </a:ext>
            </a:extLst>
          </p:cNvPr>
          <p:cNvSpPr/>
          <p:nvPr/>
        </p:nvSpPr>
        <p:spPr>
          <a:xfrm>
            <a:off x="3598164"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01" name="object 197">
            <a:extLst>
              <a:ext uri="{FF2B5EF4-FFF2-40B4-BE49-F238E27FC236}">
                <a16:creationId xmlns:a16="http://schemas.microsoft.com/office/drawing/2014/main" id="{C934F1A8-9E03-AF4B-849E-E41A37EA657E}"/>
              </a:ext>
            </a:extLst>
          </p:cNvPr>
          <p:cNvSpPr/>
          <p:nvPr/>
        </p:nvSpPr>
        <p:spPr>
          <a:xfrm>
            <a:off x="3657600"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02" name="object 198">
            <a:extLst>
              <a:ext uri="{FF2B5EF4-FFF2-40B4-BE49-F238E27FC236}">
                <a16:creationId xmlns:a16="http://schemas.microsoft.com/office/drawing/2014/main" id="{B342431F-F196-954E-A509-F253124FC96E}"/>
              </a:ext>
            </a:extLst>
          </p:cNvPr>
          <p:cNvSpPr/>
          <p:nvPr/>
        </p:nvSpPr>
        <p:spPr>
          <a:xfrm>
            <a:off x="3715511"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03" name="object 199">
            <a:extLst>
              <a:ext uri="{FF2B5EF4-FFF2-40B4-BE49-F238E27FC236}">
                <a16:creationId xmlns:a16="http://schemas.microsoft.com/office/drawing/2014/main" id="{623B6740-047C-6347-AFEE-0E1C903CD163}"/>
              </a:ext>
            </a:extLst>
          </p:cNvPr>
          <p:cNvSpPr/>
          <p:nvPr/>
        </p:nvSpPr>
        <p:spPr>
          <a:xfrm>
            <a:off x="3773423"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04" name="object 200">
            <a:extLst>
              <a:ext uri="{FF2B5EF4-FFF2-40B4-BE49-F238E27FC236}">
                <a16:creationId xmlns:a16="http://schemas.microsoft.com/office/drawing/2014/main" id="{8E311789-400F-8342-AED3-A1A8F5CFD534}"/>
              </a:ext>
            </a:extLst>
          </p:cNvPr>
          <p:cNvSpPr/>
          <p:nvPr/>
        </p:nvSpPr>
        <p:spPr>
          <a:xfrm>
            <a:off x="3832859"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05" name="object 201">
            <a:extLst>
              <a:ext uri="{FF2B5EF4-FFF2-40B4-BE49-F238E27FC236}">
                <a16:creationId xmlns:a16="http://schemas.microsoft.com/office/drawing/2014/main" id="{714DA81A-4AA9-1A49-8723-C522F57CA858}"/>
              </a:ext>
            </a:extLst>
          </p:cNvPr>
          <p:cNvSpPr/>
          <p:nvPr/>
        </p:nvSpPr>
        <p:spPr>
          <a:xfrm>
            <a:off x="3890772"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06" name="object 202">
            <a:extLst>
              <a:ext uri="{FF2B5EF4-FFF2-40B4-BE49-F238E27FC236}">
                <a16:creationId xmlns:a16="http://schemas.microsoft.com/office/drawing/2014/main" id="{76C955BF-B624-3C40-B980-E7A293841A1B}"/>
              </a:ext>
            </a:extLst>
          </p:cNvPr>
          <p:cNvSpPr/>
          <p:nvPr/>
        </p:nvSpPr>
        <p:spPr>
          <a:xfrm>
            <a:off x="3948684"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07" name="object 203">
            <a:extLst>
              <a:ext uri="{FF2B5EF4-FFF2-40B4-BE49-F238E27FC236}">
                <a16:creationId xmlns:a16="http://schemas.microsoft.com/office/drawing/2014/main" id="{BE87D7B5-FAC0-5648-BE1E-393F8B7F80B2}"/>
              </a:ext>
            </a:extLst>
          </p:cNvPr>
          <p:cNvSpPr/>
          <p:nvPr/>
        </p:nvSpPr>
        <p:spPr>
          <a:xfrm>
            <a:off x="4008120"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08" name="object 204">
            <a:extLst>
              <a:ext uri="{FF2B5EF4-FFF2-40B4-BE49-F238E27FC236}">
                <a16:creationId xmlns:a16="http://schemas.microsoft.com/office/drawing/2014/main" id="{ED1BE753-53BA-9F49-BE50-ABD591993E23}"/>
              </a:ext>
            </a:extLst>
          </p:cNvPr>
          <p:cNvSpPr/>
          <p:nvPr/>
        </p:nvSpPr>
        <p:spPr>
          <a:xfrm>
            <a:off x="4066032"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09" name="object 205">
            <a:extLst>
              <a:ext uri="{FF2B5EF4-FFF2-40B4-BE49-F238E27FC236}">
                <a16:creationId xmlns:a16="http://schemas.microsoft.com/office/drawing/2014/main" id="{D56E8E77-7691-924E-8165-7D270BD123D1}"/>
              </a:ext>
            </a:extLst>
          </p:cNvPr>
          <p:cNvSpPr/>
          <p:nvPr/>
        </p:nvSpPr>
        <p:spPr>
          <a:xfrm>
            <a:off x="4125467" y="5212841"/>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210" name="object 206">
            <a:extLst>
              <a:ext uri="{FF2B5EF4-FFF2-40B4-BE49-F238E27FC236}">
                <a16:creationId xmlns:a16="http://schemas.microsoft.com/office/drawing/2014/main" id="{BCD42B3A-A1A8-B24D-BB3D-C146535F1520}"/>
              </a:ext>
            </a:extLst>
          </p:cNvPr>
          <p:cNvSpPr/>
          <p:nvPr/>
        </p:nvSpPr>
        <p:spPr>
          <a:xfrm>
            <a:off x="4183379"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11" name="object 207">
            <a:extLst>
              <a:ext uri="{FF2B5EF4-FFF2-40B4-BE49-F238E27FC236}">
                <a16:creationId xmlns:a16="http://schemas.microsoft.com/office/drawing/2014/main" id="{D427ADE3-93B5-6940-B4C3-4218E65654A5}"/>
              </a:ext>
            </a:extLst>
          </p:cNvPr>
          <p:cNvSpPr/>
          <p:nvPr/>
        </p:nvSpPr>
        <p:spPr>
          <a:xfrm>
            <a:off x="4241291"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12" name="object 208">
            <a:extLst>
              <a:ext uri="{FF2B5EF4-FFF2-40B4-BE49-F238E27FC236}">
                <a16:creationId xmlns:a16="http://schemas.microsoft.com/office/drawing/2014/main" id="{A9921F27-1EB8-044D-BD98-3112B78FC542}"/>
              </a:ext>
            </a:extLst>
          </p:cNvPr>
          <p:cNvSpPr/>
          <p:nvPr/>
        </p:nvSpPr>
        <p:spPr>
          <a:xfrm>
            <a:off x="430072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13" name="object 209">
            <a:extLst>
              <a:ext uri="{FF2B5EF4-FFF2-40B4-BE49-F238E27FC236}">
                <a16:creationId xmlns:a16="http://schemas.microsoft.com/office/drawing/2014/main" id="{4527AE06-0735-6447-B835-4A1E63E1C393}"/>
              </a:ext>
            </a:extLst>
          </p:cNvPr>
          <p:cNvSpPr/>
          <p:nvPr/>
        </p:nvSpPr>
        <p:spPr>
          <a:xfrm>
            <a:off x="4358640"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14" name="object 210">
            <a:extLst>
              <a:ext uri="{FF2B5EF4-FFF2-40B4-BE49-F238E27FC236}">
                <a16:creationId xmlns:a16="http://schemas.microsoft.com/office/drawing/2014/main" id="{7C3697E7-42F7-5E4B-91F6-8906654F9026}"/>
              </a:ext>
            </a:extLst>
          </p:cNvPr>
          <p:cNvSpPr/>
          <p:nvPr/>
        </p:nvSpPr>
        <p:spPr>
          <a:xfrm>
            <a:off x="4416552"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15" name="object 211">
            <a:extLst>
              <a:ext uri="{FF2B5EF4-FFF2-40B4-BE49-F238E27FC236}">
                <a16:creationId xmlns:a16="http://schemas.microsoft.com/office/drawing/2014/main" id="{B867CE4B-2B5A-DA4A-B198-6CEB13B8BE28}"/>
              </a:ext>
            </a:extLst>
          </p:cNvPr>
          <p:cNvSpPr/>
          <p:nvPr/>
        </p:nvSpPr>
        <p:spPr>
          <a:xfrm>
            <a:off x="4475988"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16" name="object 212">
            <a:extLst>
              <a:ext uri="{FF2B5EF4-FFF2-40B4-BE49-F238E27FC236}">
                <a16:creationId xmlns:a16="http://schemas.microsoft.com/office/drawing/2014/main" id="{2E929CAB-A570-6941-99F5-EF1C21EDD944}"/>
              </a:ext>
            </a:extLst>
          </p:cNvPr>
          <p:cNvSpPr/>
          <p:nvPr/>
        </p:nvSpPr>
        <p:spPr>
          <a:xfrm>
            <a:off x="4533900"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17" name="object 213">
            <a:extLst>
              <a:ext uri="{FF2B5EF4-FFF2-40B4-BE49-F238E27FC236}">
                <a16:creationId xmlns:a16="http://schemas.microsoft.com/office/drawing/2014/main" id="{F2105674-6E61-454E-949F-C0ADCFD37E5E}"/>
              </a:ext>
            </a:extLst>
          </p:cNvPr>
          <p:cNvSpPr/>
          <p:nvPr/>
        </p:nvSpPr>
        <p:spPr>
          <a:xfrm>
            <a:off x="4593335" y="5212841"/>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218" name="object 214">
            <a:extLst>
              <a:ext uri="{FF2B5EF4-FFF2-40B4-BE49-F238E27FC236}">
                <a16:creationId xmlns:a16="http://schemas.microsoft.com/office/drawing/2014/main" id="{E82DE97D-E7BA-904D-9BF5-9932C74B9A8A}"/>
              </a:ext>
            </a:extLst>
          </p:cNvPr>
          <p:cNvSpPr/>
          <p:nvPr/>
        </p:nvSpPr>
        <p:spPr>
          <a:xfrm>
            <a:off x="4651247"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19" name="object 215">
            <a:extLst>
              <a:ext uri="{FF2B5EF4-FFF2-40B4-BE49-F238E27FC236}">
                <a16:creationId xmlns:a16="http://schemas.microsoft.com/office/drawing/2014/main" id="{FDD7438A-8876-3740-B48F-70E538509460}"/>
              </a:ext>
            </a:extLst>
          </p:cNvPr>
          <p:cNvSpPr/>
          <p:nvPr/>
        </p:nvSpPr>
        <p:spPr>
          <a:xfrm>
            <a:off x="4709159"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0" name="object 216">
            <a:extLst>
              <a:ext uri="{FF2B5EF4-FFF2-40B4-BE49-F238E27FC236}">
                <a16:creationId xmlns:a16="http://schemas.microsoft.com/office/drawing/2014/main" id="{759296A3-2A08-C543-97C6-44DE99355ED8}"/>
              </a:ext>
            </a:extLst>
          </p:cNvPr>
          <p:cNvSpPr/>
          <p:nvPr/>
        </p:nvSpPr>
        <p:spPr>
          <a:xfrm>
            <a:off x="4768596"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1" name="object 217">
            <a:extLst>
              <a:ext uri="{FF2B5EF4-FFF2-40B4-BE49-F238E27FC236}">
                <a16:creationId xmlns:a16="http://schemas.microsoft.com/office/drawing/2014/main" id="{883A5523-C086-8F4F-B4A0-F4D6E1A4D127}"/>
              </a:ext>
            </a:extLst>
          </p:cNvPr>
          <p:cNvSpPr/>
          <p:nvPr/>
        </p:nvSpPr>
        <p:spPr>
          <a:xfrm>
            <a:off x="4826508"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2" name="object 218">
            <a:extLst>
              <a:ext uri="{FF2B5EF4-FFF2-40B4-BE49-F238E27FC236}">
                <a16:creationId xmlns:a16="http://schemas.microsoft.com/office/drawing/2014/main" id="{E0F76593-B322-7349-BF68-7DCDF78E49AF}"/>
              </a:ext>
            </a:extLst>
          </p:cNvPr>
          <p:cNvSpPr/>
          <p:nvPr/>
        </p:nvSpPr>
        <p:spPr>
          <a:xfrm>
            <a:off x="4884420"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3" name="object 219">
            <a:extLst>
              <a:ext uri="{FF2B5EF4-FFF2-40B4-BE49-F238E27FC236}">
                <a16:creationId xmlns:a16="http://schemas.microsoft.com/office/drawing/2014/main" id="{E66BE542-5160-F24B-B656-D24DFA4316FA}"/>
              </a:ext>
            </a:extLst>
          </p:cNvPr>
          <p:cNvSpPr/>
          <p:nvPr/>
        </p:nvSpPr>
        <p:spPr>
          <a:xfrm>
            <a:off x="4943855"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4" name="object 220">
            <a:extLst>
              <a:ext uri="{FF2B5EF4-FFF2-40B4-BE49-F238E27FC236}">
                <a16:creationId xmlns:a16="http://schemas.microsoft.com/office/drawing/2014/main" id="{DA8C32DD-A07E-594D-86D0-CF5FADE2875F}"/>
              </a:ext>
            </a:extLst>
          </p:cNvPr>
          <p:cNvSpPr/>
          <p:nvPr/>
        </p:nvSpPr>
        <p:spPr>
          <a:xfrm>
            <a:off x="500176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5" name="object 221">
            <a:extLst>
              <a:ext uri="{FF2B5EF4-FFF2-40B4-BE49-F238E27FC236}">
                <a16:creationId xmlns:a16="http://schemas.microsoft.com/office/drawing/2014/main" id="{4D333311-4201-F540-B455-45434659F38B}"/>
              </a:ext>
            </a:extLst>
          </p:cNvPr>
          <p:cNvSpPr/>
          <p:nvPr/>
        </p:nvSpPr>
        <p:spPr>
          <a:xfrm>
            <a:off x="5059679"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6" name="object 222">
            <a:extLst>
              <a:ext uri="{FF2B5EF4-FFF2-40B4-BE49-F238E27FC236}">
                <a16:creationId xmlns:a16="http://schemas.microsoft.com/office/drawing/2014/main" id="{E8E5053D-3ADE-7A4E-BF92-991606ECEFB6}"/>
              </a:ext>
            </a:extLst>
          </p:cNvPr>
          <p:cNvSpPr/>
          <p:nvPr/>
        </p:nvSpPr>
        <p:spPr>
          <a:xfrm>
            <a:off x="5119115"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7" name="object 223">
            <a:extLst>
              <a:ext uri="{FF2B5EF4-FFF2-40B4-BE49-F238E27FC236}">
                <a16:creationId xmlns:a16="http://schemas.microsoft.com/office/drawing/2014/main" id="{5864D1CC-F5F5-3E46-BECD-F99C0020CF75}"/>
              </a:ext>
            </a:extLst>
          </p:cNvPr>
          <p:cNvSpPr/>
          <p:nvPr/>
        </p:nvSpPr>
        <p:spPr>
          <a:xfrm>
            <a:off x="5177028"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8" name="object 224">
            <a:extLst>
              <a:ext uri="{FF2B5EF4-FFF2-40B4-BE49-F238E27FC236}">
                <a16:creationId xmlns:a16="http://schemas.microsoft.com/office/drawing/2014/main" id="{8F011E1C-CF6B-D544-963F-8CD23BFD012F}"/>
              </a:ext>
            </a:extLst>
          </p:cNvPr>
          <p:cNvSpPr/>
          <p:nvPr/>
        </p:nvSpPr>
        <p:spPr>
          <a:xfrm>
            <a:off x="5236464" y="52128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29" name="object 225">
            <a:extLst>
              <a:ext uri="{FF2B5EF4-FFF2-40B4-BE49-F238E27FC236}">
                <a16:creationId xmlns:a16="http://schemas.microsoft.com/office/drawing/2014/main" id="{3145441B-ECA6-7D4E-AAE2-FDA75A574402}"/>
              </a:ext>
            </a:extLst>
          </p:cNvPr>
          <p:cNvSpPr/>
          <p:nvPr/>
        </p:nvSpPr>
        <p:spPr>
          <a:xfrm>
            <a:off x="5294376"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0" name="object 226">
            <a:extLst>
              <a:ext uri="{FF2B5EF4-FFF2-40B4-BE49-F238E27FC236}">
                <a16:creationId xmlns:a16="http://schemas.microsoft.com/office/drawing/2014/main" id="{646FD140-A62A-6947-A331-FD475A12E0E8}"/>
              </a:ext>
            </a:extLst>
          </p:cNvPr>
          <p:cNvSpPr/>
          <p:nvPr/>
        </p:nvSpPr>
        <p:spPr>
          <a:xfrm>
            <a:off x="5352288"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1" name="object 227">
            <a:extLst>
              <a:ext uri="{FF2B5EF4-FFF2-40B4-BE49-F238E27FC236}">
                <a16:creationId xmlns:a16="http://schemas.microsoft.com/office/drawing/2014/main" id="{CAAAD2F9-C928-8A41-9293-8073595B3DBE}"/>
              </a:ext>
            </a:extLst>
          </p:cNvPr>
          <p:cNvSpPr/>
          <p:nvPr/>
        </p:nvSpPr>
        <p:spPr>
          <a:xfrm>
            <a:off x="541172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2" name="object 228">
            <a:extLst>
              <a:ext uri="{FF2B5EF4-FFF2-40B4-BE49-F238E27FC236}">
                <a16:creationId xmlns:a16="http://schemas.microsoft.com/office/drawing/2014/main" id="{28380A65-1B93-F944-94DC-03B979AD69F9}"/>
              </a:ext>
            </a:extLst>
          </p:cNvPr>
          <p:cNvSpPr/>
          <p:nvPr/>
        </p:nvSpPr>
        <p:spPr>
          <a:xfrm>
            <a:off x="5469635"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3" name="object 229">
            <a:extLst>
              <a:ext uri="{FF2B5EF4-FFF2-40B4-BE49-F238E27FC236}">
                <a16:creationId xmlns:a16="http://schemas.microsoft.com/office/drawing/2014/main" id="{4B5E309E-D9EE-664A-9D4D-10D4CF901163}"/>
              </a:ext>
            </a:extLst>
          </p:cNvPr>
          <p:cNvSpPr/>
          <p:nvPr/>
        </p:nvSpPr>
        <p:spPr>
          <a:xfrm>
            <a:off x="552754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4" name="object 230">
            <a:extLst>
              <a:ext uri="{FF2B5EF4-FFF2-40B4-BE49-F238E27FC236}">
                <a16:creationId xmlns:a16="http://schemas.microsoft.com/office/drawing/2014/main" id="{BD0771C1-EDE0-5D47-A7C2-BEC062427313}"/>
              </a:ext>
            </a:extLst>
          </p:cNvPr>
          <p:cNvSpPr/>
          <p:nvPr/>
        </p:nvSpPr>
        <p:spPr>
          <a:xfrm>
            <a:off x="5586984"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5" name="object 231">
            <a:extLst>
              <a:ext uri="{FF2B5EF4-FFF2-40B4-BE49-F238E27FC236}">
                <a16:creationId xmlns:a16="http://schemas.microsoft.com/office/drawing/2014/main" id="{B6AC4097-DB6B-FD40-B881-0E182DCACED5}"/>
              </a:ext>
            </a:extLst>
          </p:cNvPr>
          <p:cNvSpPr/>
          <p:nvPr/>
        </p:nvSpPr>
        <p:spPr>
          <a:xfrm>
            <a:off x="5644896"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6" name="object 232">
            <a:extLst>
              <a:ext uri="{FF2B5EF4-FFF2-40B4-BE49-F238E27FC236}">
                <a16:creationId xmlns:a16="http://schemas.microsoft.com/office/drawing/2014/main" id="{96531D36-F5BF-124C-B3AC-CED42BAEDFE6}"/>
              </a:ext>
            </a:extLst>
          </p:cNvPr>
          <p:cNvSpPr/>
          <p:nvPr/>
        </p:nvSpPr>
        <p:spPr>
          <a:xfrm>
            <a:off x="570280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7" name="object 233">
            <a:extLst>
              <a:ext uri="{FF2B5EF4-FFF2-40B4-BE49-F238E27FC236}">
                <a16:creationId xmlns:a16="http://schemas.microsoft.com/office/drawing/2014/main" id="{B8063F73-8ED9-6A4D-887E-CB5B9F5E53F7}"/>
              </a:ext>
            </a:extLst>
          </p:cNvPr>
          <p:cNvSpPr/>
          <p:nvPr/>
        </p:nvSpPr>
        <p:spPr>
          <a:xfrm>
            <a:off x="5762244" y="5212841"/>
            <a:ext cx="15240" cy="0"/>
          </a:xfrm>
          <a:custGeom>
            <a:avLst/>
            <a:gdLst/>
            <a:ahLst/>
            <a:cxnLst/>
            <a:rect l="l" t="t" r="r" b="b"/>
            <a:pathLst>
              <a:path w="15239">
                <a:moveTo>
                  <a:pt x="0" y="0"/>
                </a:moveTo>
                <a:lnTo>
                  <a:pt x="15239" y="0"/>
                </a:lnTo>
              </a:path>
            </a:pathLst>
          </a:custGeom>
          <a:ln w="7619">
            <a:solidFill>
              <a:srgbClr val="D8D8D8"/>
            </a:solidFill>
          </a:ln>
        </p:spPr>
        <p:txBody>
          <a:bodyPr wrap="square" lIns="0" tIns="0" rIns="0" bIns="0" rtlCol="0"/>
          <a:lstStyle/>
          <a:p>
            <a:endParaRPr/>
          </a:p>
        </p:txBody>
      </p:sp>
      <p:sp>
        <p:nvSpPr>
          <p:cNvPr id="238" name="object 234">
            <a:extLst>
              <a:ext uri="{FF2B5EF4-FFF2-40B4-BE49-F238E27FC236}">
                <a16:creationId xmlns:a16="http://schemas.microsoft.com/office/drawing/2014/main" id="{184F1AB9-D917-0F43-9A70-B6A66D7675FB}"/>
              </a:ext>
            </a:extLst>
          </p:cNvPr>
          <p:cNvSpPr/>
          <p:nvPr/>
        </p:nvSpPr>
        <p:spPr>
          <a:xfrm>
            <a:off x="1318259"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39" name="object 235">
            <a:extLst>
              <a:ext uri="{FF2B5EF4-FFF2-40B4-BE49-F238E27FC236}">
                <a16:creationId xmlns:a16="http://schemas.microsoft.com/office/drawing/2014/main" id="{FFA6FBE8-3FBF-3C4C-A5B2-29A98A7A4B28}"/>
              </a:ext>
            </a:extLst>
          </p:cNvPr>
          <p:cNvSpPr/>
          <p:nvPr/>
        </p:nvSpPr>
        <p:spPr>
          <a:xfrm>
            <a:off x="1376172"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40" name="object 236">
            <a:extLst>
              <a:ext uri="{FF2B5EF4-FFF2-40B4-BE49-F238E27FC236}">
                <a16:creationId xmlns:a16="http://schemas.microsoft.com/office/drawing/2014/main" id="{4480B2A6-D216-854D-BC7A-40BD1F4992A9}"/>
              </a:ext>
            </a:extLst>
          </p:cNvPr>
          <p:cNvSpPr/>
          <p:nvPr/>
        </p:nvSpPr>
        <p:spPr>
          <a:xfrm>
            <a:off x="1435608"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41" name="object 237">
            <a:extLst>
              <a:ext uri="{FF2B5EF4-FFF2-40B4-BE49-F238E27FC236}">
                <a16:creationId xmlns:a16="http://schemas.microsoft.com/office/drawing/2014/main" id="{CB4244A3-9633-BE41-8C77-B01993D7F467}"/>
              </a:ext>
            </a:extLst>
          </p:cNvPr>
          <p:cNvSpPr/>
          <p:nvPr/>
        </p:nvSpPr>
        <p:spPr>
          <a:xfrm>
            <a:off x="1493519"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42" name="object 238">
            <a:extLst>
              <a:ext uri="{FF2B5EF4-FFF2-40B4-BE49-F238E27FC236}">
                <a16:creationId xmlns:a16="http://schemas.microsoft.com/office/drawing/2014/main" id="{5FEB0311-E68B-F540-8BD0-883889E6F53D}"/>
              </a:ext>
            </a:extLst>
          </p:cNvPr>
          <p:cNvSpPr/>
          <p:nvPr/>
        </p:nvSpPr>
        <p:spPr>
          <a:xfrm>
            <a:off x="1551432" y="48699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243" name="object 239">
            <a:extLst>
              <a:ext uri="{FF2B5EF4-FFF2-40B4-BE49-F238E27FC236}">
                <a16:creationId xmlns:a16="http://schemas.microsoft.com/office/drawing/2014/main" id="{0EF6E693-F9EA-4840-9B0A-44E6FDB412D1}"/>
              </a:ext>
            </a:extLst>
          </p:cNvPr>
          <p:cNvSpPr/>
          <p:nvPr/>
        </p:nvSpPr>
        <p:spPr>
          <a:xfrm>
            <a:off x="1610867"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44" name="object 240">
            <a:extLst>
              <a:ext uri="{FF2B5EF4-FFF2-40B4-BE49-F238E27FC236}">
                <a16:creationId xmlns:a16="http://schemas.microsoft.com/office/drawing/2014/main" id="{E840839A-FD3E-8449-B19C-22B92B0D5230}"/>
              </a:ext>
            </a:extLst>
          </p:cNvPr>
          <p:cNvSpPr/>
          <p:nvPr/>
        </p:nvSpPr>
        <p:spPr>
          <a:xfrm>
            <a:off x="1668779"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45" name="object 241">
            <a:extLst>
              <a:ext uri="{FF2B5EF4-FFF2-40B4-BE49-F238E27FC236}">
                <a16:creationId xmlns:a16="http://schemas.microsoft.com/office/drawing/2014/main" id="{9BBDE849-964C-BF4E-A988-024BDBCBE7DD}"/>
              </a:ext>
            </a:extLst>
          </p:cNvPr>
          <p:cNvSpPr/>
          <p:nvPr/>
        </p:nvSpPr>
        <p:spPr>
          <a:xfrm>
            <a:off x="1728216" y="4869941"/>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246" name="object 242">
            <a:extLst>
              <a:ext uri="{FF2B5EF4-FFF2-40B4-BE49-F238E27FC236}">
                <a16:creationId xmlns:a16="http://schemas.microsoft.com/office/drawing/2014/main" id="{968DDF60-96B4-8342-8954-8BC9C9FAE64C}"/>
              </a:ext>
            </a:extLst>
          </p:cNvPr>
          <p:cNvSpPr/>
          <p:nvPr/>
        </p:nvSpPr>
        <p:spPr>
          <a:xfrm>
            <a:off x="1786127" y="48699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247" name="object 243">
            <a:extLst>
              <a:ext uri="{FF2B5EF4-FFF2-40B4-BE49-F238E27FC236}">
                <a16:creationId xmlns:a16="http://schemas.microsoft.com/office/drawing/2014/main" id="{B1070248-7947-F349-A05A-46C7A91F39CE}"/>
              </a:ext>
            </a:extLst>
          </p:cNvPr>
          <p:cNvSpPr/>
          <p:nvPr/>
        </p:nvSpPr>
        <p:spPr>
          <a:xfrm>
            <a:off x="1844039" y="48699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248" name="object 244">
            <a:extLst>
              <a:ext uri="{FF2B5EF4-FFF2-40B4-BE49-F238E27FC236}">
                <a16:creationId xmlns:a16="http://schemas.microsoft.com/office/drawing/2014/main" id="{6F259E61-9AB9-2D4E-AA20-9C8A9D94846D}"/>
              </a:ext>
            </a:extLst>
          </p:cNvPr>
          <p:cNvSpPr/>
          <p:nvPr/>
        </p:nvSpPr>
        <p:spPr>
          <a:xfrm>
            <a:off x="1903475"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49" name="object 245">
            <a:extLst>
              <a:ext uri="{FF2B5EF4-FFF2-40B4-BE49-F238E27FC236}">
                <a16:creationId xmlns:a16="http://schemas.microsoft.com/office/drawing/2014/main" id="{13813790-911B-1B4A-BD5B-1ED7B9A4587D}"/>
              </a:ext>
            </a:extLst>
          </p:cNvPr>
          <p:cNvSpPr/>
          <p:nvPr/>
        </p:nvSpPr>
        <p:spPr>
          <a:xfrm>
            <a:off x="1961388"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50" name="object 246">
            <a:extLst>
              <a:ext uri="{FF2B5EF4-FFF2-40B4-BE49-F238E27FC236}">
                <a16:creationId xmlns:a16="http://schemas.microsoft.com/office/drawing/2014/main" id="{91EE3ECF-28D8-0B4F-935A-15255F14E826}"/>
              </a:ext>
            </a:extLst>
          </p:cNvPr>
          <p:cNvSpPr/>
          <p:nvPr/>
        </p:nvSpPr>
        <p:spPr>
          <a:xfrm>
            <a:off x="2019300"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51" name="object 247">
            <a:extLst>
              <a:ext uri="{FF2B5EF4-FFF2-40B4-BE49-F238E27FC236}">
                <a16:creationId xmlns:a16="http://schemas.microsoft.com/office/drawing/2014/main" id="{037DB0E5-FB5A-1E4D-BC60-8B77AD4B5119}"/>
              </a:ext>
            </a:extLst>
          </p:cNvPr>
          <p:cNvSpPr/>
          <p:nvPr/>
        </p:nvSpPr>
        <p:spPr>
          <a:xfrm>
            <a:off x="2078736" y="48699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252" name="object 248">
            <a:extLst>
              <a:ext uri="{FF2B5EF4-FFF2-40B4-BE49-F238E27FC236}">
                <a16:creationId xmlns:a16="http://schemas.microsoft.com/office/drawing/2014/main" id="{8773A86A-8D10-AE46-BC1F-425A77D6EC20}"/>
              </a:ext>
            </a:extLst>
          </p:cNvPr>
          <p:cNvSpPr/>
          <p:nvPr/>
        </p:nvSpPr>
        <p:spPr>
          <a:xfrm>
            <a:off x="2136648" y="48699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253" name="object 249">
            <a:extLst>
              <a:ext uri="{FF2B5EF4-FFF2-40B4-BE49-F238E27FC236}">
                <a16:creationId xmlns:a16="http://schemas.microsoft.com/office/drawing/2014/main" id="{62904BE6-8D7A-1240-8DEE-1A8A48831E70}"/>
              </a:ext>
            </a:extLst>
          </p:cNvPr>
          <p:cNvSpPr/>
          <p:nvPr/>
        </p:nvSpPr>
        <p:spPr>
          <a:xfrm>
            <a:off x="2194560"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54" name="object 250">
            <a:extLst>
              <a:ext uri="{FF2B5EF4-FFF2-40B4-BE49-F238E27FC236}">
                <a16:creationId xmlns:a16="http://schemas.microsoft.com/office/drawing/2014/main" id="{AD6FD709-DE4E-5F49-AAF7-1CFC7F0BD7D6}"/>
              </a:ext>
            </a:extLst>
          </p:cNvPr>
          <p:cNvSpPr/>
          <p:nvPr/>
        </p:nvSpPr>
        <p:spPr>
          <a:xfrm>
            <a:off x="2253995"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55" name="object 251">
            <a:extLst>
              <a:ext uri="{FF2B5EF4-FFF2-40B4-BE49-F238E27FC236}">
                <a16:creationId xmlns:a16="http://schemas.microsoft.com/office/drawing/2014/main" id="{03AB007F-3C3E-C947-931C-FC307591FD46}"/>
              </a:ext>
            </a:extLst>
          </p:cNvPr>
          <p:cNvSpPr/>
          <p:nvPr/>
        </p:nvSpPr>
        <p:spPr>
          <a:xfrm>
            <a:off x="2311907"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56" name="object 252">
            <a:extLst>
              <a:ext uri="{FF2B5EF4-FFF2-40B4-BE49-F238E27FC236}">
                <a16:creationId xmlns:a16="http://schemas.microsoft.com/office/drawing/2014/main" id="{516C1F50-8288-4544-93C3-FBCD04536FBF}"/>
              </a:ext>
            </a:extLst>
          </p:cNvPr>
          <p:cNvSpPr/>
          <p:nvPr/>
        </p:nvSpPr>
        <p:spPr>
          <a:xfrm>
            <a:off x="2371344" y="4869941"/>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257" name="object 253">
            <a:extLst>
              <a:ext uri="{FF2B5EF4-FFF2-40B4-BE49-F238E27FC236}">
                <a16:creationId xmlns:a16="http://schemas.microsoft.com/office/drawing/2014/main" id="{FD58AE06-FEC0-E943-ADDC-7F56A03CFEE7}"/>
              </a:ext>
            </a:extLst>
          </p:cNvPr>
          <p:cNvSpPr/>
          <p:nvPr/>
        </p:nvSpPr>
        <p:spPr>
          <a:xfrm>
            <a:off x="2429255"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58" name="object 254">
            <a:extLst>
              <a:ext uri="{FF2B5EF4-FFF2-40B4-BE49-F238E27FC236}">
                <a16:creationId xmlns:a16="http://schemas.microsoft.com/office/drawing/2014/main" id="{3B3C4597-2CB6-F649-B193-BFDF5344ECE9}"/>
              </a:ext>
            </a:extLst>
          </p:cNvPr>
          <p:cNvSpPr/>
          <p:nvPr/>
        </p:nvSpPr>
        <p:spPr>
          <a:xfrm>
            <a:off x="2487167"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59" name="object 255">
            <a:extLst>
              <a:ext uri="{FF2B5EF4-FFF2-40B4-BE49-F238E27FC236}">
                <a16:creationId xmlns:a16="http://schemas.microsoft.com/office/drawing/2014/main" id="{7D4A1E58-0526-6A48-ACAC-C11C309826C6}"/>
              </a:ext>
            </a:extLst>
          </p:cNvPr>
          <p:cNvSpPr/>
          <p:nvPr/>
        </p:nvSpPr>
        <p:spPr>
          <a:xfrm>
            <a:off x="2546603"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60" name="object 256">
            <a:extLst>
              <a:ext uri="{FF2B5EF4-FFF2-40B4-BE49-F238E27FC236}">
                <a16:creationId xmlns:a16="http://schemas.microsoft.com/office/drawing/2014/main" id="{4D29AD27-3351-534E-8C58-7EF9302E536B}"/>
              </a:ext>
            </a:extLst>
          </p:cNvPr>
          <p:cNvSpPr/>
          <p:nvPr/>
        </p:nvSpPr>
        <p:spPr>
          <a:xfrm>
            <a:off x="2604516" y="48699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261" name="object 257">
            <a:extLst>
              <a:ext uri="{FF2B5EF4-FFF2-40B4-BE49-F238E27FC236}">
                <a16:creationId xmlns:a16="http://schemas.microsoft.com/office/drawing/2014/main" id="{8143AA35-D031-EC44-8249-F673568CE3D2}"/>
              </a:ext>
            </a:extLst>
          </p:cNvPr>
          <p:cNvSpPr/>
          <p:nvPr/>
        </p:nvSpPr>
        <p:spPr>
          <a:xfrm>
            <a:off x="2662427"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62" name="object 258">
            <a:extLst>
              <a:ext uri="{FF2B5EF4-FFF2-40B4-BE49-F238E27FC236}">
                <a16:creationId xmlns:a16="http://schemas.microsoft.com/office/drawing/2014/main" id="{8883872A-9B4C-CD4B-A314-1CDF80D91DD6}"/>
              </a:ext>
            </a:extLst>
          </p:cNvPr>
          <p:cNvSpPr/>
          <p:nvPr/>
        </p:nvSpPr>
        <p:spPr>
          <a:xfrm>
            <a:off x="2721864" y="48699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263" name="object 259">
            <a:extLst>
              <a:ext uri="{FF2B5EF4-FFF2-40B4-BE49-F238E27FC236}">
                <a16:creationId xmlns:a16="http://schemas.microsoft.com/office/drawing/2014/main" id="{1A63BFD4-487A-C648-9D04-78B79518CD4D}"/>
              </a:ext>
            </a:extLst>
          </p:cNvPr>
          <p:cNvSpPr/>
          <p:nvPr/>
        </p:nvSpPr>
        <p:spPr>
          <a:xfrm>
            <a:off x="2779775" y="48699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264" name="object 260">
            <a:extLst>
              <a:ext uri="{FF2B5EF4-FFF2-40B4-BE49-F238E27FC236}">
                <a16:creationId xmlns:a16="http://schemas.microsoft.com/office/drawing/2014/main" id="{8B29E274-0EDE-854E-8F1E-EBC08483E51A}"/>
              </a:ext>
            </a:extLst>
          </p:cNvPr>
          <p:cNvSpPr/>
          <p:nvPr/>
        </p:nvSpPr>
        <p:spPr>
          <a:xfrm>
            <a:off x="2839211" y="4869941"/>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265" name="object 261">
            <a:extLst>
              <a:ext uri="{FF2B5EF4-FFF2-40B4-BE49-F238E27FC236}">
                <a16:creationId xmlns:a16="http://schemas.microsoft.com/office/drawing/2014/main" id="{540DFCDC-79F2-AE47-8366-F99E57183586}"/>
              </a:ext>
            </a:extLst>
          </p:cNvPr>
          <p:cNvSpPr/>
          <p:nvPr/>
        </p:nvSpPr>
        <p:spPr>
          <a:xfrm>
            <a:off x="2897124" y="48699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266" name="object 262">
            <a:extLst>
              <a:ext uri="{FF2B5EF4-FFF2-40B4-BE49-F238E27FC236}">
                <a16:creationId xmlns:a16="http://schemas.microsoft.com/office/drawing/2014/main" id="{E29E9840-BC8B-9045-B54B-0B04F4D4DDBC}"/>
              </a:ext>
            </a:extLst>
          </p:cNvPr>
          <p:cNvSpPr/>
          <p:nvPr/>
        </p:nvSpPr>
        <p:spPr>
          <a:xfrm>
            <a:off x="2955035" y="4869941"/>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267" name="object 263">
            <a:extLst>
              <a:ext uri="{FF2B5EF4-FFF2-40B4-BE49-F238E27FC236}">
                <a16:creationId xmlns:a16="http://schemas.microsoft.com/office/drawing/2014/main" id="{9BB5540A-AFE1-7846-A506-DD73A56219D9}"/>
              </a:ext>
            </a:extLst>
          </p:cNvPr>
          <p:cNvSpPr/>
          <p:nvPr/>
        </p:nvSpPr>
        <p:spPr>
          <a:xfrm>
            <a:off x="3014472" y="48699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268" name="object 264">
            <a:extLst>
              <a:ext uri="{FF2B5EF4-FFF2-40B4-BE49-F238E27FC236}">
                <a16:creationId xmlns:a16="http://schemas.microsoft.com/office/drawing/2014/main" id="{40ED69FD-6688-8C43-A76E-53082310CC28}"/>
              </a:ext>
            </a:extLst>
          </p:cNvPr>
          <p:cNvSpPr/>
          <p:nvPr/>
        </p:nvSpPr>
        <p:spPr>
          <a:xfrm>
            <a:off x="3072383" y="48699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269" name="object 265">
            <a:extLst>
              <a:ext uri="{FF2B5EF4-FFF2-40B4-BE49-F238E27FC236}">
                <a16:creationId xmlns:a16="http://schemas.microsoft.com/office/drawing/2014/main" id="{1E9E6750-23BC-ED49-9201-77B50C6834E8}"/>
              </a:ext>
            </a:extLst>
          </p:cNvPr>
          <p:cNvSpPr/>
          <p:nvPr/>
        </p:nvSpPr>
        <p:spPr>
          <a:xfrm>
            <a:off x="3130296" y="48699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270" name="object 266">
            <a:extLst>
              <a:ext uri="{FF2B5EF4-FFF2-40B4-BE49-F238E27FC236}">
                <a16:creationId xmlns:a16="http://schemas.microsoft.com/office/drawing/2014/main" id="{9B6ABFE8-2E8A-8E40-90CE-62F24D10EC8A}"/>
              </a:ext>
            </a:extLst>
          </p:cNvPr>
          <p:cNvSpPr/>
          <p:nvPr/>
        </p:nvSpPr>
        <p:spPr>
          <a:xfrm>
            <a:off x="3189732" y="4869941"/>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271" name="object 267">
            <a:extLst>
              <a:ext uri="{FF2B5EF4-FFF2-40B4-BE49-F238E27FC236}">
                <a16:creationId xmlns:a16="http://schemas.microsoft.com/office/drawing/2014/main" id="{3D886232-6641-C442-B9B1-AE31BDA95DB3}"/>
              </a:ext>
            </a:extLst>
          </p:cNvPr>
          <p:cNvSpPr/>
          <p:nvPr/>
        </p:nvSpPr>
        <p:spPr>
          <a:xfrm>
            <a:off x="324764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72" name="object 268">
            <a:extLst>
              <a:ext uri="{FF2B5EF4-FFF2-40B4-BE49-F238E27FC236}">
                <a16:creationId xmlns:a16="http://schemas.microsoft.com/office/drawing/2014/main" id="{6D2292C0-5DAC-B44D-B994-3DBC01A61E9C}"/>
              </a:ext>
            </a:extLst>
          </p:cNvPr>
          <p:cNvSpPr/>
          <p:nvPr/>
        </p:nvSpPr>
        <p:spPr>
          <a:xfrm>
            <a:off x="3305555"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73" name="object 269">
            <a:extLst>
              <a:ext uri="{FF2B5EF4-FFF2-40B4-BE49-F238E27FC236}">
                <a16:creationId xmlns:a16="http://schemas.microsoft.com/office/drawing/2014/main" id="{E78B4E64-3934-3545-86E4-7843ACE447CE}"/>
              </a:ext>
            </a:extLst>
          </p:cNvPr>
          <p:cNvSpPr/>
          <p:nvPr/>
        </p:nvSpPr>
        <p:spPr>
          <a:xfrm>
            <a:off x="3364991"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74" name="object 270">
            <a:extLst>
              <a:ext uri="{FF2B5EF4-FFF2-40B4-BE49-F238E27FC236}">
                <a16:creationId xmlns:a16="http://schemas.microsoft.com/office/drawing/2014/main" id="{C817D678-D00C-8A48-BC36-A403B07ACF41}"/>
              </a:ext>
            </a:extLst>
          </p:cNvPr>
          <p:cNvSpPr/>
          <p:nvPr/>
        </p:nvSpPr>
        <p:spPr>
          <a:xfrm>
            <a:off x="342290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75" name="object 271">
            <a:extLst>
              <a:ext uri="{FF2B5EF4-FFF2-40B4-BE49-F238E27FC236}">
                <a16:creationId xmlns:a16="http://schemas.microsoft.com/office/drawing/2014/main" id="{E5305658-7B28-A040-BFE9-A0026CDD247D}"/>
              </a:ext>
            </a:extLst>
          </p:cNvPr>
          <p:cNvSpPr/>
          <p:nvPr/>
        </p:nvSpPr>
        <p:spPr>
          <a:xfrm>
            <a:off x="3482340" y="48699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76" name="object 272">
            <a:extLst>
              <a:ext uri="{FF2B5EF4-FFF2-40B4-BE49-F238E27FC236}">
                <a16:creationId xmlns:a16="http://schemas.microsoft.com/office/drawing/2014/main" id="{87E4EA76-E15A-494D-BED5-86B8CCFAE868}"/>
              </a:ext>
            </a:extLst>
          </p:cNvPr>
          <p:cNvSpPr/>
          <p:nvPr/>
        </p:nvSpPr>
        <p:spPr>
          <a:xfrm>
            <a:off x="3540252"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77" name="object 273">
            <a:extLst>
              <a:ext uri="{FF2B5EF4-FFF2-40B4-BE49-F238E27FC236}">
                <a16:creationId xmlns:a16="http://schemas.microsoft.com/office/drawing/2014/main" id="{6C0464A7-3FC3-E545-9CCA-F0191CFDC1F3}"/>
              </a:ext>
            </a:extLst>
          </p:cNvPr>
          <p:cNvSpPr/>
          <p:nvPr/>
        </p:nvSpPr>
        <p:spPr>
          <a:xfrm>
            <a:off x="3598164"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78" name="object 274">
            <a:extLst>
              <a:ext uri="{FF2B5EF4-FFF2-40B4-BE49-F238E27FC236}">
                <a16:creationId xmlns:a16="http://schemas.microsoft.com/office/drawing/2014/main" id="{A06E10EE-3FBA-774A-A83A-5EB65865BF45}"/>
              </a:ext>
            </a:extLst>
          </p:cNvPr>
          <p:cNvSpPr/>
          <p:nvPr/>
        </p:nvSpPr>
        <p:spPr>
          <a:xfrm>
            <a:off x="3657600"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79" name="object 275">
            <a:extLst>
              <a:ext uri="{FF2B5EF4-FFF2-40B4-BE49-F238E27FC236}">
                <a16:creationId xmlns:a16="http://schemas.microsoft.com/office/drawing/2014/main" id="{1668BC6B-ED33-DF4B-88D8-C0A9171F632C}"/>
              </a:ext>
            </a:extLst>
          </p:cNvPr>
          <p:cNvSpPr/>
          <p:nvPr/>
        </p:nvSpPr>
        <p:spPr>
          <a:xfrm>
            <a:off x="3715511"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80" name="object 276">
            <a:extLst>
              <a:ext uri="{FF2B5EF4-FFF2-40B4-BE49-F238E27FC236}">
                <a16:creationId xmlns:a16="http://schemas.microsoft.com/office/drawing/2014/main" id="{FD0A3EE1-1ABB-C24B-BF49-9CCDE47DF766}"/>
              </a:ext>
            </a:extLst>
          </p:cNvPr>
          <p:cNvSpPr/>
          <p:nvPr/>
        </p:nvSpPr>
        <p:spPr>
          <a:xfrm>
            <a:off x="3773423"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81" name="object 277">
            <a:extLst>
              <a:ext uri="{FF2B5EF4-FFF2-40B4-BE49-F238E27FC236}">
                <a16:creationId xmlns:a16="http://schemas.microsoft.com/office/drawing/2014/main" id="{91DF6F91-AB11-9746-B872-4A8C2D1FB1C8}"/>
              </a:ext>
            </a:extLst>
          </p:cNvPr>
          <p:cNvSpPr/>
          <p:nvPr/>
        </p:nvSpPr>
        <p:spPr>
          <a:xfrm>
            <a:off x="3832859"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82" name="object 278">
            <a:extLst>
              <a:ext uri="{FF2B5EF4-FFF2-40B4-BE49-F238E27FC236}">
                <a16:creationId xmlns:a16="http://schemas.microsoft.com/office/drawing/2014/main" id="{3E5DC914-EEBC-374A-8867-3E5AD27C0C47}"/>
              </a:ext>
            </a:extLst>
          </p:cNvPr>
          <p:cNvSpPr/>
          <p:nvPr/>
        </p:nvSpPr>
        <p:spPr>
          <a:xfrm>
            <a:off x="3890772"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83" name="object 279">
            <a:extLst>
              <a:ext uri="{FF2B5EF4-FFF2-40B4-BE49-F238E27FC236}">
                <a16:creationId xmlns:a16="http://schemas.microsoft.com/office/drawing/2014/main" id="{77785336-1347-7B47-BB0F-1A3C28D33C45}"/>
              </a:ext>
            </a:extLst>
          </p:cNvPr>
          <p:cNvSpPr/>
          <p:nvPr/>
        </p:nvSpPr>
        <p:spPr>
          <a:xfrm>
            <a:off x="3948684"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84" name="object 280">
            <a:extLst>
              <a:ext uri="{FF2B5EF4-FFF2-40B4-BE49-F238E27FC236}">
                <a16:creationId xmlns:a16="http://schemas.microsoft.com/office/drawing/2014/main" id="{1C171423-DF78-AC4F-AE8B-5ECC78684B7D}"/>
              </a:ext>
            </a:extLst>
          </p:cNvPr>
          <p:cNvSpPr/>
          <p:nvPr/>
        </p:nvSpPr>
        <p:spPr>
          <a:xfrm>
            <a:off x="4008120"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85" name="object 281">
            <a:extLst>
              <a:ext uri="{FF2B5EF4-FFF2-40B4-BE49-F238E27FC236}">
                <a16:creationId xmlns:a16="http://schemas.microsoft.com/office/drawing/2014/main" id="{385F20C5-E338-3147-9F0B-E4E3FA8FD004}"/>
              </a:ext>
            </a:extLst>
          </p:cNvPr>
          <p:cNvSpPr/>
          <p:nvPr/>
        </p:nvSpPr>
        <p:spPr>
          <a:xfrm>
            <a:off x="4066032"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86" name="object 282">
            <a:extLst>
              <a:ext uri="{FF2B5EF4-FFF2-40B4-BE49-F238E27FC236}">
                <a16:creationId xmlns:a16="http://schemas.microsoft.com/office/drawing/2014/main" id="{A3D35A75-0AAF-B243-B277-BDB2F39898A4}"/>
              </a:ext>
            </a:extLst>
          </p:cNvPr>
          <p:cNvSpPr/>
          <p:nvPr/>
        </p:nvSpPr>
        <p:spPr>
          <a:xfrm>
            <a:off x="4125467" y="4869941"/>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287" name="object 283">
            <a:extLst>
              <a:ext uri="{FF2B5EF4-FFF2-40B4-BE49-F238E27FC236}">
                <a16:creationId xmlns:a16="http://schemas.microsoft.com/office/drawing/2014/main" id="{EC95D66F-3705-BA43-9F09-77765A36A28B}"/>
              </a:ext>
            </a:extLst>
          </p:cNvPr>
          <p:cNvSpPr/>
          <p:nvPr/>
        </p:nvSpPr>
        <p:spPr>
          <a:xfrm>
            <a:off x="4183379"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88" name="object 284">
            <a:extLst>
              <a:ext uri="{FF2B5EF4-FFF2-40B4-BE49-F238E27FC236}">
                <a16:creationId xmlns:a16="http://schemas.microsoft.com/office/drawing/2014/main" id="{5B20E3BB-2A9C-644F-8998-F2004821D6F0}"/>
              </a:ext>
            </a:extLst>
          </p:cNvPr>
          <p:cNvSpPr/>
          <p:nvPr/>
        </p:nvSpPr>
        <p:spPr>
          <a:xfrm>
            <a:off x="4241291"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89" name="object 285">
            <a:extLst>
              <a:ext uri="{FF2B5EF4-FFF2-40B4-BE49-F238E27FC236}">
                <a16:creationId xmlns:a16="http://schemas.microsoft.com/office/drawing/2014/main" id="{EF98AF73-ADF6-C44E-845A-16AB51D0C883}"/>
              </a:ext>
            </a:extLst>
          </p:cNvPr>
          <p:cNvSpPr/>
          <p:nvPr/>
        </p:nvSpPr>
        <p:spPr>
          <a:xfrm>
            <a:off x="430072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90" name="object 286">
            <a:extLst>
              <a:ext uri="{FF2B5EF4-FFF2-40B4-BE49-F238E27FC236}">
                <a16:creationId xmlns:a16="http://schemas.microsoft.com/office/drawing/2014/main" id="{8AFCD859-3895-C846-97DE-C555A3E6D9EF}"/>
              </a:ext>
            </a:extLst>
          </p:cNvPr>
          <p:cNvSpPr/>
          <p:nvPr/>
        </p:nvSpPr>
        <p:spPr>
          <a:xfrm>
            <a:off x="4358640"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91" name="object 287">
            <a:extLst>
              <a:ext uri="{FF2B5EF4-FFF2-40B4-BE49-F238E27FC236}">
                <a16:creationId xmlns:a16="http://schemas.microsoft.com/office/drawing/2014/main" id="{B7A20F22-A47D-A144-A150-1A703D867984}"/>
              </a:ext>
            </a:extLst>
          </p:cNvPr>
          <p:cNvSpPr/>
          <p:nvPr/>
        </p:nvSpPr>
        <p:spPr>
          <a:xfrm>
            <a:off x="4416552"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92" name="object 288">
            <a:extLst>
              <a:ext uri="{FF2B5EF4-FFF2-40B4-BE49-F238E27FC236}">
                <a16:creationId xmlns:a16="http://schemas.microsoft.com/office/drawing/2014/main" id="{46AE7838-1B6F-5748-BBEC-C80F50132322}"/>
              </a:ext>
            </a:extLst>
          </p:cNvPr>
          <p:cNvSpPr/>
          <p:nvPr/>
        </p:nvSpPr>
        <p:spPr>
          <a:xfrm>
            <a:off x="4475988"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93" name="object 289">
            <a:extLst>
              <a:ext uri="{FF2B5EF4-FFF2-40B4-BE49-F238E27FC236}">
                <a16:creationId xmlns:a16="http://schemas.microsoft.com/office/drawing/2014/main" id="{7C7FA774-198F-8C4C-9571-5A33C3ADDF3F}"/>
              </a:ext>
            </a:extLst>
          </p:cNvPr>
          <p:cNvSpPr/>
          <p:nvPr/>
        </p:nvSpPr>
        <p:spPr>
          <a:xfrm>
            <a:off x="4533900"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94" name="object 290">
            <a:extLst>
              <a:ext uri="{FF2B5EF4-FFF2-40B4-BE49-F238E27FC236}">
                <a16:creationId xmlns:a16="http://schemas.microsoft.com/office/drawing/2014/main" id="{FAA910EE-75B5-EA47-9073-158C7DCBC9BF}"/>
              </a:ext>
            </a:extLst>
          </p:cNvPr>
          <p:cNvSpPr/>
          <p:nvPr/>
        </p:nvSpPr>
        <p:spPr>
          <a:xfrm>
            <a:off x="4593335" y="4869941"/>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295" name="object 291">
            <a:extLst>
              <a:ext uri="{FF2B5EF4-FFF2-40B4-BE49-F238E27FC236}">
                <a16:creationId xmlns:a16="http://schemas.microsoft.com/office/drawing/2014/main" id="{AE7AC28D-EC8D-4542-B39E-45D704790F2C}"/>
              </a:ext>
            </a:extLst>
          </p:cNvPr>
          <p:cNvSpPr/>
          <p:nvPr/>
        </p:nvSpPr>
        <p:spPr>
          <a:xfrm>
            <a:off x="4651247"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96" name="object 292">
            <a:extLst>
              <a:ext uri="{FF2B5EF4-FFF2-40B4-BE49-F238E27FC236}">
                <a16:creationId xmlns:a16="http://schemas.microsoft.com/office/drawing/2014/main" id="{B2FD0266-4430-C342-B73C-2A5E570EA6DD}"/>
              </a:ext>
            </a:extLst>
          </p:cNvPr>
          <p:cNvSpPr/>
          <p:nvPr/>
        </p:nvSpPr>
        <p:spPr>
          <a:xfrm>
            <a:off x="4709159"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97" name="object 293">
            <a:extLst>
              <a:ext uri="{FF2B5EF4-FFF2-40B4-BE49-F238E27FC236}">
                <a16:creationId xmlns:a16="http://schemas.microsoft.com/office/drawing/2014/main" id="{504DCEAB-178E-9A42-93C3-595AA01E0B48}"/>
              </a:ext>
            </a:extLst>
          </p:cNvPr>
          <p:cNvSpPr/>
          <p:nvPr/>
        </p:nvSpPr>
        <p:spPr>
          <a:xfrm>
            <a:off x="4768596"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98" name="object 294">
            <a:extLst>
              <a:ext uri="{FF2B5EF4-FFF2-40B4-BE49-F238E27FC236}">
                <a16:creationId xmlns:a16="http://schemas.microsoft.com/office/drawing/2014/main" id="{9ACA3A6B-0D73-8E4A-B3E3-82FE8FC8C592}"/>
              </a:ext>
            </a:extLst>
          </p:cNvPr>
          <p:cNvSpPr/>
          <p:nvPr/>
        </p:nvSpPr>
        <p:spPr>
          <a:xfrm>
            <a:off x="4826508"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99" name="object 295">
            <a:extLst>
              <a:ext uri="{FF2B5EF4-FFF2-40B4-BE49-F238E27FC236}">
                <a16:creationId xmlns:a16="http://schemas.microsoft.com/office/drawing/2014/main" id="{EEEACFFC-4577-5C45-AF03-E3F70B27A144}"/>
              </a:ext>
            </a:extLst>
          </p:cNvPr>
          <p:cNvSpPr/>
          <p:nvPr/>
        </p:nvSpPr>
        <p:spPr>
          <a:xfrm>
            <a:off x="4884420"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00" name="object 296">
            <a:extLst>
              <a:ext uri="{FF2B5EF4-FFF2-40B4-BE49-F238E27FC236}">
                <a16:creationId xmlns:a16="http://schemas.microsoft.com/office/drawing/2014/main" id="{64398BE4-4021-2847-8DAC-505A3805169C}"/>
              </a:ext>
            </a:extLst>
          </p:cNvPr>
          <p:cNvSpPr/>
          <p:nvPr/>
        </p:nvSpPr>
        <p:spPr>
          <a:xfrm>
            <a:off x="4943855"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01" name="object 297">
            <a:extLst>
              <a:ext uri="{FF2B5EF4-FFF2-40B4-BE49-F238E27FC236}">
                <a16:creationId xmlns:a16="http://schemas.microsoft.com/office/drawing/2014/main" id="{FF891FE3-A0EF-2146-9F9F-EAA11805DBA7}"/>
              </a:ext>
            </a:extLst>
          </p:cNvPr>
          <p:cNvSpPr/>
          <p:nvPr/>
        </p:nvSpPr>
        <p:spPr>
          <a:xfrm>
            <a:off x="500176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02" name="object 298">
            <a:extLst>
              <a:ext uri="{FF2B5EF4-FFF2-40B4-BE49-F238E27FC236}">
                <a16:creationId xmlns:a16="http://schemas.microsoft.com/office/drawing/2014/main" id="{50D367AB-B395-294F-9A1F-26FD6A78A78A}"/>
              </a:ext>
            </a:extLst>
          </p:cNvPr>
          <p:cNvSpPr/>
          <p:nvPr/>
        </p:nvSpPr>
        <p:spPr>
          <a:xfrm>
            <a:off x="5059679"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03" name="object 299">
            <a:extLst>
              <a:ext uri="{FF2B5EF4-FFF2-40B4-BE49-F238E27FC236}">
                <a16:creationId xmlns:a16="http://schemas.microsoft.com/office/drawing/2014/main" id="{411FC3B9-0C4C-3D4D-8A60-1FC3D828A4FE}"/>
              </a:ext>
            </a:extLst>
          </p:cNvPr>
          <p:cNvSpPr/>
          <p:nvPr/>
        </p:nvSpPr>
        <p:spPr>
          <a:xfrm>
            <a:off x="5119115"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04" name="object 300">
            <a:extLst>
              <a:ext uri="{FF2B5EF4-FFF2-40B4-BE49-F238E27FC236}">
                <a16:creationId xmlns:a16="http://schemas.microsoft.com/office/drawing/2014/main" id="{9F5D704F-EF32-6B40-B4BD-367401B7A0B2}"/>
              </a:ext>
            </a:extLst>
          </p:cNvPr>
          <p:cNvSpPr/>
          <p:nvPr/>
        </p:nvSpPr>
        <p:spPr>
          <a:xfrm>
            <a:off x="5177028"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05" name="object 301">
            <a:extLst>
              <a:ext uri="{FF2B5EF4-FFF2-40B4-BE49-F238E27FC236}">
                <a16:creationId xmlns:a16="http://schemas.microsoft.com/office/drawing/2014/main" id="{D0DD590C-003D-D842-BAA8-87E35C3370CE}"/>
              </a:ext>
            </a:extLst>
          </p:cNvPr>
          <p:cNvSpPr/>
          <p:nvPr/>
        </p:nvSpPr>
        <p:spPr>
          <a:xfrm>
            <a:off x="5236464" y="48699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306" name="object 302">
            <a:extLst>
              <a:ext uri="{FF2B5EF4-FFF2-40B4-BE49-F238E27FC236}">
                <a16:creationId xmlns:a16="http://schemas.microsoft.com/office/drawing/2014/main" id="{5A2363F9-6236-8D46-83C4-55A52E3DF6EF}"/>
              </a:ext>
            </a:extLst>
          </p:cNvPr>
          <p:cNvSpPr/>
          <p:nvPr/>
        </p:nvSpPr>
        <p:spPr>
          <a:xfrm>
            <a:off x="5294376"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07" name="object 303">
            <a:extLst>
              <a:ext uri="{FF2B5EF4-FFF2-40B4-BE49-F238E27FC236}">
                <a16:creationId xmlns:a16="http://schemas.microsoft.com/office/drawing/2014/main" id="{8FD60744-C0FD-B44B-A678-CF41C1F85A86}"/>
              </a:ext>
            </a:extLst>
          </p:cNvPr>
          <p:cNvSpPr/>
          <p:nvPr/>
        </p:nvSpPr>
        <p:spPr>
          <a:xfrm>
            <a:off x="5352288"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08" name="object 304">
            <a:extLst>
              <a:ext uri="{FF2B5EF4-FFF2-40B4-BE49-F238E27FC236}">
                <a16:creationId xmlns:a16="http://schemas.microsoft.com/office/drawing/2014/main" id="{2873AEFB-D139-6C42-8AD8-68166CF9B299}"/>
              </a:ext>
            </a:extLst>
          </p:cNvPr>
          <p:cNvSpPr/>
          <p:nvPr/>
        </p:nvSpPr>
        <p:spPr>
          <a:xfrm>
            <a:off x="541172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09" name="object 305">
            <a:extLst>
              <a:ext uri="{FF2B5EF4-FFF2-40B4-BE49-F238E27FC236}">
                <a16:creationId xmlns:a16="http://schemas.microsoft.com/office/drawing/2014/main" id="{D039DE59-2B43-D84E-A350-0C31B01D0500}"/>
              </a:ext>
            </a:extLst>
          </p:cNvPr>
          <p:cNvSpPr/>
          <p:nvPr/>
        </p:nvSpPr>
        <p:spPr>
          <a:xfrm>
            <a:off x="5469635"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10" name="object 306">
            <a:extLst>
              <a:ext uri="{FF2B5EF4-FFF2-40B4-BE49-F238E27FC236}">
                <a16:creationId xmlns:a16="http://schemas.microsoft.com/office/drawing/2014/main" id="{D0C93B41-7E77-8446-B992-5482D4CE846C}"/>
              </a:ext>
            </a:extLst>
          </p:cNvPr>
          <p:cNvSpPr/>
          <p:nvPr/>
        </p:nvSpPr>
        <p:spPr>
          <a:xfrm>
            <a:off x="552754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11" name="object 307">
            <a:extLst>
              <a:ext uri="{FF2B5EF4-FFF2-40B4-BE49-F238E27FC236}">
                <a16:creationId xmlns:a16="http://schemas.microsoft.com/office/drawing/2014/main" id="{E66AA8C3-F670-B84F-9C3A-90B436B61CF0}"/>
              </a:ext>
            </a:extLst>
          </p:cNvPr>
          <p:cNvSpPr/>
          <p:nvPr/>
        </p:nvSpPr>
        <p:spPr>
          <a:xfrm>
            <a:off x="5586984"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12" name="object 308">
            <a:extLst>
              <a:ext uri="{FF2B5EF4-FFF2-40B4-BE49-F238E27FC236}">
                <a16:creationId xmlns:a16="http://schemas.microsoft.com/office/drawing/2014/main" id="{EF7270AC-8938-8441-AE78-A63A31171173}"/>
              </a:ext>
            </a:extLst>
          </p:cNvPr>
          <p:cNvSpPr/>
          <p:nvPr/>
        </p:nvSpPr>
        <p:spPr>
          <a:xfrm>
            <a:off x="5644896"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13" name="object 309">
            <a:extLst>
              <a:ext uri="{FF2B5EF4-FFF2-40B4-BE49-F238E27FC236}">
                <a16:creationId xmlns:a16="http://schemas.microsoft.com/office/drawing/2014/main" id="{C4B98F87-3864-9246-B56A-8AA7640A8E03}"/>
              </a:ext>
            </a:extLst>
          </p:cNvPr>
          <p:cNvSpPr/>
          <p:nvPr/>
        </p:nvSpPr>
        <p:spPr>
          <a:xfrm>
            <a:off x="570280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14" name="object 310">
            <a:extLst>
              <a:ext uri="{FF2B5EF4-FFF2-40B4-BE49-F238E27FC236}">
                <a16:creationId xmlns:a16="http://schemas.microsoft.com/office/drawing/2014/main" id="{6A609F46-2B7C-7F40-9F2B-BACF00031308}"/>
              </a:ext>
            </a:extLst>
          </p:cNvPr>
          <p:cNvSpPr/>
          <p:nvPr/>
        </p:nvSpPr>
        <p:spPr>
          <a:xfrm>
            <a:off x="5762244" y="4869941"/>
            <a:ext cx="15240" cy="0"/>
          </a:xfrm>
          <a:custGeom>
            <a:avLst/>
            <a:gdLst/>
            <a:ahLst/>
            <a:cxnLst/>
            <a:rect l="l" t="t" r="r" b="b"/>
            <a:pathLst>
              <a:path w="15239">
                <a:moveTo>
                  <a:pt x="0" y="0"/>
                </a:moveTo>
                <a:lnTo>
                  <a:pt x="15239" y="0"/>
                </a:lnTo>
              </a:path>
            </a:pathLst>
          </a:custGeom>
          <a:ln w="7619">
            <a:solidFill>
              <a:srgbClr val="D8D8D8"/>
            </a:solidFill>
          </a:ln>
        </p:spPr>
        <p:txBody>
          <a:bodyPr wrap="square" lIns="0" tIns="0" rIns="0" bIns="0" rtlCol="0"/>
          <a:lstStyle/>
          <a:p>
            <a:endParaRPr/>
          </a:p>
        </p:txBody>
      </p:sp>
      <p:sp>
        <p:nvSpPr>
          <p:cNvPr id="315" name="object 311">
            <a:extLst>
              <a:ext uri="{FF2B5EF4-FFF2-40B4-BE49-F238E27FC236}">
                <a16:creationId xmlns:a16="http://schemas.microsoft.com/office/drawing/2014/main" id="{1ABBCB38-D4F6-3641-A9DB-84942FDDCF05}"/>
              </a:ext>
            </a:extLst>
          </p:cNvPr>
          <p:cNvSpPr/>
          <p:nvPr/>
        </p:nvSpPr>
        <p:spPr>
          <a:xfrm>
            <a:off x="1318259"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16" name="object 312">
            <a:extLst>
              <a:ext uri="{FF2B5EF4-FFF2-40B4-BE49-F238E27FC236}">
                <a16:creationId xmlns:a16="http://schemas.microsoft.com/office/drawing/2014/main" id="{6B65855C-F3B6-F24C-A4A9-47B2F908B312}"/>
              </a:ext>
            </a:extLst>
          </p:cNvPr>
          <p:cNvSpPr/>
          <p:nvPr/>
        </p:nvSpPr>
        <p:spPr>
          <a:xfrm>
            <a:off x="1376172"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17" name="object 313">
            <a:extLst>
              <a:ext uri="{FF2B5EF4-FFF2-40B4-BE49-F238E27FC236}">
                <a16:creationId xmlns:a16="http://schemas.microsoft.com/office/drawing/2014/main" id="{B1BFDE47-F101-BD47-A679-D3702F6EB3FE}"/>
              </a:ext>
            </a:extLst>
          </p:cNvPr>
          <p:cNvSpPr/>
          <p:nvPr/>
        </p:nvSpPr>
        <p:spPr>
          <a:xfrm>
            <a:off x="1435608"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18" name="object 314">
            <a:extLst>
              <a:ext uri="{FF2B5EF4-FFF2-40B4-BE49-F238E27FC236}">
                <a16:creationId xmlns:a16="http://schemas.microsoft.com/office/drawing/2014/main" id="{CC390F27-63D9-D84E-9713-EB534CCA779E}"/>
              </a:ext>
            </a:extLst>
          </p:cNvPr>
          <p:cNvSpPr/>
          <p:nvPr/>
        </p:nvSpPr>
        <p:spPr>
          <a:xfrm>
            <a:off x="1493519"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19" name="object 315">
            <a:extLst>
              <a:ext uri="{FF2B5EF4-FFF2-40B4-BE49-F238E27FC236}">
                <a16:creationId xmlns:a16="http://schemas.microsoft.com/office/drawing/2014/main" id="{58D868EF-FDB4-244F-AD14-2588F04F83D0}"/>
              </a:ext>
            </a:extLst>
          </p:cNvPr>
          <p:cNvSpPr/>
          <p:nvPr/>
        </p:nvSpPr>
        <p:spPr>
          <a:xfrm>
            <a:off x="1551432" y="45255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320" name="object 316">
            <a:extLst>
              <a:ext uri="{FF2B5EF4-FFF2-40B4-BE49-F238E27FC236}">
                <a16:creationId xmlns:a16="http://schemas.microsoft.com/office/drawing/2014/main" id="{821E0077-4A34-3C41-A567-3E505F435FE7}"/>
              </a:ext>
            </a:extLst>
          </p:cNvPr>
          <p:cNvSpPr/>
          <p:nvPr/>
        </p:nvSpPr>
        <p:spPr>
          <a:xfrm>
            <a:off x="1610867"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21" name="object 317">
            <a:extLst>
              <a:ext uri="{FF2B5EF4-FFF2-40B4-BE49-F238E27FC236}">
                <a16:creationId xmlns:a16="http://schemas.microsoft.com/office/drawing/2014/main" id="{D4B9F285-116D-C348-9F05-45AB982F7FD6}"/>
              </a:ext>
            </a:extLst>
          </p:cNvPr>
          <p:cNvSpPr/>
          <p:nvPr/>
        </p:nvSpPr>
        <p:spPr>
          <a:xfrm>
            <a:off x="1668779"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22" name="object 318">
            <a:extLst>
              <a:ext uri="{FF2B5EF4-FFF2-40B4-BE49-F238E27FC236}">
                <a16:creationId xmlns:a16="http://schemas.microsoft.com/office/drawing/2014/main" id="{5482D5F1-D894-D947-8C7E-9288C99432DA}"/>
              </a:ext>
            </a:extLst>
          </p:cNvPr>
          <p:cNvSpPr/>
          <p:nvPr/>
        </p:nvSpPr>
        <p:spPr>
          <a:xfrm>
            <a:off x="1728216" y="4525517"/>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323" name="object 319">
            <a:extLst>
              <a:ext uri="{FF2B5EF4-FFF2-40B4-BE49-F238E27FC236}">
                <a16:creationId xmlns:a16="http://schemas.microsoft.com/office/drawing/2014/main" id="{A2E3DCEE-A161-7F47-A5FB-634197CD5C6B}"/>
              </a:ext>
            </a:extLst>
          </p:cNvPr>
          <p:cNvSpPr/>
          <p:nvPr/>
        </p:nvSpPr>
        <p:spPr>
          <a:xfrm>
            <a:off x="1786127" y="45255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324" name="object 320">
            <a:extLst>
              <a:ext uri="{FF2B5EF4-FFF2-40B4-BE49-F238E27FC236}">
                <a16:creationId xmlns:a16="http://schemas.microsoft.com/office/drawing/2014/main" id="{A4CAC6D9-061D-2744-96BF-87E0063F92D1}"/>
              </a:ext>
            </a:extLst>
          </p:cNvPr>
          <p:cNvSpPr/>
          <p:nvPr/>
        </p:nvSpPr>
        <p:spPr>
          <a:xfrm>
            <a:off x="1844039" y="45255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325" name="object 321">
            <a:extLst>
              <a:ext uri="{FF2B5EF4-FFF2-40B4-BE49-F238E27FC236}">
                <a16:creationId xmlns:a16="http://schemas.microsoft.com/office/drawing/2014/main" id="{5CC2AEE4-4348-B147-81A6-E7034E14878A}"/>
              </a:ext>
            </a:extLst>
          </p:cNvPr>
          <p:cNvSpPr/>
          <p:nvPr/>
        </p:nvSpPr>
        <p:spPr>
          <a:xfrm>
            <a:off x="1903475"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26" name="object 322">
            <a:extLst>
              <a:ext uri="{FF2B5EF4-FFF2-40B4-BE49-F238E27FC236}">
                <a16:creationId xmlns:a16="http://schemas.microsoft.com/office/drawing/2014/main" id="{8EC22ECD-A216-CB49-93DE-6B26210A401C}"/>
              </a:ext>
            </a:extLst>
          </p:cNvPr>
          <p:cNvSpPr/>
          <p:nvPr/>
        </p:nvSpPr>
        <p:spPr>
          <a:xfrm>
            <a:off x="1961388"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27" name="object 323">
            <a:extLst>
              <a:ext uri="{FF2B5EF4-FFF2-40B4-BE49-F238E27FC236}">
                <a16:creationId xmlns:a16="http://schemas.microsoft.com/office/drawing/2014/main" id="{D8BDB41A-4224-EC4D-B5F6-6B40BDBC7E7F}"/>
              </a:ext>
            </a:extLst>
          </p:cNvPr>
          <p:cNvSpPr/>
          <p:nvPr/>
        </p:nvSpPr>
        <p:spPr>
          <a:xfrm>
            <a:off x="2019300"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28" name="object 324">
            <a:extLst>
              <a:ext uri="{FF2B5EF4-FFF2-40B4-BE49-F238E27FC236}">
                <a16:creationId xmlns:a16="http://schemas.microsoft.com/office/drawing/2014/main" id="{623FA3D2-0A5A-0B41-8609-6B025BA99E7C}"/>
              </a:ext>
            </a:extLst>
          </p:cNvPr>
          <p:cNvSpPr/>
          <p:nvPr/>
        </p:nvSpPr>
        <p:spPr>
          <a:xfrm>
            <a:off x="2078736" y="45255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329" name="object 325">
            <a:extLst>
              <a:ext uri="{FF2B5EF4-FFF2-40B4-BE49-F238E27FC236}">
                <a16:creationId xmlns:a16="http://schemas.microsoft.com/office/drawing/2014/main" id="{689879F7-7711-7F47-83E0-D4BE3F15B720}"/>
              </a:ext>
            </a:extLst>
          </p:cNvPr>
          <p:cNvSpPr/>
          <p:nvPr/>
        </p:nvSpPr>
        <p:spPr>
          <a:xfrm>
            <a:off x="2136648" y="45255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330" name="object 326">
            <a:extLst>
              <a:ext uri="{FF2B5EF4-FFF2-40B4-BE49-F238E27FC236}">
                <a16:creationId xmlns:a16="http://schemas.microsoft.com/office/drawing/2014/main" id="{D78EF080-6BAE-024B-AC3B-ED8CCAB70496}"/>
              </a:ext>
            </a:extLst>
          </p:cNvPr>
          <p:cNvSpPr/>
          <p:nvPr/>
        </p:nvSpPr>
        <p:spPr>
          <a:xfrm>
            <a:off x="2194560"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31" name="object 327">
            <a:extLst>
              <a:ext uri="{FF2B5EF4-FFF2-40B4-BE49-F238E27FC236}">
                <a16:creationId xmlns:a16="http://schemas.microsoft.com/office/drawing/2014/main" id="{9A4F5898-92DA-2D4B-AEF0-EC91A4A3193E}"/>
              </a:ext>
            </a:extLst>
          </p:cNvPr>
          <p:cNvSpPr/>
          <p:nvPr/>
        </p:nvSpPr>
        <p:spPr>
          <a:xfrm>
            <a:off x="2253995"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32" name="object 328">
            <a:extLst>
              <a:ext uri="{FF2B5EF4-FFF2-40B4-BE49-F238E27FC236}">
                <a16:creationId xmlns:a16="http://schemas.microsoft.com/office/drawing/2014/main" id="{BDF9BE47-298C-AE4D-86F4-E18419F29323}"/>
              </a:ext>
            </a:extLst>
          </p:cNvPr>
          <p:cNvSpPr/>
          <p:nvPr/>
        </p:nvSpPr>
        <p:spPr>
          <a:xfrm>
            <a:off x="2311907"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33" name="object 329">
            <a:extLst>
              <a:ext uri="{FF2B5EF4-FFF2-40B4-BE49-F238E27FC236}">
                <a16:creationId xmlns:a16="http://schemas.microsoft.com/office/drawing/2014/main" id="{5AEB3020-6EF6-4D41-AE5E-45502211EACF}"/>
              </a:ext>
            </a:extLst>
          </p:cNvPr>
          <p:cNvSpPr/>
          <p:nvPr/>
        </p:nvSpPr>
        <p:spPr>
          <a:xfrm>
            <a:off x="2371344" y="4525517"/>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334" name="object 330">
            <a:extLst>
              <a:ext uri="{FF2B5EF4-FFF2-40B4-BE49-F238E27FC236}">
                <a16:creationId xmlns:a16="http://schemas.microsoft.com/office/drawing/2014/main" id="{650FBFDB-23BF-E64C-B25F-6BF430FF8600}"/>
              </a:ext>
            </a:extLst>
          </p:cNvPr>
          <p:cNvSpPr/>
          <p:nvPr/>
        </p:nvSpPr>
        <p:spPr>
          <a:xfrm>
            <a:off x="2429255"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35" name="object 331">
            <a:extLst>
              <a:ext uri="{FF2B5EF4-FFF2-40B4-BE49-F238E27FC236}">
                <a16:creationId xmlns:a16="http://schemas.microsoft.com/office/drawing/2014/main" id="{58450CBF-D56F-274B-83B8-484CDD63D1EF}"/>
              </a:ext>
            </a:extLst>
          </p:cNvPr>
          <p:cNvSpPr/>
          <p:nvPr/>
        </p:nvSpPr>
        <p:spPr>
          <a:xfrm>
            <a:off x="2487167"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36" name="object 332">
            <a:extLst>
              <a:ext uri="{FF2B5EF4-FFF2-40B4-BE49-F238E27FC236}">
                <a16:creationId xmlns:a16="http://schemas.microsoft.com/office/drawing/2014/main" id="{E6D62BB9-1563-7A43-BF62-CD66D0ECA158}"/>
              </a:ext>
            </a:extLst>
          </p:cNvPr>
          <p:cNvSpPr/>
          <p:nvPr/>
        </p:nvSpPr>
        <p:spPr>
          <a:xfrm>
            <a:off x="2546603"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37" name="object 333">
            <a:extLst>
              <a:ext uri="{FF2B5EF4-FFF2-40B4-BE49-F238E27FC236}">
                <a16:creationId xmlns:a16="http://schemas.microsoft.com/office/drawing/2014/main" id="{FEF0A977-BB83-5144-B386-2CF5C558A6AE}"/>
              </a:ext>
            </a:extLst>
          </p:cNvPr>
          <p:cNvSpPr/>
          <p:nvPr/>
        </p:nvSpPr>
        <p:spPr>
          <a:xfrm>
            <a:off x="2604516" y="45255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338" name="object 334">
            <a:extLst>
              <a:ext uri="{FF2B5EF4-FFF2-40B4-BE49-F238E27FC236}">
                <a16:creationId xmlns:a16="http://schemas.microsoft.com/office/drawing/2014/main" id="{2DE56304-0775-C044-AD04-F9E5848CE77C}"/>
              </a:ext>
            </a:extLst>
          </p:cNvPr>
          <p:cNvSpPr/>
          <p:nvPr/>
        </p:nvSpPr>
        <p:spPr>
          <a:xfrm>
            <a:off x="2662427"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39" name="object 335">
            <a:extLst>
              <a:ext uri="{FF2B5EF4-FFF2-40B4-BE49-F238E27FC236}">
                <a16:creationId xmlns:a16="http://schemas.microsoft.com/office/drawing/2014/main" id="{1421F2A5-324B-374C-B970-039559E4E043}"/>
              </a:ext>
            </a:extLst>
          </p:cNvPr>
          <p:cNvSpPr/>
          <p:nvPr/>
        </p:nvSpPr>
        <p:spPr>
          <a:xfrm>
            <a:off x="2721864" y="45255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340" name="object 336">
            <a:extLst>
              <a:ext uri="{FF2B5EF4-FFF2-40B4-BE49-F238E27FC236}">
                <a16:creationId xmlns:a16="http://schemas.microsoft.com/office/drawing/2014/main" id="{71E4F466-DB92-1649-93EC-567134AED111}"/>
              </a:ext>
            </a:extLst>
          </p:cNvPr>
          <p:cNvSpPr/>
          <p:nvPr/>
        </p:nvSpPr>
        <p:spPr>
          <a:xfrm>
            <a:off x="2779775" y="45255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341" name="object 337">
            <a:extLst>
              <a:ext uri="{FF2B5EF4-FFF2-40B4-BE49-F238E27FC236}">
                <a16:creationId xmlns:a16="http://schemas.microsoft.com/office/drawing/2014/main" id="{AC4D0D08-F16B-E641-9E7E-779F0CC4A72D}"/>
              </a:ext>
            </a:extLst>
          </p:cNvPr>
          <p:cNvSpPr/>
          <p:nvPr/>
        </p:nvSpPr>
        <p:spPr>
          <a:xfrm>
            <a:off x="2839211" y="4525517"/>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342" name="object 338">
            <a:extLst>
              <a:ext uri="{FF2B5EF4-FFF2-40B4-BE49-F238E27FC236}">
                <a16:creationId xmlns:a16="http://schemas.microsoft.com/office/drawing/2014/main" id="{9515D4AD-B27A-D342-B03D-E4B93973A042}"/>
              </a:ext>
            </a:extLst>
          </p:cNvPr>
          <p:cNvSpPr/>
          <p:nvPr/>
        </p:nvSpPr>
        <p:spPr>
          <a:xfrm>
            <a:off x="2897124" y="45255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343" name="object 339">
            <a:extLst>
              <a:ext uri="{FF2B5EF4-FFF2-40B4-BE49-F238E27FC236}">
                <a16:creationId xmlns:a16="http://schemas.microsoft.com/office/drawing/2014/main" id="{FB648258-0A60-5149-B9F6-04A7A6F804A0}"/>
              </a:ext>
            </a:extLst>
          </p:cNvPr>
          <p:cNvSpPr/>
          <p:nvPr/>
        </p:nvSpPr>
        <p:spPr>
          <a:xfrm>
            <a:off x="2955035" y="45255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44" name="object 340">
            <a:extLst>
              <a:ext uri="{FF2B5EF4-FFF2-40B4-BE49-F238E27FC236}">
                <a16:creationId xmlns:a16="http://schemas.microsoft.com/office/drawing/2014/main" id="{EC2038A6-E8F4-4C45-B27B-3CBB31A489B2}"/>
              </a:ext>
            </a:extLst>
          </p:cNvPr>
          <p:cNvSpPr/>
          <p:nvPr/>
        </p:nvSpPr>
        <p:spPr>
          <a:xfrm>
            <a:off x="3014472" y="45255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345" name="object 341">
            <a:extLst>
              <a:ext uri="{FF2B5EF4-FFF2-40B4-BE49-F238E27FC236}">
                <a16:creationId xmlns:a16="http://schemas.microsoft.com/office/drawing/2014/main" id="{251E8516-83A7-2A4E-AC46-29B371F6AAEF}"/>
              </a:ext>
            </a:extLst>
          </p:cNvPr>
          <p:cNvSpPr/>
          <p:nvPr/>
        </p:nvSpPr>
        <p:spPr>
          <a:xfrm>
            <a:off x="3072383" y="45255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346" name="object 342">
            <a:extLst>
              <a:ext uri="{FF2B5EF4-FFF2-40B4-BE49-F238E27FC236}">
                <a16:creationId xmlns:a16="http://schemas.microsoft.com/office/drawing/2014/main" id="{22909511-D183-1746-ABFD-FDFDE64EA1A4}"/>
              </a:ext>
            </a:extLst>
          </p:cNvPr>
          <p:cNvSpPr/>
          <p:nvPr/>
        </p:nvSpPr>
        <p:spPr>
          <a:xfrm>
            <a:off x="3130296" y="45255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347" name="object 343">
            <a:extLst>
              <a:ext uri="{FF2B5EF4-FFF2-40B4-BE49-F238E27FC236}">
                <a16:creationId xmlns:a16="http://schemas.microsoft.com/office/drawing/2014/main" id="{81245DA0-DFB1-E641-ADC3-B0173817C395}"/>
              </a:ext>
            </a:extLst>
          </p:cNvPr>
          <p:cNvSpPr/>
          <p:nvPr/>
        </p:nvSpPr>
        <p:spPr>
          <a:xfrm>
            <a:off x="3189732" y="45255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348" name="object 344">
            <a:extLst>
              <a:ext uri="{FF2B5EF4-FFF2-40B4-BE49-F238E27FC236}">
                <a16:creationId xmlns:a16="http://schemas.microsoft.com/office/drawing/2014/main" id="{A9E67FE6-E762-F64F-A14B-237243D92AA0}"/>
              </a:ext>
            </a:extLst>
          </p:cNvPr>
          <p:cNvSpPr/>
          <p:nvPr/>
        </p:nvSpPr>
        <p:spPr>
          <a:xfrm>
            <a:off x="324764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49" name="object 345">
            <a:extLst>
              <a:ext uri="{FF2B5EF4-FFF2-40B4-BE49-F238E27FC236}">
                <a16:creationId xmlns:a16="http://schemas.microsoft.com/office/drawing/2014/main" id="{B76D4B1E-AB5C-6341-8A74-AAE0B5C79703}"/>
              </a:ext>
            </a:extLst>
          </p:cNvPr>
          <p:cNvSpPr/>
          <p:nvPr/>
        </p:nvSpPr>
        <p:spPr>
          <a:xfrm>
            <a:off x="3305555"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50" name="object 346">
            <a:extLst>
              <a:ext uri="{FF2B5EF4-FFF2-40B4-BE49-F238E27FC236}">
                <a16:creationId xmlns:a16="http://schemas.microsoft.com/office/drawing/2014/main" id="{80031CCD-751F-584A-ABE0-C27657A15770}"/>
              </a:ext>
            </a:extLst>
          </p:cNvPr>
          <p:cNvSpPr/>
          <p:nvPr/>
        </p:nvSpPr>
        <p:spPr>
          <a:xfrm>
            <a:off x="3364991"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51" name="object 347">
            <a:extLst>
              <a:ext uri="{FF2B5EF4-FFF2-40B4-BE49-F238E27FC236}">
                <a16:creationId xmlns:a16="http://schemas.microsoft.com/office/drawing/2014/main" id="{6E229D3E-0B5B-5F43-85C6-1B924FDE6869}"/>
              </a:ext>
            </a:extLst>
          </p:cNvPr>
          <p:cNvSpPr/>
          <p:nvPr/>
        </p:nvSpPr>
        <p:spPr>
          <a:xfrm>
            <a:off x="342290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52" name="object 348">
            <a:extLst>
              <a:ext uri="{FF2B5EF4-FFF2-40B4-BE49-F238E27FC236}">
                <a16:creationId xmlns:a16="http://schemas.microsoft.com/office/drawing/2014/main" id="{4FE5FD48-8C8B-EF41-B3DB-3DB20ED627A2}"/>
              </a:ext>
            </a:extLst>
          </p:cNvPr>
          <p:cNvSpPr/>
          <p:nvPr/>
        </p:nvSpPr>
        <p:spPr>
          <a:xfrm>
            <a:off x="3482340" y="45255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353" name="object 349">
            <a:extLst>
              <a:ext uri="{FF2B5EF4-FFF2-40B4-BE49-F238E27FC236}">
                <a16:creationId xmlns:a16="http://schemas.microsoft.com/office/drawing/2014/main" id="{49CED601-92BC-8749-BF0D-142E50F1F8D5}"/>
              </a:ext>
            </a:extLst>
          </p:cNvPr>
          <p:cNvSpPr/>
          <p:nvPr/>
        </p:nvSpPr>
        <p:spPr>
          <a:xfrm>
            <a:off x="3540252"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54" name="object 350">
            <a:extLst>
              <a:ext uri="{FF2B5EF4-FFF2-40B4-BE49-F238E27FC236}">
                <a16:creationId xmlns:a16="http://schemas.microsoft.com/office/drawing/2014/main" id="{5D86E9B5-9612-D942-9601-913C0C1E3339}"/>
              </a:ext>
            </a:extLst>
          </p:cNvPr>
          <p:cNvSpPr/>
          <p:nvPr/>
        </p:nvSpPr>
        <p:spPr>
          <a:xfrm>
            <a:off x="3598164"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55" name="object 351">
            <a:extLst>
              <a:ext uri="{FF2B5EF4-FFF2-40B4-BE49-F238E27FC236}">
                <a16:creationId xmlns:a16="http://schemas.microsoft.com/office/drawing/2014/main" id="{0F36B548-1172-AB41-A68F-FB7E8521B1BD}"/>
              </a:ext>
            </a:extLst>
          </p:cNvPr>
          <p:cNvSpPr/>
          <p:nvPr/>
        </p:nvSpPr>
        <p:spPr>
          <a:xfrm>
            <a:off x="3657600"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56" name="object 352">
            <a:extLst>
              <a:ext uri="{FF2B5EF4-FFF2-40B4-BE49-F238E27FC236}">
                <a16:creationId xmlns:a16="http://schemas.microsoft.com/office/drawing/2014/main" id="{933F4BFA-3CB1-7C49-8671-97216B2310FD}"/>
              </a:ext>
            </a:extLst>
          </p:cNvPr>
          <p:cNvSpPr/>
          <p:nvPr/>
        </p:nvSpPr>
        <p:spPr>
          <a:xfrm>
            <a:off x="3715511"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57" name="object 353">
            <a:extLst>
              <a:ext uri="{FF2B5EF4-FFF2-40B4-BE49-F238E27FC236}">
                <a16:creationId xmlns:a16="http://schemas.microsoft.com/office/drawing/2014/main" id="{C1AFF999-051E-B042-9CC1-41DEBFCC3F71}"/>
              </a:ext>
            </a:extLst>
          </p:cNvPr>
          <p:cNvSpPr/>
          <p:nvPr/>
        </p:nvSpPr>
        <p:spPr>
          <a:xfrm>
            <a:off x="3773423"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58" name="object 354">
            <a:extLst>
              <a:ext uri="{FF2B5EF4-FFF2-40B4-BE49-F238E27FC236}">
                <a16:creationId xmlns:a16="http://schemas.microsoft.com/office/drawing/2014/main" id="{550D214D-E706-0740-8B71-A5D86B923C0C}"/>
              </a:ext>
            </a:extLst>
          </p:cNvPr>
          <p:cNvSpPr/>
          <p:nvPr/>
        </p:nvSpPr>
        <p:spPr>
          <a:xfrm>
            <a:off x="3832859"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59" name="object 355">
            <a:extLst>
              <a:ext uri="{FF2B5EF4-FFF2-40B4-BE49-F238E27FC236}">
                <a16:creationId xmlns:a16="http://schemas.microsoft.com/office/drawing/2014/main" id="{64BBE66C-E6F3-3847-B920-AAC3879D05B8}"/>
              </a:ext>
            </a:extLst>
          </p:cNvPr>
          <p:cNvSpPr/>
          <p:nvPr/>
        </p:nvSpPr>
        <p:spPr>
          <a:xfrm>
            <a:off x="3890772"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60" name="object 356">
            <a:extLst>
              <a:ext uri="{FF2B5EF4-FFF2-40B4-BE49-F238E27FC236}">
                <a16:creationId xmlns:a16="http://schemas.microsoft.com/office/drawing/2014/main" id="{EAEF16D0-D20A-1546-8094-746B3358F77B}"/>
              </a:ext>
            </a:extLst>
          </p:cNvPr>
          <p:cNvSpPr/>
          <p:nvPr/>
        </p:nvSpPr>
        <p:spPr>
          <a:xfrm>
            <a:off x="3948684"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61" name="object 357">
            <a:extLst>
              <a:ext uri="{FF2B5EF4-FFF2-40B4-BE49-F238E27FC236}">
                <a16:creationId xmlns:a16="http://schemas.microsoft.com/office/drawing/2014/main" id="{F8BC5B8E-ABAF-BD48-B120-82203E94B38F}"/>
              </a:ext>
            </a:extLst>
          </p:cNvPr>
          <p:cNvSpPr/>
          <p:nvPr/>
        </p:nvSpPr>
        <p:spPr>
          <a:xfrm>
            <a:off x="4008120"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62" name="object 358">
            <a:extLst>
              <a:ext uri="{FF2B5EF4-FFF2-40B4-BE49-F238E27FC236}">
                <a16:creationId xmlns:a16="http://schemas.microsoft.com/office/drawing/2014/main" id="{9FA8194F-97A0-F84E-A579-172DB0FB5833}"/>
              </a:ext>
            </a:extLst>
          </p:cNvPr>
          <p:cNvSpPr/>
          <p:nvPr/>
        </p:nvSpPr>
        <p:spPr>
          <a:xfrm>
            <a:off x="4066032"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63" name="object 359">
            <a:extLst>
              <a:ext uri="{FF2B5EF4-FFF2-40B4-BE49-F238E27FC236}">
                <a16:creationId xmlns:a16="http://schemas.microsoft.com/office/drawing/2014/main" id="{8681EBEA-7A6F-434D-9A24-38700C74DEBE}"/>
              </a:ext>
            </a:extLst>
          </p:cNvPr>
          <p:cNvSpPr/>
          <p:nvPr/>
        </p:nvSpPr>
        <p:spPr>
          <a:xfrm>
            <a:off x="4125467" y="4525517"/>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364" name="object 360">
            <a:extLst>
              <a:ext uri="{FF2B5EF4-FFF2-40B4-BE49-F238E27FC236}">
                <a16:creationId xmlns:a16="http://schemas.microsoft.com/office/drawing/2014/main" id="{E3FBCD84-A244-4B44-9B9E-1F007F4FE8E6}"/>
              </a:ext>
            </a:extLst>
          </p:cNvPr>
          <p:cNvSpPr/>
          <p:nvPr/>
        </p:nvSpPr>
        <p:spPr>
          <a:xfrm>
            <a:off x="4183379"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65" name="object 361">
            <a:extLst>
              <a:ext uri="{FF2B5EF4-FFF2-40B4-BE49-F238E27FC236}">
                <a16:creationId xmlns:a16="http://schemas.microsoft.com/office/drawing/2014/main" id="{F4634E57-91E1-9F42-8CFE-56B85048F06E}"/>
              </a:ext>
            </a:extLst>
          </p:cNvPr>
          <p:cNvSpPr/>
          <p:nvPr/>
        </p:nvSpPr>
        <p:spPr>
          <a:xfrm>
            <a:off x="4241291"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66" name="object 362">
            <a:extLst>
              <a:ext uri="{FF2B5EF4-FFF2-40B4-BE49-F238E27FC236}">
                <a16:creationId xmlns:a16="http://schemas.microsoft.com/office/drawing/2014/main" id="{A8011CE8-B33B-2E4C-A9F1-E2B4B93FA9EA}"/>
              </a:ext>
            </a:extLst>
          </p:cNvPr>
          <p:cNvSpPr/>
          <p:nvPr/>
        </p:nvSpPr>
        <p:spPr>
          <a:xfrm>
            <a:off x="430072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67" name="object 363">
            <a:extLst>
              <a:ext uri="{FF2B5EF4-FFF2-40B4-BE49-F238E27FC236}">
                <a16:creationId xmlns:a16="http://schemas.microsoft.com/office/drawing/2014/main" id="{D565B2E1-6A05-1641-B90A-DDFCCC058956}"/>
              </a:ext>
            </a:extLst>
          </p:cNvPr>
          <p:cNvSpPr/>
          <p:nvPr/>
        </p:nvSpPr>
        <p:spPr>
          <a:xfrm>
            <a:off x="4358640"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68" name="object 364">
            <a:extLst>
              <a:ext uri="{FF2B5EF4-FFF2-40B4-BE49-F238E27FC236}">
                <a16:creationId xmlns:a16="http://schemas.microsoft.com/office/drawing/2014/main" id="{5E456A7B-DE96-744E-96D4-6355C5F6256D}"/>
              </a:ext>
            </a:extLst>
          </p:cNvPr>
          <p:cNvSpPr/>
          <p:nvPr/>
        </p:nvSpPr>
        <p:spPr>
          <a:xfrm>
            <a:off x="4416552"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69" name="object 365">
            <a:extLst>
              <a:ext uri="{FF2B5EF4-FFF2-40B4-BE49-F238E27FC236}">
                <a16:creationId xmlns:a16="http://schemas.microsoft.com/office/drawing/2014/main" id="{CAF03E0C-F600-814C-9BC1-783E936066DB}"/>
              </a:ext>
            </a:extLst>
          </p:cNvPr>
          <p:cNvSpPr/>
          <p:nvPr/>
        </p:nvSpPr>
        <p:spPr>
          <a:xfrm>
            <a:off x="4475988"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70" name="object 366">
            <a:extLst>
              <a:ext uri="{FF2B5EF4-FFF2-40B4-BE49-F238E27FC236}">
                <a16:creationId xmlns:a16="http://schemas.microsoft.com/office/drawing/2014/main" id="{C1A96A11-B189-8845-B60C-FE4156ABEBAD}"/>
              </a:ext>
            </a:extLst>
          </p:cNvPr>
          <p:cNvSpPr/>
          <p:nvPr/>
        </p:nvSpPr>
        <p:spPr>
          <a:xfrm>
            <a:off x="4533900"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71" name="object 367">
            <a:extLst>
              <a:ext uri="{FF2B5EF4-FFF2-40B4-BE49-F238E27FC236}">
                <a16:creationId xmlns:a16="http://schemas.microsoft.com/office/drawing/2014/main" id="{0FFFB102-D16F-B248-9835-6A749C39AE2E}"/>
              </a:ext>
            </a:extLst>
          </p:cNvPr>
          <p:cNvSpPr/>
          <p:nvPr/>
        </p:nvSpPr>
        <p:spPr>
          <a:xfrm>
            <a:off x="4593335" y="4525517"/>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372" name="object 368">
            <a:extLst>
              <a:ext uri="{FF2B5EF4-FFF2-40B4-BE49-F238E27FC236}">
                <a16:creationId xmlns:a16="http://schemas.microsoft.com/office/drawing/2014/main" id="{F8E55E47-A1F8-7C4C-9E2C-B65E7CDFCDC1}"/>
              </a:ext>
            </a:extLst>
          </p:cNvPr>
          <p:cNvSpPr/>
          <p:nvPr/>
        </p:nvSpPr>
        <p:spPr>
          <a:xfrm>
            <a:off x="4651247"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73" name="object 369">
            <a:extLst>
              <a:ext uri="{FF2B5EF4-FFF2-40B4-BE49-F238E27FC236}">
                <a16:creationId xmlns:a16="http://schemas.microsoft.com/office/drawing/2014/main" id="{DA4F02ED-82CE-B046-B79C-4553007A5072}"/>
              </a:ext>
            </a:extLst>
          </p:cNvPr>
          <p:cNvSpPr/>
          <p:nvPr/>
        </p:nvSpPr>
        <p:spPr>
          <a:xfrm>
            <a:off x="4709159"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74" name="object 370">
            <a:extLst>
              <a:ext uri="{FF2B5EF4-FFF2-40B4-BE49-F238E27FC236}">
                <a16:creationId xmlns:a16="http://schemas.microsoft.com/office/drawing/2014/main" id="{959290EB-2C41-A942-874E-4281B8334FD8}"/>
              </a:ext>
            </a:extLst>
          </p:cNvPr>
          <p:cNvSpPr/>
          <p:nvPr/>
        </p:nvSpPr>
        <p:spPr>
          <a:xfrm>
            <a:off x="4768596"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75" name="object 371">
            <a:extLst>
              <a:ext uri="{FF2B5EF4-FFF2-40B4-BE49-F238E27FC236}">
                <a16:creationId xmlns:a16="http://schemas.microsoft.com/office/drawing/2014/main" id="{B0E73EBF-705E-C246-8D56-8FC7D847BC35}"/>
              </a:ext>
            </a:extLst>
          </p:cNvPr>
          <p:cNvSpPr/>
          <p:nvPr/>
        </p:nvSpPr>
        <p:spPr>
          <a:xfrm>
            <a:off x="4826508"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76" name="object 372">
            <a:extLst>
              <a:ext uri="{FF2B5EF4-FFF2-40B4-BE49-F238E27FC236}">
                <a16:creationId xmlns:a16="http://schemas.microsoft.com/office/drawing/2014/main" id="{28481C33-BF3D-2A4F-8F39-27DA24F22033}"/>
              </a:ext>
            </a:extLst>
          </p:cNvPr>
          <p:cNvSpPr/>
          <p:nvPr/>
        </p:nvSpPr>
        <p:spPr>
          <a:xfrm>
            <a:off x="4884420"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77" name="object 373">
            <a:extLst>
              <a:ext uri="{FF2B5EF4-FFF2-40B4-BE49-F238E27FC236}">
                <a16:creationId xmlns:a16="http://schemas.microsoft.com/office/drawing/2014/main" id="{8C4F8F2A-50B2-694F-A0F7-E87315BF8308}"/>
              </a:ext>
            </a:extLst>
          </p:cNvPr>
          <p:cNvSpPr/>
          <p:nvPr/>
        </p:nvSpPr>
        <p:spPr>
          <a:xfrm>
            <a:off x="4943855"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78" name="object 374">
            <a:extLst>
              <a:ext uri="{FF2B5EF4-FFF2-40B4-BE49-F238E27FC236}">
                <a16:creationId xmlns:a16="http://schemas.microsoft.com/office/drawing/2014/main" id="{86C268C7-9572-B445-ACC4-3E5FCDE4B555}"/>
              </a:ext>
            </a:extLst>
          </p:cNvPr>
          <p:cNvSpPr/>
          <p:nvPr/>
        </p:nvSpPr>
        <p:spPr>
          <a:xfrm>
            <a:off x="500176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79" name="object 375">
            <a:extLst>
              <a:ext uri="{FF2B5EF4-FFF2-40B4-BE49-F238E27FC236}">
                <a16:creationId xmlns:a16="http://schemas.microsoft.com/office/drawing/2014/main" id="{71DD08CF-87B7-B447-92F9-51D0E89F7203}"/>
              </a:ext>
            </a:extLst>
          </p:cNvPr>
          <p:cNvSpPr/>
          <p:nvPr/>
        </p:nvSpPr>
        <p:spPr>
          <a:xfrm>
            <a:off x="5059679"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80" name="object 376">
            <a:extLst>
              <a:ext uri="{FF2B5EF4-FFF2-40B4-BE49-F238E27FC236}">
                <a16:creationId xmlns:a16="http://schemas.microsoft.com/office/drawing/2014/main" id="{B1BA7C7A-A8E1-3145-9187-82B51BBA1308}"/>
              </a:ext>
            </a:extLst>
          </p:cNvPr>
          <p:cNvSpPr/>
          <p:nvPr/>
        </p:nvSpPr>
        <p:spPr>
          <a:xfrm>
            <a:off x="5119115"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81" name="object 377">
            <a:extLst>
              <a:ext uri="{FF2B5EF4-FFF2-40B4-BE49-F238E27FC236}">
                <a16:creationId xmlns:a16="http://schemas.microsoft.com/office/drawing/2014/main" id="{BB984571-753C-B348-B6A3-028999C0D3F5}"/>
              </a:ext>
            </a:extLst>
          </p:cNvPr>
          <p:cNvSpPr/>
          <p:nvPr/>
        </p:nvSpPr>
        <p:spPr>
          <a:xfrm>
            <a:off x="5177028"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82" name="object 378">
            <a:extLst>
              <a:ext uri="{FF2B5EF4-FFF2-40B4-BE49-F238E27FC236}">
                <a16:creationId xmlns:a16="http://schemas.microsoft.com/office/drawing/2014/main" id="{2BB1BB34-6EE1-4A49-80AD-BF56D010AC15}"/>
              </a:ext>
            </a:extLst>
          </p:cNvPr>
          <p:cNvSpPr/>
          <p:nvPr/>
        </p:nvSpPr>
        <p:spPr>
          <a:xfrm>
            <a:off x="5236464" y="45255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383" name="object 379">
            <a:extLst>
              <a:ext uri="{FF2B5EF4-FFF2-40B4-BE49-F238E27FC236}">
                <a16:creationId xmlns:a16="http://schemas.microsoft.com/office/drawing/2014/main" id="{4CEE8611-41B1-4D4A-8691-874093A26F4E}"/>
              </a:ext>
            </a:extLst>
          </p:cNvPr>
          <p:cNvSpPr/>
          <p:nvPr/>
        </p:nvSpPr>
        <p:spPr>
          <a:xfrm>
            <a:off x="5294376"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84" name="object 380">
            <a:extLst>
              <a:ext uri="{FF2B5EF4-FFF2-40B4-BE49-F238E27FC236}">
                <a16:creationId xmlns:a16="http://schemas.microsoft.com/office/drawing/2014/main" id="{F2D6B3D8-5516-7842-A431-C5307FCFB039}"/>
              </a:ext>
            </a:extLst>
          </p:cNvPr>
          <p:cNvSpPr/>
          <p:nvPr/>
        </p:nvSpPr>
        <p:spPr>
          <a:xfrm>
            <a:off x="5352288"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85" name="object 381">
            <a:extLst>
              <a:ext uri="{FF2B5EF4-FFF2-40B4-BE49-F238E27FC236}">
                <a16:creationId xmlns:a16="http://schemas.microsoft.com/office/drawing/2014/main" id="{8F6779F9-0189-A642-9F57-FA2C39587BC2}"/>
              </a:ext>
            </a:extLst>
          </p:cNvPr>
          <p:cNvSpPr/>
          <p:nvPr/>
        </p:nvSpPr>
        <p:spPr>
          <a:xfrm>
            <a:off x="541172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86" name="object 382">
            <a:extLst>
              <a:ext uri="{FF2B5EF4-FFF2-40B4-BE49-F238E27FC236}">
                <a16:creationId xmlns:a16="http://schemas.microsoft.com/office/drawing/2014/main" id="{43D4EF61-0C4D-834F-8080-C13D51F0361F}"/>
              </a:ext>
            </a:extLst>
          </p:cNvPr>
          <p:cNvSpPr/>
          <p:nvPr/>
        </p:nvSpPr>
        <p:spPr>
          <a:xfrm>
            <a:off x="5469635"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87" name="object 383">
            <a:extLst>
              <a:ext uri="{FF2B5EF4-FFF2-40B4-BE49-F238E27FC236}">
                <a16:creationId xmlns:a16="http://schemas.microsoft.com/office/drawing/2014/main" id="{EDF4D080-B3D9-874E-BABD-38C5EB0E1FAA}"/>
              </a:ext>
            </a:extLst>
          </p:cNvPr>
          <p:cNvSpPr/>
          <p:nvPr/>
        </p:nvSpPr>
        <p:spPr>
          <a:xfrm>
            <a:off x="552754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88" name="object 384">
            <a:extLst>
              <a:ext uri="{FF2B5EF4-FFF2-40B4-BE49-F238E27FC236}">
                <a16:creationId xmlns:a16="http://schemas.microsoft.com/office/drawing/2014/main" id="{A61F37A9-4726-2649-8A6D-39B338C5F1BE}"/>
              </a:ext>
            </a:extLst>
          </p:cNvPr>
          <p:cNvSpPr/>
          <p:nvPr/>
        </p:nvSpPr>
        <p:spPr>
          <a:xfrm>
            <a:off x="5586984"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89" name="object 385">
            <a:extLst>
              <a:ext uri="{FF2B5EF4-FFF2-40B4-BE49-F238E27FC236}">
                <a16:creationId xmlns:a16="http://schemas.microsoft.com/office/drawing/2014/main" id="{C52BC82F-87AF-E842-8992-D8CAB5A295B6}"/>
              </a:ext>
            </a:extLst>
          </p:cNvPr>
          <p:cNvSpPr/>
          <p:nvPr/>
        </p:nvSpPr>
        <p:spPr>
          <a:xfrm>
            <a:off x="5644896"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390" name="object 386">
            <a:extLst>
              <a:ext uri="{FF2B5EF4-FFF2-40B4-BE49-F238E27FC236}">
                <a16:creationId xmlns:a16="http://schemas.microsoft.com/office/drawing/2014/main" id="{875A9FDE-2AB3-D649-8157-0B4A0F5D934F}"/>
              </a:ext>
            </a:extLst>
          </p:cNvPr>
          <p:cNvSpPr/>
          <p:nvPr/>
        </p:nvSpPr>
        <p:spPr>
          <a:xfrm>
            <a:off x="570280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391" name="object 387">
            <a:extLst>
              <a:ext uri="{FF2B5EF4-FFF2-40B4-BE49-F238E27FC236}">
                <a16:creationId xmlns:a16="http://schemas.microsoft.com/office/drawing/2014/main" id="{55F90466-8641-D042-BEC7-4CC8C9CA0F69}"/>
              </a:ext>
            </a:extLst>
          </p:cNvPr>
          <p:cNvSpPr/>
          <p:nvPr/>
        </p:nvSpPr>
        <p:spPr>
          <a:xfrm>
            <a:off x="5762244" y="4525517"/>
            <a:ext cx="15240" cy="0"/>
          </a:xfrm>
          <a:custGeom>
            <a:avLst/>
            <a:gdLst/>
            <a:ahLst/>
            <a:cxnLst/>
            <a:rect l="l" t="t" r="r" b="b"/>
            <a:pathLst>
              <a:path w="15239">
                <a:moveTo>
                  <a:pt x="0" y="0"/>
                </a:moveTo>
                <a:lnTo>
                  <a:pt x="15239" y="0"/>
                </a:lnTo>
              </a:path>
            </a:pathLst>
          </a:custGeom>
          <a:ln w="7619">
            <a:solidFill>
              <a:srgbClr val="D8D8D8"/>
            </a:solidFill>
          </a:ln>
        </p:spPr>
        <p:txBody>
          <a:bodyPr wrap="square" lIns="0" tIns="0" rIns="0" bIns="0" rtlCol="0"/>
          <a:lstStyle/>
          <a:p>
            <a:endParaRPr/>
          </a:p>
        </p:txBody>
      </p:sp>
      <p:sp>
        <p:nvSpPr>
          <p:cNvPr id="392" name="object 388">
            <a:extLst>
              <a:ext uri="{FF2B5EF4-FFF2-40B4-BE49-F238E27FC236}">
                <a16:creationId xmlns:a16="http://schemas.microsoft.com/office/drawing/2014/main" id="{079103B3-F2DB-664A-8838-F57C98185211}"/>
              </a:ext>
            </a:extLst>
          </p:cNvPr>
          <p:cNvSpPr/>
          <p:nvPr/>
        </p:nvSpPr>
        <p:spPr>
          <a:xfrm>
            <a:off x="1318259"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93" name="object 389">
            <a:extLst>
              <a:ext uri="{FF2B5EF4-FFF2-40B4-BE49-F238E27FC236}">
                <a16:creationId xmlns:a16="http://schemas.microsoft.com/office/drawing/2014/main" id="{B2017861-5064-554E-91B8-B5FF0FCC2388}"/>
              </a:ext>
            </a:extLst>
          </p:cNvPr>
          <p:cNvSpPr/>
          <p:nvPr/>
        </p:nvSpPr>
        <p:spPr>
          <a:xfrm>
            <a:off x="1376172"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94" name="object 390">
            <a:extLst>
              <a:ext uri="{FF2B5EF4-FFF2-40B4-BE49-F238E27FC236}">
                <a16:creationId xmlns:a16="http://schemas.microsoft.com/office/drawing/2014/main" id="{D059EC02-EA63-3444-991D-1D4032E0EB55}"/>
              </a:ext>
            </a:extLst>
          </p:cNvPr>
          <p:cNvSpPr/>
          <p:nvPr/>
        </p:nvSpPr>
        <p:spPr>
          <a:xfrm>
            <a:off x="1435608"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95" name="object 391">
            <a:extLst>
              <a:ext uri="{FF2B5EF4-FFF2-40B4-BE49-F238E27FC236}">
                <a16:creationId xmlns:a16="http://schemas.microsoft.com/office/drawing/2014/main" id="{FA6B37A3-40F5-AE48-9A54-CCA8C52AF4AB}"/>
              </a:ext>
            </a:extLst>
          </p:cNvPr>
          <p:cNvSpPr/>
          <p:nvPr/>
        </p:nvSpPr>
        <p:spPr>
          <a:xfrm>
            <a:off x="1493519"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96" name="object 392">
            <a:extLst>
              <a:ext uri="{FF2B5EF4-FFF2-40B4-BE49-F238E27FC236}">
                <a16:creationId xmlns:a16="http://schemas.microsoft.com/office/drawing/2014/main" id="{0058A4B4-7D1C-0B48-8A23-4C6404CC84F0}"/>
              </a:ext>
            </a:extLst>
          </p:cNvPr>
          <p:cNvSpPr/>
          <p:nvPr/>
        </p:nvSpPr>
        <p:spPr>
          <a:xfrm>
            <a:off x="1551432" y="41826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397" name="object 393">
            <a:extLst>
              <a:ext uri="{FF2B5EF4-FFF2-40B4-BE49-F238E27FC236}">
                <a16:creationId xmlns:a16="http://schemas.microsoft.com/office/drawing/2014/main" id="{7E3B5535-1C80-5C46-A51B-721BB6EE7694}"/>
              </a:ext>
            </a:extLst>
          </p:cNvPr>
          <p:cNvSpPr/>
          <p:nvPr/>
        </p:nvSpPr>
        <p:spPr>
          <a:xfrm>
            <a:off x="1610867"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98" name="object 394">
            <a:extLst>
              <a:ext uri="{FF2B5EF4-FFF2-40B4-BE49-F238E27FC236}">
                <a16:creationId xmlns:a16="http://schemas.microsoft.com/office/drawing/2014/main" id="{4C5D4E99-A26B-7448-A1F9-E7CF171F47D4}"/>
              </a:ext>
            </a:extLst>
          </p:cNvPr>
          <p:cNvSpPr/>
          <p:nvPr/>
        </p:nvSpPr>
        <p:spPr>
          <a:xfrm>
            <a:off x="1668779"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399" name="object 395">
            <a:extLst>
              <a:ext uri="{FF2B5EF4-FFF2-40B4-BE49-F238E27FC236}">
                <a16:creationId xmlns:a16="http://schemas.microsoft.com/office/drawing/2014/main" id="{4EB95F27-F080-2E4E-AF9B-AC3CAE0E377F}"/>
              </a:ext>
            </a:extLst>
          </p:cNvPr>
          <p:cNvSpPr/>
          <p:nvPr/>
        </p:nvSpPr>
        <p:spPr>
          <a:xfrm>
            <a:off x="1728216" y="4182617"/>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400" name="object 396">
            <a:extLst>
              <a:ext uri="{FF2B5EF4-FFF2-40B4-BE49-F238E27FC236}">
                <a16:creationId xmlns:a16="http://schemas.microsoft.com/office/drawing/2014/main" id="{0C0F15E6-49CF-6D41-9ED7-F62B068C26AB}"/>
              </a:ext>
            </a:extLst>
          </p:cNvPr>
          <p:cNvSpPr/>
          <p:nvPr/>
        </p:nvSpPr>
        <p:spPr>
          <a:xfrm>
            <a:off x="1786127" y="41826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01" name="object 397">
            <a:extLst>
              <a:ext uri="{FF2B5EF4-FFF2-40B4-BE49-F238E27FC236}">
                <a16:creationId xmlns:a16="http://schemas.microsoft.com/office/drawing/2014/main" id="{DA989E23-7D2D-6145-B967-5764D29EA964}"/>
              </a:ext>
            </a:extLst>
          </p:cNvPr>
          <p:cNvSpPr/>
          <p:nvPr/>
        </p:nvSpPr>
        <p:spPr>
          <a:xfrm>
            <a:off x="1844039" y="41826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02" name="object 398">
            <a:extLst>
              <a:ext uri="{FF2B5EF4-FFF2-40B4-BE49-F238E27FC236}">
                <a16:creationId xmlns:a16="http://schemas.microsoft.com/office/drawing/2014/main" id="{38B9CC80-8187-464E-B9A9-30499A5331D0}"/>
              </a:ext>
            </a:extLst>
          </p:cNvPr>
          <p:cNvSpPr/>
          <p:nvPr/>
        </p:nvSpPr>
        <p:spPr>
          <a:xfrm>
            <a:off x="1903475"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03" name="object 399">
            <a:extLst>
              <a:ext uri="{FF2B5EF4-FFF2-40B4-BE49-F238E27FC236}">
                <a16:creationId xmlns:a16="http://schemas.microsoft.com/office/drawing/2014/main" id="{0041815C-E991-504B-969A-D5C167352126}"/>
              </a:ext>
            </a:extLst>
          </p:cNvPr>
          <p:cNvSpPr/>
          <p:nvPr/>
        </p:nvSpPr>
        <p:spPr>
          <a:xfrm>
            <a:off x="1961388"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04" name="object 400">
            <a:extLst>
              <a:ext uri="{FF2B5EF4-FFF2-40B4-BE49-F238E27FC236}">
                <a16:creationId xmlns:a16="http://schemas.microsoft.com/office/drawing/2014/main" id="{7531B4CC-8973-E545-AAB7-7ABE6ED27B7B}"/>
              </a:ext>
            </a:extLst>
          </p:cNvPr>
          <p:cNvSpPr/>
          <p:nvPr/>
        </p:nvSpPr>
        <p:spPr>
          <a:xfrm>
            <a:off x="2019300"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05" name="object 401">
            <a:extLst>
              <a:ext uri="{FF2B5EF4-FFF2-40B4-BE49-F238E27FC236}">
                <a16:creationId xmlns:a16="http://schemas.microsoft.com/office/drawing/2014/main" id="{8AC5B41B-7E9B-EA4E-8A7B-675A31C116BA}"/>
              </a:ext>
            </a:extLst>
          </p:cNvPr>
          <p:cNvSpPr/>
          <p:nvPr/>
        </p:nvSpPr>
        <p:spPr>
          <a:xfrm>
            <a:off x="2078736" y="41826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06" name="object 402">
            <a:extLst>
              <a:ext uri="{FF2B5EF4-FFF2-40B4-BE49-F238E27FC236}">
                <a16:creationId xmlns:a16="http://schemas.microsoft.com/office/drawing/2014/main" id="{2E2F9416-E407-CF47-BCE8-F42268B6B721}"/>
              </a:ext>
            </a:extLst>
          </p:cNvPr>
          <p:cNvSpPr/>
          <p:nvPr/>
        </p:nvSpPr>
        <p:spPr>
          <a:xfrm>
            <a:off x="2136648" y="41826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07" name="object 403">
            <a:extLst>
              <a:ext uri="{FF2B5EF4-FFF2-40B4-BE49-F238E27FC236}">
                <a16:creationId xmlns:a16="http://schemas.microsoft.com/office/drawing/2014/main" id="{93DD83AA-4B91-AB4E-A07C-BAAED65D5441}"/>
              </a:ext>
            </a:extLst>
          </p:cNvPr>
          <p:cNvSpPr/>
          <p:nvPr/>
        </p:nvSpPr>
        <p:spPr>
          <a:xfrm>
            <a:off x="2194560"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08" name="object 404">
            <a:extLst>
              <a:ext uri="{FF2B5EF4-FFF2-40B4-BE49-F238E27FC236}">
                <a16:creationId xmlns:a16="http://schemas.microsoft.com/office/drawing/2014/main" id="{CF5B80A5-573B-5043-BBBA-2EF80A0492E6}"/>
              </a:ext>
            </a:extLst>
          </p:cNvPr>
          <p:cNvSpPr/>
          <p:nvPr/>
        </p:nvSpPr>
        <p:spPr>
          <a:xfrm>
            <a:off x="2253995"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09" name="object 405">
            <a:extLst>
              <a:ext uri="{FF2B5EF4-FFF2-40B4-BE49-F238E27FC236}">
                <a16:creationId xmlns:a16="http://schemas.microsoft.com/office/drawing/2014/main" id="{1D78601C-26C9-0A40-99EB-39D81092E6DE}"/>
              </a:ext>
            </a:extLst>
          </p:cNvPr>
          <p:cNvSpPr/>
          <p:nvPr/>
        </p:nvSpPr>
        <p:spPr>
          <a:xfrm>
            <a:off x="2311907"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10" name="object 406">
            <a:extLst>
              <a:ext uri="{FF2B5EF4-FFF2-40B4-BE49-F238E27FC236}">
                <a16:creationId xmlns:a16="http://schemas.microsoft.com/office/drawing/2014/main" id="{66DA4AA2-0BB5-AB46-A606-8E6E5E074DA3}"/>
              </a:ext>
            </a:extLst>
          </p:cNvPr>
          <p:cNvSpPr/>
          <p:nvPr/>
        </p:nvSpPr>
        <p:spPr>
          <a:xfrm>
            <a:off x="2371344" y="4182617"/>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411" name="object 407">
            <a:extLst>
              <a:ext uri="{FF2B5EF4-FFF2-40B4-BE49-F238E27FC236}">
                <a16:creationId xmlns:a16="http://schemas.microsoft.com/office/drawing/2014/main" id="{2FEC257F-AFEC-2142-9755-B5FB07303235}"/>
              </a:ext>
            </a:extLst>
          </p:cNvPr>
          <p:cNvSpPr/>
          <p:nvPr/>
        </p:nvSpPr>
        <p:spPr>
          <a:xfrm>
            <a:off x="2429255"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12" name="object 408">
            <a:extLst>
              <a:ext uri="{FF2B5EF4-FFF2-40B4-BE49-F238E27FC236}">
                <a16:creationId xmlns:a16="http://schemas.microsoft.com/office/drawing/2014/main" id="{DB261EA5-9047-8847-A5E1-EE8B633B6F32}"/>
              </a:ext>
            </a:extLst>
          </p:cNvPr>
          <p:cNvSpPr/>
          <p:nvPr/>
        </p:nvSpPr>
        <p:spPr>
          <a:xfrm>
            <a:off x="2487167"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13" name="object 409">
            <a:extLst>
              <a:ext uri="{FF2B5EF4-FFF2-40B4-BE49-F238E27FC236}">
                <a16:creationId xmlns:a16="http://schemas.microsoft.com/office/drawing/2014/main" id="{A49B5A30-1270-9246-A220-4A3F37A216EA}"/>
              </a:ext>
            </a:extLst>
          </p:cNvPr>
          <p:cNvSpPr/>
          <p:nvPr/>
        </p:nvSpPr>
        <p:spPr>
          <a:xfrm>
            <a:off x="2546603"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14" name="object 410">
            <a:extLst>
              <a:ext uri="{FF2B5EF4-FFF2-40B4-BE49-F238E27FC236}">
                <a16:creationId xmlns:a16="http://schemas.microsoft.com/office/drawing/2014/main" id="{7A06A690-541E-7F41-B00B-0689FF8E8E2C}"/>
              </a:ext>
            </a:extLst>
          </p:cNvPr>
          <p:cNvSpPr/>
          <p:nvPr/>
        </p:nvSpPr>
        <p:spPr>
          <a:xfrm>
            <a:off x="2604516" y="41826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15" name="object 411">
            <a:extLst>
              <a:ext uri="{FF2B5EF4-FFF2-40B4-BE49-F238E27FC236}">
                <a16:creationId xmlns:a16="http://schemas.microsoft.com/office/drawing/2014/main" id="{528AE250-A4A8-1F46-8628-33C5E087E0C6}"/>
              </a:ext>
            </a:extLst>
          </p:cNvPr>
          <p:cNvSpPr/>
          <p:nvPr/>
        </p:nvSpPr>
        <p:spPr>
          <a:xfrm>
            <a:off x="2662427"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16" name="object 412">
            <a:extLst>
              <a:ext uri="{FF2B5EF4-FFF2-40B4-BE49-F238E27FC236}">
                <a16:creationId xmlns:a16="http://schemas.microsoft.com/office/drawing/2014/main" id="{D89296DE-E551-DD4C-AE1B-C7879199C29C}"/>
              </a:ext>
            </a:extLst>
          </p:cNvPr>
          <p:cNvSpPr/>
          <p:nvPr/>
        </p:nvSpPr>
        <p:spPr>
          <a:xfrm>
            <a:off x="2721864" y="41826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17" name="object 413">
            <a:extLst>
              <a:ext uri="{FF2B5EF4-FFF2-40B4-BE49-F238E27FC236}">
                <a16:creationId xmlns:a16="http://schemas.microsoft.com/office/drawing/2014/main" id="{A41DA4E8-F495-FC44-8807-398CEAD72BAA}"/>
              </a:ext>
            </a:extLst>
          </p:cNvPr>
          <p:cNvSpPr/>
          <p:nvPr/>
        </p:nvSpPr>
        <p:spPr>
          <a:xfrm>
            <a:off x="2779775" y="41826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18" name="object 414">
            <a:extLst>
              <a:ext uri="{FF2B5EF4-FFF2-40B4-BE49-F238E27FC236}">
                <a16:creationId xmlns:a16="http://schemas.microsoft.com/office/drawing/2014/main" id="{1EB2E630-A1BC-BD42-8D70-F4127AF6BB7E}"/>
              </a:ext>
            </a:extLst>
          </p:cNvPr>
          <p:cNvSpPr/>
          <p:nvPr/>
        </p:nvSpPr>
        <p:spPr>
          <a:xfrm>
            <a:off x="2839211" y="4182617"/>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419" name="object 415">
            <a:extLst>
              <a:ext uri="{FF2B5EF4-FFF2-40B4-BE49-F238E27FC236}">
                <a16:creationId xmlns:a16="http://schemas.microsoft.com/office/drawing/2014/main" id="{B5B1DBE0-66B7-F945-AAE8-62CF8A43CC52}"/>
              </a:ext>
            </a:extLst>
          </p:cNvPr>
          <p:cNvSpPr/>
          <p:nvPr/>
        </p:nvSpPr>
        <p:spPr>
          <a:xfrm>
            <a:off x="2897124" y="41826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20" name="object 416">
            <a:extLst>
              <a:ext uri="{FF2B5EF4-FFF2-40B4-BE49-F238E27FC236}">
                <a16:creationId xmlns:a16="http://schemas.microsoft.com/office/drawing/2014/main" id="{BC4A4397-E2B8-1949-B9B0-F239E523A194}"/>
              </a:ext>
            </a:extLst>
          </p:cNvPr>
          <p:cNvSpPr/>
          <p:nvPr/>
        </p:nvSpPr>
        <p:spPr>
          <a:xfrm>
            <a:off x="2955035" y="4182617"/>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21" name="object 417">
            <a:extLst>
              <a:ext uri="{FF2B5EF4-FFF2-40B4-BE49-F238E27FC236}">
                <a16:creationId xmlns:a16="http://schemas.microsoft.com/office/drawing/2014/main" id="{7DA065AD-F162-1B46-90D8-A320104BB97A}"/>
              </a:ext>
            </a:extLst>
          </p:cNvPr>
          <p:cNvSpPr/>
          <p:nvPr/>
        </p:nvSpPr>
        <p:spPr>
          <a:xfrm>
            <a:off x="3014472" y="41826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22" name="object 418">
            <a:extLst>
              <a:ext uri="{FF2B5EF4-FFF2-40B4-BE49-F238E27FC236}">
                <a16:creationId xmlns:a16="http://schemas.microsoft.com/office/drawing/2014/main" id="{630650A6-629F-CE4F-8B9B-CFF6866A83C0}"/>
              </a:ext>
            </a:extLst>
          </p:cNvPr>
          <p:cNvSpPr/>
          <p:nvPr/>
        </p:nvSpPr>
        <p:spPr>
          <a:xfrm>
            <a:off x="3072383" y="41826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23" name="object 419">
            <a:extLst>
              <a:ext uri="{FF2B5EF4-FFF2-40B4-BE49-F238E27FC236}">
                <a16:creationId xmlns:a16="http://schemas.microsoft.com/office/drawing/2014/main" id="{BDF12649-F7DA-7540-981F-2592812EDA35}"/>
              </a:ext>
            </a:extLst>
          </p:cNvPr>
          <p:cNvSpPr/>
          <p:nvPr/>
        </p:nvSpPr>
        <p:spPr>
          <a:xfrm>
            <a:off x="3130296" y="41826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24" name="object 420">
            <a:extLst>
              <a:ext uri="{FF2B5EF4-FFF2-40B4-BE49-F238E27FC236}">
                <a16:creationId xmlns:a16="http://schemas.microsoft.com/office/drawing/2014/main" id="{62213CBD-73B0-A846-939F-293DB86B4B88}"/>
              </a:ext>
            </a:extLst>
          </p:cNvPr>
          <p:cNvSpPr/>
          <p:nvPr/>
        </p:nvSpPr>
        <p:spPr>
          <a:xfrm>
            <a:off x="3189732" y="4182617"/>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25" name="object 421">
            <a:extLst>
              <a:ext uri="{FF2B5EF4-FFF2-40B4-BE49-F238E27FC236}">
                <a16:creationId xmlns:a16="http://schemas.microsoft.com/office/drawing/2014/main" id="{B045228B-BE51-F548-B528-6A9DA8DCB89E}"/>
              </a:ext>
            </a:extLst>
          </p:cNvPr>
          <p:cNvSpPr/>
          <p:nvPr/>
        </p:nvSpPr>
        <p:spPr>
          <a:xfrm>
            <a:off x="324764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26" name="object 422">
            <a:extLst>
              <a:ext uri="{FF2B5EF4-FFF2-40B4-BE49-F238E27FC236}">
                <a16:creationId xmlns:a16="http://schemas.microsoft.com/office/drawing/2014/main" id="{1B1F3460-2877-4E41-86D8-F062389BB420}"/>
              </a:ext>
            </a:extLst>
          </p:cNvPr>
          <p:cNvSpPr/>
          <p:nvPr/>
        </p:nvSpPr>
        <p:spPr>
          <a:xfrm>
            <a:off x="3305555"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27" name="object 423">
            <a:extLst>
              <a:ext uri="{FF2B5EF4-FFF2-40B4-BE49-F238E27FC236}">
                <a16:creationId xmlns:a16="http://schemas.microsoft.com/office/drawing/2014/main" id="{FA42236D-4CD7-0546-BD1D-10D71DAFBF61}"/>
              </a:ext>
            </a:extLst>
          </p:cNvPr>
          <p:cNvSpPr/>
          <p:nvPr/>
        </p:nvSpPr>
        <p:spPr>
          <a:xfrm>
            <a:off x="3364991"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28" name="object 424">
            <a:extLst>
              <a:ext uri="{FF2B5EF4-FFF2-40B4-BE49-F238E27FC236}">
                <a16:creationId xmlns:a16="http://schemas.microsoft.com/office/drawing/2014/main" id="{36546726-5B8A-4C42-AD12-52416AC11885}"/>
              </a:ext>
            </a:extLst>
          </p:cNvPr>
          <p:cNvSpPr/>
          <p:nvPr/>
        </p:nvSpPr>
        <p:spPr>
          <a:xfrm>
            <a:off x="342290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29" name="object 425">
            <a:extLst>
              <a:ext uri="{FF2B5EF4-FFF2-40B4-BE49-F238E27FC236}">
                <a16:creationId xmlns:a16="http://schemas.microsoft.com/office/drawing/2014/main" id="{0DFFC03D-4DBA-9147-B307-9E7ECA423B08}"/>
              </a:ext>
            </a:extLst>
          </p:cNvPr>
          <p:cNvSpPr/>
          <p:nvPr/>
        </p:nvSpPr>
        <p:spPr>
          <a:xfrm>
            <a:off x="3482340" y="41826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430" name="object 426">
            <a:extLst>
              <a:ext uri="{FF2B5EF4-FFF2-40B4-BE49-F238E27FC236}">
                <a16:creationId xmlns:a16="http://schemas.microsoft.com/office/drawing/2014/main" id="{5B64187C-135E-C94E-8A26-8A3A7447BF6C}"/>
              </a:ext>
            </a:extLst>
          </p:cNvPr>
          <p:cNvSpPr/>
          <p:nvPr/>
        </p:nvSpPr>
        <p:spPr>
          <a:xfrm>
            <a:off x="3540252"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31" name="object 427">
            <a:extLst>
              <a:ext uri="{FF2B5EF4-FFF2-40B4-BE49-F238E27FC236}">
                <a16:creationId xmlns:a16="http://schemas.microsoft.com/office/drawing/2014/main" id="{184D0F8F-1D6C-C045-AB68-B36F2D40DE64}"/>
              </a:ext>
            </a:extLst>
          </p:cNvPr>
          <p:cNvSpPr/>
          <p:nvPr/>
        </p:nvSpPr>
        <p:spPr>
          <a:xfrm>
            <a:off x="3598164"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32" name="object 428">
            <a:extLst>
              <a:ext uri="{FF2B5EF4-FFF2-40B4-BE49-F238E27FC236}">
                <a16:creationId xmlns:a16="http://schemas.microsoft.com/office/drawing/2014/main" id="{B2F745F9-92A8-634C-85AD-5B80E1DC60F3}"/>
              </a:ext>
            </a:extLst>
          </p:cNvPr>
          <p:cNvSpPr/>
          <p:nvPr/>
        </p:nvSpPr>
        <p:spPr>
          <a:xfrm>
            <a:off x="3657600"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33" name="object 429">
            <a:extLst>
              <a:ext uri="{FF2B5EF4-FFF2-40B4-BE49-F238E27FC236}">
                <a16:creationId xmlns:a16="http://schemas.microsoft.com/office/drawing/2014/main" id="{C55EBCF0-1AF6-6241-82FC-72EAD02EA434}"/>
              </a:ext>
            </a:extLst>
          </p:cNvPr>
          <p:cNvSpPr/>
          <p:nvPr/>
        </p:nvSpPr>
        <p:spPr>
          <a:xfrm>
            <a:off x="3715511"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34" name="object 430">
            <a:extLst>
              <a:ext uri="{FF2B5EF4-FFF2-40B4-BE49-F238E27FC236}">
                <a16:creationId xmlns:a16="http://schemas.microsoft.com/office/drawing/2014/main" id="{AC0099D3-53E6-0A4A-91F8-7C64C55E647E}"/>
              </a:ext>
            </a:extLst>
          </p:cNvPr>
          <p:cNvSpPr/>
          <p:nvPr/>
        </p:nvSpPr>
        <p:spPr>
          <a:xfrm>
            <a:off x="3773423"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35" name="object 431">
            <a:extLst>
              <a:ext uri="{FF2B5EF4-FFF2-40B4-BE49-F238E27FC236}">
                <a16:creationId xmlns:a16="http://schemas.microsoft.com/office/drawing/2014/main" id="{20EB0B46-E61C-4F49-9556-2961C49FB36B}"/>
              </a:ext>
            </a:extLst>
          </p:cNvPr>
          <p:cNvSpPr/>
          <p:nvPr/>
        </p:nvSpPr>
        <p:spPr>
          <a:xfrm>
            <a:off x="3832859"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36" name="object 432">
            <a:extLst>
              <a:ext uri="{FF2B5EF4-FFF2-40B4-BE49-F238E27FC236}">
                <a16:creationId xmlns:a16="http://schemas.microsoft.com/office/drawing/2014/main" id="{02032FC8-0E80-5244-9E1F-D5A1F87250E6}"/>
              </a:ext>
            </a:extLst>
          </p:cNvPr>
          <p:cNvSpPr/>
          <p:nvPr/>
        </p:nvSpPr>
        <p:spPr>
          <a:xfrm>
            <a:off x="3890772"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37" name="object 433">
            <a:extLst>
              <a:ext uri="{FF2B5EF4-FFF2-40B4-BE49-F238E27FC236}">
                <a16:creationId xmlns:a16="http://schemas.microsoft.com/office/drawing/2014/main" id="{D7716381-82BA-934F-9A4C-BACA38D6BC09}"/>
              </a:ext>
            </a:extLst>
          </p:cNvPr>
          <p:cNvSpPr/>
          <p:nvPr/>
        </p:nvSpPr>
        <p:spPr>
          <a:xfrm>
            <a:off x="3948684"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38" name="object 434">
            <a:extLst>
              <a:ext uri="{FF2B5EF4-FFF2-40B4-BE49-F238E27FC236}">
                <a16:creationId xmlns:a16="http://schemas.microsoft.com/office/drawing/2014/main" id="{ECB88303-3FBD-A64A-AEC6-3928FC6F7DAF}"/>
              </a:ext>
            </a:extLst>
          </p:cNvPr>
          <p:cNvSpPr/>
          <p:nvPr/>
        </p:nvSpPr>
        <p:spPr>
          <a:xfrm>
            <a:off x="4008120"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39" name="object 435">
            <a:extLst>
              <a:ext uri="{FF2B5EF4-FFF2-40B4-BE49-F238E27FC236}">
                <a16:creationId xmlns:a16="http://schemas.microsoft.com/office/drawing/2014/main" id="{A408339C-D4BD-114A-AF0F-8A81E9ACA5C1}"/>
              </a:ext>
            </a:extLst>
          </p:cNvPr>
          <p:cNvSpPr/>
          <p:nvPr/>
        </p:nvSpPr>
        <p:spPr>
          <a:xfrm>
            <a:off x="4066032"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40" name="object 436">
            <a:extLst>
              <a:ext uri="{FF2B5EF4-FFF2-40B4-BE49-F238E27FC236}">
                <a16:creationId xmlns:a16="http://schemas.microsoft.com/office/drawing/2014/main" id="{D4DF56AD-1846-0E4A-85B9-BDB21DA06A6E}"/>
              </a:ext>
            </a:extLst>
          </p:cNvPr>
          <p:cNvSpPr/>
          <p:nvPr/>
        </p:nvSpPr>
        <p:spPr>
          <a:xfrm>
            <a:off x="4125467" y="4182617"/>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441" name="object 437">
            <a:extLst>
              <a:ext uri="{FF2B5EF4-FFF2-40B4-BE49-F238E27FC236}">
                <a16:creationId xmlns:a16="http://schemas.microsoft.com/office/drawing/2014/main" id="{1645146A-006D-ED47-AEC1-25D2C49E6477}"/>
              </a:ext>
            </a:extLst>
          </p:cNvPr>
          <p:cNvSpPr/>
          <p:nvPr/>
        </p:nvSpPr>
        <p:spPr>
          <a:xfrm>
            <a:off x="4183379"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42" name="object 438">
            <a:extLst>
              <a:ext uri="{FF2B5EF4-FFF2-40B4-BE49-F238E27FC236}">
                <a16:creationId xmlns:a16="http://schemas.microsoft.com/office/drawing/2014/main" id="{958114F4-CB59-0242-9958-BB425EEC1BD9}"/>
              </a:ext>
            </a:extLst>
          </p:cNvPr>
          <p:cNvSpPr/>
          <p:nvPr/>
        </p:nvSpPr>
        <p:spPr>
          <a:xfrm>
            <a:off x="4241291"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43" name="object 439">
            <a:extLst>
              <a:ext uri="{FF2B5EF4-FFF2-40B4-BE49-F238E27FC236}">
                <a16:creationId xmlns:a16="http://schemas.microsoft.com/office/drawing/2014/main" id="{4E7B3F0F-D806-1C42-A8F5-DC37FB7F2C1F}"/>
              </a:ext>
            </a:extLst>
          </p:cNvPr>
          <p:cNvSpPr/>
          <p:nvPr/>
        </p:nvSpPr>
        <p:spPr>
          <a:xfrm>
            <a:off x="430072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44" name="object 440">
            <a:extLst>
              <a:ext uri="{FF2B5EF4-FFF2-40B4-BE49-F238E27FC236}">
                <a16:creationId xmlns:a16="http://schemas.microsoft.com/office/drawing/2014/main" id="{6970EC9C-380D-9740-9DDD-10E6734FE6BE}"/>
              </a:ext>
            </a:extLst>
          </p:cNvPr>
          <p:cNvSpPr/>
          <p:nvPr/>
        </p:nvSpPr>
        <p:spPr>
          <a:xfrm>
            <a:off x="4358640"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45" name="object 441">
            <a:extLst>
              <a:ext uri="{FF2B5EF4-FFF2-40B4-BE49-F238E27FC236}">
                <a16:creationId xmlns:a16="http://schemas.microsoft.com/office/drawing/2014/main" id="{50B84514-897A-1C46-AAF2-0D93D24BA5EB}"/>
              </a:ext>
            </a:extLst>
          </p:cNvPr>
          <p:cNvSpPr/>
          <p:nvPr/>
        </p:nvSpPr>
        <p:spPr>
          <a:xfrm>
            <a:off x="4416552"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46" name="object 442">
            <a:extLst>
              <a:ext uri="{FF2B5EF4-FFF2-40B4-BE49-F238E27FC236}">
                <a16:creationId xmlns:a16="http://schemas.microsoft.com/office/drawing/2014/main" id="{46B38C52-5C15-0341-9D9A-494962C47E2C}"/>
              </a:ext>
            </a:extLst>
          </p:cNvPr>
          <p:cNvSpPr/>
          <p:nvPr/>
        </p:nvSpPr>
        <p:spPr>
          <a:xfrm>
            <a:off x="4475988"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47" name="object 443">
            <a:extLst>
              <a:ext uri="{FF2B5EF4-FFF2-40B4-BE49-F238E27FC236}">
                <a16:creationId xmlns:a16="http://schemas.microsoft.com/office/drawing/2014/main" id="{A1BEE845-87FA-B74B-8B3E-B7BAFBB01B1F}"/>
              </a:ext>
            </a:extLst>
          </p:cNvPr>
          <p:cNvSpPr/>
          <p:nvPr/>
        </p:nvSpPr>
        <p:spPr>
          <a:xfrm>
            <a:off x="4533900"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48" name="object 444">
            <a:extLst>
              <a:ext uri="{FF2B5EF4-FFF2-40B4-BE49-F238E27FC236}">
                <a16:creationId xmlns:a16="http://schemas.microsoft.com/office/drawing/2014/main" id="{91BF47BE-0048-EA47-A595-8A1366C5B6C0}"/>
              </a:ext>
            </a:extLst>
          </p:cNvPr>
          <p:cNvSpPr/>
          <p:nvPr/>
        </p:nvSpPr>
        <p:spPr>
          <a:xfrm>
            <a:off x="4593335" y="4182617"/>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449" name="object 445">
            <a:extLst>
              <a:ext uri="{FF2B5EF4-FFF2-40B4-BE49-F238E27FC236}">
                <a16:creationId xmlns:a16="http://schemas.microsoft.com/office/drawing/2014/main" id="{A0F2C21C-BC95-C64F-86AB-B025F02ED230}"/>
              </a:ext>
            </a:extLst>
          </p:cNvPr>
          <p:cNvSpPr/>
          <p:nvPr/>
        </p:nvSpPr>
        <p:spPr>
          <a:xfrm>
            <a:off x="4651247"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50" name="object 446">
            <a:extLst>
              <a:ext uri="{FF2B5EF4-FFF2-40B4-BE49-F238E27FC236}">
                <a16:creationId xmlns:a16="http://schemas.microsoft.com/office/drawing/2014/main" id="{0C3E9E50-D3BD-9042-9B1C-74616B4E3E4B}"/>
              </a:ext>
            </a:extLst>
          </p:cNvPr>
          <p:cNvSpPr/>
          <p:nvPr/>
        </p:nvSpPr>
        <p:spPr>
          <a:xfrm>
            <a:off x="4709159"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51" name="object 447">
            <a:extLst>
              <a:ext uri="{FF2B5EF4-FFF2-40B4-BE49-F238E27FC236}">
                <a16:creationId xmlns:a16="http://schemas.microsoft.com/office/drawing/2014/main" id="{48FAAF7C-2E81-014C-9F10-F4FD61397267}"/>
              </a:ext>
            </a:extLst>
          </p:cNvPr>
          <p:cNvSpPr/>
          <p:nvPr/>
        </p:nvSpPr>
        <p:spPr>
          <a:xfrm>
            <a:off x="4768596"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52" name="object 448">
            <a:extLst>
              <a:ext uri="{FF2B5EF4-FFF2-40B4-BE49-F238E27FC236}">
                <a16:creationId xmlns:a16="http://schemas.microsoft.com/office/drawing/2014/main" id="{9BEBA4F2-92A5-D443-9A45-71C4BCDB1185}"/>
              </a:ext>
            </a:extLst>
          </p:cNvPr>
          <p:cNvSpPr/>
          <p:nvPr/>
        </p:nvSpPr>
        <p:spPr>
          <a:xfrm>
            <a:off x="4826508"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53" name="object 449">
            <a:extLst>
              <a:ext uri="{FF2B5EF4-FFF2-40B4-BE49-F238E27FC236}">
                <a16:creationId xmlns:a16="http://schemas.microsoft.com/office/drawing/2014/main" id="{FAF4F4FB-88A2-4248-9838-DC74DD0CB3A7}"/>
              </a:ext>
            </a:extLst>
          </p:cNvPr>
          <p:cNvSpPr/>
          <p:nvPr/>
        </p:nvSpPr>
        <p:spPr>
          <a:xfrm>
            <a:off x="4884420"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54" name="object 450">
            <a:extLst>
              <a:ext uri="{FF2B5EF4-FFF2-40B4-BE49-F238E27FC236}">
                <a16:creationId xmlns:a16="http://schemas.microsoft.com/office/drawing/2014/main" id="{73D4EA18-007E-2843-B344-85E5A8A09A0E}"/>
              </a:ext>
            </a:extLst>
          </p:cNvPr>
          <p:cNvSpPr/>
          <p:nvPr/>
        </p:nvSpPr>
        <p:spPr>
          <a:xfrm>
            <a:off x="4943855"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55" name="object 451">
            <a:extLst>
              <a:ext uri="{FF2B5EF4-FFF2-40B4-BE49-F238E27FC236}">
                <a16:creationId xmlns:a16="http://schemas.microsoft.com/office/drawing/2014/main" id="{8F1BD9D4-B6E9-B540-8730-63AD1A17780E}"/>
              </a:ext>
            </a:extLst>
          </p:cNvPr>
          <p:cNvSpPr/>
          <p:nvPr/>
        </p:nvSpPr>
        <p:spPr>
          <a:xfrm>
            <a:off x="500176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56" name="object 452">
            <a:extLst>
              <a:ext uri="{FF2B5EF4-FFF2-40B4-BE49-F238E27FC236}">
                <a16:creationId xmlns:a16="http://schemas.microsoft.com/office/drawing/2014/main" id="{7C4F8E35-0B7D-4048-B3E0-3E2333AEC45B}"/>
              </a:ext>
            </a:extLst>
          </p:cNvPr>
          <p:cNvSpPr/>
          <p:nvPr/>
        </p:nvSpPr>
        <p:spPr>
          <a:xfrm>
            <a:off x="5059679"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57" name="object 453">
            <a:extLst>
              <a:ext uri="{FF2B5EF4-FFF2-40B4-BE49-F238E27FC236}">
                <a16:creationId xmlns:a16="http://schemas.microsoft.com/office/drawing/2014/main" id="{E0AC4E35-BBDA-764B-BE98-106D1BB41063}"/>
              </a:ext>
            </a:extLst>
          </p:cNvPr>
          <p:cNvSpPr/>
          <p:nvPr/>
        </p:nvSpPr>
        <p:spPr>
          <a:xfrm>
            <a:off x="5119115"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58" name="object 454">
            <a:extLst>
              <a:ext uri="{FF2B5EF4-FFF2-40B4-BE49-F238E27FC236}">
                <a16:creationId xmlns:a16="http://schemas.microsoft.com/office/drawing/2014/main" id="{BA092DB7-7C88-4F48-996A-D7E8AC8D2E14}"/>
              </a:ext>
            </a:extLst>
          </p:cNvPr>
          <p:cNvSpPr/>
          <p:nvPr/>
        </p:nvSpPr>
        <p:spPr>
          <a:xfrm>
            <a:off x="5177028"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59" name="object 455">
            <a:extLst>
              <a:ext uri="{FF2B5EF4-FFF2-40B4-BE49-F238E27FC236}">
                <a16:creationId xmlns:a16="http://schemas.microsoft.com/office/drawing/2014/main" id="{58DC309E-E8D0-284A-81BB-76871DD50FDA}"/>
              </a:ext>
            </a:extLst>
          </p:cNvPr>
          <p:cNvSpPr/>
          <p:nvPr/>
        </p:nvSpPr>
        <p:spPr>
          <a:xfrm>
            <a:off x="5236464" y="41826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460" name="object 456">
            <a:extLst>
              <a:ext uri="{FF2B5EF4-FFF2-40B4-BE49-F238E27FC236}">
                <a16:creationId xmlns:a16="http://schemas.microsoft.com/office/drawing/2014/main" id="{8B0AF154-1962-7B4D-BEC9-D476029D1C4F}"/>
              </a:ext>
            </a:extLst>
          </p:cNvPr>
          <p:cNvSpPr/>
          <p:nvPr/>
        </p:nvSpPr>
        <p:spPr>
          <a:xfrm>
            <a:off x="5294376"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61" name="object 457">
            <a:extLst>
              <a:ext uri="{FF2B5EF4-FFF2-40B4-BE49-F238E27FC236}">
                <a16:creationId xmlns:a16="http://schemas.microsoft.com/office/drawing/2014/main" id="{7FDA4FDF-FAA9-FA4F-AF3D-5D8A5ECC1532}"/>
              </a:ext>
            </a:extLst>
          </p:cNvPr>
          <p:cNvSpPr/>
          <p:nvPr/>
        </p:nvSpPr>
        <p:spPr>
          <a:xfrm>
            <a:off x="5352288"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62" name="object 458">
            <a:extLst>
              <a:ext uri="{FF2B5EF4-FFF2-40B4-BE49-F238E27FC236}">
                <a16:creationId xmlns:a16="http://schemas.microsoft.com/office/drawing/2014/main" id="{D0DED0CA-C7F9-074F-84E8-35AC72356917}"/>
              </a:ext>
            </a:extLst>
          </p:cNvPr>
          <p:cNvSpPr/>
          <p:nvPr/>
        </p:nvSpPr>
        <p:spPr>
          <a:xfrm>
            <a:off x="541172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63" name="object 459">
            <a:extLst>
              <a:ext uri="{FF2B5EF4-FFF2-40B4-BE49-F238E27FC236}">
                <a16:creationId xmlns:a16="http://schemas.microsoft.com/office/drawing/2014/main" id="{6AD34E61-4C70-244E-A79F-5F6AAFEC6197}"/>
              </a:ext>
            </a:extLst>
          </p:cNvPr>
          <p:cNvSpPr/>
          <p:nvPr/>
        </p:nvSpPr>
        <p:spPr>
          <a:xfrm>
            <a:off x="5469635"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64" name="object 460">
            <a:extLst>
              <a:ext uri="{FF2B5EF4-FFF2-40B4-BE49-F238E27FC236}">
                <a16:creationId xmlns:a16="http://schemas.microsoft.com/office/drawing/2014/main" id="{4C7D5C23-51BE-6541-BB5C-5FA09DA47923}"/>
              </a:ext>
            </a:extLst>
          </p:cNvPr>
          <p:cNvSpPr/>
          <p:nvPr/>
        </p:nvSpPr>
        <p:spPr>
          <a:xfrm>
            <a:off x="552754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65" name="object 461">
            <a:extLst>
              <a:ext uri="{FF2B5EF4-FFF2-40B4-BE49-F238E27FC236}">
                <a16:creationId xmlns:a16="http://schemas.microsoft.com/office/drawing/2014/main" id="{A0497FE5-B007-5F4B-8CD3-626FD8F8AF12}"/>
              </a:ext>
            </a:extLst>
          </p:cNvPr>
          <p:cNvSpPr/>
          <p:nvPr/>
        </p:nvSpPr>
        <p:spPr>
          <a:xfrm>
            <a:off x="5586984"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66" name="object 462">
            <a:extLst>
              <a:ext uri="{FF2B5EF4-FFF2-40B4-BE49-F238E27FC236}">
                <a16:creationId xmlns:a16="http://schemas.microsoft.com/office/drawing/2014/main" id="{F9418B48-1472-E647-8C68-24209D7411C7}"/>
              </a:ext>
            </a:extLst>
          </p:cNvPr>
          <p:cNvSpPr/>
          <p:nvPr/>
        </p:nvSpPr>
        <p:spPr>
          <a:xfrm>
            <a:off x="5644896"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467" name="object 463">
            <a:extLst>
              <a:ext uri="{FF2B5EF4-FFF2-40B4-BE49-F238E27FC236}">
                <a16:creationId xmlns:a16="http://schemas.microsoft.com/office/drawing/2014/main" id="{DE7BA5F8-83A5-154D-A10E-3E1408ED3615}"/>
              </a:ext>
            </a:extLst>
          </p:cNvPr>
          <p:cNvSpPr/>
          <p:nvPr/>
        </p:nvSpPr>
        <p:spPr>
          <a:xfrm>
            <a:off x="570280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468" name="object 464">
            <a:extLst>
              <a:ext uri="{FF2B5EF4-FFF2-40B4-BE49-F238E27FC236}">
                <a16:creationId xmlns:a16="http://schemas.microsoft.com/office/drawing/2014/main" id="{657C0B19-7F24-A24D-8AB9-1682ACCECD40}"/>
              </a:ext>
            </a:extLst>
          </p:cNvPr>
          <p:cNvSpPr/>
          <p:nvPr/>
        </p:nvSpPr>
        <p:spPr>
          <a:xfrm>
            <a:off x="5762244" y="4178808"/>
            <a:ext cx="15240" cy="7620"/>
          </a:xfrm>
          <a:custGeom>
            <a:avLst/>
            <a:gdLst/>
            <a:ahLst/>
            <a:cxnLst/>
            <a:rect l="l" t="t" r="r" b="b"/>
            <a:pathLst>
              <a:path w="15239" h="7620">
                <a:moveTo>
                  <a:pt x="0" y="7619"/>
                </a:moveTo>
                <a:lnTo>
                  <a:pt x="15239" y="7619"/>
                </a:lnTo>
                <a:lnTo>
                  <a:pt x="15239" y="0"/>
                </a:lnTo>
                <a:lnTo>
                  <a:pt x="0" y="0"/>
                </a:lnTo>
                <a:lnTo>
                  <a:pt x="0" y="7619"/>
                </a:lnTo>
                <a:close/>
              </a:path>
            </a:pathLst>
          </a:custGeom>
          <a:solidFill>
            <a:srgbClr val="D8D8D8"/>
          </a:solidFill>
        </p:spPr>
        <p:txBody>
          <a:bodyPr wrap="square" lIns="0" tIns="0" rIns="0" bIns="0" rtlCol="0"/>
          <a:lstStyle/>
          <a:p>
            <a:endParaRPr/>
          </a:p>
        </p:txBody>
      </p:sp>
      <p:sp>
        <p:nvSpPr>
          <p:cNvPr id="469" name="object 465">
            <a:extLst>
              <a:ext uri="{FF2B5EF4-FFF2-40B4-BE49-F238E27FC236}">
                <a16:creationId xmlns:a16="http://schemas.microsoft.com/office/drawing/2014/main" id="{7C2C5F67-66CA-274F-902B-2994F5CCD638}"/>
              </a:ext>
            </a:extLst>
          </p:cNvPr>
          <p:cNvSpPr/>
          <p:nvPr/>
        </p:nvSpPr>
        <p:spPr>
          <a:xfrm>
            <a:off x="1318259"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70" name="object 466">
            <a:extLst>
              <a:ext uri="{FF2B5EF4-FFF2-40B4-BE49-F238E27FC236}">
                <a16:creationId xmlns:a16="http://schemas.microsoft.com/office/drawing/2014/main" id="{09DB1027-A345-0A48-9E20-27E17EE8E13E}"/>
              </a:ext>
            </a:extLst>
          </p:cNvPr>
          <p:cNvSpPr/>
          <p:nvPr/>
        </p:nvSpPr>
        <p:spPr>
          <a:xfrm>
            <a:off x="1376172"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71" name="object 467">
            <a:extLst>
              <a:ext uri="{FF2B5EF4-FFF2-40B4-BE49-F238E27FC236}">
                <a16:creationId xmlns:a16="http://schemas.microsoft.com/office/drawing/2014/main" id="{A715D1A3-D2E8-5241-95A8-3CE73BD7F82F}"/>
              </a:ext>
            </a:extLst>
          </p:cNvPr>
          <p:cNvSpPr/>
          <p:nvPr/>
        </p:nvSpPr>
        <p:spPr>
          <a:xfrm>
            <a:off x="1435608"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72" name="object 468">
            <a:extLst>
              <a:ext uri="{FF2B5EF4-FFF2-40B4-BE49-F238E27FC236}">
                <a16:creationId xmlns:a16="http://schemas.microsoft.com/office/drawing/2014/main" id="{269AEE39-AC59-9F42-BC62-9ECC3B44F698}"/>
              </a:ext>
            </a:extLst>
          </p:cNvPr>
          <p:cNvSpPr/>
          <p:nvPr/>
        </p:nvSpPr>
        <p:spPr>
          <a:xfrm>
            <a:off x="1493519"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73" name="object 469">
            <a:extLst>
              <a:ext uri="{FF2B5EF4-FFF2-40B4-BE49-F238E27FC236}">
                <a16:creationId xmlns:a16="http://schemas.microsoft.com/office/drawing/2014/main" id="{DB3FB70A-C5B0-1E44-A965-8D7FCB7D872F}"/>
              </a:ext>
            </a:extLst>
          </p:cNvPr>
          <p:cNvSpPr/>
          <p:nvPr/>
        </p:nvSpPr>
        <p:spPr>
          <a:xfrm>
            <a:off x="1551432" y="38381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74" name="object 470">
            <a:extLst>
              <a:ext uri="{FF2B5EF4-FFF2-40B4-BE49-F238E27FC236}">
                <a16:creationId xmlns:a16="http://schemas.microsoft.com/office/drawing/2014/main" id="{D0380346-55DA-B540-BAB9-C5590434536C}"/>
              </a:ext>
            </a:extLst>
          </p:cNvPr>
          <p:cNvSpPr/>
          <p:nvPr/>
        </p:nvSpPr>
        <p:spPr>
          <a:xfrm>
            <a:off x="1610867"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75" name="object 471">
            <a:extLst>
              <a:ext uri="{FF2B5EF4-FFF2-40B4-BE49-F238E27FC236}">
                <a16:creationId xmlns:a16="http://schemas.microsoft.com/office/drawing/2014/main" id="{C67F1234-1238-6F42-AED9-A3809299D2F4}"/>
              </a:ext>
            </a:extLst>
          </p:cNvPr>
          <p:cNvSpPr/>
          <p:nvPr/>
        </p:nvSpPr>
        <p:spPr>
          <a:xfrm>
            <a:off x="1668779"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76" name="object 472">
            <a:extLst>
              <a:ext uri="{FF2B5EF4-FFF2-40B4-BE49-F238E27FC236}">
                <a16:creationId xmlns:a16="http://schemas.microsoft.com/office/drawing/2014/main" id="{2016ADD8-CE82-3E4D-825A-B79F0CC37210}"/>
              </a:ext>
            </a:extLst>
          </p:cNvPr>
          <p:cNvSpPr/>
          <p:nvPr/>
        </p:nvSpPr>
        <p:spPr>
          <a:xfrm>
            <a:off x="1728216" y="3838194"/>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477" name="object 473">
            <a:extLst>
              <a:ext uri="{FF2B5EF4-FFF2-40B4-BE49-F238E27FC236}">
                <a16:creationId xmlns:a16="http://schemas.microsoft.com/office/drawing/2014/main" id="{D004B87C-9C96-8542-AEF8-F533A3B887B5}"/>
              </a:ext>
            </a:extLst>
          </p:cNvPr>
          <p:cNvSpPr/>
          <p:nvPr/>
        </p:nvSpPr>
        <p:spPr>
          <a:xfrm>
            <a:off x="1786127" y="38381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78" name="object 474">
            <a:extLst>
              <a:ext uri="{FF2B5EF4-FFF2-40B4-BE49-F238E27FC236}">
                <a16:creationId xmlns:a16="http://schemas.microsoft.com/office/drawing/2014/main" id="{EF288FDF-35FC-4847-A403-438E1B41B50D}"/>
              </a:ext>
            </a:extLst>
          </p:cNvPr>
          <p:cNvSpPr/>
          <p:nvPr/>
        </p:nvSpPr>
        <p:spPr>
          <a:xfrm>
            <a:off x="1844039" y="38381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79" name="object 475">
            <a:extLst>
              <a:ext uri="{FF2B5EF4-FFF2-40B4-BE49-F238E27FC236}">
                <a16:creationId xmlns:a16="http://schemas.microsoft.com/office/drawing/2014/main" id="{BAD0DC2D-8DBA-8445-9483-522E21C56F0B}"/>
              </a:ext>
            </a:extLst>
          </p:cNvPr>
          <p:cNvSpPr/>
          <p:nvPr/>
        </p:nvSpPr>
        <p:spPr>
          <a:xfrm>
            <a:off x="1903475"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80" name="object 476">
            <a:extLst>
              <a:ext uri="{FF2B5EF4-FFF2-40B4-BE49-F238E27FC236}">
                <a16:creationId xmlns:a16="http://schemas.microsoft.com/office/drawing/2014/main" id="{667B85ED-B7CA-6D4A-ACAF-DE7C931ECC97}"/>
              </a:ext>
            </a:extLst>
          </p:cNvPr>
          <p:cNvSpPr/>
          <p:nvPr/>
        </p:nvSpPr>
        <p:spPr>
          <a:xfrm>
            <a:off x="1961388"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81" name="object 477">
            <a:extLst>
              <a:ext uri="{FF2B5EF4-FFF2-40B4-BE49-F238E27FC236}">
                <a16:creationId xmlns:a16="http://schemas.microsoft.com/office/drawing/2014/main" id="{3A8A72AE-650F-074E-B090-F13B811B340D}"/>
              </a:ext>
            </a:extLst>
          </p:cNvPr>
          <p:cNvSpPr/>
          <p:nvPr/>
        </p:nvSpPr>
        <p:spPr>
          <a:xfrm>
            <a:off x="2019300"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82" name="object 478">
            <a:extLst>
              <a:ext uri="{FF2B5EF4-FFF2-40B4-BE49-F238E27FC236}">
                <a16:creationId xmlns:a16="http://schemas.microsoft.com/office/drawing/2014/main" id="{BE3D77D8-FCF5-CC42-9DAF-D4FC1B334DBB}"/>
              </a:ext>
            </a:extLst>
          </p:cNvPr>
          <p:cNvSpPr/>
          <p:nvPr/>
        </p:nvSpPr>
        <p:spPr>
          <a:xfrm>
            <a:off x="2078736" y="38381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83" name="object 479">
            <a:extLst>
              <a:ext uri="{FF2B5EF4-FFF2-40B4-BE49-F238E27FC236}">
                <a16:creationId xmlns:a16="http://schemas.microsoft.com/office/drawing/2014/main" id="{8048890F-40FD-7B4B-84BF-D72E08C0E1B1}"/>
              </a:ext>
            </a:extLst>
          </p:cNvPr>
          <p:cNvSpPr/>
          <p:nvPr/>
        </p:nvSpPr>
        <p:spPr>
          <a:xfrm>
            <a:off x="2136648" y="38381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84" name="object 480">
            <a:extLst>
              <a:ext uri="{FF2B5EF4-FFF2-40B4-BE49-F238E27FC236}">
                <a16:creationId xmlns:a16="http://schemas.microsoft.com/office/drawing/2014/main" id="{5878FB0E-3B52-444A-8FD6-1943E91BA8C7}"/>
              </a:ext>
            </a:extLst>
          </p:cNvPr>
          <p:cNvSpPr/>
          <p:nvPr/>
        </p:nvSpPr>
        <p:spPr>
          <a:xfrm>
            <a:off x="2194560"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85" name="object 481">
            <a:extLst>
              <a:ext uri="{FF2B5EF4-FFF2-40B4-BE49-F238E27FC236}">
                <a16:creationId xmlns:a16="http://schemas.microsoft.com/office/drawing/2014/main" id="{A90F69C0-1BC9-864C-B623-67FFC6C21F5E}"/>
              </a:ext>
            </a:extLst>
          </p:cNvPr>
          <p:cNvSpPr/>
          <p:nvPr/>
        </p:nvSpPr>
        <p:spPr>
          <a:xfrm>
            <a:off x="2253995"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86" name="object 482">
            <a:extLst>
              <a:ext uri="{FF2B5EF4-FFF2-40B4-BE49-F238E27FC236}">
                <a16:creationId xmlns:a16="http://schemas.microsoft.com/office/drawing/2014/main" id="{E9885518-4A3B-3240-A952-FB05FB37147C}"/>
              </a:ext>
            </a:extLst>
          </p:cNvPr>
          <p:cNvSpPr/>
          <p:nvPr/>
        </p:nvSpPr>
        <p:spPr>
          <a:xfrm>
            <a:off x="2311907"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87" name="object 483">
            <a:extLst>
              <a:ext uri="{FF2B5EF4-FFF2-40B4-BE49-F238E27FC236}">
                <a16:creationId xmlns:a16="http://schemas.microsoft.com/office/drawing/2014/main" id="{47ADC49A-208B-5649-BE4B-7E12F3F727C7}"/>
              </a:ext>
            </a:extLst>
          </p:cNvPr>
          <p:cNvSpPr/>
          <p:nvPr/>
        </p:nvSpPr>
        <p:spPr>
          <a:xfrm>
            <a:off x="2371344" y="3838194"/>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488" name="object 484">
            <a:extLst>
              <a:ext uri="{FF2B5EF4-FFF2-40B4-BE49-F238E27FC236}">
                <a16:creationId xmlns:a16="http://schemas.microsoft.com/office/drawing/2014/main" id="{F35AEFA4-EFF4-4D4A-9104-2415D1AC0EFD}"/>
              </a:ext>
            </a:extLst>
          </p:cNvPr>
          <p:cNvSpPr/>
          <p:nvPr/>
        </p:nvSpPr>
        <p:spPr>
          <a:xfrm>
            <a:off x="2429255"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89" name="object 485">
            <a:extLst>
              <a:ext uri="{FF2B5EF4-FFF2-40B4-BE49-F238E27FC236}">
                <a16:creationId xmlns:a16="http://schemas.microsoft.com/office/drawing/2014/main" id="{BBB1C5E2-73ED-6546-B565-FDCDCDF9F827}"/>
              </a:ext>
            </a:extLst>
          </p:cNvPr>
          <p:cNvSpPr/>
          <p:nvPr/>
        </p:nvSpPr>
        <p:spPr>
          <a:xfrm>
            <a:off x="2487167"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90" name="object 486">
            <a:extLst>
              <a:ext uri="{FF2B5EF4-FFF2-40B4-BE49-F238E27FC236}">
                <a16:creationId xmlns:a16="http://schemas.microsoft.com/office/drawing/2014/main" id="{0A350A1D-91B6-8344-9E6F-17166931AADB}"/>
              </a:ext>
            </a:extLst>
          </p:cNvPr>
          <p:cNvSpPr/>
          <p:nvPr/>
        </p:nvSpPr>
        <p:spPr>
          <a:xfrm>
            <a:off x="2546603"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91" name="object 487">
            <a:extLst>
              <a:ext uri="{FF2B5EF4-FFF2-40B4-BE49-F238E27FC236}">
                <a16:creationId xmlns:a16="http://schemas.microsoft.com/office/drawing/2014/main" id="{444F0DB8-FD38-CB4D-A1B0-B48A9E4E7359}"/>
              </a:ext>
            </a:extLst>
          </p:cNvPr>
          <p:cNvSpPr/>
          <p:nvPr/>
        </p:nvSpPr>
        <p:spPr>
          <a:xfrm>
            <a:off x="2604516" y="38381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92" name="object 488">
            <a:extLst>
              <a:ext uri="{FF2B5EF4-FFF2-40B4-BE49-F238E27FC236}">
                <a16:creationId xmlns:a16="http://schemas.microsoft.com/office/drawing/2014/main" id="{545882EE-1BC3-454B-9BC4-ED3D8FC23479}"/>
              </a:ext>
            </a:extLst>
          </p:cNvPr>
          <p:cNvSpPr/>
          <p:nvPr/>
        </p:nvSpPr>
        <p:spPr>
          <a:xfrm>
            <a:off x="2662427"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93" name="object 489">
            <a:extLst>
              <a:ext uri="{FF2B5EF4-FFF2-40B4-BE49-F238E27FC236}">
                <a16:creationId xmlns:a16="http://schemas.microsoft.com/office/drawing/2014/main" id="{2D42F1D6-95DF-C445-8F59-F293BA5D5487}"/>
              </a:ext>
            </a:extLst>
          </p:cNvPr>
          <p:cNvSpPr/>
          <p:nvPr/>
        </p:nvSpPr>
        <p:spPr>
          <a:xfrm>
            <a:off x="2721864" y="38381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94" name="object 490">
            <a:extLst>
              <a:ext uri="{FF2B5EF4-FFF2-40B4-BE49-F238E27FC236}">
                <a16:creationId xmlns:a16="http://schemas.microsoft.com/office/drawing/2014/main" id="{CF5F55B9-32A5-3A49-8BB9-DB9B4F35800B}"/>
              </a:ext>
            </a:extLst>
          </p:cNvPr>
          <p:cNvSpPr/>
          <p:nvPr/>
        </p:nvSpPr>
        <p:spPr>
          <a:xfrm>
            <a:off x="2779775" y="38381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95" name="object 491">
            <a:extLst>
              <a:ext uri="{FF2B5EF4-FFF2-40B4-BE49-F238E27FC236}">
                <a16:creationId xmlns:a16="http://schemas.microsoft.com/office/drawing/2014/main" id="{C6215528-3B56-AC48-8897-B98139FEF50F}"/>
              </a:ext>
            </a:extLst>
          </p:cNvPr>
          <p:cNvSpPr/>
          <p:nvPr/>
        </p:nvSpPr>
        <p:spPr>
          <a:xfrm>
            <a:off x="2839211" y="3838194"/>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496" name="object 492">
            <a:extLst>
              <a:ext uri="{FF2B5EF4-FFF2-40B4-BE49-F238E27FC236}">
                <a16:creationId xmlns:a16="http://schemas.microsoft.com/office/drawing/2014/main" id="{B680D1E4-62DF-BB4C-B491-A40CAB4DEF0C}"/>
              </a:ext>
            </a:extLst>
          </p:cNvPr>
          <p:cNvSpPr/>
          <p:nvPr/>
        </p:nvSpPr>
        <p:spPr>
          <a:xfrm>
            <a:off x="2897124" y="38381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97" name="object 493">
            <a:extLst>
              <a:ext uri="{FF2B5EF4-FFF2-40B4-BE49-F238E27FC236}">
                <a16:creationId xmlns:a16="http://schemas.microsoft.com/office/drawing/2014/main" id="{5ADD8A4E-7D15-534B-A510-08CE82EFE785}"/>
              </a:ext>
            </a:extLst>
          </p:cNvPr>
          <p:cNvSpPr/>
          <p:nvPr/>
        </p:nvSpPr>
        <p:spPr>
          <a:xfrm>
            <a:off x="2955035" y="38381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498" name="object 494">
            <a:extLst>
              <a:ext uri="{FF2B5EF4-FFF2-40B4-BE49-F238E27FC236}">
                <a16:creationId xmlns:a16="http://schemas.microsoft.com/office/drawing/2014/main" id="{29B3B47B-1A4F-804B-A924-2F2BA95494A6}"/>
              </a:ext>
            </a:extLst>
          </p:cNvPr>
          <p:cNvSpPr/>
          <p:nvPr/>
        </p:nvSpPr>
        <p:spPr>
          <a:xfrm>
            <a:off x="3014472" y="38381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499" name="object 495">
            <a:extLst>
              <a:ext uri="{FF2B5EF4-FFF2-40B4-BE49-F238E27FC236}">
                <a16:creationId xmlns:a16="http://schemas.microsoft.com/office/drawing/2014/main" id="{10ACCF7B-AADD-0E4F-B74C-2E6CD1518798}"/>
              </a:ext>
            </a:extLst>
          </p:cNvPr>
          <p:cNvSpPr/>
          <p:nvPr/>
        </p:nvSpPr>
        <p:spPr>
          <a:xfrm>
            <a:off x="3072383" y="38381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500" name="object 496">
            <a:extLst>
              <a:ext uri="{FF2B5EF4-FFF2-40B4-BE49-F238E27FC236}">
                <a16:creationId xmlns:a16="http://schemas.microsoft.com/office/drawing/2014/main" id="{E7909E05-8EBA-494A-BE74-78D7C1CA7DD8}"/>
              </a:ext>
            </a:extLst>
          </p:cNvPr>
          <p:cNvSpPr/>
          <p:nvPr/>
        </p:nvSpPr>
        <p:spPr>
          <a:xfrm>
            <a:off x="3130296" y="38381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501" name="object 497">
            <a:extLst>
              <a:ext uri="{FF2B5EF4-FFF2-40B4-BE49-F238E27FC236}">
                <a16:creationId xmlns:a16="http://schemas.microsoft.com/office/drawing/2014/main" id="{191ADCB2-E2F3-0D43-B061-6475FDEC4CC1}"/>
              </a:ext>
            </a:extLst>
          </p:cNvPr>
          <p:cNvSpPr/>
          <p:nvPr/>
        </p:nvSpPr>
        <p:spPr>
          <a:xfrm>
            <a:off x="3189732" y="38381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502" name="object 498">
            <a:extLst>
              <a:ext uri="{FF2B5EF4-FFF2-40B4-BE49-F238E27FC236}">
                <a16:creationId xmlns:a16="http://schemas.microsoft.com/office/drawing/2014/main" id="{40D3B702-7561-9246-8FAD-4661A50D8FD4}"/>
              </a:ext>
            </a:extLst>
          </p:cNvPr>
          <p:cNvSpPr/>
          <p:nvPr/>
        </p:nvSpPr>
        <p:spPr>
          <a:xfrm>
            <a:off x="324764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03" name="object 499">
            <a:extLst>
              <a:ext uri="{FF2B5EF4-FFF2-40B4-BE49-F238E27FC236}">
                <a16:creationId xmlns:a16="http://schemas.microsoft.com/office/drawing/2014/main" id="{D8EC834C-F7CD-0D46-A8FB-AE359F2C5624}"/>
              </a:ext>
            </a:extLst>
          </p:cNvPr>
          <p:cNvSpPr/>
          <p:nvPr/>
        </p:nvSpPr>
        <p:spPr>
          <a:xfrm>
            <a:off x="3305555"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04" name="object 500">
            <a:extLst>
              <a:ext uri="{FF2B5EF4-FFF2-40B4-BE49-F238E27FC236}">
                <a16:creationId xmlns:a16="http://schemas.microsoft.com/office/drawing/2014/main" id="{F9F038ED-04DD-FD45-9010-A281B3AA2A05}"/>
              </a:ext>
            </a:extLst>
          </p:cNvPr>
          <p:cNvSpPr/>
          <p:nvPr/>
        </p:nvSpPr>
        <p:spPr>
          <a:xfrm>
            <a:off x="3364991"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05" name="object 501">
            <a:extLst>
              <a:ext uri="{FF2B5EF4-FFF2-40B4-BE49-F238E27FC236}">
                <a16:creationId xmlns:a16="http://schemas.microsoft.com/office/drawing/2014/main" id="{BE48C497-7894-104B-9D83-1C9FB3F5DD7A}"/>
              </a:ext>
            </a:extLst>
          </p:cNvPr>
          <p:cNvSpPr/>
          <p:nvPr/>
        </p:nvSpPr>
        <p:spPr>
          <a:xfrm>
            <a:off x="342290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06" name="object 502">
            <a:extLst>
              <a:ext uri="{FF2B5EF4-FFF2-40B4-BE49-F238E27FC236}">
                <a16:creationId xmlns:a16="http://schemas.microsoft.com/office/drawing/2014/main" id="{6650C84D-AA2A-754F-90B1-6215C2E402AE}"/>
              </a:ext>
            </a:extLst>
          </p:cNvPr>
          <p:cNvSpPr/>
          <p:nvPr/>
        </p:nvSpPr>
        <p:spPr>
          <a:xfrm>
            <a:off x="3482340" y="38381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507" name="object 503">
            <a:extLst>
              <a:ext uri="{FF2B5EF4-FFF2-40B4-BE49-F238E27FC236}">
                <a16:creationId xmlns:a16="http://schemas.microsoft.com/office/drawing/2014/main" id="{1CE0CEF8-366B-5549-87D8-B998A87D9A5E}"/>
              </a:ext>
            </a:extLst>
          </p:cNvPr>
          <p:cNvSpPr/>
          <p:nvPr/>
        </p:nvSpPr>
        <p:spPr>
          <a:xfrm>
            <a:off x="3540252"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08" name="object 504">
            <a:extLst>
              <a:ext uri="{FF2B5EF4-FFF2-40B4-BE49-F238E27FC236}">
                <a16:creationId xmlns:a16="http://schemas.microsoft.com/office/drawing/2014/main" id="{ACD4592F-BDD7-B645-9AF3-6D4BE4ABFF98}"/>
              </a:ext>
            </a:extLst>
          </p:cNvPr>
          <p:cNvSpPr/>
          <p:nvPr/>
        </p:nvSpPr>
        <p:spPr>
          <a:xfrm>
            <a:off x="3598164"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09" name="object 505">
            <a:extLst>
              <a:ext uri="{FF2B5EF4-FFF2-40B4-BE49-F238E27FC236}">
                <a16:creationId xmlns:a16="http://schemas.microsoft.com/office/drawing/2014/main" id="{CA543770-86E5-0246-80A5-F847239150A1}"/>
              </a:ext>
            </a:extLst>
          </p:cNvPr>
          <p:cNvSpPr/>
          <p:nvPr/>
        </p:nvSpPr>
        <p:spPr>
          <a:xfrm>
            <a:off x="3657600"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10" name="object 506">
            <a:extLst>
              <a:ext uri="{FF2B5EF4-FFF2-40B4-BE49-F238E27FC236}">
                <a16:creationId xmlns:a16="http://schemas.microsoft.com/office/drawing/2014/main" id="{0DB8DD0C-804A-E146-8DF9-9B113B10651D}"/>
              </a:ext>
            </a:extLst>
          </p:cNvPr>
          <p:cNvSpPr/>
          <p:nvPr/>
        </p:nvSpPr>
        <p:spPr>
          <a:xfrm>
            <a:off x="3715511"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11" name="object 507">
            <a:extLst>
              <a:ext uri="{FF2B5EF4-FFF2-40B4-BE49-F238E27FC236}">
                <a16:creationId xmlns:a16="http://schemas.microsoft.com/office/drawing/2014/main" id="{9A0EC359-852F-BE49-BDD4-47E60A665351}"/>
              </a:ext>
            </a:extLst>
          </p:cNvPr>
          <p:cNvSpPr/>
          <p:nvPr/>
        </p:nvSpPr>
        <p:spPr>
          <a:xfrm>
            <a:off x="3773423"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12" name="object 508">
            <a:extLst>
              <a:ext uri="{FF2B5EF4-FFF2-40B4-BE49-F238E27FC236}">
                <a16:creationId xmlns:a16="http://schemas.microsoft.com/office/drawing/2014/main" id="{218B7BD3-D5E1-DA4C-A615-E814DF95B995}"/>
              </a:ext>
            </a:extLst>
          </p:cNvPr>
          <p:cNvSpPr/>
          <p:nvPr/>
        </p:nvSpPr>
        <p:spPr>
          <a:xfrm>
            <a:off x="3832859"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13" name="object 509">
            <a:extLst>
              <a:ext uri="{FF2B5EF4-FFF2-40B4-BE49-F238E27FC236}">
                <a16:creationId xmlns:a16="http://schemas.microsoft.com/office/drawing/2014/main" id="{4251A086-CC95-234D-A23B-CF831F6304D1}"/>
              </a:ext>
            </a:extLst>
          </p:cNvPr>
          <p:cNvSpPr/>
          <p:nvPr/>
        </p:nvSpPr>
        <p:spPr>
          <a:xfrm>
            <a:off x="3890772"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14" name="object 510">
            <a:extLst>
              <a:ext uri="{FF2B5EF4-FFF2-40B4-BE49-F238E27FC236}">
                <a16:creationId xmlns:a16="http://schemas.microsoft.com/office/drawing/2014/main" id="{CA0EA663-4DB6-5348-BBD5-DBFCF1D152FF}"/>
              </a:ext>
            </a:extLst>
          </p:cNvPr>
          <p:cNvSpPr/>
          <p:nvPr/>
        </p:nvSpPr>
        <p:spPr>
          <a:xfrm>
            <a:off x="3948684"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15" name="object 511">
            <a:extLst>
              <a:ext uri="{FF2B5EF4-FFF2-40B4-BE49-F238E27FC236}">
                <a16:creationId xmlns:a16="http://schemas.microsoft.com/office/drawing/2014/main" id="{D5FF9BF8-3389-6F49-B62E-F0E17F7E758B}"/>
              </a:ext>
            </a:extLst>
          </p:cNvPr>
          <p:cNvSpPr/>
          <p:nvPr/>
        </p:nvSpPr>
        <p:spPr>
          <a:xfrm>
            <a:off x="4008120"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16" name="object 512">
            <a:extLst>
              <a:ext uri="{FF2B5EF4-FFF2-40B4-BE49-F238E27FC236}">
                <a16:creationId xmlns:a16="http://schemas.microsoft.com/office/drawing/2014/main" id="{27DFB92A-C315-9647-9E13-83573EF05F62}"/>
              </a:ext>
            </a:extLst>
          </p:cNvPr>
          <p:cNvSpPr/>
          <p:nvPr/>
        </p:nvSpPr>
        <p:spPr>
          <a:xfrm>
            <a:off x="4066032"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17" name="object 513">
            <a:extLst>
              <a:ext uri="{FF2B5EF4-FFF2-40B4-BE49-F238E27FC236}">
                <a16:creationId xmlns:a16="http://schemas.microsoft.com/office/drawing/2014/main" id="{4F4BD29C-F566-9449-A856-4CE8BE4323CC}"/>
              </a:ext>
            </a:extLst>
          </p:cNvPr>
          <p:cNvSpPr/>
          <p:nvPr/>
        </p:nvSpPr>
        <p:spPr>
          <a:xfrm>
            <a:off x="4125467" y="3838194"/>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518" name="object 514">
            <a:extLst>
              <a:ext uri="{FF2B5EF4-FFF2-40B4-BE49-F238E27FC236}">
                <a16:creationId xmlns:a16="http://schemas.microsoft.com/office/drawing/2014/main" id="{14B8C4E4-0939-334D-BEE8-B08457FEC05B}"/>
              </a:ext>
            </a:extLst>
          </p:cNvPr>
          <p:cNvSpPr/>
          <p:nvPr/>
        </p:nvSpPr>
        <p:spPr>
          <a:xfrm>
            <a:off x="4183379"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19" name="object 515">
            <a:extLst>
              <a:ext uri="{FF2B5EF4-FFF2-40B4-BE49-F238E27FC236}">
                <a16:creationId xmlns:a16="http://schemas.microsoft.com/office/drawing/2014/main" id="{483254B0-F5DD-2D4F-8A7B-99DBFBBAD50C}"/>
              </a:ext>
            </a:extLst>
          </p:cNvPr>
          <p:cNvSpPr/>
          <p:nvPr/>
        </p:nvSpPr>
        <p:spPr>
          <a:xfrm>
            <a:off x="4241291"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20" name="object 516">
            <a:extLst>
              <a:ext uri="{FF2B5EF4-FFF2-40B4-BE49-F238E27FC236}">
                <a16:creationId xmlns:a16="http://schemas.microsoft.com/office/drawing/2014/main" id="{EC9A2A94-5589-B74B-8EA0-E8E35DEE07A1}"/>
              </a:ext>
            </a:extLst>
          </p:cNvPr>
          <p:cNvSpPr/>
          <p:nvPr/>
        </p:nvSpPr>
        <p:spPr>
          <a:xfrm>
            <a:off x="430072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21" name="object 517">
            <a:extLst>
              <a:ext uri="{FF2B5EF4-FFF2-40B4-BE49-F238E27FC236}">
                <a16:creationId xmlns:a16="http://schemas.microsoft.com/office/drawing/2014/main" id="{14571A54-400D-BE42-88D3-FE9D22755507}"/>
              </a:ext>
            </a:extLst>
          </p:cNvPr>
          <p:cNvSpPr/>
          <p:nvPr/>
        </p:nvSpPr>
        <p:spPr>
          <a:xfrm>
            <a:off x="4358640"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22" name="object 518">
            <a:extLst>
              <a:ext uri="{FF2B5EF4-FFF2-40B4-BE49-F238E27FC236}">
                <a16:creationId xmlns:a16="http://schemas.microsoft.com/office/drawing/2014/main" id="{0C8428E4-FDD7-974C-8762-033052A84583}"/>
              </a:ext>
            </a:extLst>
          </p:cNvPr>
          <p:cNvSpPr/>
          <p:nvPr/>
        </p:nvSpPr>
        <p:spPr>
          <a:xfrm>
            <a:off x="4416552"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23" name="object 519">
            <a:extLst>
              <a:ext uri="{FF2B5EF4-FFF2-40B4-BE49-F238E27FC236}">
                <a16:creationId xmlns:a16="http://schemas.microsoft.com/office/drawing/2014/main" id="{4C1436B7-57C7-0F4B-92FD-7939873A8044}"/>
              </a:ext>
            </a:extLst>
          </p:cNvPr>
          <p:cNvSpPr/>
          <p:nvPr/>
        </p:nvSpPr>
        <p:spPr>
          <a:xfrm>
            <a:off x="4475988"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24" name="object 520">
            <a:extLst>
              <a:ext uri="{FF2B5EF4-FFF2-40B4-BE49-F238E27FC236}">
                <a16:creationId xmlns:a16="http://schemas.microsoft.com/office/drawing/2014/main" id="{A8C4E689-2501-694A-BD24-C81FC1F6A3EB}"/>
              </a:ext>
            </a:extLst>
          </p:cNvPr>
          <p:cNvSpPr/>
          <p:nvPr/>
        </p:nvSpPr>
        <p:spPr>
          <a:xfrm>
            <a:off x="4533900"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25" name="object 521">
            <a:extLst>
              <a:ext uri="{FF2B5EF4-FFF2-40B4-BE49-F238E27FC236}">
                <a16:creationId xmlns:a16="http://schemas.microsoft.com/office/drawing/2014/main" id="{E6EF003F-8C65-B141-9F97-9A34A1115DA1}"/>
              </a:ext>
            </a:extLst>
          </p:cNvPr>
          <p:cNvSpPr/>
          <p:nvPr/>
        </p:nvSpPr>
        <p:spPr>
          <a:xfrm>
            <a:off x="4593335" y="3838194"/>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526" name="object 522">
            <a:extLst>
              <a:ext uri="{FF2B5EF4-FFF2-40B4-BE49-F238E27FC236}">
                <a16:creationId xmlns:a16="http://schemas.microsoft.com/office/drawing/2014/main" id="{AE6D424F-9597-B24D-8921-25E5C033B11C}"/>
              </a:ext>
            </a:extLst>
          </p:cNvPr>
          <p:cNvSpPr/>
          <p:nvPr/>
        </p:nvSpPr>
        <p:spPr>
          <a:xfrm>
            <a:off x="4651247"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27" name="object 523">
            <a:extLst>
              <a:ext uri="{FF2B5EF4-FFF2-40B4-BE49-F238E27FC236}">
                <a16:creationId xmlns:a16="http://schemas.microsoft.com/office/drawing/2014/main" id="{758EC903-8443-874C-97D1-35EAB268BFE8}"/>
              </a:ext>
            </a:extLst>
          </p:cNvPr>
          <p:cNvSpPr/>
          <p:nvPr/>
        </p:nvSpPr>
        <p:spPr>
          <a:xfrm>
            <a:off x="4709159"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28" name="object 524">
            <a:extLst>
              <a:ext uri="{FF2B5EF4-FFF2-40B4-BE49-F238E27FC236}">
                <a16:creationId xmlns:a16="http://schemas.microsoft.com/office/drawing/2014/main" id="{4E632FAE-3F63-9645-A075-73A138F489BB}"/>
              </a:ext>
            </a:extLst>
          </p:cNvPr>
          <p:cNvSpPr/>
          <p:nvPr/>
        </p:nvSpPr>
        <p:spPr>
          <a:xfrm>
            <a:off x="4768596"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29" name="object 525">
            <a:extLst>
              <a:ext uri="{FF2B5EF4-FFF2-40B4-BE49-F238E27FC236}">
                <a16:creationId xmlns:a16="http://schemas.microsoft.com/office/drawing/2014/main" id="{7D786CDF-74F1-9043-908B-AAA5C589B816}"/>
              </a:ext>
            </a:extLst>
          </p:cNvPr>
          <p:cNvSpPr/>
          <p:nvPr/>
        </p:nvSpPr>
        <p:spPr>
          <a:xfrm>
            <a:off x="4826508"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30" name="object 526">
            <a:extLst>
              <a:ext uri="{FF2B5EF4-FFF2-40B4-BE49-F238E27FC236}">
                <a16:creationId xmlns:a16="http://schemas.microsoft.com/office/drawing/2014/main" id="{5DE780F8-E94B-9C4E-A63C-C867023D7497}"/>
              </a:ext>
            </a:extLst>
          </p:cNvPr>
          <p:cNvSpPr/>
          <p:nvPr/>
        </p:nvSpPr>
        <p:spPr>
          <a:xfrm>
            <a:off x="4884420"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31" name="object 527">
            <a:extLst>
              <a:ext uri="{FF2B5EF4-FFF2-40B4-BE49-F238E27FC236}">
                <a16:creationId xmlns:a16="http://schemas.microsoft.com/office/drawing/2014/main" id="{788C1FDF-A79C-454F-9E76-A069C671AEB3}"/>
              </a:ext>
            </a:extLst>
          </p:cNvPr>
          <p:cNvSpPr/>
          <p:nvPr/>
        </p:nvSpPr>
        <p:spPr>
          <a:xfrm>
            <a:off x="4943855"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32" name="object 528">
            <a:extLst>
              <a:ext uri="{FF2B5EF4-FFF2-40B4-BE49-F238E27FC236}">
                <a16:creationId xmlns:a16="http://schemas.microsoft.com/office/drawing/2014/main" id="{1A200093-52EA-AB4B-8118-44039DD5D983}"/>
              </a:ext>
            </a:extLst>
          </p:cNvPr>
          <p:cNvSpPr/>
          <p:nvPr/>
        </p:nvSpPr>
        <p:spPr>
          <a:xfrm>
            <a:off x="500176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33" name="object 529">
            <a:extLst>
              <a:ext uri="{FF2B5EF4-FFF2-40B4-BE49-F238E27FC236}">
                <a16:creationId xmlns:a16="http://schemas.microsoft.com/office/drawing/2014/main" id="{02087CC7-9629-384F-B4C1-A61763BD2E5E}"/>
              </a:ext>
            </a:extLst>
          </p:cNvPr>
          <p:cNvSpPr/>
          <p:nvPr/>
        </p:nvSpPr>
        <p:spPr>
          <a:xfrm>
            <a:off x="5059679"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34" name="object 530">
            <a:extLst>
              <a:ext uri="{FF2B5EF4-FFF2-40B4-BE49-F238E27FC236}">
                <a16:creationId xmlns:a16="http://schemas.microsoft.com/office/drawing/2014/main" id="{A9F9FA8D-CE4E-8948-A179-849062BAB66E}"/>
              </a:ext>
            </a:extLst>
          </p:cNvPr>
          <p:cNvSpPr/>
          <p:nvPr/>
        </p:nvSpPr>
        <p:spPr>
          <a:xfrm>
            <a:off x="5119115"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35" name="object 531">
            <a:extLst>
              <a:ext uri="{FF2B5EF4-FFF2-40B4-BE49-F238E27FC236}">
                <a16:creationId xmlns:a16="http://schemas.microsoft.com/office/drawing/2014/main" id="{D71CD888-8F51-AC4A-8932-7F308610DD59}"/>
              </a:ext>
            </a:extLst>
          </p:cNvPr>
          <p:cNvSpPr/>
          <p:nvPr/>
        </p:nvSpPr>
        <p:spPr>
          <a:xfrm>
            <a:off x="5177028"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36" name="object 532">
            <a:extLst>
              <a:ext uri="{FF2B5EF4-FFF2-40B4-BE49-F238E27FC236}">
                <a16:creationId xmlns:a16="http://schemas.microsoft.com/office/drawing/2014/main" id="{D0DF33DE-83A4-6C4B-9502-85389E8D7A26}"/>
              </a:ext>
            </a:extLst>
          </p:cNvPr>
          <p:cNvSpPr/>
          <p:nvPr/>
        </p:nvSpPr>
        <p:spPr>
          <a:xfrm>
            <a:off x="5236464" y="38381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537" name="object 533">
            <a:extLst>
              <a:ext uri="{FF2B5EF4-FFF2-40B4-BE49-F238E27FC236}">
                <a16:creationId xmlns:a16="http://schemas.microsoft.com/office/drawing/2014/main" id="{AB153BD0-29BF-1246-99D5-1F39FD6DBAD4}"/>
              </a:ext>
            </a:extLst>
          </p:cNvPr>
          <p:cNvSpPr/>
          <p:nvPr/>
        </p:nvSpPr>
        <p:spPr>
          <a:xfrm>
            <a:off x="5294376"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38" name="object 534">
            <a:extLst>
              <a:ext uri="{FF2B5EF4-FFF2-40B4-BE49-F238E27FC236}">
                <a16:creationId xmlns:a16="http://schemas.microsoft.com/office/drawing/2014/main" id="{7300D28F-3363-4D47-B8EA-FC599E14C9FA}"/>
              </a:ext>
            </a:extLst>
          </p:cNvPr>
          <p:cNvSpPr/>
          <p:nvPr/>
        </p:nvSpPr>
        <p:spPr>
          <a:xfrm>
            <a:off x="5352288"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39" name="object 535">
            <a:extLst>
              <a:ext uri="{FF2B5EF4-FFF2-40B4-BE49-F238E27FC236}">
                <a16:creationId xmlns:a16="http://schemas.microsoft.com/office/drawing/2014/main" id="{B91A1C04-DE16-7F41-A2D9-D9C8051199F1}"/>
              </a:ext>
            </a:extLst>
          </p:cNvPr>
          <p:cNvSpPr/>
          <p:nvPr/>
        </p:nvSpPr>
        <p:spPr>
          <a:xfrm>
            <a:off x="541172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40" name="object 536">
            <a:extLst>
              <a:ext uri="{FF2B5EF4-FFF2-40B4-BE49-F238E27FC236}">
                <a16:creationId xmlns:a16="http://schemas.microsoft.com/office/drawing/2014/main" id="{65565655-D042-084E-B1F8-847CE37C3274}"/>
              </a:ext>
            </a:extLst>
          </p:cNvPr>
          <p:cNvSpPr/>
          <p:nvPr/>
        </p:nvSpPr>
        <p:spPr>
          <a:xfrm>
            <a:off x="5469635"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41" name="object 537">
            <a:extLst>
              <a:ext uri="{FF2B5EF4-FFF2-40B4-BE49-F238E27FC236}">
                <a16:creationId xmlns:a16="http://schemas.microsoft.com/office/drawing/2014/main" id="{E8EB2472-F5A1-D644-AF79-A4CBE8B87AD2}"/>
              </a:ext>
            </a:extLst>
          </p:cNvPr>
          <p:cNvSpPr/>
          <p:nvPr/>
        </p:nvSpPr>
        <p:spPr>
          <a:xfrm>
            <a:off x="552754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42" name="object 538">
            <a:extLst>
              <a:ext uri="{FF2B5EF4-FFF2-40B4-BE49-F238E27FC236}">
                <a16:creationId xmlns:a16="http://schemas.microsoft.com/office/drawing/2014/main" id="{D744D622-4A1B-6B4E-9820-04009528A423}"/>
              </a:ext>
            </a:extLst>
          </p:cNvPr>
          <p:cNvSpPr/>
          <p:nvPr/>
        </p:nvSpPr>
        <p:spPr>
          <a:xfrm>
            <a:off x="5586984"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43" name="object 539">
            <a:extLst>
              <a:ext uri="{FF2B5EF4-FFF2-40B4-BE49-F238E27FC236}">
                <a16:creationId xmlns:a16="http://schemas.microsoft.com/office/drawing/2014/main" id="{0070B378-91C2-D749-AC77-71B58887D4E3}"/>
              </a:ext>
            </a:extLst>
          </p:cNvPr>
          <p:cNvSpPr/>
          <p:nvPr/>
        </p:nvSpPr>
        <p:spPr>
          <a:xfrm>
            <a:off x="5644896"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44" name="object 540">
            <a:extLst>
              <a:ext uri="{FF2B5EF4-FFF2-40B4-BE49-F238E27FC236}">
                <a16:creationId xmlns:a16="http://schemas.microsoft.com/office/drawing/2014/main" id="{BBBDA868-DA36-C542-80A5-EDD9EBA25191}"/>
              </a:ext>
            </a:extLst>
          </p:cNvPr>
          <p:cNvSpPr/>
          <p:nvPr/>
        </p:nvSpPr>
        <p:spPr>
          <a:xfrm>
            <a:off x="570280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45" name="object 541">
            <a:extLst>
              <a:ext uri="{FF2B5EF4-FFF2-40B4-BE49-F238E27FC236}">
                <a16:creationId xmlns:a16="http://schemas.microsoft.com/office/drawing/2014/main" id="{635E49E9-38F5-E847-B301-3C839EC6D806}"/>
              </a:ext>
            </a:extLst>
          </p:cNvPr>
          <p:cNvSpPr/>
          <p:nvPr/>
        </p:nvSpPr>
        <p:spPr>
          <a:xfrm>
            <a:off x="5762244" y="3838194"/>
            <a:ext cx="15240" cy="0"/>
          </a:xfrm>
          <a:custGeom>
            <a:avLst/>
            <a:gdLst/>
            <a:ahLst/>
            <a:cxnLst/>
            <a:rect l="l" t="t" r="r" b="b"/>
            <a:pathLst>
              <a:path w="15239">
                <a:moveTo>
                  <a:pt x="0" y="0"/>
                </a:moveTo>
                <a:lnTo>
                  <a:pt x="15239" y="0"/>
                </a:lnTo>
              </a:path>
            </a:pathLst>
          </a:custGeom>
          <a:ln w="7619">
            <a:solidFill>
              <a:srgbClr val="D8D8D8"/>
            </a:solidFill>
          </a:ln>
        </p:spPr>
        <p:txBody>
          <a:bodyPr wrap="square" lIns="0" tIns="0" rIns="0" bIns="0" rtlCol="0"/>
          <a:lstStyle/>
          <a:p>
            <a:endParaRPr/>
          </a:p>
        </p:txBody>
      </p:sp>
      <p:sp>
        <p:nvSpPr>
          <p:cNvPr id="546" name="object 542">
            <a:extLst>
              <a:ext uri="{FF2B5EF4-FFF2-40B4-BE49-F238E27FC236}">
                <a16:creationId xmlns:a16="http://schemas.microsoft.com/office/drawing/2014/main" id="{45D21F80-9AAC-B146-8B91-B97C47820EFA}"/>
              </a:ext>
            </a:extLst>
          </p:cNvPr>
          <p:cNvSpPr/>
          <p:nvPr/>
        </p:nvSpPr>
        <p:spPr>
          <a:xfrm>
            <a:off x="1318259"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47" name="object 543">
            <a:extLst>
              <a:ext uri="{FF2B5EF4-FFF2-40B4-BE49-F238E27FC236}">
                <a16:creationId xmlns:a16="http://schemas.microsoft.com/office/drawing/2014/main" id="{25C72F7F-33C0-9D48-9290-96DDC5382354}"/>
              </a:ext>
            </a:extLst>
          </p:cNvPr>
          <p:cNvSpPr/>
          <p:nvPr/>
        </p:nvSpPr>
        <p:spPr>
          <a:xfrm>
            <a:off x="1376172"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48" name="object 544">
            <a:extLst>
              <a:ext uri="{FF2B5EF4-FFF2-40B4-BE49-F238E27FC236}">
                <a16:creationId xmlns:a16="http://schemas.microsoft.com/office/drawing/2014/main" id="{F095F3A7-AE92-0A48-8401-7A88C82CE7F2}"/>
              </a:ext>
            </a:extLst>
          </p:cNvPr>
          <p:cNvSpPr/>
          <p:nvPr/>
        </p:nvSpPr>
        <p:spPr>
          <a:xfrm>
            <a:off x="1435608"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49" name="object 545">
            <a:extLst>
              <a:ext uri="{FF2B5EF4-FFF2-40B4-BE49-F238E27FC236}">
                <a16:creationId xmlns:a16="http://schemas.microsoft.com/office/drawing/2014/main" id="{A1B59ECC-5EE9-5B4B-B6F4-2A244E92D9F0}"/>
              </a:ext>
            </a:extLst>
          </p:cNvPr>
          <p:cNvSpPr/>
          <p:nvPr/>
        </p:nvSpPr>
        <p:spPr>
          <a:xfrm>
            <a:off x="1493519"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50" name="object 546">
            <a:extLst>
              <a:ext uri="{FF2B5EF4-FFF2-40B4-BE49-F238E27FC236}">
                <a16:creationId xmlns:a16="http://schemas.microsoft.com/office/drawing/2014/main" id="{61A9E606-8AD7-D443-9BD0-235389EC2F63}"/>
              </a:ext>
            </a:extLst>
          </p:cNvPr>
          <p:cNvSpPr/>
          <p:nvPr/>
        </p:nvSpPr>
        <p:spPr>
          <a:xfrm>
            <a:off x="1551432" y="34952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551" name="object 547">
            <a:extLst>
              <a:ext uri="{FF2B5EF4-FFF2-40B4-BE49-F238E27FC236}">
                <a16:creationId xmlns:a16="http://schemas.microsoft.com/office/drawing/2014/main" id="{520685A0-9813-B84E-BC70-650B2A00D73E}"/>
              </a:ext>
            </a:extLst>
          </p:cNvPr>
          <p:cNvSpPr/>
          <p:nvPr/>
        </p:nvSpPr>
        <p:spPr>
          <a:xfrm>
            <a:off x="1610867"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52" name="object 548">
            <a:extLst>
              <a:ext uri="{FF2B5EF4-FFF2-40B4-BE49-F238E27FC236}">
                <a16:creationId xmlns:a16="http://schemas.microsoft.com/office/drawing/2014/main" id="{796E4DD0-6359-DE4A-9B1C-3FE8611CAA41}"/>
              </a:ext>
            </a:extLst>
          </p:cNvPr>
          <p:cNvSpPr/>
          <p:nvPr/>
        </p:nvSpPr>
        <p:spPr>
          <a:xfrm>
            <a:off x="1668779"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53" name="object 549">
            <a:extLst>
              <a:ext uri="{FF2B5EF4-FFF2-40B4-BE49-F238E27FC236}">
                <a16:creationId xmlns:a16="http://schemas.microsoft.com/office/drawing/2014/main" id="{7FF1D839-0029-3B42-9B33-B034465F96D1}"/>
              </a:ext>
            </a:extLst>
          </p:cNvPr>
          <p:cNvSpPr/>
          <p:nvPr/>
        </p:nvSpPr>
        <p:spPr>
          <a:xfrm>
            <a:off x="1728216" y="3495294"/>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554" name="object 550">
            <a:extLst>
              <a:ext uri="{FF2B5EF4-FFF2-40B4-BE49-F238E27FC236}">
                <a16:creationId xmlns:a16="http://schemas.microsoft.com/office/drawing/2014/main" id="{59FEA21B-824C-7D48-B6D7-915A487AF58C}"/>
              </a:ext>
            </a:extLst>
          </p:cNvPr>
          <p:cNvSpPr/>
          <p:nvPr/>
        </p:nvSpPr>
        <p:spPr>
          <a:xfrm>
            <a:off x="1786127" y="34952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555" name="object 551">
            <a:extLst>
              <a:ext uri="{FF2B5EF4-FFF2-40B4-BE49-F238E27FC236}">
                <a16:creationId xmlns:a16="http://schemas.microsoft.com/office/drawing/2014/main" id="{F6EC6E4D-88B5-6545-B967-C18B25776E00}"/>
              </a:ext>
            </a:extLst>
          </p:cNvPr>
          <p:cNvSpPr/>
          <p:nvPr/>
        </p:nvSpPr>
        <p:spPr>
          <a:xfrm>
            <a:off x="1844039" y="34952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556" name="object 552">
            <a:extLst>
              <a:ext uri="{FF2B5EF4-FFF2-40B4-BE49-F238E27FC236}">
                <a16:creationId xmlns:a16="http://schemas.microsoft.com/office/drawing/2014/main" id="{2CE865A2-F999-B545-A45E-55FF8FD8D223}"/>
              </a:ext>
            </a:extLst>
          </p:cNvPr>
          <p:cNvSpPr/>
          <p:nvPr/>
        </p:nvSpPr>
        <p:spPr>
          <a:xfrm>
            <a:off x="1903475"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57" name="object 553">
            <a:extLst>
              <a:ext uri="{FF2B5EF4-FFF2-40B4-BE49-F238E27FC236}">
                <a16:creationId xmlns:a16="http://schemas.microsoft.com/office/drawing/2014/main" id="{2C727B07-5BD4-6249-837D-79031644F355}"/>
              </a:ext>
            </a:extLst>
          </p:cNvPr>
          <p:cNvSpPr/>
          <p:nvPr/>
        </p:nvSpPr>
        <p:spPr>
          <a:xfrm>
            <a:off x="1961388"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58" name="object 554">
            <a:extLst>
              <a:ext uri="{FF2B5EF4-FFF2-40B4-BE49-F238E27FC236}">
                <a16:creationId xmlns:a16="http://schemas.microsoft.com/office/drawing/2014/main" id="{92414FB9-BE56-6E4A-8C89-B26ED1911027}"/>
              </a:ext>
            </a:extLst>
          </p:cNvPr>
          <p:cNvSpPr/>
          <p:nvPr/>
        </p:nvSpPr>
        <p:spPr>
          <a:xfrm>
            <a:off x="2019300"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59" name="object 555">
            <a:extLst>
              <a:ext uri="{FF2B5EF4-FFF2-40B4-BE49-F238E27FC236}">
                <a16:creationId xmlns:a16="http://schemas.microsoft.com/office/drawing/2014/main" id="{2A985C0E-D18F-B547-A9EE-E0903E3C0D71}"/>
              </a:ext>
            </a:extLst>
          </p:cNvPr>
          <p:cNvSpPr/>
          <p:nvPr/>
        </p:nvSpPr>
        <p:spPr>
          <a:xfrm>
            <a:off x="2078736" y="34952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560" name="object 556">
            <a:extLst>
              <a:ext uri="{FF2B5EF4-FFF2-40B4-BE49-F238E27FC236}">
                <a16:creationId xmlns:a16="http://schemas.microsoft.com/office/drawing/2014/main" id="{E0044DFA-9C76-0943-B478-DDEF419F2FB9}"/>
              </a:ext>
            </a:extLst>
          </p:cNvPr>
          <p:cNvSpPr/>
          <p:nvPr/>
        </p:nvSpPr>
        <p:spPr>
          <a:xfrm>
            <a:off x="2136648" y="34952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561" name="object 557">
            <a:extLst>
              <a:ext uri="{FF2B5EF4-FFF2-40B4-BE49-F238E27FC236}">
                <a16:creationId xmlns:a16="http://schemas.microsoft.com/office/drawing/2014/main" id="{7B2D4DAF-9743-0E4B-BA99-92C57A70DA0A}"/>
              </a:ext>
            </a:extLst>
          </p:cNvPr>
          <p:cNvSpPr/>
          <p:nvPr/>
        </p:nvSpPr>
        <p:spPr>
          <a:xfrm>
            <a:off x="2194560"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62" name="object 558">
            <a:extLst>
              <a:ext uri="{FF2B5EF4-FFF2-40B4-BE49-F238E27FC236}">
                <a16:creationId xmlns:a16="http://schemas.microsoft.com/office/drawing/2014/main" id="{79F15B21-1206-BD43-89B4-4D1B93EFD51B}"/>
              </a:ext>
            </a:extLst>
          </p:cNvPr>
          <p:cNvSpPr/>
          <p:nvPr/>
        </p:nvSpPr>
        <p:spPr>
          <a:xfrm>
            <a:off x="2253995"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63" name="object 559">
            <a:extLst>
              <a:ext uri="{FF2B5EF4-FFF2-40B4-BE49-F238E27FC236}">
                <a16:creationId xmlns:a16="http://schemas.microsoft.com/office/drawing/2014/main" id="{2EB6A35C-DE1D-4443-8C11-05A5499EE279}"/>
              </a:ext>
            </a:extLst>
          </p:cNvPr>
          <p:cNvSpPr/>
          <p:nvPr/>
        </p:nvSpPr>
        <p:spPr>
          <a:xfrm>
            <a:off x="2311907"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64" name="object 560">
            <a:extLst>
              <a:ext uri="{FF2B5EF4-FFF2-40B4-BE49-F238E27FC236}">
                <a16:creationId xmlns:a16="http://schemas.microsoft.com/office/drawing/2014/main" id="{93AAF294-E497-0D46-BF59-435D723608F9}"/>
              </a:ext>
            </a:extLst>
          </p:cNvPr>
          <p:cNvSpPr/>
          <p:nvPr/>
        </p:nvSpPr>
        <p:spPr>
          <a:xfrm>
            <a:off x="2371344" y="3495294"/>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565" name="object 561">
            <a:extLst>
              <a:ext uri="{FF2B5EF4-FFF2-40B4-BE49-F238E27FC236}">
                <a16:creationId xmlns:a16="http://schemas.microsoft.com/office/drawing/2014/main" id="{E2197245-32FF-8745-8683-9D0E66AE4BFD}"/>
              </a:ext>
            </a:extLst>
          </p:cNvPr>
          <p:cNvSpPr/>
          <p:nvPr/>
        </p:nvSpPr>
        <p:spPr>
          <a:xfrm>
            <a:off x="2429255"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66" name="object 562">
            <a:extLst>
              <a:ext uri="{FF2B5EF4-FFF2-40B4-BE49-F238E27FC236}">
                <a16:creationId xmlns:a16="http://schemas.microsoft.com/office/drawing/2014/main" id="{94C0F501-A24F-B044-A405-B56A3D28C026}"/>
              </a:ext>
            </a:extLst>
          </p:cNvPr>
          <p:cNvSpPr/>
          <p:nvPr/>
        </p:nvSpPr>
        <p:spPr>
          <a:xfrm>
            <a:off x="2487167"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67" name="object 563">
            <a:extLst>
              <a:ext uri="{FF2B5EF4-FFF2-40B4-BE49-F238E27FC236}">
                <a16:creationId xmlns:a16="http://schemas.microsoft.com/office/drawing/2014/main" id="{E65AAF1D-71A0-AA40-B2DE-CC3D3B318C51}"/>
              </a:ext>
            </a:extLst>
          </p:cNvPr>
          <p:cNvSpPr/>
          <p:nvPr/>
        </p:nvSpPr>
        <p:spPr>
          <a:xfrm>
            <a:off x="2546603"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68" name="object 564">
            <a:extLst>
              <a:ext uri="{FF2B5EF4-FFF2-40B4-BE49-F238E27FC236}">
                <a16:creationId xmlns:a16="http://schemas.microsoft.com/office/drawing/2014/main" id="{585BF7D3-2D5A-5D40-844F-7E05E6AF3FE8}"/>
              </a:ext>
            </a:extLst>
          </p:cNvPr>
          <p:cNvSpPr/>
          <p:nvPr/>
        </p:nvSpPr>
        <p:spPr>
          <a:xfrm>
            <a:off x="2604516" y="34952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569" name="object 565">
            <a:extLst>
              <a:ext uri="{FF2B5EF4-FFF2-40B4-BE49-F238E27FC236}">
                <a16:creationId xmlns:a16="http://schemas.microsoft.com/office/drawing/2014/main" id="{52BB4410-7A67-0F4C-BE45-A91C4CF42CD5}"/>
              </a:ext>
            </a:extLst>
          </p:cNvPr>
          <p:cNvSpPr/>
          <p:nvPr/>
        </p:nvSpPr>
        <p:spPr>
          <a:xfrm>
            <a:off x="2662427"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70" name="object 566">
            <a:extLst>
              <a:ext uri="{FF2B5EF4-FFF2-40B4-BE49-F238E27FC236}">
                <a16:creationId xmlns:a16="http://schemas.microsoft.com/office/drawing/2014/main" id="{6507F159-C2E3-124D-A5D6-8B9A9CF2C960}"/>
              </a:ext>
            </a:extLst>
          </p:cNvPr>
          <p:cNvSpPr/>
          <p:nvPr/>
        </p:nvSpPr>
        <p:spPr>
          <a:xfrm>
            <a:off x="2721864" y="34952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571" name="object 567">
            <a:extLst>
              <a:ext uri="{FF2B5EF4-FFF2-40B4-BE49-F238E27FC236}">
                <a16:creationId xmlns:a16="http://schemas.microsoft.com/office/drawing/2014/main" id="{98625621-DF48-6A4D-BC7B-83636E8F6897}"/>
              </a:ext>
            </a:extLst>
          </p:cNvPr>
          <p:cNvSpPr/>
          <p:nvPr/>
        </p:nvSpPr>
        <p:spPr>
          <a:xfrm>
            <a:off x="2779775" y="34952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572" name="object 568">
            <a:extLst>
              <a:ext uri="{FF2B5EF4-FFF2-40B4-BE49-F238E27FC236}">
                <a16:creationId xmlns:a16="http://schemas.microsoft.com/office/drawing/2014/main" id="{296E0E3E-0C80-FB47-9640-86C3E967CBE6}"/>
              </a:ext>
            </a:extLst>
          </p:cNvPr>
          <p:cNvSpPr/>
          <p:nvPr/>
        </p:nvSpPr>
        <p:spPr>
          <a:xfrm>
            <a:off x="2839211" y="3495294"/>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573" name="object 569">
            <a:extLst>
              <a:ext uri="{FF2B5EF4-FFF2-40B4-BE49-F238E27FC236}">
                <a16:creationId xmlns:a16="http://schemas.microsoft.com/office/drawing/2014/main" id="{AB37EE43-E7BF-1046-A528-64546B7C184A}"/>
              </a:ext>
            </a:extLst>
          </p:cNvPr>
          <p:cNvSpPr/>
          <p:nvPr/>
        </p:nvSpPr>
        <p:spPr>
          <a:xfrm>
            <a:off x="2897124" y="34952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574" name="object 570">
            <a:extLst>
              <a:ext uri="{FF2B5EF4-FFF2-40B4-BE49-F238E27FC236}">
                <a16:creationId xmlns:a16="http://schemas.microsoft.com/office/drawing/2014/main" id="{F02140A8-E28B-8345-B096-425DECD4E7D5}"/>
              </a:ext>
            </a:extLst>
          </p:cNvPr>
          <p:cNvSpPr/>
          <p:nvPr/>
        </p:nvSpPr>
        <p:spPr>
          <a:xfrm>
            <a:off x="2955035" y="3495294"/>
            <a:ext cx="33655" cy="0"/>
          </a:xfrm>
          <a:custGeom>
            <a:avLst/>
            <a:gdLst/>
            <a:ahLst/>
            <a:cxnLst/>
            <a:rect l="l" t="t" r="r" b="b"/>
            <a:pathLst>
              <a:path w="33655">
                <a:moveTo>
                  <a:pt x="0" y="0"/>
                </a:moveTo>
                <a:lnTo>
                  <a:pt x="33528" y="0"/>
                </a:lnTo>
              </a:path>
            </a:pathLst>
          </a:custGeom>
          <a:ln w="7619">
            <a:solidFill>
              <a:srgbClr val="D8D8D8"/>
            </a:solidFill>
          </a:ln>
        </p:spPr>
        <p:txBody>
          <a:bodyPr wrap="square" lIns="0" tIns="0" rIns="0" bIns="0" rtlCol="0"/>
          <a:lstStyle/>
          <a:p>
            <a:endParaRPr/>
          </a:p>
        </p:txBody>
      </p:sp>
      <p:sp>
        <p:nvSpPr>
          <p:cNvPr id="575" name="object 571">
            <a:extLst>
              <a:ext uri="{FF2B5EF4-FFF2-40B4-BE49-F238E27FC236}">
                <a16:creationId xmlns:a16="http://schemas.microsoft.com/office/drawing/2014/main" id="{791CD08B-00CC-F545-9C37-4C2937C56129}"/>
              </a:ext>
            </a:extLst>
          </p:cNvPr>
          <p:cNvSpPr/>
          <p:nvPr/>
        </p:nvSpPr>
        <p:spPr>
          <a:xfrm>
            <a:off x="3014472" y="34952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576" name="object 572">
            <a:extLst>
              <a:ext uri="{FF2B5EF4-FFF2-40B4-BE49-F238E27FC236}">
                <a16:creationId xmlns:a16="http://schemas.microsoft.com/office/drawing/2014/main" id="{4CD2ADC2-A505-AB48-9F9A-F300E2DB478D}"/>
              </a:ext>
            </a:extLst>
          </p:cNvPr>
          <p:cNvSpPr/>
          <p:nvPr/>
        </p:nvSpPr>
        <p:spPr>
          <a:xfrm>
            <a:off x="3072383" y="34952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577" name="object 573">
            <a:extLst>
              <a:ext uri="{FF2B5EF4-FFF2-40B4-BE49-F238E27FC236}">
                <a16:creationId xmlns:a16="http://schemas.microsoft.com/office/drawing/2014/main" id="{3AAC2A7F-FB25-D147-89C4-02650128A9F5}"/>
              </a:ext>
            </a:extLst>
          </p:cNvPr>
          <p:cNvSpPr/>
          <p:nvPr/>
        </p:nvSpPr>
        <p:spPr>
          <a:xfrm>
            <a:off x="3130296" y="34952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578" name="object 574">
            <a:extLst>
              <a:ext uri="{FF2B5EF4-FFF2-40B4-BE49-F238E27FC236}">
                <a16:creationId xmlns:a16="http://schemas.microsoft.com/office/drawing/2014/main" id="{825113A1-DAB9-194A-B41B-EDCCD1C78AFF}"/>
              </a:ext>
            </a:extLst>
          </p:cNvPr>
          <p:cNvSpPr/>
          <p:nvPr/>
        </p:nvSpPr>
        <p:spPr>
          <a:xfrm>
            <a:off x="3189732" y="3495294"/>
            <a:ext cx="33655" cy="0"/>
          </a:xfrm>
          <a:custGeom>
            <a:avLst/>
            <a:gdLst/>
            <a:ahLst/>
            <a:cxnLst/>
            <a:rect l="l" t="t" r="r" b="b"/>
            <a:pathLst>
              <a:path w="33655">
                <a:moveTo>
                  <a:pt x="0" y="0"/>
                </a:moveTo>
                <a:lnTo>
                  <a:pt x="33527" y="0"/>
                </a:lnTo>
              </a:path>
            </a:pathLst>
          </a:custGeom>
          <a:ln w="7619">
            <a:solidFill>
              <a:srgbClr val="D8D8D8"/>
            </a:solidFill>
          </a:ln>
        </p:spPr>
        <p:txBody>
          <a:bodyPr wrap="square" lIns="0" tIns="0" rIns="0" bIns="0" rtlCol="0"/>
          <a:lstStyle/>
          <a:p>
            <a:endParaRPr/>
          </a:p>
        </p:txBody>
      </p:sp>
      <p:sp>
        <p:nvSpPr>
          <p:cNvPr id="579" name="object 575">
            <a:extLst>
              <a:ext uri="{FF2B5EF4-FFF2-40B4-BE49-F238E27FC236}">
                <a16:creationId xmlns:a16="http://schemas.microsoft.com/office/drawing/2014/main" id="{59055270-B0E2-D84D-BD6B-0D09B52034E8}"/>
              </a:ext>
            </a:extLst>
          </p:cNvPr>
          <p:cNvSpPr/>
          <p:nvPr/>
        </p:nvSpPr>
        <p:spPr>
          <a:xfrm>
            <a:off x="324764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80" name="object 576">
            <a:extLst>
              <a:ext uri="{FF2B5EF4-FFF2-40B4-BE49-F238E27FC236}">
                <a16:creationId xmlns:a16="http://schemas.microsoft.com/office/drawing/2014/main" id="{A98DAAF0-A7F2-044A-A2D7-96C408739BD4}"/>
              </a:ext>
            </a:extLst>
          </p:cNvPr>
          <p:cNvSpPr/>
          <p:nvPr/>
        </p:nvSpPr>
        <p:spPr>
          <a:xfrm>
            <a:off x="3305555"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81" name="object 577">
            <a:extLst>
              <a:ext uri="{FF2B5EF4-FFF2-40B4-BE49-F238E27FC236}">
                <a16:creationId xmlns:a16="http://schemas.microsoft.com/office/drawing/2014/main" id="{A6D9ECFA-E5C5-F444-BC6D-165675AD7EF4}"/>
              </a:ext>
            </a:extLst>
          </p:cNvPr>
          <p:cNvSpPr/>
          <p:nvPr/>
        </p:nvSpPr>
        <p:spPr>
          <a:xfrm>
            <a:off x="3364991"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82" name="object 578">
            <a:extLst>
              <a:ext uri="{FF2B5EF4-FFF2-40B4-BE49-F238E27FC236}">
                <a16:creationId xmlns:a16="http://schemas.microsoft.com/office/drawing/2014/main" id="{B69595BA-29D7-1B49-943A-B169C3E90B86}"/>
              </a:ext>
            </a:extLst>
          </p:cNvPr>
          <p:cNvSpPr/>
          <p:nvPr/>
        </p:nvSpPr>
        <p:spPr>
          <a:xfrm>
            <a:off x="342290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83" name="object 579">
            <a:extLst>
              <a:ext uri="{FF2B5EF4-FFF2-40B4-BE49-F238E27FC236}">
                <a16:creationId xmlns:a16="http://schemas.microsoft.com/office/drawing/2014/main" id="{33E9A0FC-94EB-3D42-95D1-C1A13C943779}"/>
              </a:ext>
            </a:extLst>
          </p:cNvPr>
          <p:cNvSpPr/>
          <p:nvPr/>
        </p:nvSpPr>
        <p:spPr>
          <a:xfrm>
            <a:off x="3482340" y="34952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584" name="object 580">
            <a:extLst>
              <a:ext uri="{FF2B5EF4-FFF2-40B4-BE49-F238E27FC236}">
                <a16:creationId xmlns:a16="http://schemas.microsoft.com/office/drawing/2014/main" id="{26F915B8-EAAC-C74C-B45D-51E7B636EB5C}"/>
              </a:ext>
            </a:extLst>
          </p:cNvPr>
          <p:cNvSpPr/>
          <p:nvPr/>
        </p:nvSpPr>
        <p:spPr>
          <a:xfrm>
            <a:off x="3540252"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85" name="object 581">
            <a:extLst>
              <a:ext uri="{FF2B5EF4-FFF2-40B4-BE49-F238E27FC236}">
                <a16:creationId xmlns:a16="http://schemas.microsoft.com/office/drawing/2014/main" id="{B05BEB0F-1D9A-6A4A-872A-DF5D1CD495F6}"/>
              </a:ext>
            </a:extLst>
          </p:cNvPr>
          <p:cNvSpPr/>
          <p:nvPr/>
        </p:nvSpPr>
        <p:spPr>
          <a:xfrm>
            <a:off x="3598164"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86" name="object 582">
            <a:extLst>
              <a:ext uri="{FF2B5EF4-FFF2-40B4-BE49-F238E27FC236}">
                <a16:creationId xmlns:a16="http://schemas.microsoft.com/office/drawing/2014/main" id="{9B203496-FA1E-6549-976A-176C3B776E94}"/>
              </a:ext>
            </a:extLst>
          </p:cNvPr>
          <p:cNvSpPr/>
          <p:nvPr/>
        </p:nvSpPr>
        <p:spPr>
          <a:xfrm>
            <a:off x="3657600"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87" name="object 583">
            <a:extLst>
              <a:ext uri="{FF2B5EF4-FFF2-40B4-BE49-F238E27FC236}">
                <a16:creationId xmlns:a16="http://schemas.microsoft.com/office/drawing/2014/main" id="{A80BFA88-2FFD-8F4E-8B85-B9F1F6152D74}"/>
              </a:ext>
            </a:extLst>
          </p:cNvPr>
          <p:cNvSpPr/>
          <p:nvPr/>
        </p:nvSpPr>
        <p:spPr>
          <a:xfrm>
            <a:off x="3715511"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88" name="object 584">
            <a:extLst>
              <a:ext uri="{FF2B5EF4-FFF2-40B4-BE49-F238E27FC236}">
                <a16:creationId xmlns:a16="http://schemas.microsoft.com/office/drawing/2014/main" id="{40D35AB6-4E67-0540-BD0D-E35C47A0A75B}"/>
              </a:ext>
            </a:extLst>
          </p:cNvPr>
          <p:cNvSpPr/>
          <p:nvPr/>
        </p:nvSpPr>
        <p:spPr>
          <a:xfrm>
            <a:off x="3773423"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89" name="object 585">
            <a:extLst>
              <a:ext uri="{FF2B5EF4-FFF2-40B4-BE49-F238E27FC236}">
                <a16:creationId xmlns:a16="http://schemas.microsoft.com/office/drawing/2014/main" id="{D2D6973B-0FD9-C240-AEAF-8E5C4C9CF8D0}"/>
              </a:ext>
            </a:extLst>
          </p:cNvPr>
          <p:cNvSpPr/>
          <p:nvPr/>
        </p:nvSpPr>
        <p:spPr>
          <a:xfrm>
            <a:off x="3832859"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90" name="object 586">
            <a:extLst>
              <a:ext uri="{FF2B5EF4-FFF2-40B4-BE49-F238E27FC236}">
                <a16:creationId xmlns:a16="http://schemas.microsoft.com/office/drawing/2014/main" id="{8133F871-9663-0E4C-B343-6300384E04BA}"/>
              </a:ext>
            </a:extLst>
          </p:cNvPr>
          <p:cNvSpPr/>
          <p:nvPr/>
        </p:nvSpPr>
        <p:spPr>
          <a:xfrm>
            <a:off x="3890772"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91" name="object 587">
            <a:extLst>
              <a:ext uri="{FF2B5EF4-FFF2-40B4-BE49-F238E27FC236}">
                <a16:creationId xmlns:a16="http://schemas.microsoft.com/office/drawing/2014/main" id="{62815F72-1C74-2646-8A8C-8C49F3C19F66}"/>
              </a:ext>
            </a:extLst>
          </p:cNvPr>
          <p:cNvSpPr/>
          <p:nvPr/>
        </p:nvSpPr>
        <p:spPr>
          <a:xfrm>
            <a:off x="3948684"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92" name="object 588">
            <a:extLst>
              <a:ext uri="{FF2B5EF4-FFF2-40B4-BE49-F238E27FC236}">
                <a16:creationId xmlns:a16="http://schemas.microsoft.com/office/drawing/2014/main" id="{C8CB525B-B7BF-5F4E-8FB2-D0ABCC6FFD18}"/>
              </a:ext>
            </a:extLst>
          </p:cNvPr>
          <p:cNvSpPr/>
          <p:nvPr/>
        </p:nvSpPr>
        <p:spPr>
          <a:xfrm>
            <a:off x="4008120"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93" name="object 589">
            <a:extLst>
              <a:ext uri="{FF2B5EF4-FFF2-40B4-BE49-F238E27FC236}">
                <a16:creationId xmlns:a16="http://schemas.microsoft.com/office/drawing/2014/main" id="{AF376981-6A44-A547-81D8-0F554E9198F8}"/>
              </a:ext>
            </a:extLst>
          </p:cNvPr>
          <p:cNvSpPr/>
          <p:nvPr/>
        </p:nvSpPr>
        <p:spPr>
          <a:xfrm>
            <a:off x="4066032"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94" name="object 590">
            <a:extLst>
              <a:ext uri="{FF2B5EF4-FFF2-40B4-BE49-F238E27FC236}">
                <a16:creationId xmlns:a16="http://schemas.microsoft.com/office/drawing/2014/main" id="{636086C6-FF60-694B-B7A8-AA77294E8309}"/>
              </a:ext>
            </a:extLst>
          </p:cNvPr>
          <p:cNvSpPr/>
          <p:nvPr/>
        </p:nvSpPr>
        <p:spPr>
          <a:xfrm>
            <a:off x="4125467" y="3495294"/>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595" name="object 591">
            <a:extLst>
              <a:ext uri="{FF2B5EF4-FFF2-40B4-BE49-F238E27FC236}">
                <a16:creationId xmlns:a16="http://schemas.microsoft.com/office/drawing/2014/main" id="{8C60994C-63A8-B44F-B5A1-02B8BDAB8801}"/>
              </a:ext>
            </a:extLst>
          </p:cNvPr>
          <p:cNvSpPr/>
          <p:nvPr/>
        </p:nvSpPr>
        <p:spPr>
          <a:xfrm>
            <a:off x="4183379"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96" name="object 592">
            <a:extLst>
              <a:ext uri="{FF2B5EF4-FFF2-40B4-BE49-F238E27FC236}">
                <a16:creationId xmlns:a16="http://schemas.microsoft.com/office/drawing/2014/main" id="{5B7A1654-7517-E64F-8C7C-72A89193622C}"/>
              </a:ext>
            </a:extLst>
          </p:cNvPr>
          <p:cNvSpPr/>
          <p:nvPr/>
        </p:nvSpPr>
        <p:spPr>
          <a:xfrm>
            <a:off x="4241291"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97" name="object 593">
            <a:extLst>
              <a:ext uri="{FF2B5EF4-FFF2-40B4-BE49-F238E27FC236}">
                <a16:creationId xmlns:a16="http://schemas.microsoft.com/office/drawing/2014/main" id="{D7046384-F58A-0C4E-B2ED-FAF52C5BF162}"/>
              </a:ext>
            </a:extLst>
          </p:cNvPr>
          <p:cNvSpPr/>
          <p:nvPr/>
        </p:nvSpPr>
        <p:spPr>
          <a:xfrm>
            <a:off x="430072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598" name="object 594">
            <a:extLst>
              <a:ext uri="{FF2B5EF4-FFF2-40B4-BE49-F238E27FC236}">
                <a16:creationId xmlns:a16="http://schemas.microsoft.com/office/drawing/2014/main" id="{AB577573-580C-9143-B1E9-EFD9F1F1CB6D}"/>
              </a:ext>
            </a:extLst>
          </p:cNvPr>
          <p:cNvSpPr/>
          <p:nvPr/>
        </p:nvSpPr>
        <p:spPr>
          <a:xfrm>
            <a:off x="4358640"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599" name="object 595">
            <a:extLst>
              <a:ext uri="{FF2B5EF4-FFF2-40B4-BE49-F238E27FC236}">
                <a16:creationId xmlns:a16="http://schemas.microsoft.com/office/drawing/2014/main" id="{C7528593-A545-7E42-91C8-08E9C57BAF4A}"/>
              </a:ext>
            </a:extLst>
          </p:cNvPr>
          <p:cNvSpPr/>
          <p:nvPr/>
        </p:nvSpPr>
        <p:spPr>
          <a:xfrm>
            <a:off x="4416552"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600" name="object 596">
            <a:extLst>
              <a:ext uri="{FF2B5EF4-FFF2-40B4-BE49-F238E27FC236}">
                <a16:creationId xmlns:a16="http://schemas.microsoft.com/office/drawing/2014/main" id="{EBCD69F9-08CF-284B-AA96-C4DA43B630C1}"/>
              </a:ext>
            </a:extLst>
          </p:cNvPr>
          <p:cNvSpPr/>
          <p:nvPr/>
        </p:nvSpPr>
        <p:spPr>
          <a:xfrm>
            <a:off x="4475988"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601" name="object 597">
            <a:extLst>
              <a:ext uri="{FF2B5EF4-FFF2-40B4-BE49-F238E27FC236}">
                <a16:creationId xmlns:a16="http://schemas.microsoft.com/office/drawing/2014/main" id="{02CEF07A-F795-7B47-93C5-54EE2508E5CB}"/>
              </a:ext>
            </a:extLst>
          </p:cNvPr>
          <p:cNvSpPr/>
          <p:nvPr/>
        </p:nvSpPr>
        <p:spPr>
          <a:xfrm>
            <a:off x="4533900"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602" name="object 598">
            <a:extLst>
              <a:ext uri="{FF2B5EF4-FFF2-40B4-BE49-F238E27FC236}">
                <a16:creationId xmlns:a16="http://schemas.microsoft.com/office/drawing/2014/main" id="{CDA8A0B0-C34B-B140-B531-5F46EBB0ABF3}"/>
              </a:ext>
            </a:extLst>
          </p:cNvPr>
          <p:cNvSpPr/>
          <p:nvPr/>
        </p:nvSpPr>
        <p:spPr>
          <a:xfrm>
            <a:off x="4593335" y="3495294"/>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603" name="object 599">
            <a:extLst>
              <a:ext uri="{FF2B5EF4-FFF2-40B4-BE49-F238E27FC236}">
                <a16:creationId xmlns:a16="http://schemas.microsoft.com/office/drawing/2014/main" id="{2CB6E0B7-8C21-4147-BC1B-3DFCD0D2B504}"/>
              </a:ext>
            </a:extLst>
          </p:cNvPr>
          <p:cNvSpPr/>
          <p:nvPr/>
        </p:nvSpPr>
        <p:spPr>
          <a:xfrm>
            <a:off x="4651247"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604" name="object 600">
            <a:extLst>
              <a:ext uri="{FF2B5EF4-FFF2-40B4-BE49-F238E27FC236}">
                <a16:creationId xmlns:a16="http://schemas.microsoft.com/office/drawing/2014/main" id="{1F250454-1E21-0A44-AF7D-B87F9EDBE210}"/>
              </a:ext>
            </a:extLst>
          </p:cNvPr>
          <p:cNvSpPr/>
          <p:nvPr/>
        </p:nvSpPr>
        <p:spPr>
          <a:xfrm>
            <a:off x="4709159"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605" name="object 601">
            <a:extLst>
              <a:ext uri="{FF2B5EF4-FFF2-40B4-BE49-F238E27FC236}">
                <a16:creationId xmlns:a16="http://schemas.microsoft.com/office/drawing/2014/main" id="{EA52236C-4F78-D748-B353-FDF3440E6495}"/>
              </a:ext>
            </a:extLst>
          </p:cNvPr>
          <p:cNvSpPr/>
          <p:nvPr/>
        </p:nvSpPr>
        <p:spPr>
          <a:xfrm>
            <a:off x="4768596"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606" name="object 602">
            <a:extLst>
              <a:ext uri="{FF2B5EF4-FFF2-40B4-BE49-F238E27FC236}">
                <a16:creationId xmlns:a16="http://schemas.microsoft.com/office/drawing/2014/main" id="{3C0F5C86-FB6E-F648-B22D-EE5498AB70AB}"/>
              </a:ext>
            </a:extLst>
          </p:cNvPr>
          <p:cNvSpPr/>
          <p:nvPr/>
        </p:nvSpPr>
        <p:spPr>
          <a:xfrm>
            <a:off x="4826508"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607" name="object 603">
            <a:extLst>
              <a:ext uri="{FF2B5EF4-FFF2-40B4-BE49-F238E27FC236}">
                <a16:creationId xmlns:a16="http://schemas.microsoft.com/office/drawing/2014/main" id="{7458CC11-0F20-FE42-B45A-5DA68A813814}"/>
              </a:ext>
            </a:extLst>
          </p:cNvPr>
          <p:cNvSpPr/>
          <p:nvPr/>
        </p:nvSpPr>
        <p:spPr>
          <a:xfrm>
            <a:off x="4884420"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608" name="object 604">
            <a:extLst>
              <a:ext uri="{FF2B5EF4-FFF2-40B4-BE49-F238E27FC236}">
                <a16:creationId xmlns:a16="http://schemas.microsoft.com/office/drawing/2014/main" id="{644177E2-ADF7-3041-B801-6E79AB9D413B}"/>
              </a:ext>
            </a:extLst>
          </p:cNvPr>
          <p:cNvSpPr/>
          <p:nvPr/>
        </p:nvSpPr>
        <p:spPr>
          <a:xfrm>
            <a:off x="4943855"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609" name="object 605">
            <a:extLst>
              <a:ext uri="{FF2B5EF4-FFF2-40B4-BE49-F238E27FC236}">
                <a16:creationId xmlns:a16="http://schemas.microsoft.com/office/drawing/2014/main" id="{D77451FB-CD21-5E46-BF2F-4642AE97308F}"/>
              </a:ext>
            </a:extLst>
          </p:cNvPr>
          <p:cNvSpPr/>
          <p:nvPr/>
        </p:nvSpPr>
        <p:spPr>
          <a:xfrm>
            <a:off x="500176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610" name="object 606">
            <a:extLst>
              <a:ext uri="{FF2B5EF4-FFF2-40B4-BE49-F238E27FC236}">
                <a16:creationId xmlns:a16="http://schemas.microsoft.com/office/drawing/2014/main" id="{B7B1B624-8AC0-244B-8BDE-5FEC543B6C57}"/>
              </a:ext>
            </a:extLst>
          </p:cNvPr>
          <p:cNvSpPr/>
          <p:nvPr/>
        </p:nvSpPr>
        <p:spPr>
          <a:xfrm>
            <a:off x="5059679"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611" name="object 607">
            <a:extLst>
              <a:ext uri="{FF2B5EF4-FFF2-40B4-BE49-F238E27FC236}">
                <a16:creationId xmlns:a16="http://schemas.microsoft.com/office/drawing/2014/main" id="{8FE3A2C5-5546-DB48-90C0-A18235DA3C0E}"/>
              </a:ext>
            </a:extLst>
          </p:cNvPr>
          <p:cNvSpPr/>
          <p:nvPr/>
        </p:nvSpPr>
        <p:spPr>
          <a:xfrm>
            <a:off x="5119115"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612" name="object 608">
            <a:extLst>
              <a:ext uri="{FF2B5EF4-FFF2-40B4-BE49-F238E27FC236}">
                <a16:creationId xmlns:a16="http://schemas.microsoft.com/office/drawing/2014/main" id="{1C4A819C-03E3-3341-A467-98DE8ED79FF2}"/>
              </a:ext>
            </a:extLst>
          </p:cNvPr>
          <p:cNvSpPr/>
          <p:nvPr/>
        </p:nvSpPr>
        <p:spPr>
          <a:xfrm>
            <a:off x="5177028"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613" name="object 609">
            <a:extLst>
              <a:ext uri="{FF2B5EF4-FFF2-40B4-BE49-F238E27FC236}">
                <a16:creationId xmlns:a16="http://schemas.microsoft.com/office/drawing/2014/main" id="{9BA22D7A-772F-7342-A78A-93E0397EF390}"/>
              </a:ext>
            </a:extLst>
          </p:cNvPr>
          <p:cNvSpPr/>
          <p:nvPr/>
        </p:nvSpPr>
        <p:spPr>
          <a:xfrm>
            <a:off x="5236464" y="34952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614" name="object 610">
            <a:extLst>
              <a:ext uri="{FF2B5EF4-FFF2-40B4-BE49-F238E27FC236}">
                <a16:creationId xmlns:a16="http://schemas.microsoft.com/office/drawing/2014/main" id="{372D43CC-02A0-A341-AA9E-046E6EAF814F}"/>
              </a:ext>
            </a:extLst>
          </p:cNvPr>
          <p:cNvSpPr/>
          <p:nvPr/>
        </p:nvSpPr>
        <p:spPr>
          <a:xfrm>
            <a:off x="5294376"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615" name="object 611">
            <a:extLst>
              <a:ext uri="{FF2B5EF4-FFF2-40B4-BE49-F238E27FC236}">
                <a16:creationId xmlns:a16="http://schemas.microsoft.com/office/drawing/2014/main" id="{37F7C592-38FB-5148-99DA-A08E12E3931E}"/>
              </a:ext>
            </a:extLst>
          </p:cNvPr>
          <p:cNvSpPr/>
          <p:nvPr/>
        </p:nvSpPr>
        <p:spPr>
          <a:xfrm>
            <a:off x="5352288"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616" name="object 612">
            <a:extLst>
              <a:ext uri="{FF2B5EF4-FFF2-40B4-BE49-F238E27FC236}">
                <a16:creationId xmlns:a16="http://schemas.microsoft.com/office/drawing/2014/main" id="{31A53B85-0819-5942-B0CC-52A72492E7ED}"/>
              </a:ext>
            </a:extLst>
          </p:cNvPr>
          <p:cNvSpPr/>
          <p:nvPr/>
        </p:nvSpPr>
        <p:spPr>
          <a:xfrm>
            <a:off x="541172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617" name="object 613">
            <a:extLst>
              <a:ext uri="{FF2B5EF4-FFF2-40B4-BE49-F238E27FC236}">
                <a16:creationId xmlns:a16="http://schemas.microsoft.com/office/drawing/2014/main" id="{3382F1F7-7EE1-874A-A254-8DF7F228A7A9}"/>
              </a:ext>
            </a:extLst>
          </p:cNvPr>
          <p:cNvSpPr/>
          <p:nvPr/>
        </p:nvSpPr>
        <p:spPr>
          <a:xfrm>
            <a:off x="5469635"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618" name="object 614">
            <a:extLst>
              <a:ext uri="{FF2B5EF4-FFF2-40B4-BE49-F238E27FC236}">
                <a16:creationId xmlns:a16="http://schemas.microsoft.com/office/drawing/2014/main" id="{08442A01-6E7E-224F-A617-3BDF28856FE0}"/>
              </a:ext>
            </a:extLst>
          </p:cNvPr>
          <p:cNvSpPr/>
          <p:nvPr/>
        </p:nvSpPr>
        <p:spPr>
          <a:xfrm>
            <a:off x="552754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619" name="object 615">
            <a:extLst>
              <a:ext uri="{FF2B5EF4-FFF2-40B4-BE49-F238E27FC236}">
                <a16:creationId xmlns:a16="http://schemas.microsoft.com/office/drawing/2014/main" id="{C40CE073-6316-6C4C-9FCA-29B500644EC1}"/>
              </a:ext>
            </a:extLst>
          </p:cNvPr>
          <p:cNvSpPr/>
          <p:nvPr/>
        </p:nvSpPr>
        <p:spPr>
          <a:xfrm>
            <a:off x="5586984"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620" name="object 616">
            <a:extLst>
              <a:ext uri="{FF2B5EF4-FFF2-40B4-BE49-F238E27FC236}">
                <a16:creationId xmlns:a16="http://schemas.microsoft.com/office/drawing/2014/main" id="{BA1186C3-A288-0B4D-A80A-8EBBFADD4EC1}"/>
              </a:ext>
            </a:extLst>
          </p:cNvPr>
          <p:cNvSpPr/>
          <p:nvPr/>
        </p:nvSpPr>
        <p:spPr>
          <a:xfrm>
            <a:off x="5644896"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621" name="object 617">
            <a:extLst>
              <a:ext uri="{FF2B5EF4-FFF2-40B4-BE49-F238E27FC236}">
                <a16:creationId xmlns:a16="http://schemas.microsoft.com/office/drawing/2014/main" id="{87051614-FEB7-E847-9EFC-77B4C7859F6A}"/>
              </a:ext>
            </a:extLst>
          </p:cNvPr>
          <p:cNvSpPr/>
          <p:nvPr/>
        </p:nvSpPr>
        <p:spPr>
          <a:xfrm>
            <a:off x="570280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622" name="object 618">
            <a:extLst>
              <a:ext uri="{FF2B5EF4-FFF2-40B4-BE49-F238E27FC236}">
                <a16:creationId xmlns:a16="http://schemas.microsoft.com/office/drawing/2014/main" id="{5E4077D0-2DCE-7241-92E6-245C7C774B8F}"/>
              </a:ext>
            </a:extLst>
          </p:cNvPr>
          <p:cNvSpPr/>
          <p:nvPr/>
        </p:nvSpPr>
        <p:spPr>
          <a:xfrm>
            <a:off x="5762244" y="3495294"/>
            <a:ext cx="15240" cy="0"/>
          </a:xfrm>
          <a:custGeom>
            <a:avLst/>
            <a:gdLst/>
            <a:ahLst/>
            <a:cxnLst/>
            <a:rect l="l" t="t" r="r" b="b"/>
            <a:pathLst>
              <a:path w="15239">
                <a:moveTo>
                  <a:pt x="0" y="0"/>
                </a:moveTo>
                <a:lnTo>
                  <a:pt x="15239" y="0"/>
                </a:lnTo>
              </a:path>
            </a:pathLst>
          </a:custGeom>
          <a:ln w="7619">
            <a:solidFill>
              <a:srgbClr val="D8D8D8"/>
            </a:solidFill>
          </a:ln>
        </p:spPr>
        <p:txBody>
          <a:bodyPr wrap="square" lIns="0" tIns="0" rIns="0" bIns="0" rtlCol="0"/>
          <a:lstStyle/>
          <a:p>
            <a:endParaRPr/>
          </a:p>
        </p:txBody>
      </p:sp>
      <p:sp>
        <p:nvSpPr>
          <p:cNvPr id="623" name="object 619">
            <a:extLst>
              <a:ext uri="{FF2B5EF4-FFF2-40B4-BE49-F238E27FC236}">
                <a16:creationId xmlns:a16="http://schemas.microsoft.com/office/drawing/2014/main" id="{B993912A-72C1-D943-8236-34ACD15376AD}"/>
              </a:ext>
            </a:extLst>
          </p:cNvPr>
          <p:cNvSpPr/>
          <p:nvPr/>
        </p:nvSpPr>
        <p:spPr>
          <a:xfrm>
            <a:off x="1318259"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24" name="object 620">
            <a:extLst>
              <a:ext uri="{FF2B5EF4-FFF2-40B4-BE49-F238E27FC236}">
                <a16:creationId xmlns:a16="http://schemas.microsoft.com/office/drawing/2014/main" id="{5CCA422B-CC2C-2549-8497-D6A518200348}"/>
              </a:ext>
            </a:extLst>
          </p:cNvPr>
          <p:cNvSpPr/>
          <p:nvPr/>
        </p:nvSpPr>
        <p:spPr>
          <a:xfrm>
            <a:off x="1376172"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25" name="object 621">
            <a:extLst>
              <a:ext uri="{FF2B5EF4-FFF2-40B4-BE49-F238E27FC236}">
                <a16:creationId xmlns:a16="http://schemas.microsoft.com/office/drawing/2014/main" id="{0AE7FEC0-BD21-BB4F-A4EB-E690D3D2F06C}"/>
              </a:ext>
            </a:extLst>
          </p:cNvPr>
          <p:cNvSpPr/>
          <p:nvPr/>
        </p:nvSpPr>
        <p:spPr>
          <a:xfrm>
            <a:off x="1435608"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26" name="object 622">
            <a:extLst>
              <a:ext uri="{FF2B5EF4-FFF2-40B4-BE49-F238E27FC236}">
                <a16:creationId xmlns:a16="http://schemas.microsoft.com/office/drawing/2014/main" id="{EC55E658-8A8F-2148-86C4-57ABDB080386}"/>
              </a:ext>
            </a:extLst>
          </p:cNvPr>
          <p:cNvSpPr/>
          <p:nvPr/>
        </p:nvSpPr>
        <p:spPr>
          <a:xfrm>
            <a:off x="1493519"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27" name="object 623">
            <a:extLst>
              <a:ext uri="{FF2B5EF4-FFF2-40B4-BE49-F238E27FC236}">
                <a16:creationId xmlns:a16="http://schemas.microsoft.com/office/drawing/2014/main" id="{EBF9A8B4-B77A-0C4C-B71C-3A690C0C77A8}"/>
              </a:ext>
            </a:extLst>
          </p:cNvPr>
          <p:cNvSpPr/>
          <p:nvPr/>
        </p:nvSpPr>
        <p:spPr>
          <a:xfrm>
            <a:off x="1551432" y="3150870"/>
            <a:ext cx="33655" cy="0"/>
          </a:xfrm>
          <a:custGeom>
            <a:avLst/>
            <a:gdLst/>
            <a:ahLst/>
            <a:cxnLst/>
            <a:rect l="l" t="t" r="r" b="b"/>
            <a:pathLst>
              <a:path w="33655">
                <a:moveTo>
                  <a:pt x="0" y="0"/>
                </a:moveTo>
                <a:lnTo>
                  <a:pt x="33527" y="0"/>
                </a:lnTo>
              </a:path>
            </a:pathLst>
          </a:custGeom>
          <a:ln w="7620">
            <a:solidFill>
              <a:srgbClr val="D8D8D8"/>
            </a:solidFill>
          </a:ln>
        </p:spPr>
        <p:txBody>
          <a:bodyPr wrap="square" lIns="0" tIns="0" rIns="0" bIns="0" rtlCol="0"/>
          <a:lstStyle/>
          <a:p>
            <a:endParaRPr/>
          </a:p>
        </p:txBody>
      </p:sp>
      <p:sp>
        <p:nvSpPr>
          <p:cNvPr id="628" name="object 624">
            <a:extLst>
              <a:ext uri="{FF2B5EF4-FFF2-40B4-BE49-F238E27FC236}">
                <a16:creationId xmlns:a16="http://schemas.microsoft.com/office/drawing/2014/main" id="{25B5E36D-7568-614C-AE06-68005332E7F8}"/>
              </a:ext>
            </a:extLst>
          </p:cNvPr>
          <p:cNvSpPr/>
          <p:nvPr/>
        </p:nvSpPr>
        <p:spPr>
          <a:xfrm>
            <a:off x="1610867"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29" name="object 625">
            <a:extLst>
              <a:ext uri="{FF2B5EF4-FFF2-40B4-BE49-F238E27FC236}">
                <a16:creationId xmlns:a16="http://schemas.microsoft.com/office/drawing/2014/main" id="{AEF97DAF-7215-7E4C-8B03-C18DBC4B4884}"/>
              </a:ext>
            </a:extLst>
          </p:cNvPr>
          <p:cNvSpPr/>
          <p:nvPr/>
        </p:nvSpPr>
        <p:spPr>
          <a:xfrm>
            <a:off x="1668779"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30" name="object 626">
            <a:extLst>
              <a:ext uri="{FF2B5EF4-FFF2-40B4-BE49-F238E27FC236}">
                <a16:creationId xmlns:a16="http://schemas.microsoft.com/office/drawing/2014/main" id="{9BF91E92-D072-F446-A3DB-088AC2983487}"/>
              </a:ext>
            </a:extLst>
          </p:cNvPr>
          <p:cNvSpPr/>
          <p:nvPr/>
        </p:nvSpPr>
        <p:spPr>
          <a:xfrm>
            <a:off x="1728216" y="3150870"/>
            <a:ext cx="32384" cy="0"/>
          </a:xfrm>
          <a:custGeom>
            <a:avLst/>
            <a:gdLst/>
            <a:ahLst/>
            <a:cxnLst/>
            <a:rect l="l" t="t" r="r" b="b"/>
            <a:pathLst>
              <a:path w="32385">
                <a:moveTo>
                  <a:pt x="0" y="0"/>
                </a:moveTo>
                <a:lnTo>
                  <a:pt x="32004" y="0"/>
                </a:lnTo>
              </a:path>
            </a:pathLst>
          </a:custGeom>
          <a:ln w="7620">
            <a:solidFill>
              <a:srgbClr val="D8D8D8"/>
            </a:solidFill>
          </a:ln>
        </p:spPr>
        <p:txBody>
          <a:bodyPr wrap="square" lIns="0" tIns="0" rIns="0" bIns="0" rtlCol="0"/>
          <a:lstStyle/>
          <a:p>
            <a:endParaRPr/>
          </a:p>
        </p:txBody>
      </p:sp>
      <p:sp>
        <p:nvSpPr>
          <p:cNvPr id="631" name="object 627">
            <a:extLst>
              <a:ext uri="{FF2B5EF4-FFF2-40B4-BE49-F238E27FC236}">
                <a16:creationId xmlns:a16="http://schemas.microsoft.com/office/drawing/2014/main" id="{3BBFC823-05A4-324F-8012-37EBC2CF20B5}"/>
              </a:ext>
            </a:extLst>
          </p:cNvPr>
          <p:cNvSpPr/>
          <p:nvPr/>
        </p:nvSpPr>
        <p:spPr>
          <a:xfrm>
            <a:off x="1786127" y="3150870"/>
            <a:ext cx="33655" cy="0"/>
          </a:xfrm>
          <a:custGeom>
            <a:avLst/>
            <a:gdLst/>
            <a:ahLst/>
            <a:cxnLst/>
            <a:rect l="l" t="t" r="r" b="b"/>
            <a:pathLst>
              <a:path w="33655">
                <a:moveTo>
                  <a:pt x="0" y="0"/>
                </a:moveTo>
                <a:lnTo>
                  <a:pt x="33527" y="0"/>
                </a:lnTo>
              </a:path>
            </a:pathLst>
          </a:custGeom>
          <a:ln w="7620">
            <a:solidFill>
              <a:srgbClr val="D8D8D8"/>
            </a:solidFill>
          </a:ln>
        </p:spPr>
        <p:txBody>
          <a:bodyPr wrap="square" lIns="0" tIns="0" rIns="0" bIns="0" rtlCol="0"/>
          <a:lstStyle/>
          <a:p>
            <a:endParaRPr/>
          </a:p>
        </p:txBody>
      </p:sp>
      <p:sp>
        <p:nvSpPr>
          <p:cNvPr id="632" name="object 628">
            <a:extLst>
              <a:ext uri="{FF2B5EF4-FFF2-40B4-BE49-F238E27FC236}">
                <a16:creationId xmlns:a16="http://schemas.microsoft.com/office/drawing/2014/main" id="{5AF1ED85-20BD-5045-93B1-4411C7E4BE55}"/>
              </a:ext>
            </a:extLst>
          </p:cNvPr>
          <p:cNvSpPr/>
          <p:nvPr/>
        </p:nvSpPr>
        <p:spPr>
          <a:xfrm>
            <a:off x="1844039" y="3150870"/>
            <a:ext cx="33655" cy="0"/>
          </a:xfrm>
          <a:custGeom>
            <a:avLst/>
            <a:gdLst/>
            <a:ahLst/>
            <a:cxnLst/>
            <a:rect l="l" t="t" r="r" b="b"/>
            <a:pathLst>
              <a:path w="33655">
                <a:moveTo>
                  <a:pt x="0" y="0"/>
                </a:moveTo>
                <a:lnTo>
                  <a:pt x="33527" y="0"/>
                </a:lnTo>
              </a:path>
            </a:pathLst>
          </a:custGeom>
          <a:ln w="7620">
            <a:solidFill>
              <a:srgbClr val="D8D8D8"/>
            </a:solidFill>
          </a:ln>
        </p:spPr>
        <p:txBody>
          <a:bodyPr wrap="square" lIns="0" tIns="0" rIns="0" bIns="0" rtlCol="0"/>
          <a:lstStyle/>
          <a:p>
            <a:endParaRPr/>
          </a:p>
        </p:txBody>
      </p:sp>
      <p:sp>
        <p:nvSpPr>
          <p:cNvPr id="633" name="object 629">
            <a:extLst>
              <a:ext uri="{FF2B5EF4-FFF2-40B4-BE49-F238E27FC236}">
                <a16:creationId xmlns:a16="http://schemas.microsoft.com/office/drawing/2014/main" id="{4D8CC4A8-D8DB-9A47-B505-5EB2243690D8}"/>
              </a:ext>
            </a:extLst>
          </p:cNvPr>
          <p:cNvSpPr/>
          <p:nvPr/>
        </p:nvSpPr>
        <p:spPr>
          <a:xfrm>
            <a:off x="1903475"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34" name="object 630">
            <a:extLst>
              <a:ext uri="{FF2B5EF4-FFF2-40B4-BE49-F238E27FC236}">
                <a16:creationId xmlns:a16="http://schemas.microsoft.com/office/drawing/2014/main" id="{382F5400-CE9D-F443-ACF6-EB22F213C288}"/>
              </a:ext>
            </a:extLst>
          </p:cNvPr>
          <p:cNvSpPr/>
          <p:nvPr/>
        </p:nvSpPr>
        <p:spPr>
          <a:xfrm>
            <a:off x="1961388"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35" name="object 631">
            <a:extLst>
              <a:ext uri="{FF2B5EF4-FFF2-40B4-BE49-F238E27FC236}">
                <a16:creationId xmlns:a16="http://schemas.microsoft.com/office/drawing/2014/main" id="{9FEB3B0D-4EC9-1A4D-9CC3-2F3E8D5F341F}"/>
              </a:ext>
            </a:extLst>
          </p:cNvPr>
          <p:cNvSpPr/>
          <p:nvPr/>
        </p:nvSpPr>
        <p:spPr>
          <a:xfrm>
            <a:off x="2019300"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36" name="object 632">
            <a:extLst>
              <a:ext uri="{FF2B5EF4-FFF2-40B4-BE49-F238E27FC236}">
                <a16:creationId xmlns:a16="http://schemas.microsoft.com/office/drawing/2014/main" id="{4321FA11-2794-2F40-951B-E8C3442A09B8}"/>
              </a:ext>
            </a:extLst>
          </p:cNvPr>
          <p:cNvSpPr/>
          <p:nvPr/>
        </p:nvSpPr>
        <p:spPr>
          <a:xfrm>
            <a:off x="2078736" y="3150870"/>
            <a:ext cx="33655" cy="0"/>
          </a:xfrm>
          <a:custGeom>
            <a:avLst/>
            <a:gdLst/>
            <a:ahLst/>
            <a:cxnLst/>
            <a:rect l="l" t="t" r="r" b="b"/>
            <a:pathLst>
              <a:path w="33655">
                <a:moveTo>
                  <a:pt x="0" y="0"/>
                </a:moveTo>
                <a:lnTo>
                  <a:pt x="33527" y="0"/>
                </a:lnTo>
              </a:path>
            </a:pathLst>
          </a:custGeom>
          <a:ln w="7620">
            <a:solidFill>
              <a:srgbClr val="D8D8D8"/>
            </a:solidFill>
          </a:ln>
        </p:spPr>
        <p:txBody>
          <a:bodyPr wrap="square" lIns="0" tIns="0" rIns="0" bIns="0" rtlCol="0"/>
          <a:lstStyle/>
          <a:p>
            <a:endParaRPr/>
          </a:p>
        </p:txBody>
      </p:sp>
      <p:sp>
        <p:nvSpPr>
          <p:cNvPr id="637" name="object 633">
            <a:extLst>
              <a:ext uri="{FF2B5EF4-FFF2-40B4-BE49-F238E27FC236}">
                <a16:creationId xmlns:a16="http://schemas.microsoft.com/office/drawing/2014/main" id="{89E608D5-F106-3E49-987F-D65527A6DD26}"/>
              </a:ext>
            </a:extLst>
          </p:cNvPr>
          <p:cNvSpPr/>
          <p:nvPr/>
        </p:nvSpPr>
        <p:spPr>
          <a:xfrm>
            <a:off x="2136648" y="3150870"/>
            <a:ext cx="33655" cy="0"/>
          </a:xfrm>
          <a:custGeom>
            <a:avLst/>
            <a:gdLst/>
            <a:ahLst/>
            <a:cxnLst/>
            <a:rect l="l" t="t" r="r" b="b"/>
            <a:pathLst>
              <a:path w="33655">
                <a:moveTo>
                  <a:pt x="0" y="0"/>
                </a:moveTo>
                <a:lnTo>
                  <a:pt x="33527" y="0"/>
                </a:lnTo>
              </a:path>
            </a:pathLst>
          </a:custGeom>
          <a:ln w="7620">
            <a:solidFill>
              <a:srgbClr val="D8D8D8"/>
            </a:solidFill>
          </a:ln>
        </p:spPr>
        <p:txBody>
          <a:bodyPr wrap="square" lIns="0" tIns="0" rIns="0" bIns="0" rtlCol="0"/>
          <a:lstStyle/>
          <a:p>
            <a:endParaRPr/>
          </a:p>
        </p:txBody>
      </p:sp>
      <p:sp>
        <p:nvSpPr>
          <p:cNvPr id="638" name="object 634">
            <a:extLst>
              <a:ext uri="{FF2B5EF4-FFF2-40B4-BE49-F238E27FC236}">
                <a16:creationId xmlns:a16="http://schemas.microsoft.com/office/drawing/2014/main" id="{367A4475-ABB7-6346-B190-40E0D319E3FD}"/>
              </a:ext>
            </a:extLst>
          </p:cNvPr>
          <p:cNvSpPr/>
          <p:nvPr/>
        </p:nvSpPr>
        <p:spPr>
          <a:xfrm>
            <a:off x="2194560"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39" name="object 635">
            <a:extLst>
              <a:ext uri="{FF2B5EF4-FFF2-40B4-BE49-F238E27FC236}">
                <a16:creationId xmlns:a16="http://schemas.microsoft.com/office/drawing/2014/main" id="{068393B1-D7AF-B04E-94B9-60EAA54288D3}"/>
              </a:ext>
            </a:extLst>
          </p:cNvPr>
          <p:cNvSpPr/>
          <p:nvPr/>
        </p:nvSpPr>
        <p:spPr>
          <a:xfrm>
            <a:off x="2253995"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40" name="object 636">
            <a:extLst>
              <a:ext uri="{FF2B5EF4-FFF2-40B4-BE49-F238E27FC236}">
                <a16:creationId xmlns:a16="http://schemas.microsoft.com/office/drawing/2014/main" id="{CFA47351-4C81-FB41-AAE9-1FCFD3EAE347}"/>
              </a:ext>
            </a:extLst>
          </p:cNvPr>
          <p:cNvSpPr/>
          <p:nvPr/>
        </p:nvSpPr>
        <p:spPr>
          <a:xfrm>
            <a:off x="2311907"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41" name="object 637">
            <a:extLst>
              <a:ext uri="{FF2B5EF4-FFF2-40B4-BE49-F238E27FC236}">
                <a16:creationId xmlns:a16="http://schemas.microsoft.com/office/drawing/2014/main" id="{463B95E7-073C-FF40-90C2-BD2F02EEC51D}"/>
              </a:ext>
            </a:extLst>
          </p:cNvPr>
          <p:cNvSpPr/>
          <p:nvPr/>
        </p:nvSpPr>
        <p:spPr>
          <a:xfrm>
            <a:off x="2371344" y="3150870"/>
            <a:ext cx="32384" cy="0"/>
          </a:xfrm>
          <a:custGeom>
            <a:avLst/>
            <a:gdLst/>
            <a:ahLst/>
            <a:cxnLst/>
            <a:rect l="l" t="t" r="r" b="b"/>
            <a:pathLst>
              <a:path w="32385">
                <a:moveTo>
                  <a:pt x="0" y="0"/>
                </a:moveTo>
                <a:lnTo>
                  <a:pt x="32004" y="0"/>
                </a:lnTo>
              </a:path>
            </a:pathLst>
          </a:custGeom>
          <a:ln w="7620">
            <a:solidFill>
              <a:srgbClr val="D8D8D8"/>
            </a:solidFill>
          </a:ln>
        </p:spPr>
        <p:txBody>
          <a:bodyPr wrap="square" lIns="0" tIns="0" rIns="0" bIns="0" rtlCol="0"/>
          <a:lstStyle/>
          <a:p>
            <a:endParaRPr/>
          </a:p>
        </p:txBody>
      </p:sp>
      <p:sp>
        <p:nvSpPr>
          <p:cNvPr id="642" name="object 638">
            <a:extLst>
              <a:ext uri="{FF2B5EF4-FFF2-40B4-BE49-F238E27FC236}">
                <a16:creationId xmlns:a16="http://schemas.microsoft.com/office/drawing/2014/main" id="{E4804181-CD67-5A47-BEC9-3139AB6AE94C}"/>
              </a:ext>
            </a:extLst>
          </p:cNvPr>
          <p:cNvSpPr/>
          <p:nvPr/>
        </p:nvSpPr>
        <p:spPr>
          <a:xfrm>
            <a:off x="2429255"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43" name="object 639">
            <a:extLst>
              <a:ext uri="{FF2B5EF4-FFF2-40B4-BE49-F238E27FC236}">
                <a16:creationId xmlns:a16="http://schemas.microsoft.com/office/drawing/2014/main" id="{9A95BB5D-CFCC-9146-96B6-5ED5924D11FD}"/>
              </a:ext>
            </a:extLst>
          </p:cNvPr>
          <p:cNvSpPr/>
          <p:nvPr/>
        </p:nvSpPr>
        <p:spPr>
          <a:xfrm>
            <a:off x="2487167"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44" name="object 640">
            <a:extLst>
              <a:ext uri="{FF2B5EF4-FFF2-40B4-BE49-F238E27FC236}">
                <a16:creationId xmlns:a16="http://schemas.microsoft.com/office/drawing/2014/main" id="{BF71300B-0DDE-5D49-989B-09EF88539968}"/>
              </a:ext>
            </a:extLst>
          </p:cNvPr>
          <p:cNvSpPr/>
          <p:nvPr/>
        </p:nvSpPr>
        <p:spPr>
          <a:xfrm>
            <a:off x="2546603"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45" name="object 641">
            <a:extLst>
              <a:ext uri="{FF2B5EF4-FFF2-40B4-BE49-F238E27FC236}">
                <a16:creationId xmlns:a16="http://schemas.microsoft.com/office/drawing/2014/main" id="{7F1B20A0-BC5E-1B41-9F92-8C551CCFE8F7}"/>
              </a:ext>
            </a:extLst>
          </p:cNvPr>
          <p:cNvSpPr/>
          <p:nvPr/>
        </p:nvSpPr>
        <p:spPr>
          <a:xfrm>
            <a:off x="2604516" y="3150870"/>
            <a:ext cx="33655" cy="0"/>
          </a:xfrm>
          <a:custGeom>
            <a:avLst/>
            <a:gdLst/>
            <a:ahLst/>
            <a:cxnLst/>
            <a:rect l="l" t="t" r="r" b="b"/>
            <a:pathLst>
              <a:path w="33655">
                <a:moveTo>
                  <a:pt x="0" y="0"/>
                </a:moveTo>
                <a:lnTo>
                  <a:pt x="33527" y="0"/>
                </a:lnTo>
              </a:path>
            </a:pathLst>
          </a:custGeom>
          <a:ln w="7620">
            <a:solidFill>
              <a:srgbClr val="D8D8D8"/>
            </a:solidFill>
          </a:ln>
        </p:spPr>
        <p:txBody>
          <a:bodyPr wrap="square" lIns="0" tIns="0" rIns="0" bIns="0" rtlCol="0"/>
          <a:lstStyle/>
          <a:p>
            <a:endParaRPr/>
          </a:p>
        </p:txBody>
      </p:sp>
      <p:sp>
        <p:nvSpPr>
          <p:cNvPr id="646" name="object 642">
            <a:extLst>
              <a:ext uri="{FF2B5EF4-FFF2-40B4-BE49-F238E27FC236}">
                <a16:creationId xmlns:a16="http://schemas.microsoft.com/office/drawing/2014/main" id="{3EDC0DBB-B4B4-A841-AF0D-19B6AE5C037E}"/>
              </a:ext>
            </a:extLst>
          </p:cNvPr>
          <p:cNvSpPr/>
          <p:nvPr/>
        </p:nvSpPr>
        <p:spPr>
          <a:xfrm>
            <a:off x="2662427"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47" name="object 643">
            <a:extLst>
              <a:ext uri="{FF2B5EF4-FFF2-40B4-BE49-F238E27FC236}">
                <a16:creationId xmlns:a16="http://schemas.microsoft.com/office/drawing/2014/main" id="{EED26DB5-08BA-624A-B597-E78A2507F96E}"/>
              </a:ext>
            </a:extLst>
          </p:cNvPr>
          <p:cNvSpPr/>
          <p:nvPr/>
        </p:nvSpPr>
        <p:spPr>
          <a:xfrm>
            <a:off x="2721864" y="3150870"/>
            <a:ext cx="33655" cy="0"/>
          </a:xfrm>
          <a:custGeom>
            <a:avLst/>
            <a:gdLst/>
            <a:ahLst/>
            <a:cxnLst/>
            <a:rect l="l" t="t" r="r" b="b"/>
            <a:pathLst>
              <a:path w="33655">
                <a:moveTo>
                  <a:pt x="0" y="0"/>
                </a:moveTo>
                <a:lnTo>
                  <a:pt x="33527" y="0"/>
                </a:lnTo>
              </a:path>
            </a:pathLst>
          </a:custGeom>
          <a:ln w="7620">
            <a:solidFill>
              <a:srgbClr val="D8D8D8"/>
            </a:solidFill>
          </a:ln>
        </p:spPr>
        <p:txBody>
          <a:bodyPr wrap="square" lIns="0" tIns="0" rIns="0" bIns="0" rtlCol="0"/>
          <a:lstStyle/>
          <a:p>
            <a:endParaRPr/>
          </a:p>
        </p:txBody>
      </p:sp>
      <p:sp>
        <p:nvSpPr>
          <p:cNvPr id="648" name="object 644">
            <a:extLst>
              <a:ext uri="{FF2B5EF4-FFF2-40B4-BE49-F238E27FC236}">
                <a16:creationId xmlns:a16="http://schemas.microsoft.com/office/drawing/2014/main" id="{9B5EC201-0D03-084E-A88B-38BFC70A4443}"/>
              </a:ext>
            </a:extLst>
          </p:cNvPr>
          <p:cNvSpPr/>
          <p:nvPr/>
        </p:nvSpPr>
        <p:spPr>
          <a:xfrm>
            <a:off x="2779775" y="3150870"/>
            <a:ext cx="33655" cy="0"/>
          </a:xfrm>
          <a:custGeom>
            <a:avLst/>
            <a:gdLst/>
            <a:ahLst/>
            <a:cxnLst/>
            <a:rect l="l" t="t" r="r" b="b"/>
            <a:pathLst>
              <a:path w="33655">
                <a:moveTo>
                  <a:pt x="0" y="0"/>
                </a:moveTo>
                <a:lnTo>
                  <a:pt x="33527" y="0"/>
                </a:lnTo>
              </a:path>
            </a:pathLst>
          </a:custGeom>
          <a:ln w="7620">
            <a:solidFill>
              <a:srgbClr val="D8D8D8"/>
            </a:solidFill>
          </a:ln>
        </p:spPr>
        <p:txBody>
          <a:bodyPr wrap="square" lIns="0" tIns="0" rIns="0" bIns="0" rtlCol="0"/>
          <a:lstStyle/>
          <a:p>
            <a:endParaRPr/>
          </a:p>
        </p:txBody>
      </p:sp>
      <p:sp>
        <p:nvSpPr>
          <p:cNvPr id="649" name="object 645">
            <a:extLst>
              <a:ext uri="{FF2B5EF4-FFF2-40B4-BE49-F238E27FC236}">
                <a16:creationId xmlns:a16="http://schemas.microsoft.com/office/drawing/2014/main" id="{06630021-42A1-A549-B589-A61857060A5F}"/>
              </a:ext>
            </a:extLst>
          </p:cNvPr>
          <p:cNvSpPr/>
          <p:nvPr/>
        </p:nvSpPr>
        <p:spPr>
          <a:xfrm>
            <a:off x="2839211" y="3150870"/>
            <a:ext cx="32384" cy="0"/>
          </a:xfrm>
          <a:custGeom>
            <a:avLst/>
            <a:gdLst/>
            <a:ahLst/>
            <a:cxnLst/>
            <a:rect l="l" t="t" r="r" b="b"/>
            <a:pathLst>
              <a:path w="32385">
                <a:moveTo>
                  <a:pt x="0" y="0"/>
                </a:moveTo>
                <a:lnTo>
                  <a:pt x="32004" y="0"/>
                </a:lnTo>
              </a:path>
            </a:pathLst>
          </a:custGeom>
          <a:ln w="7620">
            <a:solidFill>
              <a:srgbClr val="D8D8D8"/>
            </a:solidFill>
          </a:ln>
        </p:spPr>
        <p:txBody>
          <a:bodyPr wrap="square" lIns="0" tIns="0" rIns="0" bIns="0" rtlCol="0"/>
          <a:lstStyle/>
          <a:p>
            <a:endParaRPr/>
          </a:p>
        </p:txBody>
      </p:sp>
      <p:sp>
        <p:nvSpPr>
          <p:cNvPr id="650" name="object 646">
            <a:extLst>
              <a:ext uri="{FF2B5EF4-FFF2-40B4-BE49-F238E27FC236}">
                <a16:creationId xmlns:a16="http://schemas.microsoft.com/office/drawing/2014/main" id="{90D3EC2A-02D5-4143-AF4E-3BE0DB776BF5}"/>
              </a:ext>
            </a:extLst>
          </p:cNvPr>
          <p:cNvSpPr/>
          <p:nvPr/>
        </p:nvSpPr>
        <p:spPr>
          <a:xfrm>
            <a:off x="2897124" y="3150870"/>
            <a:ext cx="33655" cy="0"/>
          </a:xfrm>
          <a:custGeom>
            <a:avLst/>
            <a:gdLst/>
            <a:ahLst/>
            <a:cxnLst/>
            <a:rect l="l" t="t" r="r" b="b"/>
            <a:pathLst>
              <a:path w="33655">
                <a:moveTo>
                  <a:pt x="0" y="0"/>
                </a:moveTo>
                <a:lnTo>
                  <a:pt x="33527" y="0"/>
                </a:lnTo>
              </a:path>
            </a:pathLst>
          </a:custGeom>
          <a:ln w="7620">
            <a:solidFill>
              <a:srgbClr val="D8D8D8"/>
            </a:solidFill>
          </a:ln>
        </p:spPr>
        <p:txBody>
          <a:bodyPr wrap="square" lIns="0" tIns="0" rIns="0" bIns="0" rtlCol="0"/>
          <a:lstStyle/>
          <a:p>
            <a:endParaRPr/>
          </a:p>
        </p:txBody>
      </p:sp>
      <p:sp>
        <p:nvSpPr>
          <p:cNvPr id="651" name="object 647">
            <a:extLst>
              <a:ext uri="{FF2B5EF4-FFF2-40B4-BE49-F238E27FC236}">
                <a16:creationId xmlns:a16="http://schemas.microsoft.com/office/drawing/2014/main" id="{A00CE368-72CE-3B44-B92D-17135458952A}"/>
              </a:ext>
            </a:extLst>
          </p:cNvPr>
          <p:cNvSpPr/>
          <p:nvPr/>
        </p:nvSpPr>
        <p:spPr>
          <a:xfrm>
            <a:off x="2955035" y="3150870"/>
            <a:ext cx="33655" cy="0"/>
          </a:xfrm>
          <a:custGeom>
            <a:avLst/>
            <a:gdLst/>
            <a:ahLst/>
            <a:cxnLst/>
            <a:rect l="l" t="t" r="r" b="b"/>
            <a:pathLst>
              <a:path w="33655">
                <a:moveTo>
                  <a:pt x="0" y="0"/>
                </a:moveTo>
                <a:lnTo>
                  <a:pt x="33528" y="0"/>
                </a:lnTo>
              </a:path>
            </a:pathLst>
          </a:custGeom>
          <a:ln w="7620">
            <a:solidFill>
              <a:srgbClr val="D8D8D8"/>
            </a:solidFill>
          </a:ln>
        </p:spPr>
        <p:txBody>
          <a:bodyPr wrap="square" lIns="0" tIns="0" rIns="0" bIns="0" rtlCol="0"/>
          <a:lstStyle/>
          <a:p>
            <a:endParaRPr/>
          </a:p>
        </p:txBody>
      </p:sp>
      <p:sp>
        <p:nvSpPr>
          <p:cNvPr id="652" name="object 648">
            <a:extLst>
              <a:ext uri="{FF2B5EF4-FFF2-40B4-BE49-F238E27FC236}">
                <a16:creationId xmlns:a16="http://schemas.microsoft.com/office/drawing/2014/main" id="{1F447F3E-4BFE-094E-8876-1778550ED0B3}"/>
              </a:ext>
            </a:extLst>
          </p:cNvPr>
          <p:cNvSpPr/>
          <p:nvPr/>
        </p:nvSpPr>
        <p:spPr>
          <a:xfrm>
            <a:off x="3014472" y="3150870"/>
            <a:ext cx="33655" cy="0"/>
          </a:xfrm>
          <a:custGeom>
            <a:avLst/>
            <a:gdLst/>
            <a:ahLst/>
            <a:cxnLst/>
            <a:rect l="l" t="t" r="r" b="b"/>
            <a:pathLst>
              <a:path w="33655">
                <a:moveTo>
                  <a:pt x="0" y="0"/>
                </a:moveTo>
                <a:lnTo>
                  <a:pt x="33527" y="0"/>
                </a:lnTo>
              </a:path>
            </a:pathLst>
          </a:custGeom>
          <a:ln w="7620">
            <a:solidFill>
              <a:srgbClr val="D8D8D8"/>
            </a:solidFill>
          </a:ln>
        </p:spPr>
        <p:txBody>
          <a:bodyPr wrap="square" lIns="0" tIns="0" rIns="0" bIns="0" rtlCol="0"/>
          <a:lstStyle/>
          <a:p>
            <a:endParaRPr/>
          </a:p>
        </p:txBody>
      </p:sp>
      <p:sp>
        <p:nvSpPr>
          <p:cNvPr id="653" name="object 649">
            <a:extLst>
              <a:ext uri="{FF2B5EF4-FFF2-40B4-BE49-F238E27FC236}">
                <a16:creationId xmlns:a16="http://schemas.microsoft.com/office/drawing/2014/main" id="{8B342999-5001-5B4F-A14E-3C47685065F2}"/>
              </a:ext>
            </a:extLst>
          </p:cNvPr>
          <p:cNvSpPr/>
          <p:nvPr/>
        </p:nvSpPr>
        <p:spPr>
          <a:xfrm>
            <a:off x="3072383" y="3150870"/>
            <a:ext cx="33655" cy="0"/>
          </a:xfrm>
          <a:custGeom>
            <a:avLst/>
            <a:gdLst/>
            <a:ahLst/>
            <a:cxnLst/>
            <a:rect l="l" t="t" r="r" b="b"/>
            <a:pathLst>
              <a:path w="33655">
                <a:moveTo>
                  <a:pt x="0" y="0"/>
                </a:moveTo>
                <a:lnTo>
                  <a:pt x="33527" y="0"/>
                </a:lnTo>
              </a:path>
            </a:pathLst>
          </a:custGeom>
          <a:ln w="7620">
            <a:solidFill>
              <a:srgbClr val="D8D8D8"/>
            </a:solidFill>
          </a:ln>
        </p:spPr>
        <p:txBody>
          <a:bodyPr wrap="square" lIns="0" tIns="0" rIns="0" bIns="0" rtlCol="0"/>
          <a:lstStyle/>
          <a:p>
            <a:endParaRPr/>
          </a:p>
        </p:txBody>
      </p:sp>
      <p:sp>
        <p:nvSpPr>
          <p:cNvPr id="654" name="object 650">
            <a:extLst>
              <a:ext uri="{FF2B5EF4-FFF2-40B4-BE49-F238E27FC236}">
                <a16:creationId xmlns:a16="http://schemas.microsoft.com/office/drawing/2014/main" id="{431F8456-39AF-0A4C-AD93-55CBD5BE0FCA}"/>
              </a:ext>
            </a:extLst>
          </p:cNvPr>
          <p:cNvSpPr/>
          <p:nvPr/>
        </p:nvSpPr>
        <p:spPr>
          <a:xfrm>
            <a:off x="3130296" y="3150870"/>
            <a:ext cx="33655" cy="0"/>
          </a:xfrm>
          <a:custGeom>
            <a:avLst/>
            <a:gdLst/>
            <a:ahLst/>
            <a:cxnLst/>
            <a:rect l="l" t="t" r="r" b="b"/>
            <a:pathLst>
              <a:path w="33655">
                <a:moveTo>
                  <a:pt x="0" y="0"/>
                </a:moveTo>
                <a:lnTo>
                  <a:pt x="33527" y="0"/>
                </a:lnTo>
              </a:path>
            </a:pathLst>
          </a:custGeom>
          <a:ln w="7620">
            <a:solidFill>
              <a:srgbClr val="D8D8D8"/>
            </a:solidFill>
          </a:ln>
        </p:spPr>
        <p:txBody>
          <a:bodyPr wrap="square" lIns="0" tIns="0" rIns="0" bIns="0" rtlCol="0"/>
          <a:lstStyle/>
          <a:p>
            <a:endParaRPr/>
          </a:p>
        </p:txBody>
      </p:sp>
      <p:sp>
        <p:nvSpPr>
          <p:cNvPr id="655" name="object 651">
            <a:extLst>
              <a:ext uri="{FF2B5EF4-FFF2-40B4-BE49-F238E27FC236}">
                <a16:creationId xmlns:a16="http://schemas.microsoft.com/office/drawing/2014/main" id="{8EFA1E79-F5FE-DE4C-BB95-99338540A593}"/>
              </a:ext>
            </a:extLst>
          </p:cNvPr>
          <p:cNvSpPr/>
          <p:nvPr/>
        </p:nvSpPr>
        <p:spPr>
          <a:xfrm>
            <a:off x="3189732" y="3150870"/>
            <a:ext cx="33655" cy="0"/>
          </a:xfrm>
          <a:custGeom>
            <a:avLst/>
            <a:gdLst/>
            <a:ahLst/>
            <a:cxnLst/>
            <a:rect l="l" t="t" r="r" b="b"/>
            <a:pathLst>
              <a:path w="33655">
                <a:moveTo>
                  <a:pt x="0" y="0"/>
                </a:moveTo>
                <a:lnTo>
                  <a:pt x="33527" y="0"/>
                </a:lnTo>
              </a:path>
            </a:pathLst>
          </a:custGeom>
          <a:ln w="7620">
            <a:solidFill>
              <a:srgbClr val="D8D8D8"/>
            </a:solidFill>
          </a:ln>
        </p:spPr>
        <p:txBody>
          <a:bodyPr wrap="square" lIns="0" tIns="0" rIns="0" bIns="0" rtlCol="0"/>
          <a:lstStyle/>
          <a:p>
            <a:endParaRPr/>
          </a:p>
        </p:txBody>
      </p:sp>
      <p:sp>
        <p:nvSpPr>
          <p:cNvPr id="656" name="object 652">
            <a:extLst>
              <a:ext uri="{FF2B5EF4-FFF2-40B4-BE49-F238E27FC236}">
                <a16:creationId xmlns:a16="http://schemas.microsoft.com/office/drawing/2014/main" id="{36F53CB7-7829-0B41-B38F-685DDD95B052}"/>
              </a:ext>
            </a:extLst>
          </p:cNvPr>
          <p:cNvSpPr/>
          <p:nvPr/>
        </p:nvSpPr>
        <p:spPr>
          <a:xfrm>
            <a:off x="324764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57" name="object 653">
            <a:extLst>
              <a:ext uri="{FF2B5EF4-FFF2-40B4-BE49-F238E27FC236}">
                <a16:creationId xmlns:a16="http://schemas.microsoft.com/office/drawing/2014/main" id="{652EFA41-0C23-E24B-BAF3-96537F2E96CE}"/>
              </a:ext>
            </a:extLst>
          </p:cNvPr>
          <p:cNvSpPr/>
          <p:nvPr/>
        </p:nvSpPr>
        <p:spPr>
          <a:xfrm>
            <a:off x="3305555"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58" name="object 654">
            <a:extLst>
              <a:ext uri="{FF2B5EF4-FFF2-40B4-BE49-F238E27FC236}">
                <a16:creationId xmlns:a16="http://schemas.microsoft.com/office/drawing/2014/main" id="{7E229328-9773-4044-89CE-653247C59609}"/>
              </a:ext>
            </a:extLst>
          </p:cNvPr>
          <p:cNvSpPr/>
          <p:nvPr/>
        </p:nvSpPr>
        <p:spPr>
          <a:xfrm>
            <a:off x="3364991"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59" name="object 655">
            <a:extLst>
              <a:ext uri="{FF2B5EF4-FFF2-40B4-BE49-F238E27FC236}">
                <a16:creationId xmlns:a16="http://schemas.microsoft.com/office/drawing/2014/main" id="{CF65334F-5FEB-834B-8404-30468DCBBE12}"/>
              </a:ext>
            </a:extLst>
          </p:cNvPr>
          <p:cNvSpPr/>
          <p:nvPr/>
        </p:nvSpPr>
        <p:spPr>
          <a:xfrm>
            <a:off x="342290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60" name="object 656">
            <a:extLst>
              <a:ext uri="{FF2B5EF4-FFF2-40B4-BE49-F238E27FC236}">
                <a16:creationId xmlns:a16="http://schemas.microsoft.com/office/drawing/2014/main" id="{033919E1-EC13-4C47-830E-5275E008322E}"/>
              </a:ext>
            </a:extLst>
          </p:cNvPr>
          <p:cNvSpPr/>
          <p:nvPr/>
        </p:nvSpPr>
        <p:spPr>
          <a:xfrm>
            <a:off x="3482340" y="3150870"/>
            <a:ext cx="32384" cy="0"/>
          </a:xfrm>
          <a:custGeom>
            <a:avLst/>
            <a:gdLst/>
            <a:ahLst/>
            <a:cxnLst/>
            <a:rect l="l" t="t" r="r" b="b"/>
            <a:pathLst>
              <a:path w="32385">
                <a:moveTo>
                  <a:pt x="0" y="0"/>
                </a:moveTo>
                <a:lnTo>
                  <a:pt x="32003" y="0"/>
                </a:lnTo>
              </a:path>
            </a:pathLst>
          </a:custGeom>
          <a:ln w="7620">
            <a:solidFill>
              <a:srgbClr val="D8D8D8"/>
            </a:solidFill>
          </a:ln>
        </p:spPr>
        <p:txBody>
          <a:bodyPr wrap="square" lIns="0" tIns="0" rIns="0" bIns="0" rtlCol="0"/>
          <a:lstStyle/>
          <a:p>
            <a:endParaRPr/>
          </a:p>
        </p:txBody>
      </p:sp>
      <p:sp>
        <p:nvSpPr>
          <p:cNvPr id="661" name="object 657">
            <a:extLst>
              <a:ext uri="{FF2B5EF4-FFF2-40B4-BE49-F238E27FC236}">
                <a16:creationId xmlns:a16="http://schemas.microsoft.com/office/drawing/2014/main" id="{ADCE8C18-50AB-D045-B5B4-B383594FF53A}"/>
              </a:ext>
            </a:extLst>
          </p:cNvPr>
          <p:cNvSpPr/>
          <p:nvPr/>
        </p:nvSpPr>
        <p:spPr>
          <a:xfrm>
            <a:off x="3540252"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62" name="object 658">
            <a:extLst>
              <a:ext uri="{FF2B5EF4-FFF2-40B4-BE49-F238E27FC236}">
                <a16:creationId xmlns:a16="http://schemas.microsoft.com/office/drawing/2014/main" id="{A07E157A-6A80-0344-ADED-85E5FB85A572}"/>
              </a:ext>
            </a:extLst>
          </p:cNvPr>
          <p:cNvSpPr/>
          <p:nvPr/>
        </p:nvSpPr>
        <p:spPr>
          <a:xfrm>
            <a:off x="3598164"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63" name="object 659">
            <a:extLst>
              <a:ext uri="{FF2B5EF4-FFF2-40B4-BE49-F238E27FC236}">
                <a16:creationId xmlns:a16="http://schemas.microsoft.com/office/drawing/2014/main" id="{75A41A99-66D8-A64E-9184-48146D3AEE9D}"/>
              </a:ext>
            </a:extLst>
          </p:cNvPr>
          <p:cNvSpPr/>
          <p:nvPr/>
        </p:nvSpPr>
        <p:spPr>
          <a:xfrm>
            <a:off x="3657600"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64" name="object 660">
            <a:extLst>
              <a:ext uri="{FF2B5EF4-FFF2-40B4-BE49-F238E27FC236}">
                <a16:creationId xmlns:a16="http://schemas.microsoft.com/office/drawing/2014/main" id="{B2FBCC3D-25AD-CA46-8BAD-A4233B26879D}"/>
              </a:ext>
            </a:extLst>
          </p:cNvPr>
          <p:cNvSpPr/>
          <p:nvPr/>
        </p:nvSpPr>
        <p:spPr>
          <a:xfrm>
            <a:off x="3715511"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65" name="object 661">
            <a:extLst>
              <a:ext uri="{FF2B5EF4-FFF2-40B4-BE49-F238E27FC236}">
                <a16:creationId xmlns:a16="http://schemas.microsoft.com/office/drawing/2014/main" id="{6FAF0693-3B34-3245-A7D0-77E92B3F3976}"/>
              </a:ext>
            </a:extLst>
          </p:cNvPr>
          <p:cNvSpPr/>
          <p:nvPr/>
        </p:nvSpPr>
        <p:spPr>
          <a:xfrm>
            <a:off x="3773423"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66" name="object 662">
            <a:extLst>
              <a:ext uri="{FF2B5EF4-FFF2-40B4-BE49-F238E27FC236}">
                <a16:creationId xmlns:a16="http://schemas.microsoft.com/office/drawing/2014/main" id="{C1D4A603-2CFD-D740-9715-BD7E6C1A5DC7}"/>
              </a:ext>
            </a:extLst>
          </p:cNvPr>
          <p:cNvSpPr/>
          <p:nvPr/>
        </p:nvSpPr>
        <p:spPr>
          <a:xfrm>
            <a:off x="3832859"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67" name="object 663">
            <a:extLst>
              <a:ext uri="{FF2B5EF4-FFF2-40B4-BE49-F238E27FC236}">
                <a16:creationId xmlns:a16="http://schemas.microsoft.com/office/drawing/2014/main" id="{10923117-34DE-DC46-BC6D-3752ACE2B4D7}"/>
              </a:ext>
            </a:extLst>
          </p:cNvPr>
          <p:cNvSpPr/>
          <p:nvPr/>
        </p:nvSpPr>
        <p:spPr>
          <a:xfrm>
            <a:off x="3890772"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68" name="object 664">
            <a:extLst>
              <a:ext uri="{FF2B5EF4-FFF2-40B4-BE49-F238E27FC236}">
                <a16:creationId xmlns:a16="http://schemas.microsoft.com/office/drawing/2014/main" id="{1F1C5593-4566-0841-B7A2-58A4FECA27D9}"/>
              </a:ext>
            </a:extLst>
          </p:cNvPr>
          <p:cNvSpPr/>
          <p:nvPr/>
        </p:nvSpPr>
        <p:spPr>
          <a:xfrm>
            <a:off x="3948684"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69" name="object 665">
            <a:extLst>
              <a:ext uri="{FF2B5EF4-FFF2-40B4-BE49-F238E27FC236}">
                <a16:creationId xmlns:a16="http://schemas.microsoft.com/office/drawing/2014/main" id="{F1D4A4D9-AFEC-5E46-9FB4-F65543751881}"/>
              </a:ext>
            </a:extLst>
          </p:cNvPr>
          <p:cNvSpPr/>
          <p:nvPr/>
        </p:nvSpPr>
        <p:spPr>
          <a:xfrm>
            <a:off x="4008120"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70" name="object 666">
            <a:extLst>
              <a:ext uri="{FF2B5EF4-FFF2-40B4-BE49-F238E27FC236}">
                <a16:creationId xmlns:a16="http://schemas.microsoft.com/office/drawing/2014/main" id="{7DD626C9-3EA4-C740-8E24-0765C5F7A794}"/>
              </a:ext>
            </a:extLst>
          </p:cNvPr>
          <p:cNvSpPr/>
          <p:nvPr/>
        </p:nvSpPr>
        <p:spPr>
          <a:xfrm>
            <a:off x="4066032"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71" name="object 667">
            <a:extLst>
              <a:ext uri="{FF2B5EF4-FFF2-40B4-BE49-F238E27FC236}">
                <a16:creationId xmlns:a16="http://schemas.microsoft.com/office/drawing/2014/main" id="{BA4BEE04-5F8F-3447-8BCC-16517D4D094A}"/>
              </a:ext>
            </a:extLst>
          </p:cNvPr>
          <p:cNvSpPr/>
          <p:nvPr/>
        </p:nvSpPr>
        <p:spPr>
          <a:xfrm>
            <a:off x="4125467" y="3150870"/>
            <a:ext cx="32384" cy="0"/>
          </a:xfrm>
          <a:custGeom>
            <a:avLst/>
            <a:gdLst/>
            <a:ahLst/>
            <a:cxnLst/>
            <a:rect l="l" t="t" r="r" b="b"/>
            <a:pathLst>
              <a:path w="32385">
                <a:moveTo>
                  <a:pt x="0" y="0"/>
                </a:moveTo>
                <a:lnTo>
                  <a:pt x="32004" y="0"/>
                </a:lnTo>
              </a:path>
            </a:pathLst>
          </a:custGeom>
          <a:ln w="7620">
            <a:solidFill>
              <a:srgbClr val="D8D8D8"/>
            </a:solidFill>
          </a:ln>
        </p:spPr>
        <p:txBody>
          <a:bodyPr wrap="square" lIns="0" tIns="0" rIns="0" bIns="0" rtlCol="0"/>
          <a:lstStyle/>
          <a:p>
            <a:endParaRPr/>
          </a:p>
        </p:txBody>
      </p:sp>
      <p:sp>
        <p:nvSpPr>
          <p:cNvPr id="672" name="object 668">
            <a:extLst>
              <a:ext uri="{FF2B5EF4-FFF2-40B4-BE49-F238E27FC236}">
                <a16:creationId xmlns:a16="http://schemas.microsoft.com/office/drawing/2014/main" id="{6DD28A71-C9F2-7243-ADBE-687A9BAA0F8A}"/>
              </a:ext>
            </a:extLst>
          </p:cNvPr>
          <p:cNvSpPr/>
          <p:nvPr/>
        </p:nvSpPr>
        <p:spPr>
          <a:xfrm>
            <a:off x="4183379"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73" name="object 669">
            <a:extLst>
              <a:ext uri="{FF2B5EF4-FFF2-40B4-BE49-F238E27FC236}">
                <a16:creationId xmlns:a16="http://schemas.microsoft.com/office/drawing/2014/main" id="{650DCD90-DEBE-5A46-B511-D2D9C85531CA}"/>
              </a:ext>
            </a:extLst>
          </p:cNvPr>
          <p:cNvSpPr/>
          <p:nvPr/>
        </p:nvSpPr>
        <p:spPr>
          <a:xfrm>
            <a:off x="4241291"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74" name="object 670">
            <a:extLst>
              <a:ext uri="{FF2B5EF4-FFF2-40B4-BE49-F238E27FC236}">
                <a16:creationId xmlns:a16="http://schemas.microsoft.com/office/drawing/2014/main" id="{294316A8-EE31-9948-AD54-75CA699188EC}"/>
              </a:ext>
            </a:extLst>
          </p:cNvPr>
          <p:cNvSpPr/>
          <p:nvPr/>
        </p:nvSpPr>
        <p:spPr>
          <a:xfrm>
            <a:off x="430072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75" name="object 671">
            <a:extLst>
              <a:ext uri="{FF2B5EF4-FFF2-40B4-BE49-F238E27FC236}">
                <a16:creationId xmlns:a16="http://schemas.microsoft.com/office/drawing/2014/main" id="{36C8EBB2-3B15-5D4B-8ACE-2E73EA69AD26}"/>
              </a:ext>
            </a:extLst>
          </p:cNvPr>
          <p:cNvSpPr/>
          <p:nvPr/>
        </p:nvSpPr>
        <p:spPr>
          <a:xfrm>
            <a:off x="4358640"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76" name="object 672">
            <a:extLst>
              <a:ext uri="{FF2B5EF4-FFF2-40B4-BE49-F238E27FC236}">
                <a16:creationId xmlns:a16="http://schemas.microsoft.com/office/drawing/2014/main" id="{7F50DB78-7013-2B41-BFD0-ACB5426867F6}"/>
              </a:ext>
            </a:extLst>
          </p:cNvPr>
          <p:cNvSpPr/>
          <p:nvPr/>
        </p:nvSpPr>
        <p:spPr>
          <a:xfrm>
            <a:off x="4416552"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77" name="object 673">
            <a:extLst>
              <a:ext uri="{FF2B5EF4-FFF2-40B4-BE49-F238E27FC236}">
                <a16:creationId xmlns:a16="http://schemas.microsoft.com/office/drawing/2014/main" id="{79A0C1A8-E41E-7B4E-B12E-4CD004184131}"/>
              </a:ext>
            </a:extLst>
          </p:cNvPr>
          <p:cNvSpPr/>
          <p:nvPr/>
        </p:nvSpPr>
        <p:spPr>
          <a:xfrm>
            <a:off x="4475988"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78" name="object 674">
            <a:extLst>
              <a:ext uri="{FF2B5EF4-FFF2-40B4-BE49-F238E27FC236}">
                <a16:creationId xmlns:a16="http://schemas.microsoft.com/office/drawing/2014/main" id="{BA9FBBAF-9D5B-984C-B9E0-E640A1B91ED8}"/>
              </a:ext>
            </a:extLst>
          </p:cNvPr>
          <p:cNvSpPr/>
          <p:nvPr/>
        </p:nvSpPr>
        <p:spPr>
          <a:xfrm>
            <a:off x="4533900"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79" name="object 675">
            <a:extLst>
              <a:ext uri="{FF2B5EF4-FFF2-40B4-BE49-F238E27FC236}">
                <a16:creationId xmlns:a16="http://schemas.microsoft.com/office/drawing/2014/main" id="{7E85CAB7-2368-224F-9027-B7B9D385CE01}"/>
              </a:ext>
            </a:extLst>
          </p:cNvPr>
          <p:cNvSpPr/>
          <p:nvPr/>
        </p:nvSpPr>
        <p:spPr>
          <a:xfrm>
            <a:off x="4593335" y="3150870"/>
            <a:ext cx="32384" cy="0"/>
          </a:xfrm>
          <a:custGeom>
            <a:avLst/>
            <a:gdLst/>
            <a:ahLst/>
            <a:cxnLst/>
            <a:rect l="l" t="t" r="r" b="b"/>
            <a:pathLst>
              <a:path w="32385">
                <a:moveTo>
                  <a:pt x="0" y="0"/>
                </a:moveTo>
                <a:lnTo>
                  <a:pt x="32004" y="0"/>
                </a:lnTo>
              </a:path>
            </a:pathLst>
          </a:custGeom>
          <a:ln w="7620">
            <a:solidFill>
              <a:srgbClr val="D8D8D8"/>
            </a:solidFill>
          </a:ln>
        </p:spPr>
        <p:txBody>
          <a:bodyPr wrap="square" lIns="0" tIns="0" rIns="0" bIns="0" rtlCol="0"/>
          <a:lstStyle/>
          <a:p>
            <a:endParaRPr/>
          </a:p>
        </p:txBody>
      </p:sp>
      <p:sp>
        <p:nvSpPr>
          <p:cNvPr id="680" name="object 676">
            <a:extLst>
              <a:ext uri="{FF2B5EF4-FFF2-40B4-BE49-F238E27FC236}">
                <a16:creationId xmlns:a16="http://schemas.microsoft.com/office/drawing/2014/main" id="{674010F6-AA0A-ED4E-A545-9F7434CC7155}"/>
              </a:ext>
            </a:extLst>
          </p:cNvPr>
          <p:cNvSpPr/>
          <p:nvPr/>
        </p:nvSpPr>
        <p:spPr>
          <a:xfrm>
            <a:off x="4651247"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81" name="object 677">
            <a:extLst>
              <a:ext uri="{FF2B5EF4-FFF2-40B4-BE49-F238E27FC236}">
                <a16:creationId xmlns:a16="http://schemas.microsoft.com/office/drawing/2014/main" id="{F4DAFC4E-C8AC-1E4C-B2BD-187C00758414}"/>
              </a:ext>
            </a:extLst>
          </p:cNvPr>
          <p:cNvSpPr/>
          <p:nvPr/>
        </p:nvSpPr>
        <p:spPr>
          <a:xfrm>
            <a:off x="4709159"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82" name="object 678">
            <a:extLst>
              <a:ext uri="{FF2B5EF4-FFF2-40B4-BE49-F238E27FC236}">
                <a16:creationId xmlns:a16="http://schemas.microsoft.com/office/drawing/2014/main" id="{F704FDC5-56FC-D540-A6B1-FE0285A467B1}"/>
              </a:ext>
            </a:extLst>
          </p:cNvPr>
          <p:cNvSpPr/>
          <p:nvPr/>
        </p:nvSpPr>
        <p:spPr>
          <a:xfrm>
            <a:off x="4768596"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83" name="object 679">
            <a:extLst>
              <a:ext uri="{FF2B5EF4-FFF2-40B4-BE49-F238E27FC236}">
                <a16:creationId xmlns:a16="http://schemas.microsoft.com/office/drawing/2014/main" id="{297C592A-FF51-6A48-8C19-52F26AF95BBD}"/>
              </a:ext>
            </a:extLst>
          </p:cNvPr>
          <p:cNvSpPr/>
          <p:nvPr/>
        </p:nvSpPr>
        <p:spPr>
          <a:xfrm>
            <a:off x="4826508"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84" name="object 680">
            <a:extLst>
              <a:ext uri="{FF2B5EF4-FFF2-40B4-BE49-F238E27FC236}">
                <a16:creationId xmlns:a16="http://schemas.microsoft.com/office/drawing/2014/main" id="{92AB3C06-D857-E740-BAE3-87B9FEA6283A}"/>
              </a:ext>
            </a:extLst>
          </p:cNvPr>
          <p:cNvSpPr/>
          <p:nvPr/>
        </p:nvSpPr>
        <p:spPr>
          <a:xfrm>
            <a:off x="4884420"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85" name="object 681">
            <a:extLst>
              <a:ext uri="{FF2B5EF4-FFF2-40B4-BE49-F238E27FC236}">
                <a16:creationId xmlns:a16="http://schemas.microsoft.com/office/drawing/2014/main" id="{C31BFEB1-A53A-464C-B849-A9811F17544B}"/>
              </a:ext>
            </a:extLst>
          </p:cNvPr>
          <p:cNvSpPr/>
          <p:nvPr/>
        </p:nvSpPr>
        <p:spPr>
          <a:xfrm>
            <a:off x="4943855"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86" name="object 682">
            <a:extLst>
              <a:ext uri="{FF2B5EF4-FFF2-40B4-BE49-F238E27FC236}">
                <a16:creationId xmlns:a16="http://schemas.microsoft.com/office/drawing/2014/main" id="{C27D6E10-63C1-5240-BD28-65951D354980}"/>
              </a:ext>
            </a:extLst>
          </p:cNvPr>
          <p:cNvSpPr/>
          <p:nvPr/>
        </p:nvSpPr>
        <p:spPr>
          <a:xfrm>
            <a:off x="500176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87" name="object 683">
            <a:extLst>
              <a:ext uri="{FF2B5EF4-FFF2-40B4-BE49-F238E27FC236}">
                <a16:creationId xmlns:a16="http://schemas.microsoft.com/office/drawing/2014/main" id="{FE39640E-6790-C84E-AE5A-C013B533B0CE}"/>
              </a:ext>
            </a:extLst>
          </p:cNvPr>
          <p:cNvSpPr/>
          <p:nvPr/>
        </p:nvSpPr>
        <p:spPr>
          <a:xfrm>
            <a:off x="5059679"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88" name="object 684">
            <a:extLst>
              <a:ext uri="{FF2B5EF4-FFF2-40B4-BE49-F238E27FC236}">
                <a16:creationId xmlns:a16="http://schemas.microsoft.com/office/drawing/2014/main" id="{F8A28818-FF70-944D-89E3-193BB5F6095E}"/>
              </a:ext>
            </a:extLst>
          </p:cNvPr>
          <p:cNvSpPr/>
          <p:nvPr/>
        </p:nvSpPr>
        <p:spPr>
          <a:xfrm>
            <a:off x="5119115"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89" name="object 685">
            <a:extLst>
              <a:ext uri="{FF2B5EF4-FFF2-40B4-BE49-F238E27FC236}">
                <a16:creationId xmlns:a16="http://schemas.microsoft.com/office/drawing/2014/main" id="{99EB7827-4612-654C-B65E-0E1D6DD71024}"/>
              </a:ext>
            </a:extLst>
          </p:cNvPr>
          <p:cNvSpPr/>
          <p:nvPr/>
        </p:nvSpPr>
        <p:spPr>
          <a:xfrm>
            <a:off x="5177028"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90" name="object 686">
            <a:extLst>
              <a:ext uri="{FF2B5EF4-FFF2-40B4-BE49-F238E27FC236}">
                <a16:creationId xmlns:a16="http://schemas.microsoft.com/office/drawing/2014/main" id="{CEF3CAC4-F84D-464D-91F6-4C11635A75A2}"/>
              </a:ext>
            </a:extLst>
          </p:cNvPr>
          <p:cNvSpPr/>
          <p:nvPr/>
        </p:nvSpPr>
        <p:spPr>
          <a:xfrm>
            <a:off x="5236464" y="3150870"/>
            <a:ext cx="32384" cy="0"/>
          </a:xfrm>
          <a:custGeom>
            <a:avLst/>
            <a:gdLst/>
            <a:ahLst/>
            <a:cxnLst/>
            <a:rect l="l" t="t" r="r" b="b"/>
            <a:pathLst>
              <a:path w="32385">
                <a:moveTo>
                  <a:pt x="0" y="0"/>
                </a:moveTo>
                <a:lnTo>
                  <a:pt x="32003" y="0"/>
                </a:lnTo>
              </a:path>
            </a:pathLst>
          </a:custGeom>
          <a:ln w="7620">
            <a:solidFill>
              <a:srgbClr val="D8D8D8"/>
            </a:solidFill>
          </a:ln>
        </p:spPr>
        <p:txBody>
          <a:bodyPr wrap="square" lIns="0" tIns="0" rIns="0" bIns="0" rtlCol="0"/>
          <a:lstStyle/>
          <a:p>
            <a:endParaRPr/>
          </a:p>
        </p:txBody>
      </p:sp>
      <p:sp>
        <p:nvSpPr>
          <p:cNvPr id="691" name="object 687">
            <a:extLst>
              <a:ext uri="{FF2B5EF4-FFF2-40B4-BE49-F238E27FC236}">
                <a16:creationId xmlns:a16="http://schemas.microsoft.com/office/drawing/2014/main" id="{EADF739B-D2F3-944F-9126-B6DF857C4365}"/>
              </a:ext>
            </a:extLst>
          </p:cNvPr>
          <p:cNvSpPr/>
          <p:nvPr/>
        </p:nvSpPr>
        <p:spPr>
          <a:xfrm>
            <a:off x="5294376"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92" name="object 688">
            <a:extLst>
              <a:ext uri="{FF2B5EF4-FFF2-40B4-BE49-F238E27FC236}">
                <a16:creationId xmlns:a16="http://schemas.microsoft.com/office/drawing/2014/main" id="{A8128C0D-E48E-5D4A-AF1B-1392AFB3B9FA}"/>
              </a:ext>
            </a:extLst>
          </p:cNvPr>
          <p:cNvSpPr/>
          <p:nvPr/>
        </p:nvSpPr>
        <p:spPr>
          <a:xfrm>
            <a:off x="5352288"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93" name="object 689">
            <a:extLst>
              <a:ext uri="{FF2B5EF4-FFF2-40B4-BE49-F238E27FC236}">
                <a16:creationId xmlns:a16="http://schemas.microsoft.com/office/drawing/2014/main" id="{7D439274-6661-634C-87E3-702575ADE2F3}"/>
              </a:ext>
            </a:extLst>
          </p:cNvPr>
          <p:cNvSpPr/>
          <p:nvPr/>
        </p:nvSpPr>
        <p:spPr>
          <a:xfrm>
            <a:off x="541172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94" name="object 690">
            <a:extLst>
              <a:ext uri="{FF2B5EF4-FFF2-40B4-BE49-F238E27FC236}">
                <a16:creationId xmlns:a16="http://schemas.microsoft.com/office/drawing/2014/main" id="{E6E93EBC-7B0C-1949-B5C8-89E961EFE8D8}"/>
              </a:ext>
            </a:extLst>
          </p:cNvPr>
          <p:cNvSpPr/>
          <p:nvPr/>
        </p:nvSpPr>
        <p:spPr>
          <a:xfrm>
            <a:off x="5469635"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95" name="object 691">
            <a:extLst>
              <a:ext uri="{FF2B5EF4-FFF2-40B4-BE49-F238E27FC236}">
                <a16:creationId xmlns:a16="http://schemas.microsoft.com/office/drawing/2014/main" id="{31FFA123-A4DC-C048-A95A-24749B690463}"/>
              </a:ext>
            </a:extLst>
          </p:cNvPr>
          <p:cNvSpPr/>
          <p:nvPr/>
        </p:nvSpPr>
        <p:spPr>
          <a:xfrm>
            <a:off x="552754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96" name="object 692">
            <a:extLst>
              <a:ext uri="{FF2B5EF4-FFF2-40B4-BE49-F238E27FC236}">
                <a16:creationId xmlns:a16="http://schemas.microsoft.com/office/drawing/2014/main" id="{7DD6EC93-8CDD-144D-87CD-D3E33E64195C}"/>
              </a:ext>
            </a:extLst>
          </p:cNvPr>
          <p:cNvSpPr/>
          <p:nvPr/>
        </p:nvSpPr>
        <p:spPr>
          <a:xfrm>
            <a:off x="5586984"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97" name="object 693">
            <a:extLst>
              <a:ext uri="{FF2B5EF4-FFF2-40B4-BE49-F238E27FC236}">
                <a16:creationId xmlns:a16="http://schemas.microsoft.com/office/drawing/2014/main" id="{BDBB8341-3937-214C-BE7A-BE2870A8F522}"/>
              </a:ext>
            </a:extLst>
          </p:cNvPr>
          <p:cNvSpPr/>
          <p:nvPr/>
        </p:nvSpPr>
        <p:spPr>
          <a:xfrm>
            <a:off x="5644896"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698" name="object 694">
            <a:extLst>
              <a:ext uri="{FF2B5EF4-FFF2-40B4-BE49-F238E27FC236}">
                <a16:creationId xmlns:a16="http://schemas.microsoft.com/office/drawing/2014/main" id="{382F3B73-4455-1341-9741-8FDECC9E9296}"/>
              </a:ext>
            </a:extLst>
          </p:cNvPr>
          <p:cNvSpPr/>
          <p:nvPr/>
        </p:nvSpPr>
        <p:spPr>
          <a:xfrm>
            <a:off x="570280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699" name="object 695">
            <a:extLst>
              <a:ext uri="{FF2B5EF4-FFF2-40B4-BE49-F238E27FC236}">
                <a16:creationId xmlns:a16="http://schemas.microsoft.com/office/drawing/2014/main" id="{8A353862-56F9-D546-94BC-7E7D83CEA739}"/>
              </a:ext>
            </a:extLst>
          </p:cNvPr>
          <p:cNvSpPr/>
          <p:nvPr/>
        </p:nvSpPr>
        <p:spPr>
          <a:xfrm>
            <a:off x="5762244" y="3150870"/>
            <a:ext cx="15240" cy="0"/>
          </a:xfrm>
          <a:custGeom>
            <a:avLst/>
            <a:gdLst/>
            <a:ahLst/>
            <a:cxnLst/>
            <a:rect l="l" t="t" r="r" b="b"/>
            <a:pathLst>
              <a:path w="15239">
                <a:moveTo>
                  <a:pt x="0" y="0"/>
                </a:moveTo>
                <a:lnTo>
                  <a:pt x="15239" y="0"/>
                </a:lnTo>
              </a:path>
            </a:pathLst>
          </a:custGeom>
          <a:ln w="7620">
            <a:solidFill>
              <a:srgbClr val="D8D8D8"/>
            </a:solidFill>
          </a:ln>
        </p:spPr>
        <p:txBody>
          <a:bodyPr wrap="square" lIns="0" tIns="0" rIns="0" bIns="0" rtlCol="0"/>
          <a:lstStyle/>
          <a:p>
            <a:endParaRPr/>
          </a:p>
        </p:txBody>
      </p:sp>
      <p:sp>
        <p:nvSpPr>
          <p:cNvPr id="700" name="object 696">
            <a:extLst>
              <a:ext uri="{FF2B5EF4-FFF2-40B4-BE49-F238E27FC236}">
                <a16:creationId xmlns:a16="http://schemas.microsoft.com/office/drawing/2014/main" id="{A70490EA-3C2F-5E46-A934-8826723A4374}"/>
              </a:ext>
            </a:extLst>
          </p:cNvPr>
          <p:cNvSpPr/>
          <p:nvPr/>
        </p:nvSpPr>
        <p:spPr>
          <a:xfrm>
            <a:off x="2057400" y="3168395"/>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01" name="object 697">
            <a:extLst>
              <a:ext uri="{FF2B5EF4-FFF2-40B4-BE49-F238E27FC236}">
                <a16:creationId xmlns:a16="http://schemas.microsoft.com/office/drawing/2014/main" id="{561C0C7C-F38C-D748-B39F-8465F282944A}"/>
              </a:ext>
            </a:extLst>
          </p:cNvPr>
          <p:cNvSpPr/>
          <p:nvPr/>
        </p:nvSpPr>
        <p:spPr>
          <a:xfrm>
            <a:off x="2057400" y="3226308"/>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02" name="object 698">
            <a:extLst>
              <a:ext uri="{FF2B5EF4-FFF2-40B4-BE49-F238E27FC236}">
                <a16:creationId xmlns:a16="http://schemas.microsoft.com/office/drawing/2014/main" id="{CF583A41-A8E1-2245-BDFE-4D565E6DFB56}"/>
              </a:ext>
            </a:extLst>
          </p:cNvPr>
          <p:cNvSpPr/>
          <p:nvPr/>
        </p:nvSpPr>
        <p:spPr>
          <a:xfrm>
            <a:off x="2057400" y="3284220"/>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03" name="object 699">
            <a:extLst>
              <a:ext uri="{FF2B5EF4-FFF2-40B4-BE49-F238E27FC236}">
                <a16:creationId xmlns:a16="http://schemas.microsoft.com/office/drawing/2014/main" id="{06FF0530-CBFC-534B-9F4D-EFA83C399D99}"/>
              </a:ext>
            </a:extLst>
          </p:cNvPr>
          <p:cNvSpPr/>
          <p:nvPr/>
        </p:nvSpPr>
        <p:spPr>
          <a:xfrm>
            <a:off x="2057400" y="3343655"/>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04" name="object 700">
            <a:extLst>
              <a:ext uri="{FF2B5EF4-FFF2-40B4-BE49-F238E27FC236}">
                <a16:creationId xmlns:a16="http://schemas.microsoft.com/office/drawing/2014/main" id="{9F7EA57B-7A67-5743-80A1-FD69014436D1}"/>
              </a:ext>
            </a:extLst>
          </p:cNvPr>
          <p:cNvSpPr/>
          <p:nvPr/>
        </p:nvSpPr>
        <p:spPr>
          <a:xfrm>
            <a:off x="2057400" y="3401567"/>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05" name="object 701">
            <a:extLst>
              <a:ext uri="{FF2B5EF4-FFF2-40B4-BE49-F238E27FC236}">
                <a16:creationId xmlns:a16="http://schemas.microsoft.com/office/drawing/2014/main" id="{D7EE12D2-0E1E-B845-84E2-719D8237C05E}"/>
              </a:ext>
            </a:extLst>
          </p:cNvPr>
          <p:cNvSpPr/>
          <p:nvPr/>
        </p:nvSpPr>
        <p:spPr>
          <a:xfrm>
            <a:off x="2057400" y="3460241"/>
            <a:ext cx="7620" cy="0"/>
          </a:xfrm>
          <a:custGeom>
            <a:avLst/>
            <a:gdLst/>
            <a:ahLst/>
            <a:cxnLst/>
            <a:rect l="l" t="t" r="r" b="b"/>
            <a:pathLst>
              <a:path w="7619">
                <a:moveTo>
                  <a:pt x="0" y="0"/>
                </a:moveTo>
                <a:lnTo>
                  <a:pt x="7620" y="0"/>
                </a:lnTo>
              </a:path>
            </a:pathLst>
          </a:custGeom>
          <a:ln w="32003">
            <a:solidFill>
              <a:srgbClr val="D8D8D8"/>
            </a:solidFill>
          </a:ln>
        </p:spPr>
        <p:txBody>
          <a:bodyPr wrap="square" lIns="0" tIns="0" rIns="0" bIns="0" rtlCol="0"/>
          <a:lstStyle/>
          <a:p>
            <a:endParaRPr/>
          </a:p>
        </p:txBody>
      </p:sp>
      <p:sp>
        <p:nvSpPr>
          <p:cNvPr id="706" name="object 702">
            <a:extLst>
              <a:ext uri="{FF2B5EF4-FFF2-40B4-BE49-F238E27FC236}">
                <a16:creationId xmlns:a16="http://schemas.microsoft.com/office/drawing/2014/main" id="{2E40C819-F115-BD44-AD9C-322AE72911BD}"/>
              </a:ext>
            </a:extLst>
          </p:cNvPr>
          <p:cNvSpPr/>
          <p:nvPr/>
        </p:nvSpPr>
        <p:spPr>
          <a:xfrm>
            <a:off x="2057400" y="3518916"/>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07" name="object 703">
            <a:extLst>
              <a:ext uri="{FF2B5EF4-FFF2-40B4-BE49-F238E27FC236}">
                <a16:creationId xmlns:a16="http://schemas.microsoft.com/office/drawing/2014/main" id="{FB0805A9-2333-E140-B0A8-C584D3BED5C1}"/>
              </a:ext>
            </a:extLst>
          </p:cNvPr>
          <p:cNvSpPr/>
          <p:nvPr/>
        </p:nvSpPr>
        <p:spPr>
          <a:xfrm>
            <a:off x="2057400" y="3576828"/>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08" name="object 704">
            <a:extLst>
              <a:ext uri="{FF2B5EF4-FFF2-40B4-BE49-F238E27FC236}">
                <a16:creationId xmlns:a16="http://schemas.microsoft.com/office/drawing/2014/main" id="{23F5A2F8-3878-CD49-94A1-CB4BF615F084}"/>
              </a:ext>
            </a:extLst>
          </p:cNvPr>
          <p:cNvSpPr/>
          <p:nvPr/>
        </p:nvSpPr>
        <p:spPr>
          <a:xfrm>
            <a:off x="2057400" y="3636264"/>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09" name="object 705">
            <a:extLst>
              <a:ext uri="{FF2B5EF4-FFF2-40B4-BE49-F238E27FC236}">
                <a16:creationId xmlns:a16="http://schemas.microsoft.com/office/drawing/2014/main" id="{C973730F-E24E-9C4A-BF8E-FEA5EC38C10A}"/>
              </a:ext>
            </a:extLst>
          </p:cNvPr>
          <p:cNvSpPr/>
          <p:nvPr/>
        </p:nvSpPr>
        <p:spPr>
          <a:xfrm>
            <a:off x="2057400" y="3694176"/>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10" name="object 706">
            <a:extLst>
              <a:ext uri="{FF2B5EF4-FFF2-40B4-BE49-F238E27FC236}">
                <a16:creationId xmlns:a16="http://schemas.microsoft.com/office/drawing/2014/main" id="{86651888-2A78-5342-98BF-1C73BADE3ECD}"/>
              </a:ext>
            </a:extLst>
          </p:cNvPr>
          <p:cNvSpPr/>
          <p:nvPr/>
        </p:nvSpPr>
        <p:spPr>
          <a:xfrm>
            <a:off x="2057400" y="3752088"/>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11" name="object 707">
            <a:extLst>
              <a:ext uri="{FF2B5EF4-FFF2-40B4-BE49-F238E27FC236}">
                <a16:creationId xmlns:a16="http://schemas.microsoft.com/office/drawing/2014/main" id="{00A3D21F-D05E-DF4E-9315-88BFF2DAFFE7}"/>
              </a:ext>
            </a:extLst>
          </p:cNvPr>
          <p:cNvSpPr/>
          <p:nvPr/>
        </p:nvSpPr>
        <p:spPr>
          <a:xfrm>
            <a:off x="2057400" y="3811523"/>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12" name="object 708">
            <a:extLst>
              <a:ext uri="{FF2B5EF4-FFF2-40B4-BE49-F238E27FC236}">
                <a16:creationId xmlns:a16="http://schemas.microsoft.com/office/drawing/2014/main" id="{A0CC8610-EF6C-9B4B-8031-9D00350D1A03}"/>
              </a:ext>
            </a:extLst>
          </p:cNvPr>
          <p:cNvSpPr/>
          <p:nvPr/>
        </p:nvSpPr>
        <p:spPr>
          <a:xfrm>
            <a:off x="2057400" y="3869435"/>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13" name="object 709">
            <a:extLst>
              <a:ext uri="{FF2B5EF4-FFF2-40B4-BE49-F238E27FC236}">
                <a16:creationId xmlns:a16="http://schemas.microsoft.com/office/drawing/2014/main" id="{AF061FCE-72EC-1B42-8FC2-9C94FC97AA83}"/>
              </a:ext>
            </a:extLst>
          </p:cNvPr>
          <p:cNvSpPr/>
          <p:nvPr/>
        </p:nvSpPr>
        <p:spPr>
          <a:xfrm>
            <a:off x="2057400" y="3927347"/>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14" name="object 710">
            <a:extLst>
              <a:ext uri="{FF2B5EF4-FFF2-40B4-BE49-F238E27FC236}">
                <a16:creationId xmlns:a16="http://schemas.microsoft.com/office/drawing/2014/main" id="{80FB43A5-8CB6-E04E-B9F0-C7F6ECFE2F4A}"/>
              </a:ext>
            </a:extLst>
          </p:cNvPr>
          <p:cNvSpPr/>
          <p:nvPr/>
        </p:nvSpPr>
        <p:spPr>
          <a:xfrm>
            <a:off x="2057400" y="3986784"/>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15" name="object 711">
            <a:extLst>
              <a:ext uri="{FF2B5EF4-FFF2-40B4-BE49-F238E27FC236}">
                <a16:creationId xmlns:a16="http://schemas.microsoft.com/office/drawing/2014/main" id="{1C52FF8C-2F30-1549-AFA3-AFF167CB763D}"/>
              </a:ext>
            </a:extLst>
          </p:cNvPr>
          <p:cNvSpPr/>
          <p:nvPr/>
        </p:nvSpPr>
        <p:spPr>
          <a:xfrm>
            <a:off x="2057400" y="4044696"/>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16" name="object 712">
            <a:extLst>
              <a:ext uri="{FF2B5EF4-FFF2-40B4-BE49-F238E27FC236}">
                <a16:creationId xmlns:a16="http://schemas.microsoft.com/office/drawing/2014/main" id="{F744580B-E29D-A545-8AFF-056CC30C056A}"/>
              </a:ext>
            </a:extLst>
          </p:cNvPr>
          <p:cNvSpPr/>
          <p:nvPr/>
        </p:nvSpPr>
        <p:spPr>
          <a:xfrm>
            <a:off x="2057400" y="4104132"/>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17" name="object 713">
            <a:extLst>
              <a:ext uri="{FF2B5EF4-FFF2-40B4-BE49-F238E27FC236}">
                <a16:creationId xmlns:a16="http://schemas.microsoft.com/office/drawing/2014/main" id="{C7955D1C-B4B7-5B4B-AB84-1F45571FD6E1}"/>
              </a:ext>
            </a:extLst>
          </p:cNvPr>
          <p:cNvSpPr/>
          <p:nvPr/>
        </p:nvSpPr>
        <p:spPr>
          <a:xfrm>
            <a:off x="2057400" y="4162044"/>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18" name="object 714">
            <a:extLst>
              <a:ext uri="{FF2B5EF4-FFF2-40B4-BE49-F238E27FC236}">
                <a16:creationId xmlns:a16="http://schemas.microsoft.com/office/drawing/2014/main" id="{05A8DC36-66BC-4D4E-AFC8-0962709421AD}"/>
              </a:ext>
            </a:extLst>
          </p:cNvPr>
          <p:cNvSpPr/>
          <p:nvPr/>
        </p:nvSpPr>
        <p:spPr>
          <a:xfrm>
            <a:off x="2057400" y="4219955"/>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19" name="object 715">
            <a:extLst>
              <a:ext uri="{FF2B5EF4-FFF2-40B4-BE49-F238E27FC236}">
                <a16:creationId xmlns:a16="http://schemas.microsoft.com/office/drawing/2014/main" id="{43EEBBF1-2388-324F-8075-B594E092DEBD}"/>
              </a:ext>
            </a:extLst>
          </p:cNvPr>
          <p:cNvSpPr/>
          <p:nvPr/>
        </p:nvSpPr>
        <p:spPr>
          <a:xfrm>
            <a:off x="2057400" y="4279391"/>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20" name="object 716">
            <a:extLst>
              <a:ext uri="{FF2B5EF4-FFF2-40B4-BE49-F238E27FC236}">
                <a16:creationId xmlns:a16="http://schemas.microsoft.com/office/drawing/2014/main" id="{27348ECF-B9EC-5A44-8C51-DF577343CA5A}"/>
              </a:ext>
            </a:extLst>
          </p:cNvPr>
          <p:cNvSpPr/>
          <p:nvPr/>
        </p:nvSpPr>
        <p:spPr>
          <a:xfrm>
            <a:off x="2057400" y="4337303"/>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21" name="object 717">
            <a:extLst>
              <a:ext uri="{FF2B5EF4-FFF2-40B4-BE49-F238E27FC236}">
                <a16:creationId xmlns:a16="http://schemas.microsoft.com/office/drawing/2014/main" id="{3089C262-F309-C749-932C-8FE661F1D302}"/>
              </a:ext>
            </a:extLst>
          </p:cNvPr>
          <p:cNvSpPr/>
          <p:nvPr/>
        </p:nvSpPr>
        <p:spPr>
          <a:xfrm>
            <a:off x="2057400" y="4395216"/>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22" name="object 718">
            <a:extLst>
              <a:ext uri="{FF2B5EF4-FFF2-40B4-BE49-F238E27FC236}">
                <a16:creationId xmlns:a16="http://schemas.microsoft.com/office/drawing/2014/main" id="{61C917D5-4AA4-4B4E-A131-2F330EFB9754}"/>
              </a:ext>
            </a:extLst>
          </p:cNvPr>
          <p:cNvSpPr/>
          <p:nvPr/>
        </p:nvSpPr>
        <p:spPr>
          <a:xfrm>
            <a:off x="2057400" y="4454652"/>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23" name="object 719">
            <a:extLst>
              <a:ext uri="{FF2B5EF4-FFF2-40B4-BE49-F238E27FC236}">
                <a16:creationId xmlns:a16="http://schemas.microsoft.com/office/drawing/2014/main" id="{CFEF4EB9-90D0-5C4A-9280-82626D74FD03}"/>
              </a:ext>
            </a:extLst>
          </p:cNvPr>
          <p:cNvSpPr/>
          <p:nvPr/>
        </p:nvSpPr>
        <p:spPr>
          <a:xfrm>
            <a:off x="2057400" y="4512564"/>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24" name="object 720">
            <a:extLst>
              <a:ext uri="{FF2B5EF4-FFF2-40B4-BE49-F238E27FC236}">
                <a16:creationId xmlns:a16="http://schemas.microsoft.com/office/drawing/2014/main" id="{5C87510B-94B7-414B-A126-4D841A164F7A}"/>
              </a:ext>
            </a:extLst>
          </p:cNvPr>
          <p:cNvSpPr/>
          <p:nvPr/>
        </p:nvSpPr>
        <p:spPr>
          <a:xfrm>
            <a:off x="2057400" y="4571238"/>
            <a:ext cx="7620" cy="0"/>
          </a:xfrm>
          <a:custGeom>
            <a:avLst/>
            <a:gdLst/>
            <a:ahLst/>
            <a:cxnLst/>
            <a:rect l="l" t="t" r="r" b="b"/>
            <a:pathLst>
              <a:path w="7619">
                <a:moveTo>
                  <a:pt x="0" y="0"/>
                </a:moveTo>
                <a:lnTo>
                  <a:pt x="7620" y="0"/>
                </a:lnTo>
              </a:path>
            </a:pathLst>
          </a:custGeom>
          <a:ln w="32004">
            <a:solidFill>
              <a:srgbClr val="D8D8D8"/>
            </a:solidFill>
          </a:ln>
        </p:spPr>
        <p:txBody>
          <a:bodyPr wrap="square" lIns="0" tIns="0" rIns="0" bIns="0" rtlCol="0"/>
          <a:lstStyle/>
          <a:p>
            <a:endParaRPr/>
          </a:p>
        </p:txBody>
      </p:sp>
      <p:sp>
        <p:nvSpPr>
          <p:cNvPr id="725" name="object 721">
            <a:extLst>
              <a:ext uri="{FF2B5EF4-FFF2-40B4-BE49-F238E27FC236}">
                <a16:creationId xmlns:a16="http://schemas.microsoft.com/office/drawing/2014/main" id="{50BAA4B0-5721-1341-B048-D205603A8673}"/>
              </a:ext>
            </a:extLst>
          </p:cNvPr>
          <p:cNvSpPr/>
          <p:nvPr/>
        </p:nvSpPr>
        <p:spPr>
          <a:xfrm>
            <a:off x="2057400" y="4629911"/>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26" name="object 722">
            <a:extLst>
              <a:ext uri="{FF2B5EF4-FFF2-40B4-BE49-F238E27FC236}">
                <a16:creationId xmlns:a16="http://schemas.microsoft.com/office/drawing/2014/main" id="{9AA5E9BE-8761-3641-9D1C-2E693EC724C4}"/>
              </a:ext>
            </a:extLst>
          </p:cNvPr>
          <p:cNvSpPr/>
          <p:nvPr/>
        </p:nvSpPr>
        <p:spPr>
          <a:xfrm>
            <a:off x="2057400" y="4687823"/>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27" name="object 723">
            <a:extLst>
              <a:ext uri="{FF2B5EF4-FFF2-40B4-BE49-F238E27FC236}">
                <a16:creationId xmlns:a16="http://schemas.microsoft.com/office/drawing/2014/main" id="{2F5B4F13-F960-1F48-926E-866E16ABA152}"/>
              </a:ext>
            </a:extLst>
          </p:cNvPr>
          <p:cNvSpPr/>
          <p:nvPr/>
        </p:nvSpPr>
        <p:spPr>
          <a:xfrm>
            <a:off x="2057400" y="4747260"/>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28" name="object 724">
            <a:extLst>
              <a:ext uri="{FF2B5EF4-FFF2-40B4-BE49-F238E27FC236}">
                <a16:creationId xmlns:a16="http://schemas.microsoft.com/office/drawing/2014/main" id="{BD8AED54-B1DF-0E42-86E7-61F5471838F1}"/>
              </a:ext>
            </a:extLst>
          </p:cNvPr>
          <p:cNvSpPr/>
          <p:nvPr/>
        </p:nvSpPr>
        <p:spPr>
          <a:xfrm>
            <a:off x="2057400" y="4805171"/>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29" name="object 725">
            <a:extLst>
              <a:ext uri="{FF2B5EF4-FFF2-40B4-BE49-F238E27FC236}">
                <a16:creationId xmlns:a16="http://schemas.microsoft.com/office/drawing/2014/main" id="{2EF939DB-8EE0-C641-9F71-8BF7080C2652}"/>
              </a:ext>
            </a:extLst>
          </p:cNvPr>
          <p:cNvSpPr/>
          <p:nvPr/>
        </p:nvSpPr>
        <p:spPr>
          <a:xfrm>
            <a:off x="2057400" y="4863084"/>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30" name="object 726">
            <a:extLst>
              <a:ext uri="{FF2B5EF4-FFF2-40B4-BE49-F238E27FC236}">
                <a16:creationId xmlns:a16="http://schemas.microsoft.com/office/drawing/2014/main" id="{6874A9C5-62DB-3E42-A9DA-97479FBFB7C4}"/>
              </a:ext>
            </a:extLst>
          </p:cNvPr>
          <p:cNvSpPr/>
          <p:nvPr/>
        </p:nvSpPr>
        <p:spPr>
          <a:xfrm>
            <a:off x="2057400" y="4922520"/>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31" name="object 727">
            <a:extLst>
              <a:ext uri="{FF2B5EF4-FFF2-40B4-BE49-F238E27FC236}">
                <a16:creationId xmlns:a16="http://schemas.microsoft.com/office/drawing/2014/main" id="{F4D1104B-F351-EF48-9D43-78D81FD143D7}"/>
              </a:ext>
            </a:extLst>
          </p:cNvPr>
          <p:cNvSpPr/>
          <p:nvPr/>
        </p:nvSpPr>
        <p:spPr>
          <a:xfrm>
            <a:off x="2057400" y="4980432"/>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32" name="object 728">
            <a:extLst>
              <a:ext uri="{FF2B5EF4-FFF2-40B4-BE49-F238E27FC236}">
                <a16:creationId xmlns:a16="http://schemas.microsoft.com/office/drawing/2014/main" id="{BD4219E7-7A88-4B45-A768-6CEED91E8F24}"/>
              </a:ext>
            </a:extLst>
          </p:cNvPr>
          <p:cNvSpPr/>
          <p:nvPr/>
        </p:nvSpPr>
        <p:spPr>
          <a:xfrm>
            <a:off x="2057400" y="5038344"/>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33" name="object 729">
            <a:extLst>
              <a:ext uri="{FF2B5EF4-FFF2-40B4-BE49-F238E27FC236}">
                <a16:creationId xmlns:a16="http://schemas.microsoft.com/office/drawing/2014/main" id="{DF32E453-D85D-2043-982B-FD869D6660D4}"/>
              </a:ext>
            </a:extLst>
          </p:cNvPr>
          <p:cNvSpPr/>
          <p:nvPr/>
        </p:nvSpPr>
        <p:spPr>
          <a:xfrm>
            <a:off x="2057400" y="5097780"/>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34" name="object 730">
            <a:extLst>
              <a:ext uri="{FF2B5EF4-FFF2-40B4-BE49-F238E27FC236}">
                <a16:creationId xmlns:a16="http://schemas.microsoft.com/office/drawing/2014/main" id="{C8D672F4-21FD-B14C-A8F4-C1E9E3EA93F0}"/>
              </a:ext>
            </a:extLst>
          </p:cNvPr>
          <p:cNvSpPr/>
          <p:nvPr/>
        </p:nvSpPr>
        <p:spPr>
          <a:xfrm>
            <a:off x="2057400" y="5155691"/>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35" name="object 731">
            <a:extLst>
              <a:ext uri="{FF2B5EF4-FFF2-40B4-BE49-F238E27FC236}">
                <a16:creationId xmlns:a16="http://schemas.microsoft.com/office/drawing/2014/main" id="{A0BF0606-C79E-1142-AA40-B209C16DE067}"/>
              </a:ext>
            </a:extLst>
          </p:cNvPr>
          <p:cNvSpPr/>
          <p:nvPr/>
        </p:nvSpPr>
        <p:spPr>
          <a:xfrm>
            <a:off x="2057400" y="5214366"/>
            <a:ext cx="7620" cy="0"/>
          </a:xfrm>
          <a:custGeom>
            <a:avLst/>
            <a:gdLst/>
            <a:ahLst/>
            <a:cxnLst/>
            <a:rect l="l" t="t" r="r" b="b"/>
            <a:pathLst>
              <a:path w="7619">
                <a:moveTo>
                  <a:pt x="0" y="0"/>
                </a:moveTo>
                <a:lnTo>
                  <a:pt x="7620" y="0"/>
                </a:lnTo>
              </a:path>
            </a:pathLst>
          </a:custGeom>
          <a:ln w="32003">
            <a:solidFill>
              <a:srgbClr val="D8D8D8"/>
            </a:solidFill>
          </a:ln>
        </p:spPr>
        <p:txBody>
          <a:bodyPr wrap="square" lIns="0" tIns="0" rIns="0" bIns="0" rtlCol="0"/>
          <a:lstStyle/>
          <a:p>
            <a:endParaRPr/>
          </a:p>
        </p:txBody>
      </p:sp>
      <p:sp>
        <p:nvSpPr>
          <p:cNvPr id="736" name="object 732">
            <a:extLst>
              <a:ext uri="{FF2B5EF4-FFF2-40B4-BE49-F238E27FC236}">
                <a16:creationId xmlns:a16="http://schemas.microsoft.com/office/drawing/2014/main" id="{633CAAF8-F760-FF46-AAEB-C4E3950069DA}"/>
              </a:ext>
            </a:extLst>
          </p:cNvPr>
          <p:cNvSpPr/>
          <p:nvPr/>
        </p:nvSpPr>
        <p:spPr>
          <a:xfrm>
            <a:off x="2057400" y="5273040"/>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37" name="object 733">
            <a:extLst>
              <a:ext uri="{FF2B5EF4-FFF2-40B4-BE49-F238E27FC236}">
                <a16:creationId xmlns:a16="http://schemas.microsoft.com/office/drawing/2014/main" id="{E5E0F232-42CC-7E43-8640-CB4829CF661F}"/>
              </a:ext>
            </a:extLst>
          </p:cNvPr>
          <p:cNvSpPr/>
          <p:nvPr/>
        </p:nvSpPr>
        <p:spPr>
          <a:xfrm>
            <a:off x="2057400" y="5330952"/>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38" name="object 734">
            <a:extLst>
              <a:ext uri="{FF2B5EF4-FFF2-40B4-BE49-F238E27FC236}">
                <a16:creationId xmlns:a16="http://schemas.microsoft.com/office/drawing/2014/main" id="{1ECE7CD0-6299-A047-B94C-E68D37DB2FEB}"/>
              </a:ext>
            </a:extLst>
          </p:cNvPr>
          <p:cNvSpPr/>
          <p:nvPr/>
        </p:nvSpPr>
        <p:spPr>
          <a:xfrm>
            <a:off x="2057400" y="5390388"/>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39" name="object 735">
            <a:extLst>
              <a:ext uri="{FF2B5EF4-FFF2-40B4-BE49-F238E27FC236}">
                <a16:creationId xmlns:a16="http://schemas.microsoft.com/office/drawing/2014/main" id="{B8442D71-FC8F-584C-9282-CA1E03695E16}"/>
              </a:ext>
            </a:extLst>
          </p:cNvPr>
          <p:cNvSpPr/>
          <p:nvPr/>
        </p:nvSpPr>
        <p:spPr>
          <a:xfrm>
            <a:off x="2057400" y="5448300"/>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40" name="object 736">
            <a:extLst>
              <a:ext uri="{FF2B5EF4-FFF2-40B4-BE49-F238E27FC236}">
                <a16:creationId xmlns:a16="http://schemas.microsoft.com/office/drawing/2014/main" id="{CF2CCA7F-1903-8F4C-B421-B9E89148D240}"/>
              </a:ext>
            </a:extLst>
          </p:cNvPr>
          <p:cNvSpPr/>
          <p:nvPr/>
        </p:nvSpPr>
        <p:spPr>
          <a:xfrm>
            <a:off x="2057400" y="5506212"/>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41" name="object 737">
            <a:extLst>
              <a:ext uri="{FF2B5EF4-FFF2-40B4-BE49-F238E27FC236}">
                <a16:creationId xmlns:a16="http://schemas.microsoft.com/office/drawing/2014/main" id="{9C52B100-8B16-3745-9C08-1EB977405E82}"/>
              </a:ext>
            </a:extLst>
          </p:cNvPr>
          <p:cNvSpPr/>
          <p:nvPr/>
        </p:nvSpPr>
        <p:spPr>
          <a:xfrm>
            <a:off x="2057400" y="5565648"/>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42" name="object 738">
            <a:extLst>
              <a:ext uri="{FF2B5EF4-FFF2-40B4-BE49-F238E27FC236}">
                <a16:creationId xmlns:a16="http://schemas.microsoft.com/office/drawing/2014/main" id="{750D9D67-160F-9742-9AC5-A293E078A847}"/>
              </a:ext>
            </a:extLst>
          </p:cNvPr>
          <p:cNvSpPr/>
          <p:nvPr/>
        </p:nvSpPr>
        <p:spPr>
          <a:xfrm>
            <a:off x="2057400" y="5623559"/>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43" name="object 739">
            <a:extLst>
              <a:ext uri="{FF2B5EF4-FFF2-40B4-BE49-F238E27FC236}">
                <a16:creationId xmlns:a16="http://schemas.microsoft.com/office/drawing/2014/main" id="{0041F1F5-2565-4B42-A347-D1CAC9078CD3}"/>
              </a:ext>
            </a:extLst>
          </p:cNvPr>
          <p:cNvSpPr/>
          <p:nvPr/>
        </p:nvSpPr>
        <p:spPr>
          <a:xfrm>
            <a:off x="2057400" y="5681471"/>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44" name="object 740">
            <a:extLst>
              <a:ext uri="{FF2B5EF4-FFF2-40B4-BE49-F238E27FC236}">
                <a16:creationId xmlns:a16="http://schemas.microsoft.com/office/drawing/2014/main" id="{8DEC6325-28D1-334C-A759-E881C169C3A9}"/>
              </a:ext>
            </a:extLst>
          </p:cNvPr>
          <p:cNvSpPr/>
          <p:nvPr/>
        </p:nvSpPr>
        <p:spPr>
          <a:xfrm>
            <a:off x="2057400" y="5740908"/>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45" name="object 741">
            <a:extLst>
              <a:ext uri="{FF2B5EF4-FFF2-40B4-BE49-F238E27FC236}">
                <a16:creationId xmlns:a16="http://schemas.microsoft.com/office/drawing/2014/main" id="{CB5311E8-D0A4-EF45-AC2D-02C3CDE8E7DE}"/>
              </a:ext>
            </a:extLst>
          </p:cNvPr>
          <p:cNvSpPr/>
          <p:nvPr/>
        </p:nvSpPr>
        <p:spPr>
          <a:xfrm>
            <a:off x="2057400" y="5798820"/>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46" name="object 742">
            <a:extLst>
              <a:ext uri="{FF2B5EF4-FFF2-40B4-BE49-F238E27FC236}">
                <a16:creationId xmlns:a16="http://schemas.microsoft.com/office/drawing/2014/main" id="{771F43A5-F111-9A44-9840-8023CF5BC4FF}"/>
              </a:ext>
            </a:extLst>
          </p:cNvPr>
          <p:cNvSpPr/>
          <p:nvPr/>
        </p:nvSpPr>
        <p:spPr>
          <a:xfrm>
            <a:off x="2057400" y="5858255"/>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47" name="object 743">
            <a:extLst>
              <a:ext uri="{FF2B5EF4-FFF2-40B4-BE49-F238E27FC236}">
                <a16:creationId xmlns:a16="http://schemas.microsoft.com/office/drawing/2014/main" id="{9D02A62C-092D-9A45-9976-E64F99D6BB41}"/>
              </a:ext>
            </a:extLst>
          </p:cNvPr>
          <p:cNvSpPr/>
          <p:nvPr/>
        </p:nvSpPr>
        <p:spPr>
          <a:xfrm>
            <a:off x="2057400" y="5916167"/>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48" name="object 744">
            <a:extLst>
              <a:ext uri="{FF2B5EF4-FFF2-40B4-BE49-F238E27FC236}">
                <a16:creationId xmlns:a16="http://schemas.microsoft.com/office/drawing/2014/main" id="{231BE1A4-B938-994A-BEE4-D0C31B014716}"/>
              </a:ext>
            </a:extLst>
          </p:cNvPr>
          <p:cNvSpPr/>
          <p:nvPr/>
        </p:nvSpPr>
        <p:spPr>
          <a:xfrm>
            <a:off x="2057400" y="5974080"/>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49" name="object 745">
            <a:extLst>
              <a:ext uri="{FF2B5EF4-FFF2-40B4-BE49-F238E27FC236}">
                <a16:creationId xmlns:a16="http://schemas.microsoft.com/office/drawing/2014/main" id="{A2C34D73-F841-394C-9455-24EBF054FA36}"/>
              </a:ext>
            </a:extLst>
          </p:cNvPr>
          <p:cNvSpPr/>
          <p:nvPr/>
        </p:nvSpPr>
        <p:spPr>
          <a:xfrm>
            <a:off x="2057400" y="6033516"/>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50" name="object 746">
            <a:extLst>
              <a:ext uri="{FF2B5EF4-FFF2-40B4-BE49-F238E27FC236}">
                <a16:creationId xmlns:a16="http://schemas.microsoft.com/office/drawing/2014/main" id="{1CEDDD28-7C12-DA41-BD3D-4AD618AEE466}"/>
              </a:ext>
            </a:extLst>
          </p:cNvPr>
          <p:cNvSpPr/>
          <p:nvPr/>
        </p:nvSpPr>
        <p:spPr>
          <a:xfrm>
            <a:off x="2057400" y="6091428"/>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51" name="object 747">
            <a:extLst>
              <a:ext uri="{FF2B5EF4-FFF2-40B4-BE49-F238E27FC236}">
                <a16:creationId xmlns:a16="http://schemas.microsoft.com/office/drawing/2014/main" id="{5FCDBDA8-DDFF-3E4C-A96C-EDE7CCD3DD1B}"/>
              </a:ext>
            </a:extLst>
          </p:cNvPr>
          <p:cNvSpPr/>
          <p:nvPr/>
        </p:nvSpPr>
        <p:spPr>
          <a:xfrm>
            <a:off x="2057400" y="6149340"/>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52" name="object 748">
            <a:extLst>
              <a:ext uri="{FF2B5EF4-FFF2-40B4-BE49-F238E27FC236}">
                <a16:creationId xmlns:a16="http://schemas.microsoft.com/office/drawing/2014/main" id="{773D6312-AFB5-CB40-A97E-883C5AE0A923}"/>
              </a:ext>
            </a:extLst>
          </p:cNvPr>
          <p:cNvSpPr/>
          <p:nvPr/>
        </p:nvSpPr>
        <p:spPr>
          <a:xfrm>
            <a:off x="2057400" y="6208776"/>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53" name="object 749">
            <a:extLst>
              <a:ext uri="{FF2B5EF4-FFF2-40B4-BE49-F238E27FC236}">
                <a16:creationId xmlns:a16="http://schemas.microsoft.com/office/drawing/2014/main" id="{635796B7-333E-C246-975A-228483575E83}"/>
              </a:ext>
            </a:extLst>
          </p:cNvPr>
          <p:cNvSpPr/>
          <p:nvPr/>
        </p:nvSpPr>
        <p:spPr>
          <a:xfrm>
            <a:off x="2801111" y="3168395"/>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54" name="object 750">
            <a:extLst>
              <a:ext uri="{FF2B5EF4-FFF2-40B4-BE49-F238E27FC236}">
                <a16:creationId xmlns:a16="http://schemas.microsoft.com/office/drawing/2014/main" id="{E15C4837-15D7-FF42-929B-F53A105EBA2C}"/>
              </a:ext>
            </a:extLst>
          </p:cNvPr>
          <p:cNvSpPr/>
          <p:nvPr/>
        </p:nvSpPr>
        <p:spPr>
          <a:xfrm>
            <a:off x="2801111" y="3226308"/>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55" name="object 751">
            <a:extLst>
              <a:ext uri="{FF2B5EF4-FFF2-40B4-BE49-F238E27FC236}">
                <a16:creationId xmlns:a16="http://schemas.microsoft.com/office/drawing/2014/main" id="{08B5FDC5-D36F-FE48-A3DA-34619FD9942B}"/>
              </a:ext>
            </a:extLst>
          </p:cNvPr>
          <p:cNvSpPr/>
          <p:nvPr/>
        </p:nvSpPr>
        <p:spPr>
          <a:xfrm>
            <a:off x="2801111" y="3284220"/>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56" name="object 752">
            <a:extLst>
              <a:ext uri="{FF2B5EF4-FFF2-40B4-BE49-F238E27FC236}">
                <a16:creationId xmlns:a16="http://schemas.microsoft.com/office/drawing/2014/main" id="{A8D577C4-CF22-6244-A8B6-39D81E3808E7}"/>
              </a:ext>
            </a:extLst>
          </p:cNvPr>
          <p:cNvSpPr/>
          <p:nvPr/>
        </p:nvSpPr>
        <p:spPr>
          <a:xfrm>
            <a:off x="2801111" y="3343655"/>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57" name="object 753">
            <a:extLst>
              <a:ext uri="{FF2B5EF4-FFF2-40B4-BE49-F238E27FC236}">
                <a16:creationId xmlns:a16="http://schemas.microsoft.com/office/drawing/2014/main" id="{B706A404-1A13-8E41-80E3-37E4CB7D2298}"/>
              </a:ext>
            </a:extLst>
          </p:cNvPr>
          <p:cNvSpPr/>
          <p:nvPr/>
        </p:nvSpPr>
        <p:spPr>
          <a:xfrm>
            <a:off x="2801111" y="3401567"/>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58" name="object 754">
            <a:extLst>
              <a:ext uri="{FF2B5EF4-FFF2-40B4-BE49-F238E27FC236}">
                <a16:creationId xmlns:a16="http://schemas.microsoft.com/office/drawing/2014/main" id="{35B43D92-1B2A-4943-9964-E23EB475F80D}"/>
              </a:ext>
            </a:extLst>
          </p:cNvPr>
          <p:cNvSpPr/>
          <p:nvPr/>
        </p:nvSpPr>
        <p:spPr>
          <a:xfrm>
            <a:off x="2801111" y="3460241"/>
            <a:ext cx="7620" cy="0"/>
          </a:xfrm>
          <a:custGeom>
            <a:avLst/>
            <a:gdLst/>
            <a:ahLst/>
            <a:cxnLst/>
            <a:rect l="l" t="t" r="r" b="b"/>
            <a:pathLst>
              <a:path w="7619">
                <a:moveTo>
                  <a:pt x="0" y="0"/>
                </a:moveTo>
                <a:lnTo>
                  <a:pt x="7620" y="0"/>
                </a:lnTo>
              </a:path>
            </a:pathLst>
          </a:custGeom>
          <a:ln w="32003">
            <a:solidFill>
              <a:srgbClr val="D8D8D8"/>
            </a:solidFill>
          </a:ln>
        </p:spPr>
        <p:txBody>
          <a:bodyPr wrap="square" lIns="0" tIns="0" rIns="0" bIns="0" rtlCol="0"/>
          <a:lstStyle/>
          <a:p>
            <a:endParaRPr/>
          </a:p>
        </p:txBody>
      </p:sp>
      <p:sp>
        <p:nvSpPr>
          <p:cNvPr id="759" name="object 755">
            <a:extLst>
              <a:ext uri="{FF2B5EF4-FFF2-40B4-BE49-F238E27FC236}">
                <a16:creationId xmlns:a16="http://schemas.microsoft.com/office/drawing/2014/main" id="{498B7341-4D7E-F94C-AE02-B6528518EDB1}"/>
              </a:ext>
            </a:extLst>
          </p:cNvPr>
          <p:cNvSpPr/>
          <p:nvPr/>
        </p:nvSpPr>
        <p:spPr>
          <a:xfrm>
            <a:off x="2801111" y="3518916"/>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60" name="object 756">
            <a:extLst>
              <a:ext uri="{FF2B5EF4-FFF2-40B4-BE49-F238E27FC236}">
                <a16:creationId xmlns:a16="http://schemas.microsoft.com/office/drawing/2014/main" id="{84152BEC-8566-0E48-9F78-82442152914C}"/>
              </a:ext>
            </a:extLst>
          </p:cNvPr>
          <p:cNvSpPr/>
          <p:nvPr/>
        </p:nvSpPr>
        <p:spPr>
          <a:xfrm>
            <a:off x="2801111" y="3576828"/>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61" name="object 757">
            <a:extLst>
              <a:ext uri="{FF2B5EF4-FFF2-40B4-BE49-F238E27FC236}">
                <a16:creationId xmlns:a16="http://schemas.microsoft.com/office/drawing/2014/main" id="{0986CABE-AF6B-BD41-971C-9A08BC5EA2EA}"/>
              </a:ext>
            </a:extLst>
          </p:cNvPr>
          <p:cNvSpPr/>
          <p:nvPr/>
        </p:nvSpPr>
        <p:spPr>
          <a:xfrm>
            <a:off x="2801111" y="3636264"/>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62" name="object 758">
            <a:extLst>
              <a:ext uri="{FF2B5EF4-FFF2-40B4-BE49-F238E27FC236}">
                <a16:creationId xmlns:a16="http://schemas.microsoft.com/office/drawing/2014/main" id="{34B62D1A-76E6-F24A-A2C9-8BA4679AB5AF}"/>
              </a:ext>
            </a:extLst>
          </p:cNvPr>
          <p:cNvSpPr/>
          <p:nvPr/>
        </p:nvSpPr>
        <p:spPr>
          <a:xfrm>
            <a:off x="2801111" y="3694176"/>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63" name="object 759">
            <a:extLst>
              <a:ext uri="{FF2B5EF4-FFF2-40B4-BE49-F238E27FC236}">
                <a16:creationId xmlns:a16="http://schemas.microsoft.com/office/drawing/2014/main" id="{DC9D2924-3A1B-EC46-8404-148F02611CDD}"/>
              </a:ext>
            </a:extLst>
          </p:cNvPr>
          <p:cNvSpPr/>
          <p:nvPr/>
        </p:nvSpPr>
        <p:spPr>
          <a:xfrm>
            <a:off x="2801111" y="3752088"/>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64" name="object 760">
            <a:extLst>
              <a:ext uri="{FF2B5EF4-FFF2-40B4-BE49-F238E27FC236}">
                <a16:creationId xmlns:a16="http://schemas.microsoft.com/office/drawing/2014/main" id="{C01D7A99-D4DC-9B4B-BE6F-B6BA70AEE3BB}"/>
              </a:ext>
            </a:extLst>
          </p:cNvPr>
          <p:cNvSpPr/>
          <p:nvPr/>
        </p:nvSpPr>
        <p:spPr>
          <a:xfrm>
            <a:off x="2801111" y="3811523"/>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65" name="object 761">
            <a:extLst>
              <a:ext uri="{FF2B5EF4-FFF2-40B4-BE49-F238E27FC236}">
                <a16:creationId xmlns:a16="http://schemas.microsoft.com/office/drawing/2014/main" id="{53AD3719-5343-A841-B660-625741833453}"/>
              </a:ext>
            </a:extLst>
          </p:cNvPr>
          <p:cNvSpPr/>
          <p:nvPr/>
        </p:nvSpPr>
        <p:spPr>
          <a:xfrm>
            <a:off x="2801111" y="3869435"/>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66" name="object 762">
            <a:extLst>
              <a:ext uri="{FF2B5EF4-FFF2-40B4-BE49-F238E27FC236}">
                <a16:creationId xmlns:a16="http://schemas.microsoft.com/office/drawing/2014/main" id="{D3CAFFE7-16D5-A64C-A4C6-FC4BED39DD9F}"/>
              </a:ext>
            </a:extLst>
          </p:cNvPr>
          <p:cNvSpPr/>
          <p:nvPr/>
        </p:nvSpPr>
        <p:spPr>
          <a:xfrm>
            <a:off x="2801111" y="3927347"/>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67" name="object 763">
            <a:extLst>
              <a:ext uri="{FF2B5EF4-FFF2-40B4-BE49-F238E27FC236}">
                <a16:creationId xmlns:a16="http://schemas.microsoft.com/office/drawing/2014/main" id="{869B51F5-7146-4D49-A9FE-38C5BD1AC520}"/>
              </a:ext>
            </a:extLst>
          </p:cNvPr>
          <p:cNvSpPr/>
          <p:nvPr/>
        </p:nvSpPr>
        <p:spPr>
          <a:xfrm>
            <a:off x="2801111" y="3986784"/>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68" name="object 764">
            <a:extLst>
              <a:ext uri="{FF2B5EF4-FFF2-40B4-BE49-F238E27FC236}">
                <a16:creationId xmlns:a16="http://schemas.microsoft.com/office/drawing/2014/main" id="{B143D137-09CA-CB48-9521-A0DFAA479E31}"/>
              </a:ext>
            </a:extLst>
          </p:cNvPr>
          <p:cNvSpPr/>
          <p:nvPr/>
        </p:nvSpPr>
        <p:spPr>
          <a:xfrm>
            <a:off x="2801111" y="4044696"/>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69" name="object 765">
            <a:extLst>
              <a:ext uri="{FF2B5EF4-FFF2-40B4-BE49-F238E27FC236}">
                <a16:creationId xmlns:a16="http://schemas.microsoft.com/office/drawing/2014/main" id="{D1F97CEA-8CF7-4242-9831-7DBC0BBAE855}"/>
              </a:ext>
            </a:extLst>
          </p:cNvPr>
          <p:cNvSpPr/>
          <p:nvPr/>
        </p:nvSpPr>
        <p:spPr>
          <a:xfrm>
            <a:off x="2801111" y="4104132"/>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70" name="object 766">
            <a:extLst>
              <a:ext uri="{FF2B5EF4-FFF2-40B4-BE49-F238E27FC236}">
                <a16:creationId xmlns:a16="http://schemas.microsoft.com/office/drawing/2014/main" id="{68661D6B-F355-7F48-B08C-1C893DC5D7B9}"/>
              </a:ext>
            </a:extLst>
          </p:cNvPr>
          <p:cNvSpPr/>
          <p:nvPr/>
        </p:nvSpPr>
        <p:spPr>
          <a:xfrm>
            <a:off x="2801111" y="4162044"/>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71" name="object 767">
            <a:extLst>
              <a:ext uri="{FF2B5EF4-FFF2-40B4-BE49-F238E27FC236}">
                <a16:creationId xmlns:a16="http://schemas.microsoft.com/office/drawing/2014/main" id="{B8692B32-187B-7740-AA86-0A866076D909}"/>
              </a:ext>
            </a:extLst>
          </p:cNvPr>
          <p:cNvSpPr/>
          <p:nvPr/>
        </p:nvSpPr>
        <p:spPr>
          <a:xfrm>
            <a:off x="2801111" y="4219955"/>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72" name="object 768">
            <a:extLst>
              <a:ext uri="{FF2B5EF4-FFF2-40B4-BE49-F238E27FC236}">
                <a16:creationId xmlns:a16="http://schemas.microsoft.com/office/drawing/2014/main" id="{830AA772-E94F-144A-91C2-2EDD27F17E49}"/>
              </a:ext>
            </a:extLst>
          </p:cNvPr>
          <p:cNvSpPr/>
          <p:nvPr/>
        </p:nvSpPr>
        <p:spPr>
          <a:xfrm>
            <a:off x="2801111" y="4279391"/>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73" name="object 769">
            <a:extLst>
              <a:ext uri="{FF2B5EF4-FFF2-40B4-BE49-F238E27FC236}">
                <a16:creationId xmlns:a16="http://schemas.microsoft.com/office/drawing/2014/main" id="{1EE4DE0A-45EA-5840-8292-034C24B0D3AB}"/>
              </a:ext>
            </a:extLst>
          </p:cNvPr>
          <p:cNvSpPr/>
          <p:nvPr/>
        </p:nvSpPr>
        <p:spPr>
          <a:xfrm>
            <a:off x="2801111" y="4337303"/>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74" name="object 770">
            <a:extLst>
              <a:ext uri="{FF2B5EF4-FFF2-40B4-BE49-F238E27FC236}">
                <a16:creationId xmlns:a16="http://schemas.microsoft.com/office/drawing/2014/main" id="{6FB4EC40-2B7B-C844-A5DD-6C5435618180}"/>
              </a:ext>
            </a:extLst>
          </p:cNvPr>
          <p:cNvSpPr/>
          <p:nvPr/>
        </p:nvSpPr>
        <p:spPr>
          <a:xfrm>
            <a:off x="2801111" y="4395216"/>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75" name="object 771">
            <a:extLst>
              <a:ext uri="{FF2B5EF4-FFF2-40B4-BE49-F238E27FC236}">
                <a16:creationId xmlns:a16="http://schemas.microsoft.com/office/drawing/2014/main" id="{E2AAA7F9-B397-724F-81E5-CBCAB1351544}"/>
              </a:ext>
            </a:extLst>
          </p:cNvPr>
          <p:cNvSpPr/>
          <p:nvPr/>
        </p:nvSpPr>
        <p:spPr>
          <a:xfrm>
            <a:off x="2801111" y="4454652"/>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76" name="object 772">
            <a:extLst>
              <a:ext uri="{FF2B5EF4-FFF2-40B4-BE49-F238E27FC236}">
                <a16:creationId xmlns:a16="http://schemas.microsoft.com/office/drawing/2014/main" id="{1991409A-79D1-B248-B87D-E6EECF2B75FC}"/>
              </a:ext>
            </a:extLst>
          </p:cNvPr>
          <p:cNvSpPr/>
          <p:nvPr/>
        </p:nvSpPr>
        <p:spPr>
          <a:xfrm>
            <a:off x="2801111" y="4512564"/>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77" name="object 773">
            <a:extLst>
              <a:ext uri="{FF2B5EF4-FFF2-40B4-BE49-F238E27FC236}">
                <a16:creationId xmlns:a16="http://schemas.microsoft.com/office/drawing/2014/main" id="{096F8122-FEE6-7541-BA6E-23716FF4F05C}"/>
              </a:ext>
            </a:extLst>
          </p:cNvPr>
          <p:cNvSpPr/>
          <p:nvPr/>
        </p:nvSpPr>
        <p:spPr>
          <a:xfrm>
            <a:off x="2801111" y="4571238"/>
            <a:ext cx="7620" cy="0"/>
          </a:xfrm>
          <a:custGeom>
            <a:avLst/>
            <a:gdLst/>
            <a:ahLst/>
            <a:cxnLst/>
            <a:rect l="l" t="t" r="r" b="b"/>
            <a:pathLst>
              <a:path w="7619">
                <a:moveTo>
                  <a:pt x="0" y="0"/>
                </a:moveTo>
                <a:lnTo>
                  <a:pt x="7620" y="0"/>
                </a:lnTo>
              </a:path>
            </a:pathLst>
          </a:custGeom>
          <a:ln w="32004">
            <a:solidFill>
              <a:srgbClr val="D8D8D8"/>
            </a:solidFill>
          </a:ln>
        </p:spPr>
        <p:txBody>
          <a:bodyPr wrap="square" lIns="0" tIns="0" rIns="0" bIns="0" rtlCol="0"/>
          <a:lstStyle/>
          <a:p>
            <a:endParaRPr/>
          </a:p>
        </p:txBody>
      </p:sp>
      <p:sp>
        <p:nvSpPr>
          <p:cNvPr id="778" name="object 774">
            <a:extLst>
              <a:ext uri="{FF2B5EF4-FFF2-40B4-BE49-F238E27FC236}">
                <a16:creationId xmlns:a16="http://schemas.microsoft.com/office/drawing/2014/main" id="{AF6BB8C5-6C87-404C-9BDD-C821A7FC2873}"/>
              </a:ext>
            </a:extLst>
          </p:cNvPr>
          <p:cNvSpPr/>
          <p:nvPr/>
        </p:nvSpPr>
        <p:spPr>
          <a:xfrm>
            <a:off x="2801111" y="4629911"/>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79" name="object 775">
            <a:extLst>
              <a:ext uri="{FF2B5EF4-FFF2-40B4-BE49-F238E27FC236}">
                <a16:creationId xmlns:a16="http://schemas.microsoft.com/office/drawing/2014/main" id="{DF4AF33B-9E28-2242-9FE3-E820133546B0}"/>
              </a:ext>
            </a:extLst>
          </p:cNvPr>
          <p:cNvSpPr/>
          <p:nvPr/>
        </p:nvSpPr>
        <p:spPr>
          <a:xfrm>
            <a:off x="2801111" y="4687823"/>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80" name="object 776">
            <a:extLst>
              <a:ext uri="{FF2B5EF4-FFF2-40B4-BE49-F238E27FC236}">
                <a16:creationId xmlns:a16="http://schemas.microsoft.com/office/drawing/2014/main" id="{4D9B6203-7BC8-E542-B987-02B736234D0E}"/>
              </a:ext>
            </a:extLst>
          </p:cNvPr>
          <p:cNvSpPr/>
          <p:nvPr/>
        </p:nvSpPr>
        <p:spPr>
          <a:xfrm>
            <a:off x="2801111" y="4747260"/>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81" name="object 777">
            <a:extLst>
              <a:ext uri="{FF2B5EF4-FFF2-40B4-BE49-F238E27FC236}">
                <a16:creationId xmlns:a16="http://schemas.microsoft.com/office/drawing/2014/main" id="{95D6E3AB-FAFF-D748-B89F-3B91C92D5837}"/>
              </a:ext>
            </a:extLst>
          </p:cNvPr>
          <p:cNvSpPr/>
          <p:nvPr/>
        </p:nvSpPr>
        <p:spPr>
          <a:xfrm>
            <a:off x="2801111" y="4805171"/>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82" name="object 778">
            <a:extLst>
              <a:ext uri="{FF2B5EF4-FFF2-40B4-BE49-F238E27FC236}">
                <a16:creationId xmlns:a16="http://schemas.microsoft.com/office/drawing/2014/main" id="{86EADE4A-55B9-D847-A3DE-C66C044AF8FE}"/>
              </a:ext>
            </a:extLst>
          </p:cNvPr>
          <p:cNvSpPr/>
          <p:nvPr/>
        </p:nvSpPr>
        <p:spPr>
          <a:xfrm>
            <a:off x="2801111" y="4863084"/>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83" name="object 779">
            <a:extLst>
              <a:ext uri="{FF2B5EF4-FFF2-40B4-BE49-F238E27FC236}">
                <a16:creationId xmlns:a16="http://schemas.microsoft.com/office/drawing/2014/main" id="{3D20F458-C80E-234E-A9B9-5401BC17AB7F}"/>
              </a:ext>
            </a:extLst>
          </p:cNvPr>
          <p:cNvSpPr/>
          <p:nvPr/>
        </p:nvSpPr>
        <p:spPr>
          <a:xfrm>
            <a:off x="2801111" y="4922520"/>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84" name="object 780">
            <a:extLst>
              <a:ext uri="{FF2B5EF4-FFF2-40B4-BE49-F238E27FC236}">
                <a16:creationId xmlns:a16="http://schemas.microsoft.com/office/drawing/2014/main" id="{00C932F8-F8BE-4748-9334-8F8B93E3654B}"/>
              </a:ext>
            </a:extLst>
          </p:cNvPr>
          <p:cNvSpPr/>
          <p:nvPr/>
        </p:nvSpPr>
        <p:spPr>
          <a:xfrm>
            <a:off x="2801111" y="4980432"/>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85" name="object 781">
            <a:extLst>
              <a:ext uri="{FF2B5EF4-FFF2-40B4-BE49-F238E27FC236}">
                <a16:creationId xmlns:a16="http://schemas.microsoft.com/office/drawing/2014/main" id="{A57A6D3E-CBD2-1548-A660-4D16626D5BF1}"/>
              </a:ext>
            </a:extLst>
          </p:cNvPr>
          <p:cNvSpPr/>
          <p:nvPr/>
        </p:nvSpPr>
        <p:spPr>
          <a:xfrm>
            <a:off x="2801111" y="5038344"/>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86" name="object 782">
            <a:extLst>
              <a:ext uri="{FF2B5EF4-FFF2-40B4-BE49-F238E27FC236}">
                <a16:creationId xmlns:a16="http://schemas.microsoft.com/office/drawing/2014/main" id="{0FF37365-8F64-6E47-B135-AB4FAD8E6F93}"/>
              </a:ext>
            </a:extLst>
          </p:cNvPr>
          <p:cNvSpPr/>
          <p:nvPr/>
        </p:nvSpPr>
        <p:spPr>
          <a:xfrm>
            <a:off x="2801111" y="5097780"/>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87" name="object 783">
            <a:extLst>
              <a:ext uri="{FF2B5EF4-FFF2-40B4-BE49-F238E27FC236}">
                <a16:creationId xmlns:a16="http://schemas.microsoft.com/office/drawing/2014/main" id="{2EB6EB9F-F3F9-1749-B626-CA1377B07129}"/>
              </a:ext>
            </a:extLst>
          </p:cNvPr>
          <p:cNvSpPr/>
          <p:nvPr/>
        </p:nvSpPr>
        <p:spPr>
          <a:xfrm>
            <a:off x="2801111" y="5155691"/>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88" name="object 784">
            <a:extLst>
              <a:ext uri="{FF2B5EF4-FFF2-40B4-BE49-F238E27FC236}">
                <a16:creationId xmlns:a16="http://schemas.microsoft.com/office/drawing/2014/main" id="{737C84F4-CB9B-0541-BC10-FAD520E9398A}"/>
              </a:ext>
            </a:extLst>
          </p:cNvPr>
          <p:cNvSpPr/>
          <p:nvPr/>
        </p:nvSpPr>
        <p:spPr>
          <a:xfrm>
            <a:off x="2801111" y="5214366"/>
            <a:ext cx="7620" cy="0"/>
          </a:xfrm>
          <a:custGeom>
            <a:avLst/>
            <a:gdLst/>
            <a:ahLst/>
            <a:cxnLst/>
            <a:rect l="l" t="t" r="r" b="b"/>
            <a:pathLst>
              <a:path w="7619">
                <a:moveTo>
                  <a:pt x="0" y="0"/>
                </a:moveTo>
                <a:lnTo>
                  <a:pt x="7620" y="0"/>
                </a:lnTo>
              </a:path>
            </a:pathLst>
          </a:custGeom>
          <a:ln w="32003">
            <a:solidFill>
              <a:srgbClr val="D8D8D8"/>
            </a:solidFill>
          </a:ln>
        </p:spPr>
        <p:txBody>
          <a:bodyPr wrap="square" lIns="0" tIns="0" rIns="0" bIns="0" rtlCol="0"/>
          <a:lstStyle/>
          <a:p>
            <a:endParaRPr/>
          </a:p>
        </p:txBody>
      </p:sp>
      <p:sp>
        <p:nvSpPr>
          <p:cNvPr id="789" name="object 785">
            <a:extLst>
              <a:ext uri="{FF2B5EF4-FFF2-40B4-BE49-F238E27FC236}">
                <a16:creationId xmlns:a16="http://schemas.microsoft.com/office/drawing/2014/main" id="{60E16AD5-65F9-D344-9C02-7AADADDC6ABE}"/>
              </a:ext>
            </a:extLst>
          </p:cNvPr>
          <p:cNvSpPr/>
          <p:nvPr/>
        </p:nvSpPr>
        <p:spPr>
          <a:xfrm>
            <a:off x="2801111" y="5273040"/>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90" name="object 786">
            <a:extLst>
              <a:ext uri="{FF2B5EF4-FFF2-40B4-BE49-F238E27FC236}">
                <a16:creationId xmlns:a16="http://schemas.microsoft.com/office/drawing/2014/main" id="{7B904C2F-F6B8-2D4C-9907-0066BE5CAB93}"/>
              </a:ext>
            </a:extLst>
          </p:cNvPr>
          <p:cNvSpPr/>
          <p:nvPr/>
        </p:nvSpPr>
        <p:spPr>
          <a:xfrm>
            <a:off x="2801111" y="5330952"/>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91" name="object 787">
            <a:extLst>
              <a:ext uri="{FF2B5EF4-FFF2-40B4-BE49-F238E27FC236}">
                <a16:creationId xmlns:a16="http://schemas.microsoft.com/office/drawing/2014/main" id="{51C9717A-5C4A-F545-A265-39F0130F62B3}"/>
              </a:ext>
            </a:extLst>
          </p:cNvPr>
          <p:cNvSpPr/>
          <p:nvPr/>
        </p:nvSpPr>
        <p:spPr>
          <a:xfrm>
            <a:off x="2801111" y="5390388"/>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92" name="object 788">
            <a:extLst>
              <a:ext uri="{FF2B5EF4-FFF2-40B4-BE49-F238E27FC236}">
                <a16:creationId xmlns:a16="http://schemas.microsoft.com/office/drawing/2014/main" id="{9DA521E2-4100-8544-A56D-E7F081991CAA}"/>
              </a:ext>
            </a:extLst>
          </p:cNvPr>
          <p:cNvSpPr/>
          <p:nvPr/>
        </p:nvSpPr>
        <p:spPr>
          <a:xfrm>
            <a:off x="2801111" y="5448300"/>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93" name="object 789">
            <a:extLst>
              <a:ext uri="{FF2B5EF4-FFF2-40B4-BE49-F238E27FC236}">
                <a16:creationId xmlns:a16="http://schemas.microsoft.com/office/drawing/2014/main" id="{59DB7C76-07A5-314E-92BA-D969B6CE0B2B}"/>
              </a:ext>
            </a:extLst>
          </p:cNvPr>
          <p:cNvSpPr/>
          <p:nvPr/>
        </p:nvSpPr>
        <p:spPr>
          <a:xfrm>
            <a:off x="2801111" y="5506212"/>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94" name="object 790">
            <a:extLst>
              <a:ext uri="{FF2B5EF4-FFF2-40B4-BE49-F238E27FC236}">
                <a16:creationId xmlns:a16="http://schemas.microsoft.com/office/drawing/2014/main" id="{FEB8C3EA-CDAC-B44A-8255-A48368D5B4E1}"/>
              </a:ext>
            </a:extLst>
          </p:cNvPr>
          <p:cNvSpPr/>
          <p:nvPr/>
        </p:nvSpPr>
        <p:spPr>
          <a:xfrm>
            <a:off x="2801111" y="5565648"/>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95" name="object 791">
            <a:extLst>
              <a:ext uri="{FF2B5EF4-FFF2-40B4-BE49-F238E27FC236}">
                <a16:creationId xmlns:a16="http://schemas.microsoft.com/office/drawing/2014/main" id="{49C64455-E7B8-494E-8D09-C36836933584}"/>
              </a:ext>
            </a:extLst>
          </p:cNvPr>
          <p:cNvSpPr/>
          <p:nvPr/>
        </p:nvSpPr>
        <p:spPr>
          <a:xfrm>
            <a:off x="2801111" y="5623559"/>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96" name="object 792">
            <a:extLst>
              <a:ext uri="{FF2B5EF4-FFF2-40B4-BE49-F238E27FC236}">
                <a16:creationId xmlns:a16="http://schemas.microsoft.com/office/drawing/2014/main" id="{0F2D024A-D417-5D47-9F05-8C210C9F8B17}"/>
              </a:ext>
            </a:extLst>
          </p:cNvPr>
          <p:cNvSpPr/>
          <p:nvPr/>
        </p:nvSpPr>
        <p:spPr>
          <a:xfrm>
            <a:off x="2801111" y="5681471"/>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97" name="object 793">
            <a:extLst>
              <a:ext uri="{FF2B5EF4-FFF2-40B4-BE49-F238E27FC236}">
                <a16:creationId xmlns:a16="http://schemas.microsoft.com/office/drawing/2014/main" id="{280041EC-B992-1D4B-A20A-36B3657EA5A8}"/>
              </a:ext>
            </a:extLst>
          </p:cNvPr>
          <p:cNvSpPr/>
          <p:nvPr/>
        </p:nvSpPr>
        <p:spPr>
          <a:xfrm>
            <a:off x="2801111" y="5740908"/>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798" name="object 794">
            <a:extLst>
              <a:ext uri="{FF2B5EF4-FFF2-40B4-BE49-F238E27FC236}">
                <a16:creationId xmlns:a16="http://schemas.microsoft.com/office/drawing/2014/main" id="{027D599E-4C9D-4544-974E-74D3C0866375}"/>
              </a:ext>
            </a:extLst>
          </p:cNvPr>
          <p:cNvSpPr/>
          <p:nvPr/>
        </p:nvSpPr>
        <p:spPr>
          <a:xfrm>
            <a:off x="2801111" y="5798820"/>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799" name="object 795">
            <a:extLst>
              <a:ext uri="{FF2B5EF4-FFF2-40B4-BE49-F238E27FC236}">
                <a16:creationId xmlns:a16="http://schemas.microsoft.com/office/drawing/2014/main" id="{A6115857-2867-534B-9B20-035EDF3E9960}"/>
              </a:ext>
            </a:extLst>
          </p:cNvPr>
          <p:cNvSpPr/>
          <p:nvPr/>
        </p:nvSpPr>
        <p:spPr>
          <a:xfrm>
            <a:off x="2801111" y="5858255"/>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800" name="object 796">
            <a:extLst>
              <a:ext uri="{FF2B5EF4-FFF2-40B4-BE49-F238E27FC236}">
                <a16:creationId xmlns:a16="http://schemas.microsoft.com/office/drawing/2014/main" id="{64320B53-ECB0-C144-B23C-C71D865F9DEA}"/>
              </a:ext>
            </a:extLst>
          </p:cNvPr>
          <p:cNvSpPr/>
          <p:nvPr/>
        </p:nvSpPr>
        <p:spPr>
          <a:xfrm>
            <a:off x="2801111" y="5916167"/>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801" name="object 797">
            <a:extLst>
              <a:ext uri="{FF2B5EF4-FFF2-40B4-BE49-F238E27FC236}">
                <a16:creationId xmlns:a16="http://schemas.microsoft.com/office/drawing/2014/main" id="{6E023CE4-5C4C-8F40-8643-03A55ACFE827}"/>
              </a:ext>
            </a:extLst>
          </p:cNvPr>
          <p:cNvSpPr/>
          <p:nvPr/>
        </p:nvSpPr>
        <p:spPr>
          <a:xfrm>
            <a:off x="2801111" y="5974080"/>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802" name="object 798">
            <a:extLst>
              <a:ext uri="{FF2B5EF4-FFF2-40B4-BE49-F238E27FC236}">
                <a16:creationId xmlns:a16="http://schemas.microsoft.com/office/drawing/2014/main" id="{DA49A537-8E8D-9E41-AF90-A7AE51722234}"/>
              </a:ext>
            </a:extLst>
          </p:cNvPr>
          <p:cNvSpPr/>
          <p:nvPr/>
        </p:nvSpPr>
        <p:spPr>
          <a:xfrm>
            <a:off x="2801111" y="6033516"/>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803" name="object 799">
            <a:extLst>
              <a:ext uri="{FF2B5EF4-FFF2-40B4-BE49-F238E27FC236}">
                <a16:creationId xmlns:a16="http://schemas.microsoft.com/office/drawing/2014/main" id="{B566F556-EA50-4F42-BCDC-9ACF4C4B1880}"/>
              </a:ext>
            </a:extLst>
          </p:cNvPr>
          <p:cNvSpPr/>
          <p:nvPr/>
        </p:nvSpPr>
        <p:spPr>
          <a:xfrm>
            <a:off x="2801111" y="6091428"/>
            <a:ext cx="7620" cy="0"/>
          </a:xfrm>
          <a:custGeom>
            <a:avLst/>
            <a:gdLst/>
            <a:ahLst/>
            <a:cxnLst/>
            <a:rect l="l" t="t" r="r" b="b"/>
            <a:pathLst>
              <a:path w="7619">
                <a:moveTo>
                  <a:pt x="0" y="0"/>
                </a:moveTo>
                <a:lnTo>
                  <a:pt x="7620" y="0"/>
                </a:lnTo>
              </a:path>
            </a:pathLst>
          </a:custGeom>
          <a:ln w="33528">
            <a:solidFill>
              <a:srgbClr val="D8D8D8"/>
            </a:solidFill>
          </a:ln>
        </p:spPr>
        <p:txBody>
          <a:bodyPr wrap="square" lIns="0" tIns="0" rIns="0" bIns="0" rtlCol="0"/>
          <a:lstStyle/>
          <a:p>
            <a:endParaRPr/>
          </a:p>
        </p:txBody>
      </p:sp>
      <p:sp>
        <p:nvSpPr>
          <p:cNvPr id="804" name="object 800">
            <a:extLst>
              <a:ext uri="{FF2B5EF4-FFF2-40B4-BE49-F238E27FC236}">
                <a16:creationId xmlns:a16="http://schemas.microsoft.com/office/drawing/2014/main" id="{8F8A68DB-CF98-EA45-BD38-8B466219ACEF}"/>
              </a:ext>
            </a:extLst>
          </p:cNvPr>
          <p:cNvSpPr/>
          <p:nvPr/>
        </p:nvSpPr>
        <p:spPr>
          <a:xfrm>
            <a:off x="2801111" y="6149340"/>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805" name="object 801">
            <a:extLst>
              <a:ext uri="{FF2B5EF4-FFF2-40B4-BE49-F238E27FC236}">
                <a16:creationId xmlns:a16="http://schemas.microsoft.com/office/drawing/2014/main" id="{F0651752-2299-FB45-BA3D-382B26CF769F}"/>
              </a:ext>
            </a:extLst>
          </p:cNvPr>
          <p:cNvSpPr/>
          <p:nvPr/>
        </p:nvSpPr>
        <p:spPr>
          <a:xfrm>
            <a:off x="2801111" y="6208776"/>
            <a:ext cx="7620" cy="0"/>
          </a:xfrm>
          <a:custGeom>
            <a:avLst/>
            <a:gdLst/>
            <a:ahLst/>
            <a:cxnLst/>
            <a:rect l="l" t="t" r="r" b="b"/>
            <a:pathLst>
              <a:path w="7619">
                <a:moveTo>
                  <a:pt x="0" y="0"/>
                </a:moveTo>
                <a:lnTo>
                  <a:pt x="7620" y="0"/>
                </a:lnTo>
              </a:path>
            </a:pathLst>
          </a:custGeom>
          <a:ln w="33527">
            <a:solidFill>
              <a:srgbClr val="D8D8D8"/>
            </a:solidFill>
          </a:ln>
        </p:spPr>
        <p:txBody>
          <a:bodyPr wrap="square" lIns="0" tIns="0" rIns="0" bIns="0" rtlCol="0"/>
          <a:lstStyle/>
          <a:p>
            <a:endParaRPr/>
          </a:p>
        </p:txBody>
      </p:sp>
      <p:sp>
        <p:nvSpPr>
          <p:cNvPr id="806" name="object 802">
            <a:extLst>
              <a:ext uri="{FF2B5EF4-FFF2-40B4-BE49-F238E27FC236}">
                <a16:creationId xmlns:a16="http://schemas.microsoft.com/office/drawing/2014/main" id="{9B5FDFFC-F2A2-4444-AF7E-5FA526EC8AE0}"/>
              </a:ext>
            </a:extLst>
          </p:cNvPr>
          <p:cNvSpPr/>
          <p:nvPr/>
        </p:nvSpPr>
        <p:spPr>
          <a:xfrm>
            <a:off x="3543300" y="316839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07" name="object 803">
            <a:extLst>
              <a:ext uri="{FF2B5EF4-FFF2-40B4-BE49-F238E27FC236}">
                <a16:creationId xmlns:a16="http://schemas.microsoft.com/office/drawing/2014/main" id="{69454305-49B2-E047-90B5-47F06109A81C}"/>
              </a:ext>
            </a:extLst>
          </p:cNvPr>
          <p:cNvSpPr/>
          <p:nvPr/>
        </p:nvSpPr>
        <p:spPr>
          <a:xfrm>
            <a:off x="3543300" y="3226308"/>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08" name="object 804">
            <a:extLst>
              <a:ext uri="{FF2B5EF4-FFF2-40B4-BE49-F238E27FC236}">
                <a16:creationId xmlns:a16="http://schemas.microsoft.com/office/drawing/2014/main" id="{968D3F3E-340C-C943-B88E-A263364583D4}"/>
              </a:ext>
            </a:extLst>
          </p:cNvPr>
          <p:cNvSpPr/>
          <p:nvPr/>
        </p:nvSpPr>
        <p:spPr>
          <a:xfrm>
            <a:off x="3543300" y="3284220"/>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09" name="object 805">
            <a:extLst>
              <a:ext uri="{FF2B5EF4-FFF2-40B4-BE49-F238E27FC236}">
                <a16:creationId xmlns:a16="http://schemas.microsoft.com/office/drawing/2014/main" id="{C01557BB-5D73-7A47-9BE0-BD9573B86839}"/>
              </a:ext>
            </a:extLst>
          </p:cNvPr>
          <p:cNvSpPr/>
          <p:nvPr/>
        </p:nvSpPr>
        <p:spPr>
          <a:xfrm>
            <a:off x="3543300" y="334365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10" name="object 806">
            <a:extLst>
              <a:ext uri="{FF2B5EF4-FFF2-40B4-BE49-F238E27FC236}">
                <a16:creationId xmlns:a16="http://schemas.microsoft.com/office/drawing/2014/main" id="{80B3AA2F-4834-FD46-B3F3-742DEABD0B54}"/>
              </a:ext>
            </a:extLst>
          </p:cNvPr>
          <p:cNvSpPr/>
          <p:nvPr/>
        </p:nvSpPr>
        <p:spPr>
          <a:xfrm>
            <a:off x="3543300" y="3401567"/>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11" name="object 807">
            <a:extLst>
              <a:ext uri="{FF2B5EF4-FFF2-40B4-BE49-F238E27FC236}">
                <a16:creationId xmlns:a16="http://schemas.microsoft.com/office/drawing/2014/main" id="{B91AE527-0774-4142-9438-91953327D702}"/>
              </a:ext>
            </a:extLst>
          </p:cNvPr>
          <p:cNvSpPr/>
          <p:nvPr/>
        </p:nvSpPr>
        <p:spPr>
          <a:xfrm>
            <a:off x="3543300" y="3460241"/>
            <a:ext cx="7620" cy="0"/>
          </a:xfrm>
          <a:custGeom>
            <a:avLst/>
            <a:gdLst/>
            <a:ahLst/>
            <a:cxnLst/>
            <a:rect l="l" t="t" r="r" b="b"/>
            <a:pathLst>
              <a:path w="7620">
                <a:moveTo>
                  <a:pt x="0" y="0"/>
                </a:moveTo>
                <a:lnTo>
                  <a:pt x="7619" y="0"/>
                </a:lnTo>
              </a:path>
            </a:pathLst>
          </a:custGeom>
          <a:ln w="32003">
            <a:solidFill>
              <a:srgbClr val="D8D8D8"/>
            </a:solidFill>
          </a:ln>
        </p:spPr>
        <p:txBody>
          <a:bodyPr wrap="square" lIns="0" tIns="0" rIns="0" bIns="0" rtlCol="0"/>
          <a:lstStyle/>
          <a:p>
            <a:endParaRPr/>
          </a:p>
        </p:txBody>
      </p:sp>
      <p:sp>
        <p:nvSpPr>
          <p:cNvPr id="812" name="object 808">
            <a:extLst>
              <a:ext uri="{FF2B5EF4-FFF2-40B4-BE49-F238E27FC236}">
                <a16:creationId xmlns:a16="http://schemas.microsoft.com/office/drawing/2014/main" id="{49642E70-2917-4245-B742-F4614EC2B6F6}"/>
              </a:ext>
            </a:extLst>
          </p:cNvPr>
          <p:cNvSpPr/>
          <p:nvPr/>
        </p:nvSpPr>
        <p:spPr>
          <a:xfrm>
            <a:off x="3543300" y="3518916"/>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13" name="object 809">
            <a:extLst>
              <a:ext uri="{FF2B5EF4-FFF2-40B4-BE49-F238E27FC236}">
                <a16:creationId xmlns:a16="http://schemas.microsoft.com/office/drawing/2014/main" id="{AB8344A5-C56F-1A4C-993D-586EA33CC150}"/>
              </a:ext>
            </a:extLst>
          </p:cNvPr>
          <p:cNvSpPr/>
          <p:nvPr/>
        </p:nvSpPr>
        <p:spPr>
          <a:xfrm>
            <a:off x="3543300" y="3576828"/>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14" name="object 810">
            <a:extLst>
              <a:ext uri="{FF2B5EF4-FFF2-40B4-BE49-F238E27FC236}">
                <a16:creationId xmlns:a16="http://schemas.microsoft.com/office/drawing/2014/main" id="{56AF55FA-BD09-1548-9219-2C675AD417BD}"/>
              </a:ext>
            </a:extLst>
          </p:cNvPr>
          <p:cNvSpPr/>
          <p:nvPr/>
        </p:nvSpPr>
        <p:spPr>
          <a:xfrm>
            <a:off x="3543300" y="3636264"/>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15" name="object 811">
            <a:extLst>
              <a:ext uri="{FF2B5EF4-FFF2-40B4-BE49-F238E27FC236}">
                <a16:creationId xmlns:a16="http://schemas.microsoft.com/office/drawing/2014/main" id="{F5C5CA63-C78E-AE4B-8E38-445848FB58B1}"/>
              </a:ext>
            </a:extLst>
          </p:cNvPr>
          <p:cNvSpPr/>
          <p:nvPr/>
        </p:nvSpPr>
        <p:spPr>
          <a:xfrm>
            <a:off x="3543300" y="3694176"/>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16" name="object 812">
            <a:extLst>
              <a:ext uri="{FF2B5EF4-FFF2-40B4-BE49-F238E27FC236}">
                <a16:creationId xmlns:a16="http://schemas.microsoft.com/office/drawing/2014/main" id="{B3214F6E-D950-C546-BD79-2312AC52873D}"/>
              </a:ext>
            </a:extLst>
          </p:cNvPr>
          <p:cNvSpPr/>
          <p:nvPr/>
        </p:nvSpPr>
        <p:spPr>
          <a:xfrm>
            <a:off x="3543300" y="3752088"/>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17" name="object 813">
            <a:extLst>
              <a:ext uri="{FF2B5EF4-FFF2-40B4-BE49-F238E27FC236}">
                <a16:creationId xmlns:a16="http://schemas.microsoft.com/office/drawing/2014/main" id="{A2922E79-1B51-8544-8E93-205D1E9234B6}"/>
              </a:ext>
            </a:extLst>
          </p:cNvPr>
          <p:cNvSpPr/>
          <p:nvPr/>
        </p:nvSpPr>
        <p:spPr>
          <a:xfrm>
            <a:off x="3543300" y="3811523"/>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18" name="object 814">
            <a:extLst>
              <a:ext uri="{FF2B5EF4-FFF2-40B4-BE49-F238E27FC236}">
                <a16:creationId xmlns:a16="http://schemas.microsoft.com/office/drawing/2014/main" id="{B0DE2560-F387-B445-A095-D024BE4DD188}"/>
              </a:ext>
            </a:extLst>
          </p:cNvPr>
          <p:cNvSpPr/>
          <p:nvPr/>
        </p:nvSpPr>
        <p:spPr>
          <a:xfrm>
            <a:off x="3543300" y="386943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19" name="object 815">
            <a:extLst>
              <a:ext uri="{FF2B5EF4-FFF2-40B4-BE49-F238E27FC236}">
                <a16:creationId xmlns:a16="http://schemas.microsoft.com/office/drawing/2014/main" id="{8E597EEA-06B7-E042-9DD9-E9B5757C949F}"/>
              </a:ext>
            </a:extLst>
          </p:cNvPr>
          <p:cNvSpPr/>
          <p:nvPr/>
        </p:nvSpPr>
        <p:spPr>
          <a:xfrm>
            <a:off x="3543300" y="3927347"/>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20" name="object 816">
            <a:extLst>
              <a:ext uri="{FF2B5EF4-FFF2-40B4-BE49-F238E27FC236}">
                <a16:creationId xmlns:a16="http://schemas.microsoft.com/office/drawing/2014/main" id="{6A74637D-BA07-D645-ABE9-A579BE511CB2}"/>
              </a:ext>
            </a:extLst>
          </p:cNvPr>
          <p:cNvSpPr/>
          <p:nvPr/>
        </p:nvSpPr>
        <p:spPr>
          <a:xfrm>
            <a:off x="3543300" y="3986784"/>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21" name="object 817">
            <a:extLst>
              <a:ext uri="{FF2B5EF4-FFF2-40B4-BE49-F238E27FC236}">
                <a16:creationId xmlns:a16="http://schemas.microsoft.com/office/drawing/2014/main" id="{7DDDA97A-FA5D-CF4A-A0E5-B778B0DA237F}"/>
              </a:ext>
            </a:extLst>
          </p:cNvPr>
          <p:cNvSpPr/>
          <p:nvPr/>
        </p:nvSpPr>
        <p:spPr>
          <a:xfrm>
            <a:off x="3543300" y="4044696"/>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22" name="object 818">
            <a:extLst>
              <a:ext uri="{FF2B5EF4-FFF2-40B4-BE49-F238E27FC236}">
                <a16:creationId xmlns:a16="http://schemas.microsoft.com/office/drawing/2014/main" id="{CDC0B373-B6D4-774D-87D4-969F376ECC7D}"/>
              </a:ext>
            </a:extLst>
          </p:cNvPr>
          <p:cNvSpPr/>
          <p:nvPr/>
        </p:nvSpPr>
        <p:spPr>
          <a:xfrm>
            <a:off x="3543300" y="4104132"/>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23" name="object 819">
            <a:extLst>
              <a:ext uri="{FF2B5EF4-FFF2-40B4-BE49-F238E27FC236}">
                <a16:creationId xmlns:a16="http://schemas.microsoft.com/office/drawing/2014/main" id="{E9149025-B15B-CD49-BFB4-D5722ED18B8B}"/>
              </a:ext>
            </a:extLst>
          </p:cNvPr>
          <p:cNvSpPr/>
          <p:nvPr/>
        </p:nvSpPr>
        <p:spPr>
          <a:xfrm>
            <a:off x="3543300" y="4162044"/>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24" name="object 820">
            <a:extLst>
              <a:ext uri="{FF2B5EF4-FFF2-40B4-BE49-F238E27FC236}">
                <a16:creationId xmlns:a16="http://schemas.microsoft.com/office/drawing/2014/main" id="{8DF6A401-3C6D-BB48-819D-C22D38160D19}"/>
              </a:ext>
            </a:extLst>
          </p:cNvPr>
          <p:cNvSpPr/>
          <p:nvPr/>
        </p:nvSpPr>
        <p:spPr>
          <a:xfrm>
            <a:off x="3543300" y="421995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25" name="object 821">
            <a:extLst>
              <a:ext uri="{FF2B5EF4-FFF2-40B4-BE49-F238E27FC236}">
                <a16:creationId xmlns:a16="http://schemas.microsoft.com/office/drawing/2014/main" id="{9D26AB27-A675-4847-B917-0AD86655DCD8}"/>
              </a:ext>
            </a:extLst>
          </p:cNvPr>
          <p:cNvSpPr/>
          <p:nvPr/>
        </p:nvSpPr>
        <p:spPr>
          <a:xfrm>
            <a:off x="3543300" y="4279391"/>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26" name="object 822">
            <a:extLst>
              <a:ext uri="{FF2B5EF4-FFF2-40B4-BE49-F238E27FC236}">
                <a16:creationId xmlns:a16="http://schemas.microsoft.com/office/drawing/2014/main" id="{3864C44D-4AF5-0D48-A654-0ACE43E4F998}"/>
              </a:ext>
            </a:extLst>
          </p:cNvPr>
          <p:cNvSpPr/>
          <p:nvPr/>
        </p:nvSpPr>
        <p:spPr>
          <a:xfrm>
            <a:off x="3543300" y="4337303"/>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27" name="object 823">
            <a:extLst>
              <a:ext uri="{FF2B5EF4-FFF2-40B4-BE49-F238E27FC236}">
                <a16:creationId xmlns:a16="http://schemas.microsoft.com/office/drawing/2014/main" id="{901198B2-2D7B-6F41-BCE1-88A9B6BAE770}"/>
              </a:ext>
            </a:extLst>
          </p:cNvPr>
          <p:cNvSpPr/>
          <p:nvPr/>
        </p:nvSpPr>
        <p:spPr>
          <a:xfrm>
            <a:off x="3543300" y="4395216"/>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28" name="object 824">
            <a:extLst>
              <a:ext uri="{FF2B5EF4-FFF2-40B4-BE49-F238E27FC236}">
                <a16:creationId xmlns:a16="http://schemas.microsoft.com/office/drawing/2014/main" id="{7FC64968-FE14-EE40-8D98-1AED70CD4372}"/>
              </a:ext>
            </a:extLst>
          </p:cNvPr>
          <p:cNvSpPr/>
          <p:nvPr/>
        </p:nvSpPr>
        <p:spPr>
          <a:xfrm>
            <a:off x="3543300" y="4454652"/>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29" name="object 825">
            <a:extLst>
              <a:ext uri="{FF2B5EF4-FFF2-40B4-BE49-F238E27FC236}">
                <a16:creationId xmlns:a16="http://schemas.microsoft.com/office/drawing/2014/main" id="{603E1D40-4F69-A44F-BFB3-6FC1E8250AAA}"/>
              </a:ext>
            </a:extLst>
          </p:cNvPr>
          <p:cNvSpPr/>
          <p:nvPr/>
        </p:nvSpPr>
        <p:spPr>
          <a:xfrm>
            <a:off x="3543300" y="4512564"/>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30" name="object 826">
            <a:extLst>
              <a:ext uri="{FF2B5EF4-FFF2-40B4-BE49-F238E27FC236}">
                <a16:creationId xmlns:a16="http://schemas.microsoft.com/office/drawing/2014/main" id="{1F023100-1378-C54F-8624-97B750F311E4}"/>
              </a:ext>
            </a:extLst>
          </p:cNvPr>
          <p:cNvSpPr/>
          <p:nvPr/>
        </p:nvSpPr>
        <p:spPr>
          <a:xfrm>
            <a:off x="3543300" y="4571238"/>
            <a:ext cx="7620" cy="0"/>
          </a:xfrm>
          <a:custGeom>
            <a:avLst/>
            <a:gdLst/>
            <a:ahLst/>
            <a:cxnLst/>
            <a:rect l="l" t="t" r="r" b="b"/>
            <a:pathLst>
              <a:path w="7620">
                <a:moveTo>
                  <a:pt x="0" y="0"/>
                </a:moveTo>
                <a:lnTo>
                  <a:pt x="7619" y="0"/>
                </a:lnTo>
              </a:path>
            </a:pathLst>
          </a:custGeom>
          <a:ln w="32004">
            <a:solidFill>
              <a:srgbClr val="D8D8D8"/>
            </a:solidFill>
          </a:ln>
        </p:spPr>
        <p:txBody>
          <a:bodyPr wrap="square" lIns="0" tIns="0" rIns="0" bIns="0" rtlCol="0"/>
          <a:lstStyle/>
          <a:p>
            <a:endParaRPr/>
          </a:p>
        </p:txBody>
      </p:sp>
      <p:sp>
        <p:nvSpPr>
          <p:cNvPr id="831" name="object 827">
            <a:extLst>
              <a:ext uri="{FF2B5EF4-FFF2-40B4-BE49-F238E27FC236}">
                <a16:creationId xmlns:a16="http://schemas.microsoft.com/office/drawing/2014/main" id="{AA6C9C50-34C5-E648-A022-D0B7BE3157CB}"/>
              </a:ext>
            </a:extLst>
          </p:cNvPr>
          <p:cNvSpPr/>
          <p:nvPr/>
        </p:nvSpPr>
        <p:spPr>
          <a:xfrm>
            <a:off x="3543300" y="4629911"/>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32" name="object 828">
            <a:extLst>
              <a:ext uri="{FF2B5EF4-FFF2-40B4-BE49-F238E27FC236}">
                <a16:creationId xmlns:a16="http://schemas.microsoft.com/office/drawing/2014/main" id="{F511DE54-9A4D-2741-8757-BDC30AB82F53}"/>
              </a:ext>
            </a:extLst>
          </p:cNvPr>
          <p:cNvSpPr/>
          <p:nvPr/>
        </p:nvSpPr>
        <p:spPr>
          <a:xfrm>
            <a:off x="3543300" y="4687823"/>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33" name="object 829">
            <a:extLst>
              <a:ext uri="{FF2B5EF4-FFF2-40B4-BE49-F238E27FC236}">
                <a16:creationId xmlns:a16="http://schemas.microsoft.com/office/drawing/2014/main" id="{3218FFDB-E6EA-2F45-9E5A-EAE1BE3D8692}"/>
              </a:ext>
            </a:extLst>
          </p:cNvPr>
          <p:cNvSpPr/>
          <p:nvPr/>
        </p:nvSpPr>
        <p:spPr>
          <a:xfrm>
            <a:off x="3543300" y="4747260"/>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34" name="object 830">
            <a:extLst>
              <a:ext uri="{FF2B5EF4-FFF2-40B4-BE49-F238E27FC236}">
                <a16:creationId xmlns:a16="http://schemas.microsoft.com/office/drawing/2014/main" id="{FB61AF30-D8BA-3F47-AABA-045C4CCCCB7D}"/>
              </a:ext>
            </a:extLst>
          </p:cNvPr>
          <p:cNvSpPr/>
          <p:nvPr/>
        </p:nvSpPr>
        <p:spPr>
          <a:xfrm>
            <a:off x="3543300" y="4805171"/>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35" name="object 831">
            <a:extLst>
              <a:ext uri="{FF2B5EF4-FFF2-40B4-BE49-F238E27FC236}">
                <a16:creationId xmlns:a16="http://schemas.microsoft.com/office/drawing/2014/main" id="{B7B6483C-7029-EF43-8BDE-EC20FEC3A055}"/>
              </a:ext>
            </a:extLst>
          </p:cNvPr>
          <p:cNvSpPr/>
          <p:nvPr/>
        </p:nvSpPr>
        <p:spPr>
          <a:xfrm>
            <a:off x="3543300" y="4863084"/>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36" name="object 832">
            <a:extLst>
              <a:ext uri="{FF2B5EF4-FFF2-40B4-BE49-F238E27FC236}">
                <a16:creationId xmlns:a16="http://schemas.microsoft.com/office/drawing/2014/main" id="{FD5B9E0E-46FB-4944-A6B4-53E9D6E8496F}"/>
              </a:ext>
            </a:extLst>
          </p:cNvPr>
          <p:cNvSpPr/>
          <p:nvPr/>
        </p:nvSpPr>
        <p:spPr>
          <a:xfrm>
            <a:off x="3543300" y="4922520"/>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37" name="object 833">
            <a:extLst>
              <a:ext uri="{FF2B5EF4-FFF2-40B4-BE49-F238E27FC236}">
                <a16:creationId xmlns:a16="http://schemas.microsoft.com/office/drawing/2014/main" id="{501BEC73-179F-1540-A3BC-E2D04F7B0F48}"/>
              </a:ext>
            </a:extLst>
          </p:cNvPr>
          <p:cNvSpPr/>
          <p:nvPr/>
        </p:nvSpPr>
        <p:spPr>
          <a:xfrm>
            <a:off x="3543300" y="4980432"/>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38" name="object 834">
            <a:extLst>
              <a:ext uri="{FF2B5EF4-FFF2-40B4-BE49-F238E27FC236}">
                <a16:creationId xmlns:a16="http://schemas.microsoft.com/office/drawing/2014/main" id="{784AD9FA-259D-904C-8F8C-D607669BE8BF}"/>
              </a:ext>
            </a:extLst>
          </p:cNvPr>
          <p:cNvSpPr/>
          <p:nvPr/>
        </p:nvSpPr>
        <p:spPr>
          <a:xfrm>
            <a:off x="3543300" y="5038344"/>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39" name="object 835">
            <a:extLst>
              <a:ext uri="{FF2B5EF4-FFF2-40B4-BE49-F238E27FC236}">
                <a16:creationId xmlns:a16="http://schemas.microsoft.com/office/drawing/2014/main" id="{686CFF19-D02D-794E-A12A-905E16EFC4ED}"/>
              </a:ext>
            </a:extLst>
          </p:cNvPr>
          <p:cNvSpPr/>
          <p:nvPr/>
        </p:nvSpPr>
        <p:spPr>
          <a:xfrm>
            <a:off x="3543300" y="5097780"/>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40" name="object 836">
            <a:extLst>
              <a:ext uri="{FF2B5EF4-FFF2-40B4-BE49-F238E27FC236}">
                <a16:creationId xmlns:a16="http://schemas.microsoft.com/office/drawing/2014/main" id="{F2BDCFE7-FB73-1B49-A880-3B3A42CAFEBB}"/>
              </a:ext>
            </a:extLst>
          </p:cNvPr>
          <p:cNvSpPr/>
          <p:nvPr/>
        </p:nvSpPr>
        <p:spPr>
          <a:xfrm>
            <a:off x="3543300" y="5155691"/>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41" name="object 837">
            <a:extLst>
              <a:ext uri="{FF2B5EF4-FFF2-40B4-BE49-F238E27FC236}">
                <a16:creationId xmlns:a16="http://schemas.microsoft.com/office/drawing/2014/main" id="{DCE2A9D5-F133-A543-A928-4BD29D6B193A}"/>
              </a:ext>
            </a:extLst>
          </p:cNvPr>
          <p:cNvSpPr/>
          <p:nvPr/>
        </p:nvSpPr>
        <p:spPr>
          <a:xfrm>
            <a:off x="3543300" y="5214366"/>
            <a:ext cx="7620" cy="0"/>
          </a:xfrm>
          <a:custGeom>
            <a:avLst/>
            <a:gdLst/>
            <a:ahLst/>
            <a:cxnLst/>
            <a:rect l="l" t="t" r="r" b="b"/>
            <a:pathLst>
              <a:path w="7620">
                <a:moveTo>
                  <a:pt x="0" y="0"/>
                </a:moveTo>
                <a:lnTo>
                  <a:pt x="7619" y="0"/>
                </a:lnTo>
              </a:path>
            </a:pathLst>
          </a:custGeom>
          <a:ln w="32003">
            <a:solidFill>
              <a:srgbClr val="D8D8D8"/>
            </a:solidFill>
          </a:ln>
        </p:spPr>
        <p:txBody>
          <a:bodyPr wrap="square" lIns="0" tIns="0" rIns="0" bIns="0" rtlCol="0"/>
          <a:lstStyle/>
          <a:p>
            <a:endParaRPr/>
          </a:p>
        </p:txBody>
      </p:sp>
      <p:sp>
        <p:nvSpPr>
          <p:cNvPr id="842" name="object 838">
            <a:extLst>
              <a:ext uri="{FF2B5EF4-FFF2-40B4-BE49-F238E27FC236}">
                <a16:creationId xmlns:a16="http://schemas.microsoft.com/office/drawing/2014/main" id="{ADF8F710-B915-3042-9F54-8DDA97237846}"/>
              </a:ext>
            </a:extLst>
          </p:cNvPr>
          <p:cNvSpPr/>
          <p:nvPr/>
        </p:nvSpPr>
        <p:spPr>
          <a:xfrm>
            <a:off x="3543300" y="5273040"/>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43" name="object 839">
            <a:extLst>
              <a:ext uri="{FF2B5EF4-FFF2-40B4-BE49-F238E27FC236}">
                <a16:creationId xmlns:a16="http://schemas.microsoft.com/office/drawing/2014/main" id="{AC4A57D9-E400-3B4F-840B-44B969FB2220}"/>
              </a:ext>
            </a:extLst>
          </p:cNvPr>
          <p:cNvSpPr/>
          <p:nvPr/>
        </p:nvSpPr>
        <p:spPr>
          <a:xfrm>
            <a:off x="3543300" y="5330952"/>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44" name="object 840">
            <a:extLst>
              <a:ext uri="{FF2B5EF4-FFF2-40B4-BE49-F238E27FC236}">
                <a16:creationId xmlns:a16="http://schemas.microsoft.com/office/drawing/2014/main" id="{C8F4581E-A2F6-404B-9876-7BB8ADFDF1A2}"/>
              </a:ext>
            </a:extLst>
          </p:cNvPr>
          <p:cNvSpPr/>
          <p:nvPr/>
        </p:nvSpPr>
        <p:spPr>
          <a:xfrm>
            <a:off x="3543300" y="5390388"/>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45" name="object 841">
            <a:extLst>
              <a:ext uri="{FF2B5EF4-FFF2-40B4-BE49-F238E27FC236}">
                <a16:creationId xmlns:a16="http://schemas.microsoft.com/office/drawing/2014/main" id="{7EE3A4CD-717A-3946-8434-2CBB5C776AB7}"/>
              </a:ext>
            </a:extLst>
          </p:cNvPr>
          <p:cNvSpPr/>
          <p:nvPr/>
        </p:nvSpPr>
        <p:spPr>
          <a:xfrm>
            <a:off x="3543300" y="5448300"/>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46" name="object 842">
            <a:extLst>
              <a:ext uri="{FF2B5EF4-FFF2-40B4-BE49-F238E27FC236}">
                <a16:creationId xmlns:a16="http://schemas.microsoft.com/office/drawing/2014/main" id="{7A804843-C957-7841-A508-89B3BBDA5ACF}"/>
              </a:ext>
            </a:extLst>
          </p:cNvPr>
          <p:cNvSpPr/>
          <p:nvPr/>
        </p:nvSpPr>
        <p:spPr>
          <a:xfrm>
            <a:off x="3543300" y="5506212"/>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47" name="object 843">
            <a:extLst>
              <a:ext uri="{FF2B5EF4-FFF2-40B4-BE49-F238E27FC236}">
                <a16:creationId xmlns:a16="http://schemas.microsoft.com/office/drawing/2014/main" id="{EDCC8E46-5EBB-4A45-86FB-0B0F84A66B87}"/>
              </a:ext>
            </a:extLst>
          </p:cNvPr>
          <p:cNvSpPr/>
          <p:nvPr/>
        </p:nvSpPr>
        <p:spPr>
          <a:xfrm>
            <a:off x="3543300" y="5565648"/>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48" name="object 844">
            <a:extLst>
              <a:ext uri="{FF2B5EF4-FFF2-40B4-BE49-F238E27FC236}">
                <a16:creationId xmlns:a16="http://schemas.microsoft.com/office/drawing/2014/main" id="{DE1C26E3-BF5E-8A45-939F-89F03FEB724D}"/>
              </a:ext>
            </a:extLst>
          </p:cNvPr>
          <p:cNvSpPr/>
          <p:nvPr/>
        </p:nvSpPr>
        <p:spPr>
          <a:xfrm>
            <a:off x="3543300" y="5623559"/>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49" name="object 845">
            <a:extLst>
              <a:ext uri="{FF2B5EF4-FFF2-40B4-BE49-F238E27FC236}">
                <a16:creationId xmlns:a16="http://schemas.microsoft.com/office/drawing/2014/main" id="{D503389E-FFD9-E340-AD77-1BBF49669A32}"/>
              </a:ext>
            </a:extLst>
          </p:cNvPr>
          <p:cNvSpPr/>
          <p:nvPr/>
        </p:nvSpPr>
        <p:spPr>
          <a:xfrm>
            <a:off x="3543300" y="5681471"/>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50" name="object 846">
            <a:extLst>
              <a:ext uri="{FF2B5EF4-FFF2-40B4-BE49-F238E27FC236}">
                <a16:creationId xmlns:a16="http://schemas.microsoft.com/office/drawing/2014/main" id="{6A78D1B1-DBEA-9E43-A349-2F62C5F22BDD}"/>
              </a:ext>
            </a:extLst>
          </p:cNvPr>
          <p:cNvSpPr/>
          <p:nvPr/>
        </p:nvSpPr>
        <p:spPr>
          <a:xfrm>
            <a:off x="3543300" y="5740908"/>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51" name="object 847">
            <a:extLst>
              <a:ext uri="{FF2B5EF4-FFF2-40B4-BE49-F238E27FC236}">
                <a16:creationId xmlns:a16="http://schemas.microsoft.com/office/drawing/2014/main" id="{4C4BCE2A-82D9-AA41-8BAF-72723EAC899B}"/>
              </a:ext>
            </a:extLst>
          </p:cNvPr>
          <p:cNvSpPr/>
          <p:nvPr/>
        </p:nvSpPr>
        <p:spPr>
          <a:xfrm>
            <a:off x="3543300" y="5798820"/>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52" name="object 848">
            <a:extLst>
              <a:ext uri="{FF2B5EF4-FFF2-40B4-BE49-F238E27FC236}">
                <a16:creationId xmlns:a16="http://schemas.microsoft.com/office/drawing/2014/main" id="{6E9D072E-588D-D241-AE06-0DC994DC7A50}"/>
              </a:ext>
            </a:extLst>
          </p:cNvPr>
          <p:cNvSpPr/>
          <p:nvPr/>
        </p:nvSpPr>
        <p:spPr>
          <a:xfrm>
            <a:off x="3543300" y="585825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53" name="object 849">
            <a:extLst>
              <a:ext uri="{FF2B5EF4-FFF2-40B4-BE49-F238E27FC236}">
                <a16:creationId xmlns:a16="http://schemas.microsoft.com/office/drawing/2014/main" id="{8D2E7B8D-BD69-EC43-94FB-8E7D3CC6D8CD}"/>
              </a:ext>
            </a:extLst>
          </p:cNvPr>
          <p:cNvSpPr/>
          <p:nvPr/>
        </p:nvSpPr>
        <p:spPr>
          <a:xfrm>
            <a:off x="3543300" y="5916167"/>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54" name="object 850">
            <a:extLst>
              <a:ext uri="{FF2B5EF4-FFF2-40B4-BE49-F238E27FC236}">
                <a16:creationId xmlns:a16="http://schemas.microsoft.com/office/drawing/2014/main" id="{71BFB666-B503-F74B-8EA0-721A7129E4E2}"/>
              </a:ext>
            </a:extLst>
          </p:cNvPr>
          <p:cNvSpPr/>
          <p:nvPr/>
        </p:nvSpPr>
        <p:spPr>
          <a:xfrm>
            <a:off x="3543300" y="5974080"/>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55" name="object 851">
            <a:extLst>
              <a:ext uri="{FF2B5EF4-FFF2-40B4-BE49-F238E27FC236}">
                <a16:creationId xmlns:a16="http://schemas.microsoft.com/office/drawing/2014/main" id="{CBDC75FF-5C41-4542-9C3C-CF8516B7D44C}"/>
              </a:ext>
            </a:extLst>
          </p:cNvPr>
          <p:cNvSpPr/>
          <p:nvPr/>
        </p:nvSpPr>
        <p:spPr>
          <a:xfrm>
            <a:off x="3543300" y="6033516"/>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56" name="object 852">
            <a:extLst>
              <a:ext uri="{FF2B5EF4-FFF2-40B4-BE49-F238E27FC236}">
                <a16:creationId xmlns:a16="http://schemas.microsoft.com/office/drawing/2014/main" id="{E2E524D0-3DF8-744D-A561-3723A1574945}"/>
              </a:ext>
            </a:extLst>
          </p:cNvPr>
          <p:cNvSpPr/>
          <p:nvPr/>
        </p:nvSpPr>
        <p:spPr>
          <a:xfrm>
            <a:off x="3543300" y="6091428"/>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857" name="object 853">
            <a:extLst>
              <a:ext uri="{FF2B5EF4-FFF2-40B4-BE49-F238E27FC236}">
                <a16:creationId xmlns:a16="http://schemas.microsoft.com/office/drawing/2014/main" id="{D198AD95-74AD-9A46-AC30-AF19233A369D}"/>
              </a:ext>
            </a:extLst>
          </p:cNvPr>
          <p:cNvSpPr/>
          <p:nvPr/>
        </p:nvSpPr>
        <p:spPr>
          <a:xfrm>
            <a:off x="3543300" y="6149340"/>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58" name="object 854">
            <a:extLst>
              <a:ext uri="{FF2B5EF4-FFF2-40B4-BE49-F238E27FC236}">
                <a16:creationId xmlns:a16="http://schemas.microsoft.com/office/drawing/2014/main" id="{9F3B42B6-4C88-5048-B40F-9A9378B1F225}"/>
              </a:ext>
            </a:extLst>
          </p:cNvPr>
          <p:cNvSpPr/>
          <p:nvPr/>
        </p:nvSpPr>
        <p:spPr>
          <a:xfrm>
            <a:off x="3543300" y="6208776"/>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859" name="object 855">
            <a:extLst>
              <a:ext uri="{FF2B5EF4-FFF2-40B4-BE49-F238E27FC236}">
                <a16:creationId xmlns:a16="http://schemas.microsoft.com/office/drawing/2014/main" id="{02548A1C-3263-1540-8A3F-E6EFC06CCEDC}"/>
              </a:ext>
            </a:extLst>
          </p:cNvPr>
          <p:cNvSpPr/>
          <p:nvPr/>
        </p:nvSpPr>
        <p:spPr>
          <a:xfrm>
            <a:off x="4287011" y="3168395"/>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60" name="object 856">
            <a:extLst>
              <a:ext uri="{FF2B5EF4-FFF2-40B4-BE49-F238E27FC236}">
                <a16:creationId xmlns:a16="http://schemas.microsoft.com/office/drawing/2014/main" id="{86E675CA-3B36-7142-9A24-91699AF311CE}"/>
              </a:ext>
            </a:extLst>
          </p:cNvPr>
          <p:cNvSpPr/>
          <p:nvPr/>
        </p:nvSpPr>
        <p:spPr>
          <a:xfrm>
            <a:off x="4287011" y="3226308"/>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61" name="object 857">
            <a:extLst>
              <a:ext uri="{FF2B5EF4-FFF2-40B4-BE49-F238E27FC236}">
                <a16:creationId xmlns:a16="http://schemas.microsoft.com/office/drawing/2014/main" id="{7B766AA0-6023-0249-A48C-20F6BCD500D8}"/>
              </a:ext>
            </a:extLst>
          </p:cNvPr>
          <p:cNvSpPr/>
          <p:nvPr/>
        </p:nvSpPr>
        <p:spPr>
          <a:xfrm>
            <a:off x="4287011" y="3284220"/>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62" name="object 858">
            <a:extLst>
              <a:ext uri="{FF2B5EF4-FFF2-40B4-BE49-F238E27FC236}">
                <a16:creationId xmlns:a16="http://schemas.microsoft.com/office/drawing/2014/main" id="{C5E09306-F26F-4B4E-A7DD-B45243933758}"/>
              </a:ext>
            </a:extLst>
          </p:cNvPr>
          <p:cNvSpPr/>
          <p:nvPr/>
        </p:nvSpPr>
        <p:spPr>
          <a:xfrm>
            <a:off x="4287011" y="3343655"/>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63" name="object 859">
            <a:extLst>
              <a:ext uri="{FF2B5EF4-FFF2-40B4-BE49-F238E27FC236}">
                <a16:creationId xmlns:a16="http://schemas.microsoft.com/office/drawing/2014/main" id="{12E384A3-A3B3-394B-84E1-6E73C15E5B5C}"/>
              </a:ext>
            </a:extLst>
          </p:cNvPr>
          <p:cNvSpPr/>
          <p:nvPr/>
        </p:nvSpPr>
        <p:spPr>
          <a:xfrm>
            <a:off x="4287011" y="3401567"/>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64" name="object 860">
            <a:extLst>
              <a:ext uri="{FF2B5EF4-FFF2-40B4-BE49-F238E27FC236}">
                <a16:creationId xmlns:a16="http://schemas.microsoft.com/office/drawing/2014/main" id="{D470624B-589F-3E49-9D0A-3C80C042EE83}"/>
              </a:ext>
            </a:extLst>
          </p:cNvPr>
          <p:cNvSpPr/>
          <p:nvPr/>
        </p:nvSpPr>
        <p:spPr>
          <a:xfrm>
            <a:off x="4287011" y="3460241"/>
            <a:ext cx="7620" cy="0"/>
          </a:xfrm>
          <a:custGeom>
            <a:avLst/>
            <a:gdLst/>
            <a:ahLst/>
            <a:cxnLst/>
            <a:rect l="l" t="t" r="r" b="b"/>
            <a:pathLst>
              <a:path w="7620">
                <a:moveTo>
                  <a:pt x="0" y="0"/>
                </a:moveTo>
                <a:lnTo>
                  <a:pt x="7620" y="0"/>
                </a:lnTo>
              </a:path>
            </a:pathLst>
          </a:custGeom>
          <a:ln w="32003">
            <a:solidFill>
              <a:srgbClr val="D8D8D8"/>
            </a:solidFill>
          </a:ln>
        </p:spPr>
        <p:txBody>
          <a:bodyPr wrap="square" lIns="0" tIns="0" rIns="0" bIns="0" rtlCol="0"/>
          <a:lstStyle/>
          <a:p>
            <a:endParaRPr/>
          </a:p>
        </p:txBody>
      </p:sp>
      <p:sp>
        <p:nvSpPr>
          <p:cNvPr id="865" name="object 861">
            <a:extLst>
              <a:ext uri="{FF2B5EF4-FFF2-40B4-BE49-F238E27FC236}">
                <a16:creationId xmlns:a16="http://schemas.microsoft.com/office/drawing/2014/main" id="{17BA1F34-EC00-0646-95A0-20D9BF224D18}"/>
              </a:ext>
            </a:extLst>
          </p:cNvPr>
          <p:cNvSpPr/>
          <p:nvPr/>
        </p:nvSpPr>
        <p:spPr>
          <a:xfrm>
            <a:off x="4287011" y="3518916"/>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66" name="object 862">
            <a:extLst>
              <a:ext uri="{FF2B5EF4-FFF2-40B4-BE49-F238E27FC236}">
                <a16:creationId xmlns:a16="http://schemas.microsoft.com/office/drawing/2014/main" id="{6CF3041E-8747-4247-AEB1-2AE02C131CD1}"/>
              </a:ext>
            </a:extLst>
          </p:cNvPr>
          <p:cNvSpPr/>
          <p:nvPr/>
        </p:nvSpPr>
        <p:spPr>
          <a:xfrm>
            <a:off x="4287011" y="3576828"/>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67" name="object 863">
            <a:extLst>
              <a:ext uri="{FF2B5EF4-FFF2-40B4-BE49-F238E27FC236}">
                <a16:creationId xmlns:a16="http://schemas.microsoft.com/office/drawing/2014/main" id="{94CAD9BF-8CF9-8B4B-BD6E-290F224936A1}"/>
              </a:ext>
            </a:extLst>
          </p:cNvPr>
          <p:cNvSpPr/>
          <p:nvPr/>
        </p:nvSpPr>
        <p:spPr>
          <a:xfrm>
            <a:off x="4287011" y="3636264"/>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68" name="object 864">
            <a:extLst>
              <a:ext uri="{FF2B5EF4-FFF2-40B4-BE49-F238E27FC236}">
                <a16:creationId xmlns:a16="http://schemas.microsoft.com/office/drawing/2014/main" id="{D5EA029D-97BD-C642-8AC4-70DACA3AF14B}"/>
              </a:ext>
            </a:extLst>
          </p:cNvPr>
          <p:cNvSpPr/>
          <p:nvPr/>
        </p:nvSpPr>
        <p:spPr>
          <a:xfrm>
            <a:off x="4287011" y="3694176"/>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69" name="object 865">
            <a:extLst>
              <a:ext uri="{FF2B5EF4-FFF2-40B4-BE49-F238E27FC236}">
                <a16:creationId xmlns:a16="http://schemas.microsoft.com/office/drawing/2014/main" id="{1FF26641-F983-9A46-8ED3-5B12B2D80CD9}"/>
              </a:ext>
            </a:extLst>
          </p:cNvPr>
          <p:cNvSpPr/>
          <p:nvPr/>
        </p:nvSpPr>
        <p:spPr>
          <a:xfrm>
            <a:off x="4287011" y="3752088"/>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70" name="object 866">
            <a:extLst>
              <a:ext uri="{FF2B5EF4-FFF2-40B4-BE49-F238E27FC236}">
                <a16:creationId xmlns:a16="http://schemas.microsoft.com/office/drawing/2014/main" id="{3C809E43-FC25-CD40-9BA0-9C659DD96910}"/>
              </a:ext>
            </a:extLst>
          </p:cNvPr>
          <p:cNvSpPr/>
          <p:nvPr/>
        </p:nvSpPr>
        <p:spPr>
          <a:xfrm>
            <a:off x="4287011" y="3811523"/>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71" name="object 867">
            <a:extLst>
              <a:ext uri="{FF2B5EF4-FFF2-40B4-BE49-F238E27FC236}">
                <a16:creationId xmlns:a16="http://schemas.microsoft.com/office/drawing/2014/main" id="{5A81B910-F2CB-5147-82E2-57B23CA40A4D}"/>
              </a:ext>
            </a:extLst>
          </p:cNvPr>
          <p:cNvSpPr/>
          <p:nvPr/>
        </p:nvSpPr>
        <p:spPr>
          <a:xfrm>
            <a:off x="4287011" y="3869435"/>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72" name="object 868">
            <a:extLst>
              <a:ext uri="{FF2B5EF4-FFF2-40B4-BE49-F238E27FC236}">
                <a16:creationId xmlns:a16="http://schemas.microsoft.com/office/drawing/2014/main" id="{67764AA9-A18A-BB42-A9F3-CBD26FCB933B}"/>
              </a:ext>
            </a:extLst>
          </p:cNvPr>
          <p:cNvSpPr/>
          <p:nvPr/>
        </p:nvSpPr>
        <p:spPr>
          <a:xfrm>
            <a:off x="4287011" y="3927347"/>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73" name="object 869">
            <a:extLst>
              <a:ext uri="{FF2B5EF4-FFF2-40B4-BE49-F238E27FC236}">
                <a16:creationId xmlns:a16="http://schemas.microsoft.com/office/drawing/2014/main" id="{D7274AEA-4D89-E544-A2E8-33FAB65EA90F}"/>
              </a:ext>
            </a:extLst>
          </p:cNvPr>
          <p:cNvSpPr/>
          <p:nvPr/>
        </p:nvSpPr>
        <p:spPr>
          <a:xfrm>
            <a:off x="4287011" y="3986784"/>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74" name="object 870">
            <a:extLst>
              <a:ext uri="{FF2B5EF4-FFF2-40B4-BE49-F238E27FC236}">
                <a16:creationId xmlns:a16="http://schemas.microsoft.com/office/drawing/2014/main" id="{C6C45559-E83E-1F40-9D6E-33976108FAD2}"/>
              </a:ext>
            </a:extLst>
          </p:cNvPr>
          <p:cNvSpPr/>
          <p:nvPr/>
        </p:nvSpPr>
        <p:spPr>
          <a:xfrm>
            <a:off x="4287011" y="4044696"/>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75" name="object 871">
            <a:extLst>
              <a:ext uri="{FF2B5EF4-FFF2-40B4-BE49-F238E27FC236}">
                <a16:creationId xmlns:a16="http://schemas.microsoft.com/office/drawing/2014/main" id="{86507282-DE9F-D64C-8C20-6DB2D633A1C5}"/>
              </a:ext>
            </a:extLst>
          </p:cNvPr>
          <p:cNvSpPr/>
          <p:nvPr/>
        </p:nvSpPr>
        <p:spPr>
          <a:xfrm>
            <a:off x="4287011" y="4104132"/>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76" name="object 872">
            <a:extLst>
              <a:ext uri="{FF2B5EF4-FFF2-40B4-BE49-F238E27FC236}">
                <a16:creationId xmlns:a16="http://schemas.microsoft.com/office/drawing/2014/main" id="{F76CFB4C-B8FE-484D-BEFA-0809CE41CA9B}"/>
              </a:ext>
            </a:extLst>
          </p:cNvPr>
          <p:cNvSpPr/>
          <p:nvPr/>
        </p:nvSpPr>
        <p:spPr>
          <a:xfrm>
            <a:off x="4287011" y="4162044"/>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77" name="object 873">
            <a:extLst>
              <a:ext uri="{FF2B5EF4-FFF2-40B4-BE49-F238E27FC236}">
                <a16:creationId xmlns:a16="http://schemas.microsoft.com/office/drawing/2014/main" id="{79A1E1D0-51BD-C34A-B335-D2C909F028F8}"/>
              </a:ext>
            </a:extLst>
          </p:cNvPr>
          <p:cNvSpPr/>
          <p:nvPr/>
        </p:nvSpPr>
        <p:spPr>
          <a:xfrm>
            <a:off x="4287011" y="4219955"/>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78" name="object 874">
            <a:extLst>
              <a:ext uri="{FF2B5EF4-FFF2-40B4-BE49-F238E27FC236}">
                <a16:creationId xmlns:a16="http://schemas.microsoft.com/office/drawing/2014/main" id="{6C9F3609-3AA0-B64B-BBD8-F1588D7A9AB0}"/>
              </a:ext>
            </a:extLst>
          </p:cNvPr>
          <p:cNvSpPr/>
          <p:nvPr/>
        </p:nvSpPr>
        <p:spPr>
          <a:xfrm>
            <a:off x="4287011" y="4279391"/>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79" name="object 875">
            <a:extLst>
              <a:ext uri="{FF2B5EF4-FFF2-40B4-BE49-F238E27FC236}">
                <a16:creationId xmlns:a16="http://schemas.microsoft.com/office/drawing/2014/main" id="{C3E7D20F-607C-B94C-812A-2FACF8A5D1EE}"/>
              </a:ext>
            </a:extLst>
          </p:cNvPr>
          <p:cNvSpPr/>
          <p:nvPr/>
        </p:nvSpPr>
        <p:spPr>
          <a:xfrm>
            <a:off x="4287011" y="4337303"/>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80" name="object 876">
            <a:extLst>
              <a:ext uri="{FF2B5EF4-FFF2-40B4-BE49-F238E27FC236}">
                <a16:creationId xmlns:a16="http://schemas.microsoft.com/office/drawing/2014/main" id="{4269160C-5506-5F42-9278-B63A6CE30DAB}"/>
              </a:ext>
            </a:extLst>
          </p:cNvPr>
          <p:cNvSpPr/>
          <p:nvPr/>
        </p:nvSpPr>
        <p:spPr>
          <a:xfrm>
            <a:off x="4287011" y="4395216"/>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81" name="object 877">
            <a:extLst>
              <a:ext uri="{FF2B5EF4-FFF2-40B4-BE49-F238E27FC236}">
                <a16:creationId xmlns:a16="http://schemas.microsoft.com/office/drawing/2014/main" id="{756C3D04-55E9-6E4A-9408-9CBE52D9E2F8}"/>
              </a:ext>
            </a:extLst>
          </p:cNvPr>
          <p:cNvSpPr/>
          <p:nvPr/>
        </p:nvSpPr>
        <p:spPr>
          <a:xfrm>
            <a:off x="4287011" y="4454652"/>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82" name="object 878">
            <a:extLst>
              <a:ext uri="{FF2B5EF4-FFF2-40B4-BE49-F238E27FC236}">
                <a16:creationId xmlns:a16="http://schemas.microsoft.com/office/drawing/2014/main" id="{D546D8F5-9E75-EC40-87A5-1DD8EB689D38}"/>
              </a:ext>
            </a:extLst>
          </p:cNvPr>
          <p:cNvSpPr/>
          <p:nvPr/>
        </p:nvSpPr>
        <p:spPr>
          <a:xfrm>
            <a:off x="4287011" y="4512564"/>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83" name="object 879">
            <a:extLst>
              <a:ext uri="{FF2B5EF4-FFF2-40B4-BE49-F238E27FC236}">
                <a16:creationId xmlns:a16="http://schemas.microsoft.com/office/drawing/2014/main" id="{9D4B4256-5E81-ED4F-B880-2E227F943D92}"/>
              </a:ext>
            </a:extLst>
          </p:cNvPr>
          <p:cNvSpPr/>
          <p:nvPr/>
        </p:nvSpPr>
        <p:spPr>
          <a:xfrm>
            <a:off x="4287011" y="4571238"/>
            <a:ext cx="7620" cy="0"/>
          </a:xfrm>
          <a:custGeom>
            <a:avLst/>
            <a:gdLst/>
            <a:ahLst/>
            <a:cxnLst/>
            <a:rect l="l" t="t" r="r" b="b"/>
            <a:pathLst>
              <a:path w="7620">
                <a:moveTo>
                  <a:pt x="0" y="0"/>
                </a:moveTo>
                <a:lnTo>
                  <a:pt x="7620" y="0"/>
                </a:lnTo>
              </a:path>
            </a:pathLst>
          </a:custGeom>
          <a:ln w="32004">
            <a:solidFill>
              <a:srgbClr val="D8D8D8"/>
            </a:solidFill>
          </a:ln>
        </p:spPr>
        <p:txBody>
          <a:bodyPr wrap="square" lIns="0" tIns="0" rIns="0" bIns="0" rtlCol="0"/>
          <a:lstStyle/>
          <a:p>
            <a:endParaRPr/>
          </a:p>
        </p:txBody>
      </p:sp>
      <p:sp>
        <p:nvSpPr>
          <p:cNvPr id="884" name="object 880">
            <a:extLst>
              <a:ext uri="{FF2B5EF4-FFF2-40B4-BE49-F238E27FC236}">
                <a16:creationId xmlns:a16="http://schemas.microsoft.com/office/drawing/2014/main" id="{2FFE72F8-3130-5B45-879B-2D22C6E3933F}"/>
              </a:ext>
            </a:extLst>
          </p:cNvPr>
          <p:cNvSpPr/>
          <p:nvPr/>
        </p:nvSpPr>
        <p:spPr>
          <a:xfrm>
            <a:off x="4287011" y="4629911"/>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85" name="object 881">
            <a:extLst>
              <a:ext uri="{FF2B5EF4-FFF2-40B4-BE49-F238E27FC236}">
                <a16:creationId xmlns:a16="http://schemas.microsoft.com/office/drawing/2014/main" id="{B2CCD91C-E782-734E-B650-041698218E2D}"/>
              </a:ext>
            </a:extLst>
          </p:cNvPr>
          <p:cNvSpPr/>
          <p:nvPr/>
        </p:nvSpPr>
        <p:spPr>
          <a:xfrm>
            <a:off x="4287011" y="4687823"/>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86" name="object 882">
            <a:extLst>
              <a:ext uri="{FF2B5EF4-FFF2-40B4-BE49-F238E27FC236}">
                <a16:creationId xmlns:a16="http://schemas.microsoft.com/office/drawing/2014/main" id="{B2CA5D3C-6424-4C45-9A9B-CB7BB6525259}"/>
              </a:ext>
            </a:extLst>
          </p:cNvPr>
          <p:cNvSpPr/>
          <p:nvPr/>
        </p:nvSpPr>
        <p:spPr>
          <a:xfrm>
            <a:off x="4287011" y="4747260"/>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87" name="object 883">
            <a:extLst>
              <a:ext uri="{FF2B5EF4-FFF2-40B4-BE49-F238E27FC236}">
                <a16:creationId xmlns:a16="http://schemas.microsoft.com/office/drawing/2014/main" id="{EC93D0DB-5D8F-A54B-BEDF-F43707619253}"/>
              </a:ext>
            </a:extLst>
          </p:cNvPr>
          <p:cNvSpPr/>
          <p:nvPr/>
        </p:nvSpPr>
        <p:spPr>
          <a:xfrm>
            <a:off x="4287011" y="4805171"/>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88" name="object 884">
            <a:extLst>
              <a:ext uri="{FF2B5EF4-FFF2-40B4-BE49-F238E27FC236}">
                <a16:creationId xmlns:a16="http://schemas.microsoft.com/office/drawing/2014/main" id="{40CF34C0-79C4-2C45-997F-B3347428F079}"/>
              </a:ext>
            </a:extLst>
          </p:cNvPr>
          <p:cNvSpPr/>
          <p:nvPr/>
        </p:nvSpPr>
        <p:spPr>
          <a:xfrm>
            <a:off x="4287011" y="4863084"/>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89" name="object 885">
            <a:extLst>
              <a:ext uri="{FF2B5EF4-FFF2-40B4-BE49-F238E27FC236}">
                <a16:creationId xmlns:a16="http://schemas.microsoft.com/office/drawing/2014/main" id="{01E3DF52-8A9D-CD4C-BD57-9B1422EE1AD8}"/>
              </a:ext>
            </a:extLst>
          </p:cNvPr>
          <p:cNvSpPr/>
          <p:nvPr/>
        </p:nvSpPr>
        <p:spPr>
          <a:xfrm>
            <a:off x="4287011" y="4922520"/>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90" name="object 886">
            <a:extLst>
              <a:ext uri="{FF2B5EF4-FFF2-40B4-BE49-F238E27FC236}">
                <a16:creationId xmlns:a16="http://schemas.microsoft.com/office/drawing/2014/main" id="{25238978-E189-194B-BB18-DFB3CA6BB46F}"/>
              </a:ext>
            </a:extLst>
          </p:cNvPr>
          <p:cNvSpPr/>
          <p:nvPr/>
        </p:nvSpPr>
        <p:spPr>
          <a:xfrm>
            <a:off x="4287011" y="4980432"/>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91" name="object 887">
            <a:extLst>
              <a:ext uri="{FF2B5EF4-FFF2-40B4-BE49-F238E27FC236}">
                <a16:creationId xmlns:a16="http://schemas.microsoft.com/office/drawing/2014/main" id="{1EE1C63F-C68A-E34D-A3B0-0D8EDE39955E}"/>
              </a:ext>
            </a:extLst>
          </p:cNvPr>
          <p:cNvSpPr/>
          <p:nvPr/>
        </p:nvSpPr>
        <p:spPr>
          <a:xfrm>
            <a:off x="4287011" y="5038344"/>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92" name="object 888">
            <a:extLst>
              <a:ext uri="{FF2B5EF4-FFF2-40B4-BE49-F238E27FC236}">
                <a16:creationId xmlns:a16="http://schemas.microsoft.com/office/drawing/2014/main" id="{17A4765B-1A14-7D43-8EA0-809FD1B4761E}"/>
              </a:ext>
            </a:extLst>
          </p:cNvPr>
          <p:cNvSpPr/>
          <p:nvPr/>
        </p:nvSpPr>
        <p:spPr>
          <a:xfrm>
            <a:off x="4287011" y="5097780"/>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93" name="object 889">
            <a:extLst>
              <a:ext uri="{FF2B5EF4-FFF2-40B4-BE49-F238E27FC236}">
                <a16:creationId xmlns:a16="http://schemas.microsoft.com/office/drawing/2014/main" id="{169E92E8-B2FA-134C-A1A5-F3ACB9D3D6E0}"/>
              </a:ext>
            </a:extLst>
          </p:cNvPr>
          <p:cNvSpPr/>
          <p:nvPr/>
        </p:nvSpPr>
        <p:spPr>
          <a:xfrm>
            <a:off x="4287011" y="5155691"/>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94" name="object 890">
            <a:extLst>
              <a:ext uri="{FF2B5EF4-FFF2-40B4-BE49-F238E27FC236}">
                <a16:creationId xmlns:a16="http://schemas.microsoft.com/office/drawing/2014/main" id="{DD21D5B3-82B1-2947-8D4F-93771F9135D1}"/>
              </a:ext>
            </a:extLst>
          </p:cNvPr>
          <p:cNvSpPr/>
          <p:nvPr/>
        </p:nvSpPr>
        <p:spPr>
          <a:xfrm>
            <a:off x="4287011" y="5214366"/>
            <a:ext cx="7620" cy="0"/>
          </a:xfrm>
          <a:custGeom>
            <a:avLst/>
            <a:gdLst/>
            <a:ahLst/>
            <a:cxnLst/>
            <a:rect l="l" t="t" r="r" b="b"/>
            <a:pathLst>
              <a:path w="7620">
                <a:moveTo>
                  <a:pt x="0" y="0"/>
                </a:moveTo>
                <a:lnTo>
                  <a:pt x="7620" y="0"/>
                </a:lnTo>
              </a:path>
            </a:pathLst>
          </a:custGeom>
          <a:ln w="32003">
            <a:solidFill>
              <a:srgbClr val="D8D8D8"/>
            </a:solidFill>
          </a:ln>
        </p:spPr>
        <p:txBody>
          <a:bodyPr wrap="square" lIns="0" tIns="0" rIns="0" bIns="0" rtlCol="0"/>
          <a:lstStyle/>
          <a:p>
            <a:endParaRPr/>
          </a:p>
        </p:txBody>
      </p:sp>
      <p:sp>
        <p:nvSpPr>
          <p:cNvPr id="895" name="object 891">
            <a:extLst>
              <a:ext uri="{FF2B5EF4-FFF2-40B4-BE49-F238E27FC236}">
                <a16:creationId xmlns:a16="http://schemas.microsoft.com/office/drawing/2014/main" id="{1C9A6280-D773-B64D-8AD2-690C8D672BC8}"/>
              </a:ext>
            </a:extLst>
          </p:cNvPr>
          <p:cNvSpPr/>
          <p:nvPr/>
        </p:nvSpPr>
        <p:spPr>
          <a:xfrm>
            <a:off x="4287011" y="5273040"/>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896" name="object 892">
            <a:extLst>
              <a:ext uri="{FF2B5EF4-FFF2-40B4-BE49-F238E27FC236}">
                <a16:creationId xmlns:a16="http://schemas.microsoft.com/office/drawing/2014/main" id="{3CEA77B4-467D-9842-AEE1-0280E32B6F8D}"/>
              </a:ext>
            </a:extLst>
          </p:cNvPr>
          <p:cNvSpPr/>
          <p:nvPr/>
        </p:nvSpPr>
        <p:spPr>
          <a:xfrm>
            <a:off x="4287011" y="5330952"/>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97" name="object 893">
            <a:extLst>
              <a:ext uri="{FF2B5EF4-FFF2-40B4-BE49-F238E27FC236}">
                <a16:creationId xmlns:a16="http://schemas.microsoft.com/office/drawing/2014/main" id="{A7104C45-DF35-8F4D-8667-A6CD212976AC}"/>
              </a:ext>
            </a:extLst>
          </p:cNvPr>
          <p:cNvSpPr/>
          <p:nvPr/>
        </p:nvSpPr>
        <p:spPr>
          <a:xfrm>
            <a:off x="4287011" y="5390388"/>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98" name="object 894">
            <a:extLst>
              <a:ext uri="{FF2B5EF4-FFF2-40B4-BE49-F238E27FC236}">
                <a16:creationId xmlns:a16="http://schemas.microsoft.com/office/drawing/2014/main" id="{B704AA60-7E12-B241-92B6-1E04E5134E51}"/>
              </a:ext>
            </a:extLst>
          </p:cNvPr>
          <p:cNvSpPr/>
          <p:nvPr/>
        </p:nvSpPr>
        <p:spPr>
          <a:xfrm>
            <a:off x="4287011" y="5448300"/>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899" name="object 895">
            <a:extLst>
              <a:ext uri="{FF2B5EF4-FFF2-40B4-BE49-F238E27FC236}">
                <a16:creationId xmlns:a16="http://schemas.microsoft.com/office/drawing/2014/main" id="{0FCE73B3-625F-7C47-AACE-78838AA6732E}"/>
              </a:ext>
            </a:extLst>
          </p:cNvPr>
          <p:cNvSpPr/>
          <p:nvPr/>
        </p:nvSpPr>
        <p:spPr>
          <a:xfrm>
            <a:off x="4287011" y="5506212"/>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900" name="object 896">
            <a:extLst>
              <a:ext uri="{FF2B5EF4-FFF2-40B4-BE49-F238E27FC236}">
                <a16:creationId xmlns:a16="http://schemas.microsoft.com/office/drawing/2014/main" id="{452AB7DE-28C0-FB42-98FD-DCE81007DF76}"/>
              </a:ext>
            </a:extLst>
          </p:cNvPr>
          <p:cNvSpPr/>
          <p:nvPr/>
        </p:nvSpPr>
        <p:spPr>
          <a:xfrm>
            <a:off x="4287011" y="5565648"/>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901" name="object 897">
            <a:extLst>
              <a:ext uri="{FF2B5EF4-FFF2-40B4-BE49-F238E27FC236}">
                <a16:creationId xmlns:a16="http://schemas.microsoft.com/office/drawing/2014/main" id="{80EECF33-30B3-994D-9A76-1FDA468DCC5E}"/>
              </a:ext>
            </a:extLst>
          </p:cNvPr>
          <p:cNvSpPr/>
          <p:nvPr/>
        </p:nvSpPr>
        <p:spPr>
          <a:xfrm>
            <a:off x="4287011" y="5623559"/>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902" name="object 898">
            <a:extLst>
              <a:ext uri="{FF2B5EF4-FFF2-40B4-BE49-F238E27FC236}">
                <a16:creationId xmlns:a16="http://schemas.microsoft.com/office/drawing/2014/main" id="{27984396-1D7E-8641-84E1-EC26BFD2AF1C}"/>
              </a:ext>
            </a:extLst>
          </p:cNvPr>
          <p:cNvSpPr/>
          <p:nvPr/>
        </p:nvSpPr>
        <p:spPr>
          <a:xfrm>
            <a:off x="4287011" y="5681471"/>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903" name="object 899">
            <a:extLst>
              <a:ext uri="{FF2B5EF4-FFF2-40B4-BE49-F238E27FC236}">
                <a16:creationId xmlns:a16="http://schemas.microsoft.com/office/drawing/2014/main" id="{DAA60E39-56A3-2A4B-9C77-D910170FA49B}"/>
              </a:ext>
            </a:extLst>
          </p:cNvPr>
          <p:cNvSpPr/>
          <p:nvPr/>
        </p:nvSpPr>
        <p:spPr>
          <a:xfrm>
            <a:off x="4287011" y="5740908"/>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904" name="object 900">
            <a:extLst>
              <a:ext uri="{FF2B5EF4-FFF2-40B4-BE49-F238E27FC236}">
                <a16:creationId xmlns:a16="http://schemas.microsoft.com/office/drawing/2014/main" id="{E9A15CBA-BF04-9448-A39F-9B0EAE6A76FB}"/>
              </a:ext>
            </a:extLst>
          </p:cNvPr>
          <p:cNvSpPr/>
          <p:nvPr/>
        </p:nvSpPr>
        <p:spPr>
          <a:xfrm>
            <a:off x="4287011" y="5798820"/>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905" name="object 901">
            <a:extLst>
              <a:ext uri="{FF2B5EF4-FFF2-40B4-BE49-F238E27FC236}">
                <a16:creationId xmlns:a16="http://schemas.microsoft.com/office/drawing/2014/main" id="{D7136073-9B87-9B48-ADEA-E908FA069E81}"/>
              </a:ext>
            </a:extLst>
          </p:cNvPr>
          <p:cNvSpPr/>
          <p:nvPr/>
        </p:nvSpPr>
        <p:spPr>
          <a:xfrm>
            <a:off x="4287011" y="5858255"/>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906" name="object 902">
            <a:extLst>
              <a:ext uri="{FF2B5EF4-FFF2-40B4-BE49-F238E27FC236}">
                <a16:creationId xmlns:a16="http://schemas.microsoft.com/office/drawing/2014/main" id="{94EA497A-DB73-A34D-9573-0AE5A6FE08BC}"/>
              </a:ext>
            </a:extLst>
          </p:cNvPr>
          <p:cNvSpPr/>
          <p:nvPr/>
        </p:nvSpPr>
        <p:spPr>
          <a:xfrm>
            <a:off x="4287011" y="5916167"/>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907" name="object 903">
            <a:extLst>
              <a:ext uri="{FF2B5EF4-FFF2-40B4-BE49-F238E27FC236}">
                <a16:creationId xmlns:a16="http://schemas.microsoft.com/office/drawing/2014/main" id="{C5C5DB02-FDD0-2E4E-BD69-2CE14066BFE1}"/>
              </a:ext>
            </a:extLst>
          </p:cNvPr>
          <p:cNvSpPr/>
          <p:nvPr/>
        </p:nvSpPr>
        <p:spPr>
          <a:xfrm>
            <a:off x="4287011" y="5974080"/>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908" name="object 904">
            <a:extLst>
              <a:ext uri="{FF2B5EF4-FFF2-40B4-BE49-F238E27FC236}">
                <a16:creationId xmlns:a16="http://schemas.microsoft.com/office/drawing/2014/main" id="{10E8C617-38FD-B544-8FDC-C8E455520A28}"/>
              </a:ext>
            </a:extLst>
          </p:cNvPr>
          <p:cNvSpPr/>
          <p:nvPr/>
        </p:nvSpPr>
        <p:spPr>
          <a:xfrm>
            <a:off x="4287011" y="6033516"/>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909" name="object 905">
            <a:extLst>
              <a:ext uri="{FF2B5EF4-FFF2-40B4-BE49-F238E27FC236}">
                <a16:creationId xmlns:a16="http://schemas.microsoft.com/office/drawing/2014/main" id="{30BCD982-41AF-904A-9B9A-322B04A4E16B}"/>
              </a:ext>
            </a:extLst>
          </p:cNvPr>
          <p:cNvSpPr/>
          <p:nvPr/>
        </p:nvSpPr>
        <p:spPr>
          <a:xfrm>
            <a:off x="4287011" y="6091428"/>
            <a:ext cx="7620" cy="0"/>
          </a:xfrm>
          <a:custGeom>
            <a:avLst/>
            <a:gdLst/>
            <a:ahLst/>
            <a:cxnLst/>
            <a:rect l="l" t="t" r="r" b="b"/>
            <a:pathLst>
              <a:path w="7620">
                <a:moveTo>
                  <a:pt x="0" y="0"/>
                </a:moveTo>
                <a:lnTo>
                  <a:pt x="7620" y="0"/>
                </a:lnTo>
              </a:path>
            </a:pathLst>
          </a:custGeom>
          <a:ln w="33528">
            <a:solidFill>
              <a:srgbClr val="D8D8D8"/>
            </a:solidFill>
          </a:ln>
        </p:spPr>
        <p:txBody>
          <a:bodyPr wrap="square" lIns="0" tIns="0" rIns="0" bIns="0" rtlCol="0"/>
          <a:lstStyle/>
          <a:p>
            <a:endParaRPr/>
          </a:p>
        </p:txBody>
      </p:sp>
      <p:sp>
        <p:nvSpPr>
          <p:cNvPr id="910" name="object 906">
            <a:extLst>
              <a:ext uri="{FF2B5EF4-FFF2-40B4-BE49-F238E27FC236}">
                <a16:creationId xmlns:a16="http://schemas.microsoft.com/office/drawing/2014/main" id="{ACEB441D-C296-7D42-8D86-92267225FAF6}"/>
              </a:ext>
            </a:extLst>
          </p:cNvPr>
          <p:cNvSpPr/>
          <p:nvPr/>
        </p:nvSpPr>
        <p:spPr>
          <a:xfrm>
            <a:off x="4287011" y="6149340"/>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911" name="object 907">
            <a:extLst>
              <a:ext uri="{FF2B5EF4-FFF2-40B4-BE49-F238E27FC236}">
                <a16:creationId xmlns:a16="http://schemas.microsoft.com/office/drawing/2014/main" id="{48D57677-3B83-CC49-9DE0-A82D4420E514}"/>
              </a:ext>
            </a:extLst>
          </p:cNvPr>
          <p:cNvSpPr/>
          <p:nvPr/>
        </p:nvSpPr>
        <p:spPr>
          <a:xfrm>
            <a:off x="4287011" y="6208776"/>
            <a:ext cx="7620" cy="0"/>
          </a:xfrm>
          <a:custGeom>
            <a:avLst/>
            <a:gdLst/>
            <a:ahLst/>
            <a:cxnLst/>
            <a:rect l="l" t="t" r="r" b="b"/>
            <a:pathLst>
              <a:path w="7620">
                <a:moveTo>
                  <a:pt x="0" y="0"/>
                </a:moveTo>
                <a:lnTo>
                  <a:pt x="7620" y="0"/>
                </a:lnTo>
              </a:path>
            </a:pathLst>
          </a:custGeom>
          <a:ln w="33527">
            <a:solidFill>
              <a:srgbClr val="D8D8D8"/>
            </a:solidFill>
          </a:ln>
        </p:spPr>
        <p:txBody>
          <a:bodyPr wrap="square" lIns="0" tIns="0" rIns="0" bIns="0" rtlCol="0"/>
          <a:lstStyle/>
          <a:p>
            <a:endParaRPr/>
          </a:p>
        </p:txBody>
      </p:sp>
      <p:sp>
        <p:nvSpPr>
          <p:cNvPr id="912" name="object 908">
            <a:extLst>
              <a:ext uri="{FF2B5EF4-FFF2-40B4-BE49-F238E27FC236}">
                <a16:creationId xmlns:a16="http://schemas.microsoft.com/office/drawing/2014/main" id="{3B72AC08-C925-FA4E-985A-744B2F296EC7}"/>
              </a:ext>
            </a:extLst>
          </p:cNvPr>
          <p:cNvSpPr/>
          <p:nvPr/>
        </p:nvSpPr>
        <p:spPr>
          <a:xfrm>
            <a:off x="5030723" y="316839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13" name="object 909">
            <a:extLst>
              <a:ext uri="{FF2B5EF4-FFF2-40B4-BE49-F238E27FC236}">
                <a16:creationId xmlns:a16="http://schemas.microsoft.com/office/drawing/2014/main" id="{31AD70AD-7138-ED4D-93A2-D6348C7C7C58}"/>
              </a:ext>
            </a:extLst>
          </p:cNvPr>
          <p:cNvSpPr/>
          <p:nvPr/>
        </p:nvSpPr>
        <p:spPr>
          <a:xfrm>
            <a:off x="5030723" y="322630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14" name="object 910">
            <a:extLst>
              <a:ext uri="{FF2B5EF4-FFF2-40B4-BE49-F238E27FC236}">
                <a16:creationId xmlns:a16="http://schemas.microsoft.com/office/drawing/2014/main" id="{B1B401F3-D4EC-3145-9494-FB8DA9C10810}"/>
              </a:ext>
            </a:extLst>
          </p:cNvPr>
          <p:cNvSpPr/>
          <p:nvPr/>
        </p:nvSpPr>
        <p:spPr>
          <a:xfrm>
            <a:off x="5030723" y="328422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15" name="object 911">
            <a:extLst>
              <a:ext uri="{FF2B5EF4-FFF2-40B4-BE49-F238E27FC236}">
                <a16:creationId xmlns:a16="http://schemas.microsoft.com/office/drawing/2014/main" id="{E4531A3A-64AA-BA41-870D-BB1FD4A33AF3}"/>
              </a:ext>
            </a:extLst>
          </p:cNvPr>
          <p:cNvSpPr/>
          <p:nvPr/>
        </p:nvSpPr>
        <p:spPr>
          <a:xfrm>
            <a:off x="5030723" y="33436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16" name="object 912">
            <a:extLst>
              <a:ext uri="{FF2B5EF4-FFF2-40B4-BE49-F238E27FC236}">
                <a16:creationId xmlns:a16="http://schemas.microsoft.com/office/drawing/2014/main" id="{0BABD3EC-5E44-2A46-B440-F8E699172E52}"/>
              </a:ext>
            </a:extLst>
          </p:cNvPr>
          <p:cNvSpPr/>
          <p:nvPr/>
        </p:nvSpPr>
        <p:spPr>
          <a:xfrm>
            <a:off x="5030723" y="340156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17" name="object 913">
            <a:extLst>
              <a:ext uri="{FF2B5EF4-FFF2-40B4-BE49-F238E27FC236}">
                <a16:creationId xmlns:a16="http://schemas.microsoft.com/office/drawing/2014/main" id="{4DA52C4B-4C43-1F45-9E1E-FD97182EA8CF}"/>
              </a:ext>
            </a:extLst>
          </p:cNvPr>
          <p:cNvSpPr/>
          <p:nvPr/>
        </p:nvSpPr>
        <p:spPr>
          <a:xfrm>
            <a:off x="5030723" y="3460241"/>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918" name="object 914">
            <a:extLst>
              <a:ext uri="{FF2B5EF4-FFF2-40B4-BE49-F238E27FC236}">
                <a16:creationId xmlns:a16="http://schemas.microsoft.com/office/drawing/2014/main" id="{F1938D7B-F1AE-624E-8E7F-53915EA9AEB6}"/>
              </a:ext>
            </a:extLst>
          </p:cNvPr>
          <p:cNvSpPr/>
          <p:nvPr/>
        </p:nvSpPr>
        <p:spPr>
          <a:xfrm>
            <a:off x="5030723" y="35189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19" name="object 915">
            <a:extLst>
              <a:ext uri="{FF2B5EF4-FFF2-40B4-BE49-F238E27FC236}">
                <a16:creationId xmlns:a16="http://schemas.microsoft.com/office/drawing/2014/main" id="{6BC740E5-FB11-064E-852E-061527636B73}"/>
              </a:ext>
            </a:extLst>
          </p:cNvPr>
          <p:cNvSpPr/>
          <p:nvPr/>
        </p:nvSpPr>
        <p:spPr>
          <a:xfrm>
            <a:off x="5030723" y="357682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20" name="object 916">
            <a:extLst>
              <a:ext uri="{FF2B5EF4-FFF2-40B4-BE49-F238E27FC236}">
                <a16:creationId xmlns:a16="http://schemas.microsoft.com/office/drawing/2014/main" id="{0018B03B-3206-9147-AC56-BF460651F5E6}"/>
              </a:ext>
            </a:extLst>
          </p:cNvPr>
          <p:cNvSpPr/>
          <p:nvPr/>
        </p:nvSpPr>
        <p:spPr>
          <a:xfrm>
            <a:off x="5030723" y="363626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21" name="object 917">
            <a:extLst>
              <a:ext uri="{FF2B5EF4-FFF2-40B4-BE49-F238E27FC236}">
                <a16:creationId xmlns:a16="http://schemas.microsoft.com/office/drawing/2014/main" id="{0C981A78-491E-AC46-8166-D07D914EC2C8}"/>
              </a:ext>
            </a:extLst>
          </p:cNvPr>
          <p:cNvSpPr/>
          <p:nvPr/>
        </p:nvSpPr>
        <p:spPr>
          <a:xfrm>
            <a:off x="5030723" y="369417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22" name="object 918">
            <a:extLst>
              <a:ext uri="{FF2B5EF4-FFF2-40B4-BE49-F238E27FC236}">
                <a16:creationId xmlns:a16="http://schemas.microsoft.com/office/drawing/2014/main" id="{A6A24028-BCCA-D248-9BE6-5968EBF282A0}"/>
              </a:ext>
            </a:extLst>
          </p:cNvPr>
          <p:cNvSpPr/>
          <p:nvPr/>
        </p:nvSpPr>
        <p:spPr>
          <a:xfrm>
            <a:off x="5030723" y="375208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23" name="object 919">
            <a:extLst>
              <a:ext uri="{FF2B5EF4-FFF2-40B4-BE49-F238E27FC236}">
                <a16:creationId xmlns:a16="http://schemas.microsoft.com/office/drawing/2014/main" id="{CDF86A44-5474-A940-B083-8812C6C0B0B6}"/>
              </a:ext>
            </a:extLst>
          </p:cNvPr>
          <p:cNvSpPr/>
          <p:nvPr/>
        </p:nvSpPr>
        <p:spPr>
          <a:xfrm>
            <a:off x="5030723" y="381152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24" name="object 920">
            <a:extLst>
              <a:ext uri="{FF2B5EF4-FFF2-40B4-BE49-F238E27FC236}">
                <a16:creationId xmlns:a16="http://schemas.microsoft.com/office/drawing/2014/main" id="{31CB14AA-4148-7B42-BE4C-A65F4181F34B}"/>
              </a:ext>
            </a:extLst>
          </p:cNvPr>
          <p:cNvSpPr/>
          <p:nvPr/>
        </p:nvSpPr>
        <p:spPr>
          <a:xfrm>
            <a:off x="5030723" y="386943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25" name="object 921">
            <a:extLst>
              <a:ext uri="{FF2B5EF4-FFF2-40B4-BE49-F238E27FC236}">
                <a16:creationId xmlns:a16="http://schemas.microsoft.com/office/drawing/2014/main" id="{8EBA5125-72E4-FB49-B0B6-42C495FCFB70}"/>
              </a:ext>
            </a:extLst>
          </p:cNvPr>
          <p:cNvSpPr/>
          <p:nvPr/>
        </p:nvSpPr>
        <p:spPr>
          <a:xfrm>
            <a:off x="5030723" y="3927347"/>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26" name="object 922">
            <a:extLst>
              <a:ext uri="{FF2B5EF4-FFF2-40B4-BE49-F238E27FC236}">
                <a16:creationId xmlns:a16="http://schemas.microsoft.com/office/drawing/2014/main" id="{42AF5F56-12CE-754D-A347-9FE1F4D5849E}"/>
              </a:ext>
            </a:extLst>
          </p:cNvPr>
          <p:cNvSpPr/>
          <p:nvPr/>
        </p:nvSpPr>
        <p:spPr>
          <a:xfrm>
            <a:off x="5030723" y="398678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27" name="object 923">
            <a:extLst>
              <a:ext uri="{FF2B5EF4-FFF2-40B4-BE49-F238E27FC236}">
                <a16:creationId xmlns:a16="http://schemas.microsoft.com/office/drawing/2014/main" id="{48129AF1-4735-F34B-AEE5-11C73374AFE3}"/>
              </a:ext>
            </a:extLst>
          </p:cNvPr>
          <p:cNvSpPr/>
          <p:nvPr/>
        </p:nvSpPr>
        <p:spPr>
          <a:xfrm>
            <a:off x="5030723" y="4044696"/>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28" name="object 924">
            <a:extLst>
              <a:ext uri="{FF2B5EF4-FFF2-40B4-BE49-F238E27FC236}">
                <a16:creationId xmlns:a16="http://schemas.microsoft.com/office/drawing/2014/main" id="{F754E266-9AD1-3D4A-A7E4-6B4AC3A9E581}"/>
              </a:ext>
            </a:extLst>
          </p:cNvPr>
          <p:cNvSpPr/>
          <p:nvPr/>
        </p:nvSpPr>
        <p:spPr>
          <a:xfrm>
            <a:off x="5030723" y="410413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29" name="object 925">
            <a:extLst>
              <a:ext uri="{FF2B5EF4-FFF2-40B4-BE49-F238E27FC236}">
                <a16:creationId xmlns:a16="http://schemas.microsoft.com/office/drawing/2014/main" id="{09A4EFA9-7EEF-CB4F-89AB-111B44199ECB}"/>
              </a:ext>
            </a:extLst>
          </p:cNvPr>
          <p:cNvSpPr/>
          <p:nvPr/>
        </p:nvSpPr>
        <p:spPr>
          <a:xfrm>
            <a:off x="5030723" y="416204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30" name="object 926">
            <a:extLst>
              <a:ext uri="{FF2B5EF4-FFF2-40B4-BE49-F238E27FC236}">
                <a16:creationId xmlns:a16="http://schemas.microsoft.com/office/drawing/2014/main" id="{CDFBBD7E-73DB-FF40-AAC9-BE0421C93D9F}"/>
              </a:ext>
            </a:extLst>
          </p:cNvPr>
          <p:cNvSpPr/>
          <p:nvPr/>
        </p:nvSpPr>
        <p:spPr>
          <a:xfrm>
            <a:off x="5030723" y="42199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31" name="object 927">
            <a:extLst>
              <a:ext uri="{FF2B5EF4-FFF2-40B4-BE49-F238E27FC236}">
                <a16:creationId xmlns:a16="http://schemas.microsoft.com/office/drawing/2014/main" id="{8A22676A-8E0B-2A40-A084-F71C2E5181E6}"/>
              </a:ext>
            </a:extLst>
          </p:cNvPr>
          <p:cNvSpPr/>
          <p:nvPr/>
        </p:nvSpPr>
        <p:spPr>
          <a:xfrm>
            <a:off x="5030723" y="427939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32" name="object 928">
            <a:extLst>
              <a:ext uri="{FF2B5EF4-FFF2-40B4-BE49-F238E27FC236}">
                <a16:creationId xmlns:a16="http://schemas.microsoft.com/office/drawing/2014/main" id="{57999DDF-3B38-BC44-9D4E-1D9212F11B6C}"/>
              </a:ext>
            </a:extLst>
          </p:cNvPr>
          <p:cNvSpPr/>
          <p:nvPr/>
        </p:nvSpPr>
        <p:spPr>
          <a:xfrm>
            <a:off x="5030723" y="4337303"/>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33" name="object 929">
            <a:extLst>
              <a:ext uri="{FF2B5EF4-FFF2-40B4-BE49-F238E27FC236}">
                <a16:creationId xmlns:a16="http://schemas.microsoft.com/office/drawing/2014/main" id="{568ADB8B-E1F6-6443-B336-DB066BC496D2}"/>
              </a:ext>
            </a:extLst>
          </p:cNvPr>
          <p:cNvSpPr/>
          <p:nvPr/>
        </p:nvSpPr>
        <p:spPr>
          <a:xfrm>
            <a:off x="5030723" y="43952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34" name="object 930">
            <a:extLst>
              <a:ext uri="{FF2B5EF4-FFF2-40B4-BE49-F238E27FC236}">
                <a16:creationId xmlns:a16="http://schemas.microsoft.com/office/drawing/2014/main" id="{F1EFCC40-AF95-B340-B382-7C1906C74250}"/>
              </a:ext>
            </a:extLst>
          </p:cNvPr>
          <p:cNvSpPr/>
          <p:nvPr/>
        </p:nvSpPr>
        <p:spPr>
          <a:xfrm>
            <a:off x="5030723" y="4454652"/>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35" name="object 931">
            <a:extLst>
              <a:ext uri="{FF2B5EF4-FFF2-40B4-BE49-F238E27FC236}">
                <a16:creationId xmlns:a16="http://schemas.microsoft.com/office/drawing/2014/main" id="{4290792C-2D8D-2841-888D-A6679A8D3BD2}"/>
              </a:ext>
            </a:extLst>
          </p:cNvPr>
          <p:cNvSpPr/>
          <p:nvPr/>
        </p:nvSpPr>
        <p:spPr>
          <a:xfrm>
            <a:off x="5030723" y="451256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36" name="object 932">
            <a:extLst>
              <a:ext uri="{FF2B5EF4-FFF2-40B4-BE49-F238E27FC236}">
                <a16:creationId xmlns:a16="http://schemas.microsoft.com/office/drawing/2014/main" id="{08DD1D20-402B-2145-9F6A-E4501D4D6B11}"/>
              </a:ext>
            </a:extLst>
          </p:cNvPr>
          <p:cNvSpPr/>
          <p:nvPr/>
        </p:nvSpPr>
        <p:spPr>
          <a:xfrm>
            <a:off x="5030723" y="4571238"/>
            <a:ext cx="9525" cy="0"/>
          </a:xfrm>
          <a:custGeom>
            <a:avLst/>
            <a:gdLst/>
            <a:ahLst/>
            <a:cxnLst/>
            <a:rect l="l" t="t" r="r" b="b"/>
            <a:pathLst>
              <a:path w="9525">
                <a:moveTo>
                  <a:pt x="0" y="0"/>
                </a:moveTo>
                <a:lnTo>
                  <a:pt x="9144" y="0"/>
                </a:lnTo>
              </a:path>
            </a:pathLst>
          </a:custGeom>
          <a:ln w="32004">
            <a:solidFill>
              <a:srgbClr val="D8D8D8"/>
            </a:solidFill>
          </a:ln>
        </p:spPr>
        <p:txBody>
          <a:bodyPr wrap="square" lIns="0" tIns="0" rIns="0" bIns="0" rtlCol="0"/>
          <a:lstStyle/>
          <a:p>
            <a:endParaRPr/>
          </a:p>
        </p:txBody>
      </p:sp>
      <p:sp>
        <p:nvSpPr>
          <p:cNvPr id="937" name="object 933">
            <a:extLst>
              <a:ext uri="{FF2B5EF4-FFF2-40B4-BE49-F238E27FC236}">
                <a16:creationId xmlns:a16="http://schemas.microsoft.com/office/drawing/2014/main" id="{4C880F29-F236-344E-A25E-6F5927DB8AC2}"/>
              </a:ext>
            </a:extLst>
          </p:cNvPr>
          <p:cNvSpPr/>
          <p:nvPr/>
        </p:nvSpPr>
        <p:spPr>
          <a:xfrm>
            <a:off x="5030723" y="462991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38" name="object 934">
            <a:extLst>
              <a:ext uri="{FF2B5EF4-FFF2-40B4-BE49-F238E27FC236}">
                <a16:creationId xmlns:a16="http://schemas.microsoft.com/office/drawing/2014/main" id="{F705F47F-C6FD-2942-9A8E-0D6C283110DE}"/>
              </a:ext>
            </a:extLst>
          </p:cNvPr>
          <p:cNvSpPr/>
          <p:nvPr/>
        </p:nvSpPr>
        <p:spPr>
          <a:xfrm>
            <a:off x="5030723" y="468782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39" name="object 935">
            <a:extLst>
              <a:ext uri="{FF2B5EF4-FFF2-40B4-BE49-F238E27FC236}">
                <a16:creationId xmlns:a16="http://schemas.microsoft.com/office/drawing/2014/main" id="{B1E0FB7E-9609-5945-9A45-284AA85720B2}"/>
              </a:ext>
            </a:extLst>
          </p:cNvPr>
          <p:cNvSpPr/>
          <p:nvPr/>
        </p:nvSpPr>
        <p:spPr>
          <a:xfrm>
            <a:off x="5030723" y="474726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40" name="object 936">
            <a:extLst>
              <a:ext uri="{FF2B5EF4-FFF2-40B4-BE49-F238E27FC236}">
                <a16:creationId xmlns:a16="http://schemas.microsoft.com/office/drawing/2014/main" id="{37A178EC-8366-4740-B50D-50EEF74A275E}"/>
              </a:ext>
            </a:extLst>
          </p:cNvPr>
          <p:cNvSpPr/>
          <p:nvPr/>
        </p:nvSpPr>
        <p:spPr>
          <a:xfrm>
            <a:off x="5030723" y="480517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41" name="object 937">
            <a:extLst>
              <a:ext uri="{FF2B5EF4-FFF2-40B4-BE49-F238E27FC236}">
                <a16:creationId xmlns:a16="http://schemas.microsoft.com/office/drawing/2014/main" id="{EC26EAD1-52DC-1B43-B8FD-A97204897BA4}"/>
              </a:ext>
            </a:extLst>
          </p:cNvPr>
          <p:cNvSpPr/>
          <p:nvPr/>
        </p:nvSpPr>
        <p:spPr>
          <a:xfrm>
            <a:off x="5030723" y="486308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42" name="object 938">
            <a:extLst>
              <a:ext uri="{FF2B5EF4-FFF2-40B4-BE49-F238E27FC236}">
                <a16:creationId xmlns:a16="http://schemas.microsoft.com/office/drawing/2014/main" id="{86092D03-D1BB-9F46-A03C-FB9468820D28}"/>
              </a:ext>
            </a:extLst>
          </p:cNvPr>
          <p:cNvSpPr/>
          <p:nvPr/>
        </p:nvSpPr>
        <p:spPr>
          <a:xfrm>
            <a:off x="5030723" y="492252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43" name="object 939">
            <a:extLst>
              <a:ext uri="{FF2B5EF4-FFF2-40B4-BE49-F238E27FC236}">
                <a16:creationId xmlns:a16="http://schemas.microsoft.com/office/drawing/2014/main" id="{A792FED5-9CDF-F940-AA57-DC5211A1038F}"/>
              </a:ext>
            </a:extLst>
          </p:cNvPr>
          <p:cNvSpPr/>
          <p:nvPr/>
        </p:nvSpPr>
        <p:spPr>
          <a:xfrm>
            <a:off x="5030723" y="498043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44" name="object 940">
            <a:extLst>
              <a:ext uri="{FF2B5EF4-FFF2-40B4-BE49-F238E27FC236}">
                <a16:creationId xmlns:a16="http://schemas.microsoft.com/office/drawing/2014/main" id="{F51AFF2B-225B-9141-9A79-AC5C59423588}"/>
              </a:ext>
            </a:extLst>
          </p:cNvPr>
          <p:cNvSpPr/>
          <p:nvPr/>
        </p:nvSpPr>
        <p:spPr>
          <a:xfrm>
            <a:off x="5030723" y="503834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45" name="object 941">
            <a:extLst>
              <a:ext uri="{FF2B5EF4-FFF2-40B4-BE49-F238E27FC236}">
                <a16:creationId xmlns:a16="http://schemas.microsoft.com/office/drawing/2014/main" id="{6077716E-3D83-6C4E-808A-3CD34D4B9E78}"/>
              </a:ext>
            </a:extLst>
          </p:cNvPr>
          <p:cNvSpPr/>
          <p:nvPr/>
        </p:nvSpPr>
        <p:spPr>
          <a:xfrm>
            <a:off x="5030723" y="509778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46" name="object 942">
            <a:extLst>
              <a:ext uri="{FF2B5EF4-FFF2-40B4-BE49-F238E27FC236}">
                <a16:creationId xmlns:a16="http://schemas.microsoft.com/office/drawing/2014/main" id="{1973188D-459E-A345-BB8C-D0A50E6C0190}"/>
              </a:ext>
            </a:extLst>
          </p:cNvPr>
          <p:cNvSpPr/>
          <p:nvPr/>
        </p:nvSpPr>
        <p:spPr>
          <a:xfrm>
            <a:off x="5030723" y="515569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47" name="object 943">
            <a:extLst>
              <a:ext uri="{FF2B5EF4-FFF2-40B4-BE49-F238E27FC236}">
                <a16:creationId xmlns:a16="http://schemas.microsoft.com/office/drawing/2014/main" id="{0EF7D8A8-FD33-DA47-8230-AD46AF34B6C3}"/>
              </a:ext>
            </a:extLst>
          </p:cNvPr>
          <p:cNvSpPr/>
          <p:nvPr/>
        </p:nvSpPr>
        <p:spPr>
          <a:xfrm>
            <a:off x="5030723" y="5214366"/>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948" name="object 944">
            <a:extLst>
              <a:ext uri="{FF2B5EF4-FFF2-40B4-BE49-F238E27FC236}">
                <a16:creationId xmlns:a16="http://schemas.microsoft.com/office/drawing/2014/main" id="{2FA8793D-3027-F74D-BF76-C1FB776A7199}"/>
              </a:ext>
            </a:extLst>
          </p:cNvPr>
          <p:cNvSpPr/>
          <p:nvPr/>
        </p:nvSpPr>
        <p:spPr>
          <a:xfrm>
            <a:off x="5030723" y="527304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49" name="object 945">
            <a:extLst>
              <a:ext uri="{FF2B5EF4-FFF2-40B4-BE49-F238E27FC236}">
                <a16:creationId xmlns:a16="http://schemas.microsoft.com/office/drawing/2014/main" id="{20A7DA6B-06E5-B24F-8764-CF77A6A5C100}"/>
              </a:ext>
            </a:extLst>
          </p:cNvPr>
          <p:cNvSpPr/>
          <p:nvPr/>
        </p:nvSpPr>
        <p:spPr>
          <a:xfrm>
            <a:off x="5030723" y="533095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50" name="object 946">
            <a:extLst>
              <a:ext uri="{FF2B5EF4-FFF2-40B4-BE49-F238E27FC236}">
                <a16:creationId xmlns:a16="http://schemas.microsoft.com/office/drawing/2014/main" id="{30CC43F9-DE3C-4242-8792-2B252C72C461}"/>
              </a:ext>
            </a:extLst>
          </p:cNvPr>
          <p:cNvSpPr/>
          <p:nvPr/>
        </p:nvSpPr>
        <p:spPr>
          <a:xfrm>
            <a:off x="5030723" y="539038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51" name="object 947">
            <a:extLst>
              <a:ext uri="{FF2B5EF4-FFF2-40B4-BE49-F238E27FC236}">
                <a16:creationId xmlns:a16="http://schemas.microsoft.com/office/drawing/2014/main" id="{334CF03B-4EED-8244-955F-216829CE32CC}"/>
              </a:ext>
            </a:extLst>
          </p:cNvPr>
          <p:cNvSpPr/>
          <p:nvPr/>
        </p:nvSpPr>
        <p:spPr>
          <a:xfrm>
            <a:off x="5030723" y="544830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52" name="object 948">
            <a:extLst>
              <a:ext uri="{FF2B5EF4-FFF2-40B4-BE49-F238E27FC236}">
                <a16:creationId xmlns:a16="http://schemas.microsoft.com/office/drawing/2014/main" id="{66E45104-1D86-3B49-BC4B-71CB249961B8}"/>
              </a:ext>
            </a:extLst>
          </p:cNvPr>
          <p:cNvSpPr/>
          <p:nvPr/>
        </p:nvSpPr>
        <p:spPr>
          <a:xfrm>
            <a:off x="5030723" y="550621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53" name="object 949">
            <a:extLst>
              <a:ext uri="{FF2B5EF4-FFF2-40B4-BE49-F238E27FC236}">
                <a16:creationId xmlns:a16="http://schemas.microsoft.com/office/drawing/2014/main" id="{95A42D56-318E-754E-BA4D-BE7F959DAFF5}"/>
              </a:ext>
            </a:extLst>
          </p:cNvPr>
          <p:cNvSpPr/>
          <p:nvPr/>
        </p:nvSpPr>
        <p:spPr>
          <a:xfrm>
            <a:off x="5030723" y="556564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54" name="object 950">
            <a:extLst>
              <a:ext uri="{FF2B5EF4-FFF2-40B4-BE49-F238E27FC236}">
                <a16:creationId xmlns:a16="http://schemas.microsoft.com/office/drawing/2014/main" id="{A84B763A-759E-0347-8853-3B704BBB2A37}"/>
              </a:ext>
            </a:extLst>
          </p:cNvPr>
          <p:cNvSpPr/>
          <p:nvPr/>
        </p:nvSpPr>
        <p:spPr>
          <a:xfrm>
            <a:off x="5030723" y="5623559"/>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55" name="object 951">
            <a:extLst>
              <a:ext uri="{FF2B5EF4-FFF2-40B4-BE49-F238E27FC236}">
                <a16:creationId xmlns:a16="http://schemas.microsoft.com/office/drawing/2014/main" id="{D01E0ECE-D8D0-8049-A6CC-D17A3DFB105D}"/>
              </a:ext>
            </a:extLst>
          </p:cNvPr>
          <p:cNvSpPr/>
          <p:nvPr/>
        </p:nvSpPr>
        <p:spPr>
          <a:xfrm>
            <a:off x="5030723" y="568147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56" name="object 952">
            <a:extLst>
              <a:ext uri="{FF2B5EF4-FFF2-40B4-BE49-F238E27FC236}">
                <a16:creationId xmlns:a16="http://schemas.microsoft.com/office/drawing/2014/main" id="{D0C0BDB4-03A9-0544-B390-4C7760350853}"/>
              </a:ext>
            </a:extLst>
          </p:cNvPr>
          <p:cNvSpPr/>
          <p:nvPr/>
        </p:nvSpPr>
        <p:spPr>
          <a:xfrm>
            <a:off x="5030723" y="574090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57" name="object 953">
            <a:extLst>
              <a:ext uri="{FF2B5EF4-FFF2-40B4-BE49-F238E27FC236}">
                <a16:creationId xmlns:a16="http://schemas.microsoft.com/office/drawing/2014/main" id="{198F93CB-3E2C-4D4A-B591-623B8D88BA11}"/>
              </a:ext>
            </a:extLst>
          </p:cNvPr>
          <p:cNvSpPr/>
          <p:nvPr/>
        </p:nvSpPr>
        <p:spPr>
          <a:xfrm>
            <a:off x="5030723" y="579882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58" name="object 954">
            <a:extLst>
              <a:ext uri="{FF2B5EF4-FFF2-40B4-BE49-F238E27FC236}">
                <a16:creationId xmlns:a16="http://schemas.microsoft.com/office/drawing/2014/main" id="{BD7BDF75-CDAD-A046-A61B-5B082E6934A4}"/>
              </a:ext>
            </a:extLst>
          </p:cNvPr>
          <p:cNvSpPr/>
          <p:nvPr/>
        </p:nvSpPr>
        <p:spPr>
          <a:xfrm>
            <a:off x="5030723" y="58582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59" name="object 955">
            <a:extLst>
              <a:ext uri="{FF2B5EF4-FFF2-40B4-BE49-F238E27FC236}">
                <a16:creationId xmlns:a16="http://schemas.microsoft.com/office/drawing/2014/main" id="{A53AE932-B853-2440-B7DA-F28912C9C868}"/>
              </a:ext>
            </a:extLst>
          </p:cNvPr>
          <p:cNvSpPr/>
          <p:nvPr/>
        </p:nvSpPr>
        <p:spPr>
          <a:xfrm>
            <a:off x="5030723" y="591616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60" name="object 956">
            <a:extLst>
              <a:ext uri="{FF2B5EF4-FFF2-40B4-BE49-F238E27FC236}">
                <a16:creationId xmlns:a16="http://schemas.microsoft.com/office/drawing/2014/main" id="{CDC16520-6707-874D-B1C5-599A1723C0DC}"/>
              </a:ext>
            </a:extLst>
          </p:cNvPr>
          <p:cNvSpPr/>
          <p:nvPr/>
        </p:nvSpPr>
        <p:spPr>
          <a:xfrm>
            <a:off x="5030723" y="597408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61" name="object 957">
            <a:extLst>
              <a:ext uri="{FF2B5EF4-FFF2-40B4-BE49-F238E27FC236}">
                <a16:creationId xmlns:a16="http://schemas.microsoft.com/office/drawing/2014/main" id="{13066A23-97B6-3644-A51F-CB54AE28CFB8}"/>
              </a:ext>
            </a:extLst>
          </p:cNvPr>
          <p:cNvSpPr/>
          <p:nvPr/>
        </p:nvSpPr>
        <p:spPr>
          <a:xfrm>
            <a:off x="5030723" y="60335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62" name="object 958">
            <a:extLst>
              <a:ext uri="{FF2B5EF4-FFF2-40B4-BE49-F238E27FC236}">
                <a16:creationId xmlns:a16="http://schemas.microsoft.com/office/drawing/2014/main" id="{99D20A3F-EE2D-244B-8922-523E5847AB20}"/>
              </a:ext>
            </a:extLst>
          </p:cNvPr>
          <p:cNvSpPr/>
          <p:nvPr/>
        </p:nvSpPr>
        <p:spPr>
          <a:xfrm>
            <a:off x="5030723" y="609142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963" name="object 959">
            <a:extLst>
              <a:ext uri="{FF2B5EF4-FFF2-40B4-BE49-F238E27FC236}">
                <a16:creationId xmlns:a16="http://schemas.microsoft.com/office/drawing/2014/main" id="{727E81B5-51B5-BB4E-9B3D-F083297536C9}"/>
              </a:ext>
            </a:extLst>
          </p:cNvPr>
          <p:cNvSpPr/>
          <p:nvPr/>
        </p:nvSpPr>
        <p:spPr>
          <a:xfrm>
            <a:off x="5030723" y="614934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64" name="object 960">
            <a:extLst>
              <a:ext uri="{FF2B5EF4-FFF2-40B4-BE49-F238E27FC236}">
                <a16:creationId xmlns:a16="http://schemas.microsoft.com/office/drawing/2014/main" id="{DA5CB2C9-BAF4-B04D-A0F8-96577F57C05F}"/>
              </a:ext>
            </a:extLst>
          </p:cNvPr>
          <p:cNvSpPr/>
          <p:nvPr/>
        </p:nvSpPr>
        <p:spPr>
          <a:xfrm>
            <a:off x="5030723" y="6208776"/>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965" name="object 961">
            <a:extLst>
              <a:ext uri="{FF2B5EF4-FFF2-40B4-BE49-F238E27FC236}">
                <a16:creationId xmlns:a16="http://schemas.microsoft.com/office/drawing/2014/main" id="{819A4123-20ED-FB4F-A4CC-BDC3C713EF95}"/>
              </a:ext>
            </a:extLst>
          </p:cNvPr>
          <p:cNvSpPr/>
          <p:nvPr/>
        </p:nvSpPr>
        <p:spPr>
          <a:xfrm>
            <a:off x="5772911" y="316839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66" name="object 962">
            <a:extLst>
              <a:ext uri="{FF2B5EF4-FFF2-40B4-BE49-F238E27FC236}">
                <a16:creationId xmlns:a16="http://schemas.microsoft.com/office/drawing/2014/main" id="{814274FE-8299-9F43-9D74-3A2C487FAF4B}"/>
              </a:ext>
            </a:extLst>
          </p:cNvPr>
          <p:cNvSpPr/>
          <p:nvPr/>
        </p:nvSpPr>
        <p:spPr>
          <a:xfrm>
            <a:off x="5772911" y="322630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967" name="object 963">
            <a:extLst>
              <a:ext uri="{FF2B5EF4-FFF2-40B4-BE49-F238E27FC236}">
                <a16:creationId xmlns:a16="http://schemas.microsoft.com/office/drawing/2014/main" id="{9A29B551-A651-5743-BC62-5863FEB9B3B9}"/>
              </a:ext>
            </a:extLst>
          </p:cNvPr>
          <p:cNvSpPr/>
          <p:nvPr/>
        </p:nvSpPr>
        <p:spPr>
          <a:xfrm>
            <a:off x="5772911" y="328422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68" name="object 964">
            <a:extLst>
              <a:ext uri="{FF2B5EF4-FFF2-40B4-BE49-F238E27FC236}">
                <a16:creationId xmlns:a16="http://schemas.microsoft.com/office/drawing/2014/main" id="{F628FD99-ECE1-4749-9344-633C73533153}"/>
              </a:ext>
            </a:extLst>
          </p:cNvPr>
          <p:cNvSpPr/>
          <p:nvPr/>
        </p:nvSpPr>
        <p:spPr>
          <a:xfrm>
            <a:off x="5772911" y="334365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69" name="object 965">
            <a:extLst>
              <a:ext uri="{FF2B5EF4-FFF2-40B4-BE49-F238E27FC236}">
                <a16:creationId xmlns:a16="http://schemas.microsoft.com/office/drawing/2014/main" id="{ED2C1CD1-3570-2A4C-9A45-1C3B69942E36}"/>
              </a:ext>
            </a:extLst>
          </p:cNvPr>
          <p:cNvSpPr/>
          <p:nvPr/>
        </p:nvSpPr>
        <p:spPr>
          <a:xfrm>
            <a:off x="5772911" y="3401567"/>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970" name="object 966">
            <a:extLst>
              <a:ext uri="{FF2B5EF4-FFF2-40B4-BE49-F238E27FC236}">
                <a16:creationId xmlns:a16="http://schemas.microsoft.com/office/drawing/2014/main" id="{5494A2E0-4F14-9647-B3F5-E39B181EF197}"/>
              </a:ext>
            </a:extLst>
          </p:cNvPr>
          <p:cNvSpPr/>
          <p:nvPr/>
        </p:nvSpPr>
        <p:spPr>
          <a:xfrm>
            <a:off x="5772911" y="3460241"/>
            <a:ext cx="9525" cy="0"/>
          </a:xfrm>
          <a:custGeom>
            <a:avLst/>
            <a:gdLst/>
            <a:ahLst/>
            <a:cxnLst/>
            <a:rect l="l" t="t" r="r" b="b"/>
            <a:pathLst>
              <a:path w="9525">
                <a:moveTo>
                  <a:pt x="0" y="0"/>
                </a:moveTo>
                <a:lnTo>
                  <a:pt x="9143" y="0"/>
                </a:lnTo>
              </a:path>
            </a:pathLst>
          </a:custGeom>
          <a:ln w="32003">
            <a:solidFill>
              <a:srgbClr val="D8D8D8"/>
            </a:solidFill>
          </a:ln>
        </p:spPr>
        <p:txBody>
          <a:bodyPr wrap="square" lIns="0" tIns="0" rIns="0" bIns="0" rtlCol="0"/>
          <a:lstStyle/>
          <a:p>
            <a:endParaRPr/>
          </a:p>
        </p:txBody>
      </p:sp>
      <p:sp>
        <p:nvSpPr>
          <p:cNvPr id="971" name="object 967">
            <a:extLst>
              <a:ext uri="{FF2B5EF4-FFF2-40B4-BE49-F238E27FC236}">
                <a16:creationId xmlns:a16="http://schemas.microsoft.com/office/drawing/2014/main" id="{EC64E6ED-AEB9-4E4D-B09D-C6098B3D6395}"/>
              </a:ext>
            </a:extLst>
          </p:cNvPr>
          <p:cNvSpPr/>
          <p:nvPr/>
        </p:nvSpPr>
        <p:spPr>
          <a:xfrm>
            <a:off x="5772911" y="351891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972" name="object 968">
            <a:extLst>
              <a:ext uri="{FF2B5EF4-FFF2-40B4-BE49-F238E27FC236}">
                <a16:creationId xmlns:a16="http://schemas.microsoft.com/office/drawing/2014/main" id="{41C4D5DB-A73F-4B47-8038-CABEE3A50BA4}"/>
              </a:ext>
            </a:extLst>
          </p:cNvPr>
          <p:cNvSpPr/>
          <p:nvPr/>
        </p:nvSpPr>
        <p:spPr>
          <a:xfrm>
            <a:off x="5772911" y="357682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73" name="object 969">
            <a:extLst>
              <a:ext uri="{FF2B5EF4-FFF2-40B4-BE49-F238E27FC236}">
                <a16:creationId xmlns:a16="http://schemas.microsoft.com/office/drawing/2014/main" id="{8F499227-6021-4A45-806B-8B59AC929FF3}"/>
              </a:ext>
            </a:extLst>
          </p:cNvPr>
          <p:cNvSpPr/>
          <p:nvPr/>
        </p:nvSpPr>
        <p:spPr>
          <a:xfrm>
            <a:off x="5772911" y="363626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74" name="object 970">
            <a:extLst>
              <a:ext uri="{FF2B5EF4-FFF2-40B4-BE49-F238E27FC236}">
                <a16:creationId xmlns:a16="http://schemas.microsoft.com/office/drawing/2014/main" id="{F06C6DB9-63B9-644B-9335-4EF32C48F31F}"/>
              </a:ext>
            </a:extLst>
          </p:cNvPr>
          <p:cNvSpPr/>
          <p:nvPr/>
        </p:nvSpPr>
        <p:spPr>
          <a:xfrm>
            <a:off x="5772911" y="369417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975" name="object 971">
            <a:extLst>
              <a:ext uri="{FF2B5EF4-FFF2-40B4-BE49-F238E27FC236}">
                <a16:creationId xmlns:a16="http://schemas.microsoft.com/office/drawing/2014/main" id="{D82A5C50-A85A-7B49-B2CE-D4128E1E6A14}"/>
              </a:ext>
            </a:extLst>
          </p:cNvPr>
          <p:cNvSpPr/>
          <p:nvPr/>
        </p:nvSpPr>
        <p:spPr>
          <a:xfrm>
            <a:off x="5772911" y="375208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76" name="object 972">
            <a:extLst>
              <a:ext uri="{FF2B5EF4-FFF2-40B4-BE49-F238E27FC236}">
                <a16:creationId xmlns:a16="http://schemas.microsoft.com/office/drawing/2014/main" id="{02EBAFCF-89C8-0645-BDD4-A16935E3D01F}"/>
              </a:ext>
            </a:extLst>
          </p:cNvPr>
          <p:cNvSpPr/>
          <p:nvPr/>
        </p:nvSpPr>
        <p:spPr>
          <a:xfrm>
            <a:off x="5772911" y="3811523"/>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977" name="object 973">
            <a:extLst>
              <a:ext uri="{FF2B5EF4-FFF2-40B4-BE49-F238E27FC236}">
                <a16:creationId xmlns:a16="http://schemas.microsoft.com/office/drawing/2014/main" id="{1F99AE2C-D22E-2F4E-9B6B-FC3E674A42E0}"/>
              </a:ext>
            </a:extLst>
          </p:cNvPr>
          <p:cNvSpPr/>
          <p:nvPr/>
        </p:nvSpPr>
        <p:spPr>
          <a:xfrm>
            <a:off x="5772911" y="386943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78" name="object 974">
            <a:extLst>
              <a:ext uri="{FF2B5EF4-FFF2-40B4-BE49-F238E27FC236}">
                <a16:creationId xmlns:a16="http://schemas.microsoft.com/office/drawing/2014/main" id="{4D7C7995-388A-0D49-87F9-5ACD0770C476}"/>
              </a:ext>
            </a:extLst>
          </p:cNvPr>
          <p:cNvSpPr/>
          <p:nvPr/>
        </p:nvSpPr>
        <p:spPr>
          <a:xfrm>
            <a:off x="5772911" y="3927347"/>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79" name="object 975">
            <a:extLst>
              <a:ext uri="{FF2B5EF4-FFF2-40B4-BE49-F238E27FC236}">
                <a16:creationId xmlns:a16="http://schemas.microsoft.com/office/drawing/2014/main" id="{B0EF5399-CC01-0442-9C72-58C27F4F8A28}"/>
              </a:ext>
            </a:extLst>
          </p:cNvPr>
          <p:cNvSpPr/>
          <p:nvPr/>
        </p:nvSpPr>
        <p:spPr>
          <a:xfrm>
            <a:off x="5772911" y="3986784"/>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980" name="object 976">
            <a:extLst>
              <a:ext uri="{FF2B5EF4-FFF2-40B4-BE49-F238E27FC236}">
                <a16:creationId xmlns:a16="http://schemas.microsoft.com/office/drawing/2014/main" id="{8026CDFD-9C2F-8948-BA20-5D31405C3FFE}"/>
              </a:ext>
            </a:extLst>
          </p:cNvPr>
          <p:cNvSpPr/>
          <p:nvPr/>
        </p:nvSpPr>
        <p:spPr>
          <a:xfrm>
            <a:off x="5772911" y="4044696"/>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81" name="object 977">
            <a:extLst>
              <a:ext uri="{FF2B5EF4-FFF2-40B4-BE49-F238E27FC236}">
                <a16:creationId xmlns:a16="http://schemas.microsoft.com/office/drawing/2014/main" id="{60F73503-1269-D741-8546-12AD3414A983}"/>
              </a:ext>
            </a:extLst>
          </p:cNvPr>
          <p:cNvSpPr/>
          <p:nvPr/>
        </p:nvSpPr>
        <p:spPr>
          <a:xfrm>
            <a:off x="5772911" y="410413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982" name="object 978">
            <a:extLst>
              <a:ext uri="{FF2B5EF4-FFF2-40B4-BE49-F238E27FC236}">
                <a16:creationId xmlns:a16="http://schemas.microsoft.com/office/drawing/2014/main" id="{3688284E-241C-E744-81E4-5E8764A4C4A5}"/>
              </a:ext>
            </a:extLst>
          </p:cNvPr>
          <p:cNvSpPr/>
          <p:nvPr/>
        </p:nvSpPr>
        <p:spPr>
          <a:xfrm>
            <a:off x="5772911" y="4145280"/>
            <a:ext cx="9525" cy="33655"/>
          </a:xfrm>
          <a:custGeom>
            <a:avLst/>
            <a:gdLst/>
            <a:ahLst/>
            <a:cxnLst/>
            <a:rect l="l" t="t" r="r" b="b"/>
            <a:pathLst>
              <a:path w="9525" h="33654">
                <a:moveTo>
                  <a:pt x="0" y="33527"/>
                </a:moveTo>
                <a:lnTo>
                  <a:pt x="9143" y="33527"/>
                </a:lnTo>
                <a:lnTo>
                  <a:pt x="9143" y="0"/>
                </a:lnTo>
                <a:lnTo>
                  <a:pt x="0" y="0"/>
                </a:lnTo>
                <a:lnTo>
                  <a:pt x="0" y="33527"/>
                </a:lnTo>
                <a:close/>
              </a:path>
            </a:pathLst>
          </a:custGeom>
          <a:solidFill>
            <a:srgbClr val="D8D8D8"/>
          </a:solidFill>
        </p:spPr>
        <p:txBody>
          <a:bodyPr wrap="square" lIns="0" tIns="0" rIns="0" bIns="0" rtlCol="0"/>
          <a:lstStyle/>
          <a:p>
            <a:endParaRPr/>
          </a:p>
        </p:txBody>
      </p:sp>
      <p:sp>
        <p:nvSpPr>
          <p:cNvPr id="983" name="object 979">
            <a:extLst>
              <a:ext uri="{FF2B5EF4-FFF2-40B4-BE49-F238E27FC236}">
                <a16:creationId xmlns:a16="http://schemas.microsoft.com/office/drawing/2014/main" id="{7D2816F3-13E9-A14F-BCC5-83A38C8BDFB8}"/>
              </a:ext>
            </a:extLst>
          </p:cNvPr>
          <p:cNvSpPr/>
          <p:nvPr/>
        </p:nvSpPr>
        <p:spPr>
          <a:xfrm>
            <a:off x="5772911" y="421995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84" name="object 980">
            <a:extLst>
              <a:ext uri="{FF2B5EF4-FFF2-40B4-BE49-F238E27FC236}">
                <a16:creationId xmlns:a16="http://schemas.microsoft.com/office/drawing/2014/main" id="{8AE0BAEA-ADFB-454B-BC13-F9F0699B0C77}"/>
              </a:ext>
            </a:extLst>
          </p:cNvPr>
          <p:cNvSpPr/>
          <p:nvPr/>
        </p:nvSpPr>
        <p:spPr>
          <a:xfrm>
            <a:off x="5772911" y="4279391"/>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985" name="object 981">
            <a:extLst>
              <a:ext uri="{FF2B5EF4-FFF2-40B4-BE49-F238E27FC236}">
                <a16:creationId xmlns:a16="http://schemas.microsoft.com/office/drawing/2014/main" id="{385CDF30-7AC0-A34A-B839-A36E7D1AFBFD}"/>
              </a:ext>
            </a:extLst>
          </p:cNvPr>
          <p:cNvSpPr/>
          <p:nvPr/>
        </p:nvSpPr>
        <p:spPr>
          <a:xfrm>
            <a:off x="5772911" y="4337303"/>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86" name="object 982">
            <a:extLst>
              <a:ext uri="{FF2B5EF4-FFF2-40B4-BE49-F238E27FC236}">
                <a16:creationId xmlns:a16="http://schemas.microsoft.com/office/drawing/2014/main" id="{9005091F-C317-F544-B679-7B44B364001B}"/>
              </a:ext>
            </a:extLst>
          </p:cNvPr>
          <p:cNvSpPr/>
          <p:nvPr/>
        </p:nvSpPr>
        <p:spPr>
          <a:xfrm>
            <a:off x="5772911" y="439521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987" name="object 983">
            <a:extLst>
              <a:ext uri="{FF2B5EF4-FFF2-40B4-BE49-F238E27FC236}">
                <a16:creationId xmlns:a16="http://schemas.microsoft.com/office/drawing/2014/main" id="{513ED104-DC6B-5344-90F0-8AF25185B232}"/>
              </a:ext>
            </a:extLst>
          </p:cNvPr>
          <p:cNvSpPr/>
          <p:nvPr/>
        </p:nvSpPr>
        <p:spPr>
          <a:xfrm>
            <a:off x="5772911" y="4454652"/>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88" name="object 984">
            <a:extLst>
              <a:ext uri="{FF2B5EF4-FFF2-40B4-BE49-F238E27FC236}">
                <a16:creationId xmlns:a16="http://schemas.microsoft.com/office/drawing/2014/main" id="{3C3CBF70-F8B7-004D-BA94-EA6B4B72E4BE}"/>
              </a:ext>
            </a:extLst>
          </p:cNvPr>
          <p:cNvSpPr/>
          <p:nvPr/>
        </p:nvSpPr>
        <p:spPr>
          <a:xfrm>
            <a:off x="5772911" y="451256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89" name="object 985">
            <a:extLst>
              <a:ext uri="{FF2B5EF4-FFF2-40B4-BE49-F238E27FC236}">
                <a16:creationId xmlns:a16="http://schemas.microsoft.com/office/drawing/2014/main" id="{859DA0B3-F6E7-144B-A3EE-241A3E3E791A}"/>
              </a:ext>
            </a:extLst>
          </p:cNvPr>
          <p:cNvSpPr/>
          <p:nvPr/>
        </p:nvSpPr>
        <p:spPr>
          <a:xfrm>
            <a:off x="5772911" y="4571238"/>
            <a:ext cx="9525" cy="0"/>
          </a:xfrm>
          <a:custGeom>
            <a:avLst/>
            <a:gdLst/>
            <a:ahLst/>
            <a:cxnLst/>
            <a:rect l="l" t="t" r="r" b="b"/>
            <a:pathLst>
              <a:path w="9525">
                <a:moveTo>
                  <a:pt x="0" y="0"/>
                </a:moveTo>
                <a:lnTo>
                  <a:pt x="9143" y="0"/>
                </a:lnTo>
              </a:path>
            </a:pathLst>
          </a:custGeom>
          <a:ln w="32004">
            <a:solidFill>
              <a:srgbClr val="D8D8D8"/>
            </a:solidFill>
          </a:ln>
        </p:spPr>
        <p:txBody>
          <a:bodyPr wrap="square" lIns="0" tIns="0" rIns="0" bIns="0" rtlCol="0"/>
          <a:lstStyle/>
          <a:p>
            <a:endParaRPr/>
          </a:p>
        </p:txBody>
      </p:sp>
      <p:sp>
        <p:nvSpPr>
          <p:cNvPr id="990" name="object 986">
            <a:extLst>
              <a:ext uri="{FF2B5EF4-FFF2-40B4-BE49-F238E27FC236}">
                <a16:creationId xmlns:a16="http://schemas.microsoft.com/office/drawing/2014/main" id="{06EBAB7F-B7E8-5A47-9D66-4EC3FA0A3AA3}"/>
              </a:ext>
            </a:extLst>
          </p:cNvPr>
          <p:cNvSpPr/>
          <p:nvPr/>
        </p:nvSpPr>
        <p:spPr>
          <a:xfrm>
            <a:off x="5772911" y="462991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91" name="object 987">
            <a:extLst>
              <a:ext uri="{FF2B5EF4-FFF2-40B4-BE49-F238E27FC236}">
                <a16:creationId xmlns:a16="http://schemas.microsoft.com/office/drawing/2014/main" id="{1912E5C5-459B-8346-8912-426DC2BEE423}"/>
              </a:ext>
            </a:extLst>
          </p:cNvPr>
          <p:cNvSpPr/>
          <p:nvPr/>
        </p:nvSpPr>
        <p:spPr>
          <a:xfrm>
            <a:off x="5772911" y="4687823"/>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992" name="object 988">
            <a:extLst>
              <a:ext uri="{FF2B5EF4-FFF2-40B4-BE49-F238E27FC236}">
                <a16:creationId xmlns:a16="http://schemas.microsoft.com/office/drawing/2014/main" id="{124184E1-7433-4F4B-96A7-6A329C80ECC4}"/>
              </a:ext>
            </a:extLst>
          </p:cNvPr>
          <p:cNvSpPr/>
          <p:nvPr/>
        </p:nvSpPr>
        <p:spPr>
          <a:xfrm>
            <a:off x="5772911" y="474726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93" name="object 989">
            <a:extLst>
              <a:ext uri="{FF2B5EF4-FFF2-40B4-BE49-F238E27FC236}">
                <a16:creationId xmlns:a16="http://schemas.microsoft.com/office/drawing/2014/main" id="{7AB27650-4D2A-9747-9D04-5145EF75C75D}"/>
              </a:ext>
            </a:extLst>
          </p:cNvPr>
          <p:cNvSpPr/>
          <p:nvPr/>
        </p:nvSpPr>
        <p:spPr>
          <a:xfrm>
            <a:off x="5772911" y="480517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94" name="object 990">
            <a:extLst>
              <a:ext uri="{FF2B5EF4-FFF2-40B4-BE49-F238E27FC236}">
                <a16:creationId xmlns:a16="http://schemas.microsoft.com/office/drawing/2014/main" id="{DE6F56AC-0F92-9A4D-9319-188ED54ABBAC}"/>
              </a:ext>
            </a:extLst>
          </p:cNvPr>
          <p:cNvSpPr/>
          <p:nvPr/>
        </p:nvSpPr>
        <p:spPr>
          <a:xfrm>
            <a:off x="5772911" y="4863084"/>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995" name="object 991">
            <a:extLst>
              <a:ext uri="{FF2B5EF4-FFF2-40B4-BE49-F238E27FC236}">
                <a16:creationId xmlns:a16="http://schemas.microsoft.com/office/drawing/2014/main" id="{EABA985A-7620-E540-9D4E-A7BD3FE7EB1B}"/>
              </a:ext>
            </a:extLst>
          </p:cNvPr>
          <p:cNvSpPr/>
          <p:nvPr/>
        </p:nvSpPr>
        <p:spPr>
          <a:xfrm>
            <a:off x="5772911" y="492252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996" name="object 992">
            <a:extLst>
              <a:ext uri="{FF2B5EF4-FFF2-40B4-BE49-F238E27FC236}">
                <a16:creationId xmlns:a16="http://schemas.microsoft.com/office/drawing/2014/main" id="{31B2EECA-FA47-334A-B5FB-ECAE5441F9D5}"/>
              </a:ext>
            </a:extLst>
          </p:cNvPr>
          <p:cNvSpPr/>
          <p:nvPr/>
        </p:nvSpPr>
        <p:spPr>
          <a:xfrm>
            <a:off x="5772911" y="498043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997" name="object 993">
            <a:extLst>
              <a:ext uri="{FF2B5EF4-FFF2-40B4-BE49-F238E27FC236}">
                <a16:creationId xmlns:a16="http://schemas.microsoft.com/office/drawing/2014/main" id="{E0618194-CFF5-E84D-8D66-A7F453159B8A}"/>
              </a:ext>
            </a:extLst>
          </p:cNvPr>
          <p:cNvSpPr/>
          <p:nvPr/>
        </p:nvSpPr>
        <p:spPr>
          <a:xfrm>
            <a:off x="5772911" y="503834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998" name="object 994">
            <a:extLst>
              <a:ext uri="{FF2B5EF4-FFF2-40B4-BE49-F238E27FC236}">
                <a16:creationId xmlns:a16="http://schemas.microsoft.com/office/drawing/2014/main" id="{D4C91367-9B27-DD4C-9B3D-A18F46595250}"/>
              </a:ext>
            </a:extLst>
          </p:cNvPr>
          <p:cNvSpPr/>
          <p:nvPr/>
        </p:nvSpPr>
        <p:spPr>
          <a:xfrm>
            <a:off x="5772911" y="509778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999" name="object 995">
            <a:extLst>
              <a:ext uri="{FF2B5EF4-FFF2-40B4-BE49-F238E27FC236}">
                <a16:creationId xmlns:a16="http://schemas.microsoft.com/office/drawing/2014/main" id="{E583C31D-BA40-0A4B-A5B5-233590320BEE}"/>
              </a:ext>
            </a:extLst>
          </p:cNvPr>
          <p:cNvSpPr/>
          <p:nvPr/>
        </p:nvSpPr>
        <p:spPr>
          <a:xfrm>
            <a:off x="5772911" y="515569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000" name="object 996">
            <a:extLst>
              <a:ext uri="{FF2B5EF4-FFF2-40B4-BE49-F238E27FC236}">
                <a16:creationId xmlns:a16="http://schemas.microsoft.com/office/drawing/2014/main" id="{0A48A107-73BE-014F-B9A4-481FDEB9295B}"/>
              </a:ext>
            </a:extLst>
          </p:cNvPr>
          <p:cNvSpPr/>
          <p:nvPr/>
        </p:nvSpPr>
        <p:spPr>
          <a:xfrm>
            <a:off x="5772911" y="5214366"/>
            <a:ext cx="9525" cy="0"/>
          </a:xfrm>
          <a:custGeom>
            <a:avLst/>
            <a:gdLst/>
            <a:ahLst/>
            <a:cxnLst/>
            <a:rect l="l" t="t" r="r" b="b"/>
            <a:pathLst>
              <a:path w="9525">
                <a:moveTo>
                  <a:pt x="0" y="0"/>
                </a:moveTo>
                <a:lnTo>
                  <a:pt x="9143" y="0"/>
                </a:lnTo>
              </a:path>
            </a:pathLst>
          </a:custGeom>
          <a:ln w="32003">
            <a:solidFill>
              <a:srgbClr val="D8D8D8"/>
            </a:solidFill>
          </a:ln>
        </p:spPr>
        <p:txBody>
          <a:bodyPr wrap="square" lIns="0" tIns="0" rIns="0" bIns="0" rtlCol="0"/>
          <a:lstStyle/>
          <a:p>
            <a:endParaRPr/>
          </a:p>
        </p:txBody>
      </p:sp>
      <p:sp>
        <p:nvSpPr>
          <p:cNvPr id="1001" name="object 997">
            <a:extLst>
              <a:ext uri="{FF2B5EF4-FFF2-40B4-BE49-F238E27FC236}">
                <a16:creationId xmlns:a16="http://schemas.microsoft.com/office/drawing/2014/main" id="{8AB7D362-9DC4-3E4D-9FDC-7DD23FA4411E}"/>
              </a:ext>
            </a:extLst>
          </p:cNvPr>
          <p:cNvSpPr/>
          <p:nvPr/>
        </p:nvSpPr>
        <p:spPr>
          <a:xfrm>
            <a:off x="5772911" y="527304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002" name="object 998">
            <a:extLst>
              <a:ext uri="{FF2B5EF4-FFF2-40B4-BE49-F238E27FC236}">
                <a16:creationId xmlns:a16="http://schemas.microsoft.com/office/drawing/2014/main" id="{A0090D15-FFD8-B843-97FF-3A7050D40324}"/>
              </a:ext>
            </a:extLst>
          </p:cNvPr>
          <p:cNvSpPr/>
          <p:nvPr/>
        </p:nvSpPr>
        <p:spPr>
          <a:xfrm>
            <a:off x="5772911" y="533095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003" name="object 999">
            <a:extLst>
              <a:ext uri="{FF2B5EF4-FFF2-40B4-BE49-F238E27FC236}">
                <a16:creationId xmlns:a16="http://schemas.microsoft.com/office/drawing/2014/main" id="{F2FE6217-C662-504C-ABEF-3600BE0CDA56}"/>
              </a:ext>
            </a:extLst>
          </p:cNvPr>
          <p:cNvSpPr/>
          <p:nvPr/>
        </p:nvSpPr>
        <p:spPr>
          <a:xfrm>
            <a:off x="5772911" y="539038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004" name="object 1000">
            <a:extLst>
              <a:ext uri="{FF2B5EF4-FFF2-40B4-BE49-F238E27FC236}">
                <a16:creationId xmlns:a16="http://schemas.microsoft.com/office/drawing/2014/main" id="{313C63A0-7880-2544-BFCB-06150C24AA02}"/>
              </a:ext>
            </a:extLst>
          </p:cNvPr>
          <p:cNvSpPr/>
          <p:nvPr/>
        </p:nvSpPr>
        <p:spPr>
          <a:xfrm>
            <a:off x="5772911" y="544830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005" name="object 1001">
            <a:extLst>
              <a:ext uri="{FF2B5EF4-FFF2-40B4-BE49-F238E27FC236}">
                <a16:creationId xmlns:a16="http://schemas.microsoft.com/office/drawing/2014/main" id="{6F33AECC-BA53-BB4C-8349-E0B0CBC1E1D3}"/>
              </a:ext>
            </a:extLst>
          </p:cNvPr>
          <p:cNvSpPr/>
          <p:nvPr/>
        </p:nvSpPr>
        <p:spPr>
          <a:xfrm>
            <a:off x="5772911" y="550621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006" name="object 1002">
            <a:extLst>
              <a:ext uri="{FF2B5EF4-FFF2-40B4-BE49-F238E27FC236}">
                <a16:creationId xmlns:a16="http://schemas.microsoft.com/office/drawing/2014/main" id="{64C898B9-8316-F14E-9A2A-4DE205861D33}"/>
              </a:ext>
            </a:extLst>
          </p:cNvPr>
          <p:cNvSpPr/>
          <p:nvPr/>
        </p:nvSpPr>
        <p:spPr>
          <a:xfrm>
            <a:off x="5772911" y="556564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007" name="object 1003">
            <a:extLst>
              <a:ext uri="{FF2B5EF4-FFF2-40B4-BE49-F238E27FC236}">
                <a16:creationId xmlns:a16="http://schemas.microsoft.com/office/drawing/2014/main" id="{62167C89-0742-BF48-A3FD-BAC413B98D40}"/>
              </a:ext>
            </a:extLst>
          </p:cNvPr>
          <p:cNvSpPr/>
          <p:nvPr/>
        </p:nvSpPr>
        <p:spPr>
          <a:xfrm>
            <a:off x="5772911" y="5623559"/>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008" name="object 1004">
            <a:extLst>
              <a:ext uri="{FF2B5EF4-FFF2-40B4-BE49-F238E27FC236}">
                <a16:creationId xmlns:a16="http://schemas.microsoft.com/office/drawing/2014/main" id="{001F4BF6-4C50-C942-91A8-008795BA4150}"/>
              </a:ext>
            </a:extLst>
          </p:cNvPr>
          <p:cNvSpPr/>
          <p:nvPr/>
        </p:nvSpPr>
        <p:spPr>
          <a:xfrm>
            <a:off x="5772911" y="5681471"/>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009" name="object 1005">
            <a:extLst>
              <a:ext uri="{FF2B5EF4-FFF2-40B4-BE49-F238E27FC236}">
                <a16:creationId xmlns:a16="http://schemas.microsoft.com/office/drawing/2014/main" id="{BD476925-7262-1741-B10C-669A263D75AF}"/>
              </a:ext>
            </a:extLst>
          </p:cNvPr>
          <p:cNvSpPr/>
          <p:nvPr/>
        </p:nvSpPr>
        <p:spPr>
          <a:xfrm>
            <a:off x="5772911" y="574090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010" name="object 1006">
            <a:extLst>
              <a:ext uri="{FF2B5EF4-FFF2-40B4-BE49-F238E27FC236}">
                <a16:creationId xmlns:a16="http://schemas.microsoft.com/office/drawing/2014/main" id="{E485CCE6-B844-0249-8AE5-5DDD2BE3823D}"/>
              </a:ext>
            </a:extLst>
          </p:cNvPr>
          <p:cNvSpPr/>
          <p:nvPr/>
        </p:nvSpPr>
        <p:spPr>
          <a:xfrm>
            <a:off x="5772911" y="579882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011" name="object 1007">
            <a:extLst>
              <a:ext uri="{FF2B5EF4-FFF2-40B4-BE49-F238E27FC236}">
                <a16:creationId xmlns:a16="http://schemas.microsoft.com/office/drawing/2014/main" id="{007DE58B-A676-D344-9348-D22E55A1C741}"/>
              </a:ext>
            </a:extLst>
          </p:cNvPr>
          <p:cNvSpPr/>
          <p:nvPr/>
        </p:nvSpPr>
        <p:spPr>
          <a:xfrm>
            <a:off x="5772911" y="585825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012" name="object 1008">
            <a:extLst>
              <a:ext uri="{FF2B5EF4-FFF2-40B4-BE49-F238E27FC236}">
                <a16:creationId xmlns:a16="http://schemas.microsoft.com/office/drawing/2014/main" id="{3DD4D098-4507-144A-9E17-0967BB840465}"/>
              </a:ext>
            </a:extLst>
          </p:cNvPr>
          <p:cNvSpPr/>
          <p:nvPr/>
        </p:nvSpPr>
        <p:spPr>
          <a:xfrm>
            <a:off x="5772911" y="5916167"/>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013" name="object 1009">
            <a:extLst>
              <a:ext uri="{FF2B5EF4-FFF2-40B4-BE49-F238E27FC236}">
                <a16:creationId xmlns:a16="http://schemas.microsoft.com/office/drawing/2014/main" id="{E8598378-8AB7-B44D-B09B-57206E3AC29B}"/>
              </a:ext>
            </a:extLst>
          </p:cNvPr>
          <p:cNvSpPr/>
          <p:nvPr/>
        </p:nvSpPr>
        <p:spPr>
          <a:xfrm>
            <a:off x="5772911" y="597408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014" name="object 1010">
            <a:extLst>
              <a:ext uri="{FF2B5EF4-FFF2-40B4-BE49-F238E27FC236}">
                <a16:creationId xmlns:a16="http://schemas.microsoft.com/office/drawing/2014/main" id="{BECF77A3-0F36-314B-8F1D-BE39334B9D99}"/>
              </a:ext>
            </a:extLst>
          </p:cNvPr>
          <p:cNvSpPr/>
          <p:nvPr/>
        </p:nvSpPr>
        <p:spPr>
          <a:xfrm>
            <a:off x="5772911" y="603351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015" name="object 1011">
            <a:extLst>
              <a:ext uri="{FF2B5EF4-FFF2-40B4-BE49-F238E27FC236}">
                <a16:creationId xmlns:a16="http://schemas.microsoft.com/office/drawing/2014/main" id="{7CD3F1E2-6346-3447-B395-161582FC1285}"/>
              </a:ext>
            </a:extLst>
          </p:cNvPr>
          <p:cNvSpPr/>
          <p:nvPr/>
        </p:nvSpPr>
        <p:spPr>
          <a:xfrm>
            <a:off x="5772911" y="609142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016" name="object 1012">
            <a:extLst>
              <a:ext uri="{FF2B5EF4-FFF2-40B4-BE49-F238E27FC236}">
                <a16:creationId xmlns:a16="http://schemas.microsoft.com/office/drawing/2014/main" id="{10000176-E75F-434C-A084-01E95864AF55}"/>
              </a:ext>
            </a:extLst>
          </p:cNvPr>
          <p:cNvSpPr/>
          <p:nvPr/>
        </p:nvSpPr>
        <p:spPr>
          <a:xfrm>
            <a:off x="5772911" y="614934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017" name="object 1013">
            <a:extLst>
              <a:ext uri="{FF2B5EF4-FFF2-40B4-BE49-F238E27FC236}">
                <a16:creationId xmlns:a16="http://schemas.microsoft.com/office/drawing/2014/main" id="{4B232A3D-2861-114C-A48B-F700D29E65E9}"/>
              </a:ext>
            </a:extLst>
          </p:cNvPr>
          <p:cNvSpPr/>
          <p:nvPr/>
        </p:nvSpPr>
        <p:spPr>
          <a:xfrm>
            <a:off x="5772911" y="6208776"/>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018" name="object 1014">
            <a:extLst>
              <a:ext uri="{FF2B5EF4-FFF2-40B4-BE49-F238E27FC236}">
                <a16:creationId xmlns:a16="http://schemas.microsoft.com/office/drawing/2014/main" id="{B4860455-8757-8D4B-AF69-23CE9FB6ABEE}"/>
              </a:ext>
            </a:extLst>
          </p:cNvPr>
          <p:cNvSpPr/>
          <p:nvPr/>
        </p:nvSpPr>
        <p:spPr>
          <a:xfrm>
            <a:off x="1318260" y="3151632"/>
            <a:ext cx="0" cy="3093720"/>
          </a:xfrm>
          <a:custGeom>
            <a:avLst/>
            <a:gdLst/>
            <a:ahLst/>
            <a:cxnLst/>
            <a:rect l="l" t="t" r="r" b="b"/>
            <a:pathLst>
              <a:path h="3093720">
                <a:moveTo>
                  <a:pt x="0" y="0"/>
                </a:moveTo>
                <a:lnTo>
                  <a:pt x="0" y="3093719"/>
                </a:lnTo>
              </a:path>
            </a:pathLst>
          </a:custGeom>
          <a:ln w="9144">
            <a:solidFill>
              <a:srgbClr val="BFBFBF"/>
            </a:solidFill>
          </a:ln>
        </p:spPr>
        <p:txBody>
          <a:bodyPr wrap="square" lIns="0" tIns="0" rIns="0" bIns="0" rtlCol="0"/>
          <a:lstStyle/>
          <a:p>
            <a:endParaRPr/>
          </a:p>
        </p:txBody>
      </p:sp>
      <p:sp>
        <p:nvSpPr>
          <p:cNvPr id="1019" name="object 1015">
            <a:extLst>
              <a:ext uri="{FF2B5EF4-FFF2-40B4-BE49-F238E27FC236}">
                <a16:creationId xmlns:a16="http://schemas.microsoft.com/office/drawing/2014/main" id="{C37EE0C0-CF18-8F47-85AA-C1793DE59097}"/>
              </a:ext>
            </a:extLst>
          </p:cNvPr>
          <p:cNvSpPr/>
          <p:nvPr/>
        </p:nvSpPr>
        <p:spPr>
          <a:xfrm>
            <a:off x="1318259" y="6244590"/>
            <a:ext cx="4459605" cy="0"/>
          </a:xfrm>
          <a:custGeom>
            <a:avLst/>
            <a:gdLst/>
            <a:ahLst/>
            <a:cxnLst/>
            <a:rect l="l" t="t" r="r" b="b"/>
            <a:pathLst>
              <a:path w="4459605">
                <a:moveTo>
                  <a:pt x="0" y="0"/>
                </a:moveTo>
                <a:lnTo>
                  <a:pt x="4459224" y="0"/>
                </a:lnTo>
              </a:path>
            </a:pathLst>
          </a:custGeom>
          <a:ln w="7619">
            <a:solidFill>
              <a:srgbClr val="BFBFBF"/>
            </a:solidFill>
          </a:ln>
        </p:spPr>
        <p:txBody>
          <a:bodyPr wrap="square" lIns="0" tIns="0" rIns="0" bIns="0" rtlCol="0"/>
          <a:lstStyle/>
          <a:p>
            <a:endParaRPr/>
          </a:p>
        </p:txBody>
      </p:sp>
      <p:sp>
        <p:nvSpPr>
          <p:cNvPr id="1020" name="object 1016">
            <a:extLst>
              <a:ext uri="{FF2B5EF4-FFF2-40B4-BE49-F238E27FC236}">
                <a16:creationId xmlns:a16="http://schemas.microsoft.com/office/drawing/2014/main" id="{86495634-E0E6-2048-9C4D-932E0CB3AF58}"/>
              </a:ext>
            </a:extLst>
          </p:cNvPr>
          <p:cNvSpPr/>
          <p:nvPr/>
        </p:nvSpPr>
        <p:spPr>
          <a:xfrm>
            <a:off x="1857755" y="5846064"/>
            <a:ext cx="257556" cy="108204"/>
          </a:xfrm>
          <a:prstGeom prst="rect">
            <a:avLst/>
          </a:prstGeom>
          <a:blipFill>
            <a:blip r:embed="rId2" cstate="print"/>
            <a:stretch>
              <a:fillRect/>
            </a:stretch>
          </a:blipFill>
        </p:spPr>
        <p:txBody>
          <a:bodyPr wrap="square" lIns="0" tIns="0" rIns="0" bIns="0" rtlCol="0"/>
          <a:lstStyle/>
          <a:p>
            <a:endParaRPr/>
          </a:p>
        </p:txBody>
      </p:sp>
      <p:sp>
        <p:nvSpPr>
          <p:cNvPr id="1021" name="object 1017">
            <a:extLst>
              <a:ext uri="{FF2B5EF4-FFF2-40B4-BE49-F238E27FC236}">
                <a16:creationId xmlns:a16="http://schemas.microsoft.com/office/drawing/2014/main" id="{38FC4D2F-B5F3-B24A-A88A-E1E3A2D73179}"/>
              </a:ext>
            </a:extLst>
          </p:cNvPr>
          <p:cNvSpPr/>
          <p:nvPr/>
        </p:nvSpPr>
        <p:spPr>
          <a:xfrm>
            <a:off x="2154936" y="4814316"/>
            <a:ext cx="108204" cy="108204"/>
          </a:xfrm>
          <a:prstGeom prst="rect">
            <a:avLst/>
          </a:prstGeom>
          <a:blipFill>
            <a:blip r:embed="rId3" cstate="print"/>
            <a:stretch>
              <a:fillRect/>
            </a:stretch>
          </a:blipFill>
        </p:spPr>
        <p:txBody>
          <a:bodyPr wrap="square" lIns="0" tIns="0" rIns="0" bIns="0" rtlCol="0"/>
          <a:lstStyle/>
          <a:p>
            <a:endParaRPr/>
          </a:p>
        </p:txBody>
      </p:sp>
      <p:sp>
        <p:nvSpPr>
          <p:cNvPr id="1022" name="object 1018">
            <a:extLst>
              <a:ext uri="{FF2B5EF4-FFF2-40B4-BE49-F238E27FC236}">
                <a16:creationId xmlns:a16="http://schemas.microsoft.com/office/drawing/2014/main" id="{D189D7CB-E9E0-A740-B151-0EDF77725A96}"/>
              </a:ext>
            </a:extLst>
          </p:cNvPr>
          <p:cNvSpPr/>
          <p:nvPr/>
        </p:nvSpPr>
        <p:spPr>
          <a:xfrm>
            <a:off x="2080260" y="5503164"/>
            <a:ext cx="108204" cy="108204"/>
          </a:xfrm>
          <a:prstGeom prst="rect">
            <a:avLst/>
          </a:prstGeom>
          <a:blipFill>
            <a:blip r:embed="rId3" cstate="print"/>
            <a:stretch>
              <a:fillRect/>
            </a:stretch>
          </a:blipFill>
        </p:spPr>
        <p:txBody>
          <a:bodyPr wrap="square" lIns="0" tIns="0" rIns="0" bIns="0" rtlCol="0"/>
          <a:lstStyle/>
          <a:p>
            <a:endParaRPr/>
          </a:p>
        </p:txBody>
      </p:sp>
      <p:sp>
        <p:nvSpPr>
          <p:cNvPr id="1023" name="object 1019">
            <a:extLst>
              <a:ext uri="{FF2B5EF4-FFF2-40B4-BE49-F238E27FC236}">
                <a16:creationId xmlns:a16="http://schemas.microsoft.com/office/drawing/2014/main" id="{27D6E1DF-8E34-8B48-BB6E-403D55804792}"/>
              </a:ext>
            </a:extLst>
          </p:cNvPr>
          <p:cNvSpPr/>
          <p:nvPr/>
        </p:nvSpPr>
        <p:spPr>
          <a:xfrm>
            <a:off x="4978908" y="3439667"/>
            <a:ext cx="108203" cy="108203"/>
          </a:xfrm>
          <a:prstGeom prst="rect">
            <a:avLst/>
          </a:prstGeom>
          <a:blipFill>
            <a:blip r:embed="rId4" cstate="print"/>
            <a:stretch>
              <a:fillRect/>
            </a:stretch>
          </a:blipFill>
        </p:spPr>
        <p:txBody>
          <a:bodyPr wrap="square" lIns="0" tIns="0" rIns="0" bIns="0" rtlCol="0"/>
          <a:lstStyle/>
          <a:p>
            <a:endParaRPr/>
          </a:p>
        </p:txBody>
      </p:sp>
      <p:sp>
        <p:nvSpPr>
          <p:cNvPr id="1024" name="object 1020">
            <a:extLst>
              <a:ext uri="{FF2B5EF4-FFF2-40B4-BE49-F238E27FC236}">
                <a16:creationId xmlns:a16="http://schemas.microsoft.com/office/drawing/2014/main" id="{A863D131-7A9D-9A45-BC72-A07877FFD749}"/>
              </a:ext>
            </a:extLst>
          </p:cNvPr>
          <p:cNvSpPr/>
          <p:nvPr/>
        </p:nvSpPr>
        <p:spPr>
          <a:xfrm>
            <a:off x="2304288" y="5846064"/>
            <a:ext cx="108204" cy="108204"/>
          </a:xfrm>
          <a:prstGeom prst="rect">
            <a:avLst/>
          </a:prstGeom>
          <a:blipFill>
            <a:blip r:embed="rId3" cstate="print"/>
            <a:stretch>
              <a:fillRect/>
            </a:stretch>
          </a:blipFill>
        </p:spPr>
        <p:txBody>
          <a:bodyPr wrap="square" lIns="0" tIns="0" rIns="0" bIns="0" rtlCol="0"/>
          <a:lstStyle/>
          <a:p>
            <a:endParaRPr/>
          </a:p>
        </p:txBody>
      </p:sp>
      <p:sp>
        <p:nvSpPr>
          <p:cNvPr id="1025" name="object 1021">
            <a:extLst>
              <a:ext uri="{FF2B5EF4-FFF2-40B4-BE49-F238E27FC236}">
                <a16:creationId xmlns:a16="http://schemas.microsoft.com/office/drawing/2014/main" id="{6830A799-7663-2B48-A2F2-8E52AE5CDBB1}"/>
              </a:ext>
            </a:extLst>
          </p:cNvPr>
          <p:cNvSpPr/>
          <p:nvPr/>
        </p:nvSpPr>
        <p:spPr>
          <a:xfrm>
            <a:off x="2080260" y="5158739"/>
            <a:ext cx="108204" cy="108204"/>
          </a:xfrm>
          <a:prstGeom prst="rect">
            <a:avLst/>
          </a:prstGeom>
          <a:blipFill>
            <a:blip r:embed="rId5" cstate="print"/>
            <a:stretch>
              <a:fillRect/>
            </a:stretch>
          </a:blipFill>
        </p:spPr>
        <p:txBody>
          <a:bodyPr wrap="square" lIns="0" tIns="0" rIns="0" bIns="0" rtlCol="0"/>
          <a:lstStyle/>
          <a:p>
            <a:endParaRPr/>
          </a:p>
        </p:txBody>
      </p:sp>
      <p:sp>
        <p:nvSpPr>
          <p:cNvPr id="1026" name="object 1022">
            <a:extLst>
              <a:ext uri="{FF2B5EF4-FFF2-40B4-BE49-F238E27FC236}">
                <a16:creationId xmlns:a16="http://schemas.microsoft.com/office/drawing/2014/main" id="{F82C3007-8356-1C46-8EC1-57D05EB514D6}"/>
              </a:ext>
            </a:extLst>
          </p:cNvPr>
          <p:cNvSpPr/>
          <p:nvPr/>
        </p:nvSpPr>
        <p:spPr>
          <a:xfrm>
            <a:off x="3195827" y="4471416"/>
            <a:ext cx="108204" cy="108204"/>
          </a:xfrm>
          <a:prstGeom prst="rect">
            <a:avLst/>
          </a:prstGeom>
          <a:blipFill>
            <a:blip r:embed="rId3" cstate="print"/>
            <a:stretch>
              <a:fillRect/>
            </a:stretch>
          </a:blipFill>
        </p:spPr>
        <p:txBody>
          <a:bodyPr wrap="square" lIns="0" tIns="0" rIns="0" bIns="0" rtlCol="0"/>
          <a:lstStyle/>
          <a:p>
            <a:endParaRPr/>
          </a:p>
        </p:txBody>
      </p:sp>
      <p:sp>
        <p:nvSpPr>
          <p:cNvPr id="1027" name="object 1023">
            <a:extLst>
              <a:ext uri="{FF2B5EF4-FFF2-40B4-BE49-F238E27FC236}">
                <a16:creationId xmlns:a16="http://schemas.microsoft.com/office/drawing/2014/main" id="{4017C07F-197D-A04F-85F1-E9D5BD06A80F}"/>
              </a:ext>
            </a:extLst>
          </p:cNvPr>
          <p:cNvSpPr/>
          <p:nvPr/>
        </p:nvSpPr>
        <p:spPr>
          <a:xfrm>
            <a:off x="2601468" y="4126991"/>
            <a:ext cx="108204" cy="108203"/>
          </a:xfrm>
          <a:prstGeom prst="rect">
            <a:avLst/>
          </a:prstGeom>
          <a:blipFill>
            <a:blip r:embed="rId3" cstate="print"/>
            <a:stretch>
              <a:fillRect/>
            </a:stretch>
          </a:blipFill>
        </p:spPr>
        <p:txBody>
          <a:bodyPr wrap="square" lIns="0" tIns="0" rIns="0" bIns="0" rtlCol="0"/>
          <a:lstStyle/>
          <a:p>
            <a:endParaRPr/>
          </a:p>
        </p:txBody>
      </p:sp>
      <p:sp>
        <p:nvSpPr>
          <p:cNvPr id="1028" name="object 1024">
            <a:extLst>
              <a:ext uri="{FF2B5EF4-FFF2-40B4-BE49-F238E27FC236}">
                <a16:creationId xmlns:a16="http://schemas.microsoft.com/office/drawing/2014/main" id="{574688E5-F3E2-B643-A00C-D27D9F4EF7C1}"/>
              </a:ext>
            </a:extLst>
          </p:cNvPr>
          <p:cNvSpPr/>
          <p:nvPr/>
        </p:nvSpPr>
        <p:spPr>
          <a:xfrm>
            <a:off x="2967227" y="4117848"/>
            <a:ext cx="121919" cy="126491"/>
          </a:xfrm>
          <a:prstGeom prst="rect">
            <a:avLst/>
          </a:prstGeom>
          <a:blipFill>
            <a:blip r:embed="rId6" cstate="print"/>
            <a:stretch>
              <a:fillRect/>
            </a:stretch>
          </a:blipFill>
        </p:spPr>
        <p:txBody>
          <a:bodyPr wrap="square" lIns="0" tIns="0" rIns="0" bIns="0" rtlCol="0"/>
          <a:lstStyle/>
          <a:p>
            <a:endParaRPr/>
          </a:p>
        </p:txBody>
      </p:sp>
      <p:sp>
        <p:nvSpPr>
          <p:cNvPr id="1029" name="object 1025">
            <a:extLst>
              <a:ext uri="{FF2B5EF4-FFF2-40B4-BE49-F238E27FC236}">
                <a16:creationId xmlns:a16="http://schemas.microsoft.com/office/drawing/2014/main" id="{B80E4FEE-5A37-F74B-A47D-E7B481ECC63B}"/>
              </a:ext>
            </a:extLst>
          </p:cNvPr>
          <p:cNvSpPr txBox="1"/>
          <p:nvPr/>
        </p:nvSpPr>
        <p:spPr>
          <a:xfrm>
            <a:off x="1864877" y="5708284"/>
            <a:ext cx="249554" cy="126364"/>
          </a:xfrm>
          <a:prstGeom prst="rect">
            <a:avLst/>
          </a:prstGeom>
        </p:spPr>
        <p:txBody>
          <a:bodyPr vert="horz" wrap="square" lIns="0" tIns="0" rIns="0" bIns="0" rtlCol="0">
            <a:spAutoFit/>
          </a:bodyPr>
          <a:lstStyle/>
          <a:p>
            <a:pPr marL="12700">
              <a:lnSpc>
                <a:spcPct val="100000"/>
              </a:lnSpc>
            </a:pPr>
            <a:r>
              <a:rPr sz="800" spc="-40" dirty="0">
                <a:solidFill>
                  <a:srgbClr val="3F3F3F"/>
                </a:solidFill>
                <a:latin typeface="Times New Roman"/>
                <a:cs typeface="Times New Roman"/>
              </a:rPr>
              <a:t>H  </a:t>
            </a:r>
            <a:r>
              <a:rPr sz="800" spc="35" dirty="0">
                <a:solidFill>
                  <a:srgbClr val="3F3F3F"/>
                </a:solidFill>
                <a:latin typeface="Times New Roman"/>
                <a:cs typeface="Times New Roman"/>
              </a:rPr>
              <a:t> </a:t>
            </a:r>
            <a:r>
              <a:rPr sz="800" spc="5" dirty="0">
                <a:solidFill>
                  <a:srgbClr val="3F3F3F"/>
                </a:solidFill>
                <a:latin typeface="Times New Roman"/>
                <a:cs typeface="Times New Roman"/>
              </a:rPr>
              <a:t>A</a:t>
            </a:r>
            <a:endParaRPr sz="800">
              <a:latin typeface="Times New Roman"/>
              <a:cs typeface="Times New Roman"/>
            </a:endParaRPr>
          </a:p>
        </p:txBody>
      </p:sp>
      <p:sp>
        <p:nvSpPr>
          <p:cNvPr id="1030" name="object 1026">
            <a:extLst>
              <a:ext uri="{FF2B5EF4-FFF2-40B4-BE49-F238E27FC236}">
                <a16:creationId xmlns:a16="http://schemas.microsoft.com/office/drawing/2014/main" id="{DE07A628-EE43-9C49-93F0-523C9796685D}"/>
              </a:ext>
            </a:extLst>
          </p:cNvPr>
          <p:cNvSpPr txBox="1"/>
          <p:nvPr/>
        </p:nvSpPr>
        <p:spPr>
          <a:xfrm>
            <a:off x="2168155" y="4676553"/>
            <a:ext cx="83185" cy="126364"/>
          </a:xfrm>
          <a:prstGeom prst="rect">
            <a:avLst/>
          </a:prstGeom>
        </p:spPr>
        <p:txBody>
          <a:bodyPr vert="horz" wrap="square" lIns="0" tIns="0" rIns="0" bIns="0" rtlCol="0">
            <a:spAutoFit/>
          </a:bodyPr>
          <a:lstStyle/>
          <a:p>
            <a:pPr marL="12700">
              <a:lnSpc>
                <a:spcPct val="100000"/>
              </a:lnSpc>
            </a:pPr>
            <a:r>
              <a:rPr sz="800" spc="-80" dirty="0">
                <a:solidFill>
                  <a:srgbClr val="3F3F3F"/>
                </a:solidFill>
                <a:latin typeface="Times New Roman"/>
                <a:cs typeface="Times New Roman"/>
              </a:rPr>
              <a:t>B</a:t>
            </a:r>
            <a:endParaRPr sz="800">
              <a:latin typeface="Times New Roman"/>
              <a:cs typeface="Times New Roman"/>
            </a:endParaRPr>
          </a:p>
        </p:txBody>
      </p:sp>
      <p:sp>
        <p:nvSpPr>
          <p:cNvPr id="1031" name="object 1027">
            <a:extLst>
              <a:ext uri="{FF2B5EF4-FFF2-40B4-BE49-F238E27FC236}">
                <a16:creationId xmlns:a16="http://schemas.microsoft.com/office/drawing/2014/main" id="{5AAEF4A1-A7FA-1444-87A0-AB41C113B02F}"/>
              </a:ext>
            </a:extLst>
          </p:cNvPr>
          <p:cNvSpPr txBox="1"/>
          <p:nvPr/>
        </p:nvSpPr>
        <p:spPr>
          <a:xfrm>
            <a:off x="2082844" y="5363903"/>
            <a:ext cx="107314" cy="126364"/>
          </a:xfrm>
          <a:prstGeom prst="rect">
            <a:avLst/>
          </a:prstGeom>
        </p:spPr>
        <p:txBody>
          <a:bodyPr vert="horz" wrap="square" lIns="0" tIns="0" rIns="0" bIns="0" rtlCol="0">
            <a:spAutoFit/>
          </a:bodyPr>
          <a:lstStyle/>
          <a:p>
            <a:pPr marL="12700">
              <a:lnSpc>
                <a:spcPct val="100000"/>
              </a:lnSpc>
            </a:pPr>
            <a:r>
              <a:rPr sz="800" spc="105" dirty="0">
                <a:solidFill>
                  <a:srgbClr val="3F3F3F"/>
                </a:solidFill>
                <a:latin typeface="Times New Roman"/>
                <a:cs typeface="Times New Roman"/>
              </a:rPr>
              <a:t>C</a:t>
            </a:r>
            <a:endParaRPr sz="800">
              <a:latin typeface="Times New Roman"/>
              <a:cs typeface="Times New Roman"/>
            </a:endParaRPr>
          </a:p>
        </p:txBody>
      </p:sp>
      <p:sp>
        <p:nvSpPr>
          <p:cNvPr id="1032" name="object 1028">
            <a:extLst>
              <a:ext uri="{FF2B5EF4-FFF2-40B4-BE49-F238E27FC236}">
                <a16:creationId xmlns:a16="http://schemas.microsoft.com/office/drawing/2014/main" id="{0AE50FDB-489F-1942-BA3A-91D8E4B9BEAE}"/>
              </a:ext>
            </a:extLst>
          </p:cNvPr>
          <p:cNvSpPr txBox="1"/>
          <p:nvPr/>
        </p:nvSpPr>
        <p:spPr>
          <a:xfrm>
            <a:off x="4984552" y="3301915"/>
            <a:ext cx="100330" cy="126364"/>
          </a:xfrm>
          <a:prstGeom prst="rect">
            <a:avLst/>
          </a:prstGeom>
        </p:spPr>
        <p:txBody>
          <a:bodyPr vert="horz" wrap="square" lIns="0" tIns="0" rIns="0" bIns="0" rtlCol="0">
            <a:spAutoFit/>
          </a:bodyPr>
          <a:lstStyle/>
          <a:p>
            <a:pPr marL="12700">
              <a:lnSpc>
                <a:spcPct val="100000"/>
              </a:lnSpc>
            </a:pPr>
            <a:r>
              <a:rPr sz="800" spc="10" dirty="0">
                <a:solidFill>
                  <a:srgbClr val="3F3F3F"/>
                </a:solidFill>
                <a:latin typeface="Times New Roman"/>
                <a:cs typeface="Times New Roman"/>
              </a:rPr>
              <a:t>D</a:t>
            </a:r>
            <a:endParaRPr sz="800">
              <a:latin typeface="Times New Roman"/>
              <a:cs typeface="Times New Roman"/>
            </a:endParaRPr>
          </a:p>
        </p:txBody>
      </p:sp>
      <p:sp>
        <p:nvSpPr>
          <p:cNvPr id="1033" name="object 1029">
            <a:extLst>
              <a:ext uri="{FF2B5EF4-FFF2-40B4-BE49-F238E27FC236}">
                <a16:creationId xmlns:a16="http://schemas.microsoft.com/office/drawing/2014/main" id="{E6039300-822F-D94A-A74D-BD77C383A534}"/>
              </a:ext>
            </a:extLst>
          </p:cNvPr>
          <p:cNvSpPr txBox="1"/>
          <p:nvPr/>
        </p:nvSpPr>
        <p:spPr>
          <a:xfrm>
            <a:off x="2988113" y="3989204"/>
            <a:ext cx="79375" cy="126364"/>
          </a:xfrm>
          <a:prstGeom prst="rect">
            <a:avLst/>
          </a:prstGeom>
        </p:spPr>
        <p:txBody>
          <a:bodyPr vert="horz" wrap="square" lIns="0" tIns="0" rIns="0" bIns="0" rtlCol="0">
            <a:spAutoFit/>
          </a:bodyPr>
          <a:lstStyle/>
          <a:p>
            <a:pPr marL="12700">
              <a:lnSpc>
                <a:spcPct val="100000"/>
              </a:lnSpc>
            </a:pPr>
            <a:r>
              <a:rPr sz="800" spc="-65" dirty="0">
                <a:solidFill>
                  <a:srgbClr val="3F3F3F"/>
                </a:solidFill>
                <a:latin typeface="Times New Roman"/>
                <a:cs typeface="Times New Roman"/>
              </a:rPr>
              <a:t>E</a:t>
            </a:r>
            <a:endParaRPr sz="800">
              <a:latin typeface="Times New Roman"/>
              <a:cs typeface="Times New Roman"/>
            </a:endParaRPr>
          </a:p>
        </p:txBody>
      </p:sp>
      <p:sp>
        <p:nvSpPr>
          <p:cNvPr id="1034" name="object 1030">
            <a:extLst>
              <a:ext uri="{FF2B5EF4-FFF2-40B4-BE49-F238E27FC236}">
                <a16:creationId xmlns:a16="http://schemas.microsoft.com/office/drawing/2014/main" id="{CEDE93AB-ACB2-9442-BA29-6DB0BE22FB4D}"/>
              </a:ext>
            </a:extLst>
          </p:cNvPr>
          <p:cNvSpPr txBox="1"/>
          <p:nvPr/>
        </p:nvSpPr>
        <p:spPr>
          <a:xfrm>
            <a:off x="2322078" y="5708284"/>
            <a:ext cx="74295" cy="126364"/>
          </a:xfrm>
          <a:prstGeom prst="rect">
            <a:avLst/>
          </a:prstGeom>
        </p:spPr>
        <p:txBody>
          <a:bodyPr vert="horz" wrap="square" lIns="0" tIns="0" rIns="0" bIns="0" rtlCol="0">
            <a:spAutoFit/>
          </a:bodyPr>
          <a:lstStyle/>
          <a:p>
            <a:pPr marL="12700">
              <a:lnSpc>
                <a:spcPct val="100000"/>
              </a:lnSpc>
            </a:pPr>
            <a:r>
              <a:rPr sz="800" spc="-65" dirty="0">
                <a:solidFill>
                  <a:srgbClr val="3F3F3F"/>
                </a:solidFill>
                <a:latin typeface="Times New Roman"/>
                <a:cs typeface="Times New Roman"/>
              </a:rPr>
              <a:t>F</a:t>
            </a:r>
            <a:endParaRPr sz="800">
              <a:latin typeface="Times New Roman"/>
              <a:cs typeface="Times New Roman"/>
            </a:endParaRPr>
          </a:p>
        </p:txBody>
      </p:sp>
      <p:sp>
        <p:nvSpPr>
          <p:cNvPr id="1035" name="object 1031">
            <a:extLst>
              <a:ext uri="{FF2B5EF4-FFF2-40B4-BE49-F238E27FC236}">
                <a16:creationId xmlns:a16="http://schemas.microsoft.com/office/drawing/2014/main" id="{734B858C-D24E-4642-B1E9-AC22530ECC52}"/>
              </a:ext>
            </a:extLst>
          </p:cNvPr>
          <p:cNvSpPr txBox="1"/>
          <p:nvPr/>
        </p:nvSpPr>
        <p:spPr>
          <a:xfrm>
            <a:off x="2079799" y="5020995"/>
            <a:ext cx="113664" cy="126364"/>
          </a:xfrm>
          <a:prstGeom prst="rect">
            <a:avLst/>
          </a:prstGeom>
        </p:spPr>
        <p:txBody>
          <a:bodyPr vert="horz" wrap="square" lIns="0" tIns="0" rIns="0" bIns="0" rtlCol="0">
            <a:spAutoFit/>
          </a:bodyPr>
          <a:lstStyle/>
          <a:p>
            <a:pPr marL="12700">
              <a:lnSpc>
                <a:spcPct val="100000"/>
              </a:lnSpc>
            </a:pPr>
            <a:r>
              <a:rPr sz="800" spc="110" dirty="0">
                <a:solidFill>
                  <a:srgbClr val="3F3F3F"/>
                </a:solidFill>
                <a:latin typeface="Times New Roman"/>
                <a:cs typeface="Times New Roman"/>
              </a:rPr>
              <a:t>G</a:t>
            </a:r>
            <a:endParaRPr sz="800">
              <a:latin typeface="Times New Roman"/>
              <a:cs typeface="Times New Roman"/>
            </a:endParaRPr>
          </a:p>
        </p:txBody>
      </p:sp>
      <p:sp>
        <p:nvSpPr>
          <p:cNvPr id="1036" name="object 1032">
            <a:extLst>
              <a:ext uri="{FF2B5EF4-FFF2-40B4-BE49-F238E27FC236}">
                <a16:creationId xmlns:a16="http://schemas.microsoft.com/office/drawing/2014/main" id="{6B9282D5-A52D-FF41-8FAF-E0B1EB3E1638}"/>
              </a:ext>
            </a:extLst>
          </p:cNvPr>
          <p:cNvSpPr txBox="1"/>
          <p:nvPr/>
        </p:nvSpPr>
        <p:spPr>
          <a:xfrm>
            <a:off x="3224308" y="4333646"/>
            <a:ext cx="48260" cy="126364"/>
          </a:xfrm>
          <a:prstGeom prst="rect">
            <a:avLst/>
          </a:prstGeom>
        </p:spPr>
        <p:txBody>
          <a:bodyPr vert="horz" wrap="square" lIns="0" tIns="0" rIns="0" bIns="0" rtlCol="0">
            <a:spAutoFit/>
          </a:bodyPr>
          <a:lstStyle/>
          <a:p>
            <a:pPr marL="12700">
              <a:lnSpc>
                <a:spcPct val="100000"/>
              </a:lnSpc>
            </a:pPr>
            <a:r>
              <a:rPr sz="800" spc="-90" dirty="0">
                <a:solidFill>
                  <a:srgbClr val="3F3F3F"/>
                </a:solidFill>
                <a:latin typeface="Times New Roman"/>
                <a:cs typeface="Times New Roman"/>
              </a:rPr>
              <a:t>I</a:t>
            </a:r>
            <a:endParaRPr sz="800">
              <a:latin typeface="Times New Roman"/>
              <a:cs typeface="Times New Roman"/>
            </a:endParaRPr>
          </a:p>
        </p:txBody>
      </p:sp>
      <p:sp>
        <p:nvSpPr>
          <p:cNvPr id="1037" name="object 1033">
            <a:extLst>
              <a:ext uri="{FF2B5EF4-FFF2-40B4-BE49-F238E27FC236}">
                <a16:creationId xmlns:a16="http://schemas.microsoft.com/office/drawing/2014/main" id="{9F4358BB-40CF-0D46-A5C3-DCB1AFA12A3D}"/>
              </a:ext>
            </a:extLst>
          </p:cNvPr>
          <p:cNvSpPr txBox="1"/>
          <p:nvPr/>
        </p:nvSpPr>
        <p:spPr>
          <a:xfrm>
            <a:off x="2619267" y="3989204"/>
            <a:ext cx="74295" cy="126364"/>
          </a:xfrm>
          <a:prstGeom prst="rect">
            <a:avLst/>
          </a:prstGeom>
        </p:spPr>
        <p:txBody>
          <a:bodyPr vert="horz" wrap="square" lIns="0" tIns="0" rIns="0" bIns="0" rtlCol="0">
            <a:spAutoFit/>
          </a:bodyPr>
          <a:lstStyle/>
          <a:p>
            <a:pPr marL="12700">
              <a:lnSpc>
                <a:spcPct val="100000"/>
              </a:lnSpc>
            </a:pPr>
            <a:r>
              <a:rPr sz="800" spc="65" dirty="0">
                <a:solidFill>
                  <a:srgbClr val="3F3F3F"/>
                </a:solidFill>
                <a:latin typeface="Times New Roman"/>
                <a:cs typeface="Times New Roman"/>
              </a:rPr>
              <a:t>J</a:t>
            </a:r>
            <a:endParaRPr sz="800">
              <a:latin typeface="Times New Roman"/>
              <a:cs typeface="Times New Roman"/>
            </a:endParaRPr>
          </a:p>
        </p:txBody>
      </p:sp>
      <p:sp>
        <p:nvSpPr>
          <p:cNvPr id="1038" name="object 1034">
            <a:extLst>
              <a:ext uri="{FF2B5EF4-FFF2-40B4-BE49-F238E27FC236}">
                <a16:creationId xmlns:a16="http://schemas.microsoft.com/office/drawing/2014/main" id="{6F2D9F80-B755-4A4D-9BFD-A0DFE1BDF63D}"/>
              </a:ext>
            </a:extLst>
          </p:cNvPr>
          <p:cNvSpPr txBox="1"/>
          <p:nvPr/>
        </p:nvSpPr>
        <p:spPr>
          <a:xfrm>
            <a:off x="1159257" y="6185334"/>
            <a:ext cx="81280" cy="126364"/>
          </a:xfrm>
          <a:prstGeom prst="rect">
            <a:avLst/>
          </a:prstGeom>
        </p:spPr>
        <p:txBody>
          <a:bodyPr vert="horz" wrap="square" lIns="0" tIns="0" rIns="0" bIns="0" rtlCol="0">
            <a:spAutoFit/>
          </a:bodyPr>
          <a:lstStyle/>
          <a:p>
            <a:pPr marL="12700">
              <a:lnSpc>
                <a:spcPct val="100000"/>
              </a:lnSpc>
            </a:pPr>
            <a:r>
              <a:rPr sz="800" spc="35" dirty="0">
                <a:solidFill>
                  <a:srgbClr val="595959"/>
                </a:solidFill>
                <a:latin typeface="Times New Roman"/>
                <a:cs typeface="Times New Roman"/>
              </a:rPr>
              <a:t>0</a:t>
            </a:r>
            <a:endParaRPr sz="800">
              <a:latin typeface="Times New Roman"/>
              <a:cs typeface="Times New Roman"/>
            </a:endParaRPr>
          </a:p>
        </p:txBody>
      </p:sp>
      <p:sp>
        <p:nvSpPr>
          <p:cNvPr id="1039" name="object 1035">
            <a:extLst>
              <a:ext uri="{FF2B5EF4-FFF2-40B4-BE49-F238E27FC236}">
                <a16:creationId xmlns:a16="http://schemas.microsoft.com/office/drawing/2014/main" id="{015AD7AA-B267-1640-B758-E60A96EA2CB5}"/>
              </a:ext>
            </a:extLst>
          </p:cNvPr>
          <p:cNvSpPr txBox="1"/>
          <p:nvPr/>
        </p:nvSpPr>
        <p:spPr>
          <a:xfrm>
            <a:off x="1075468" y="5840891"/>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1</a:t>
            </a:r>
            <a:endParaRPr sz="800">
              <a:latin typeface="Times New Roman"/>
              <a:cs typeface="Times New Roman"/>
            </a:endParaRPr>
          </a:p>
        </p:txBody>
      </p:sp>
      <p:sp>
        <p:nvSpPr>
          <p:cNvPr id="1040" name="object 1036">
            <a:extLst>
              <a:ext uri="{FF2B5EF4-FFF2-40B4-BE49-F238E27FC236}">
                <a16:creationId xmlns:a16="http://schemas.microsoft.com/office/drawing/2014/main" id="{38C55AAC-F529-BB43-AD84-CB8B41EC005E}"/>
              </a:ext>
            </a:extLst>
          </p:cNvPr>
          <p:cNvSpPr txBox="1"/>
          <p:nvPr/>
        </p:nvSpPr>
        <p:spPr>
          <a:xfrm>
            <a:off x="1075468" y="5497984"/>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2</a:t>
            </a:r>
            <a:endParaRPr sz="800" dirty="0">
              <a:latin typeface="Times New Roman"/>
              <a:cs typeface="Times New Roman"/>
            </a:endParaRPr>
          </a:p>
        </p:txBody>
      </p:sp>
      <p:sp>
        <p:nvSpPr>
          <p:cNvPr id="1041" name="object 1037">
            <a:extLst>
              <a:ext uri="{FF2B5EF4-FFF2-40B4-BE49-F238E27FC236}">
                <a16:creationId xmlns:a16="http://schemas.microsoft.com/office/drawing/2014/main" id="{9FDD86FA-B5E6-3A40-88A0-1A31714999EE}"/>
              </a:ext>
            </a:extLst>
          </p:cNvPr>
          <p:cNvSpPr txBox="1"/>
          <p:nvPr/>
        </p:nvSpPr>
        <p:spPr>
          <a:xfrm>
            <a:off x="1075468" y="5153542"/>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3</a:t>
            </a:r>
            <a:endParaRPr sz="800">
              <a:latin typeface="Times New Roman"/>
              <a:cs typeface="Times New Roman"/>
            </a:endParaRPr>
          </a:p>
        </p:txBody>
      </p:sp>
      <p:sp>
        <p:nvSpPr>
          <p:cNvPr id="1042" name="object 1038">
            <a:extLst>
              <a:ext uri="{FF2B5EF4-FFF2-40B4-BE49-F238E27FC236}">
                <a16:creationId xmlns:a16="http://schemas.microsoft.com/office/drawing/2014/main" id="{E6EC7246-9D94-094A-818A-D35E0C41CA63}"/>
              </a:ext>
            </a:extLst>
          </p:cNvPr>
          <p:cNvSpPr txBox="1"/>
          <p:nvPr/>
        </p:nvSpPr>
        <p:spPr>
          <a:xfrm>
            <a:off x="1075468" y="4809099"/>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4</a:t>
            </a:r>
            <a:endParaRPr sz="800">
              <a:latin typeface="Times New Roman"/>
              <a:cs typeface="Times New Roman"/>
            </a:endParaRPr>
          </a:p>
        </p:txBody>
      </p:sp>
      <p:sp>
        <p:nvSpPr>
          <p:cNvPr id="1043" name="object 1039">
            <a:extLst>
              <a:ext uri="{FF2B5EF4-FFF2-40B4-BE49-F238E27FC236}">
                <a16:creationId xmlns:a16="http://schemas.microsoft.com/office/drawing/2014/main" id="{D96B5C7B-C394-E440-AFE9-730AEF608D8B}"/>
              </a:ext>
            </a:extLst>
          </p:cNvPr>
          <p:cNvSpPr txBox="1"/>
          <p:nvPr/>
        </p:nvSpPr>
        <p:spPr>
          <a:xfrm>
            <a:off x="1075468" y="4466254"/>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5</a:t>
            </a:r>
            <a:endParaRPr sz="800">
              <a:latin typeface="Times New Roman"/>
              <a:cs typeface="Times New Roman"/>
            </a:endParaRPr>
          </a:p>
        </p:txBody>
      </p:sp>
      <p:sp>
        <p:nvSpPr>
          <p:cNvPr id="1044" name="object 1040">
            <a:extLst>
              <a:ext uri="{FF2B5EF4-FFF2-40B4-BE49-F238E27FC236}">
                <a16:creationId xmlns:a16="http://schemas.microsoft.com/office/drawing/2014/main" id="{83D7890C-B5F3-9D48-B618-3BE121C36F78}"/>
              </a:ext>
            </a:extLst>
          </p:cNvPr>
          <p:cNvSpPr txBox="1"/>
          <p:nvPr/>
        </p:nvSpPr>
        <p:spPr>
          <a:xfrm>
            <a:off x="1075468" y="4121811"/>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6</a:t>
            </a:r>
            <a:endParaRPr sz="800">
              <a:latin typeface="Times New Roman"/>
              <a:cs typeface="Times New Roman"/>
            </a:endParaRPr>
          </a:p>
        </p:txBody>
      </p:sp>
      <p:sp>
        <p:nvSpPr>
          <p:cNvPr id="1045" name="object 1041">
            <a:extLst>
              <a:ext uri="{FF2B5EF4-FFF2-40B4-BE49-F238E27FC236}">
                <a16:creationId xmlns:a16="http://schemas.microsoft.com/office/drawing/2014/main" id="{3252D0D7-5779-4641-B7FF-54F029F9E301}"/>
              </a:ext>
            </a:extLst>
          </p:cNvPr>
          <p:cNvSpPr txBox="1"/>
          <p:nvPr/>
        </p:nvSpPr>
        <p:spPr>
          <a:xfrm>
            <a:off x="1075468" y="3778904"/>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7</a:t>
            </a:r>
            <a:endParaRPr sz="800">
              <a:latin typeface="Times New Roman"/>
              <a:cs typeface="Times New Roman"/>
            </a:endParaRPr>
          </a:p>
        </p:txBody>
      </p:sp>
      <p:sp>
        <p:nvSpPr>
          <p:cNvPr id="1046" name="object 1042">
            <a:extLst>
              <a:ext uri="{FF2B5EF4-FFF2-40B4-BE49-F238E27FC236}">
                <a16:creationId xmlns:a16="http://schemas.microsoft.com/office/drawing/2014/main" id="{72EAB269-A908-B54F-A704-96AA6E189540}"/>
              </a:ext>
            </a:extLst>
          </p:cNvPr>
          <p:cNvSpPr txBox="1"/>
          <p:nvPr/>
        </p:nvSpPr>
        <p:spPr>
          <a:xfrm>
            <a:off x="1075468" y="3434462"/>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8</a:t>
            </a:r>
            <a:endParaRPr sz="800">
              <a:latin typeface="Times New Roman"/>
              <a:cs typeface="Times New Roman"/>
            </a:endParaRPr>
          </a:p>
        </p:txBody>
      </p:sp>
      <p:sp>
        <p:nvSpPr>
          <p:cNvPr id="1047" name="object 1043">
            <a:extLst>
              <a:ext uri="{FF2B5EF4-FFF2-40B4-BE49-F238E27FC236}">
                <a16:creationId xmlns:a16="http://schemas.microsoft.com/office/drawing/2014/main" id="{B04D58C1-4873-D94D-AB44-611B8EECB4F6}"/>
              </a:ext>
            </a:extLst>
          </p:cNvPr>
          <p:cNvSpPr txBox="1"/>
          <p:nvPr/>
        </p:nvSpPr>
        <p:spPr>
          <a:xfrm>
            <a:off x="1075468" y="3091554"/>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9</a:t>
            </a:r>
            <a:endParaRPr sz="800">
              <a:latin typeface="Times New Roman"/>
              <a:cs typeface="Times New Roman"/>
            </a:endParaRPr>
          </a:p>
        </p:txBody>
      </p:sp>
      <p:sp>
        <p:nvSpPr>
          <p:cNvPr id="1048" name="object 1044">
            <a:extLst>
              <a:ext uri="{FF2B5EF4-FFF2-40B4-BE49-F238E27FC236}">
                <a16:creationId xmlns:a16="http://schemas.microsoft.com/office/drawing/2014/main" id="{5E2DF790-C06B-B048-8131-2B88DA608FB1}"/>
              </a:ext>
            </a:extLst>
          </p:cNvPr>
          <p:cNvSpPr txBox="1"/>
          <p:nvPr/>
        </p:nvSpPr>
        <p:spPr>
          <a:xfrm>
            <a:off x="1278161" y="6314841"/>
            <a:ext cx="81280" cy="126364"/>
          </a:xfrm>
          <a:prstGeom prst="rect">
            <a:avLst/>
          </a:prstGeom>
        </p:spPr>
        <p:txBody>
          <a:bodyPr vert="horz" wrap="square" lIns="0" tIns="0" rIns="0" bIns="0" rtlCol="0">
            <a:spAutoFit/>
          </a:bodyPr>
          <a:lstStyle/>
          <a:p>
            <a:pPr marL="12700">
              <a:lnSpc>
                <a:spcPct val="100000"/>
              </a:lnSpc>
            </a:pPr>
            <a:r>
              <a:rPr sz="800" spc="35" dirty="0">
                <a:solidFill>
                  <a:srgbClr val="595959"/>
                </a:solidFill>
                <a:latin typeface="Times New Roman"/>
                <a:cs typeface="Times New Roman"/>
              </a:rPr>
              <a:t>0</a:t>
            </a:r>
            <a:endParaRPr sz="800">
              <a:latin typeface="Times New Roman"/>
              <a:cs typeface="Times New Roman"/>
            </a:endParaRPr>
          </a:p>
        </p:txBody>
      </p:sp>
      <p:sp>
        <p:nvSpPr>
          <p:cNvPr id="1049" name="object 1045">
            <a:extLst>
              <a:ext uri="{FF2B5EF4-FFF2-40B4-BE49-F238E27FC236}">
                <a16:creationId xmlns:a16="http://schemas.microsoft.com/office/drawing/2014/main" id="{5197B553-9C35-114C-8A05-31D3C542D1EA}"/>
              </a:ext>
            </a:extLst>
          </p:cNvPr>
          <p:cNvSpPr txBox="1"/>
          <p:nvPr/>
        </p:nvSpPr>
        <p:spPr>
          <a:xfrm>
            <a:off x="1994329" y="6314841"/>
            <a:ext cx="13652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endParaRPr sz="800">
              <a:latin typeface="Times New Roman"/>
              <a:cs typeface="Times New Roman"/>
            </a:endParaRPr>
          </a:p>
        </p:txBody>
      </p:sp>
      <p:sp>
        <p:nvSpPr>
          <p:cNvPr id="1050" name="object 1046">
            <a:extLst>
              <a:ext uri="{FF2B5EF4-FFF2-40B4-BE49-F238E27FC236}">
                <a16:creationId xmlns:a16="http://schemas.microsoft.com/office/drawing/2014/main" id="{C1BC8EF0-3A15-B84A-BEC2-4EF08076C226}"/>
              </a:ext>
            </a:extLst>
          </p:cNvPr>
          <p:cNvSpPr txBox="1"/>
          <p:nvPr/>
        </p:nvSpPr>
        <p:spPr>
          <a:xfrm>
            <a:off x="2736649" y="6314841"/>
            <a:ext cx="880110" cy="126364"/>
          </a:xfrm>
          <a:prstGeom prst="rect">
            <a:avLst/>
          </a:prstGeom>
        </p:spPr>
        <p:txBody>
          <a:bodyPr vert="horz" wrap="square" lIns="0" tIns="0" rIns="0" bIns="0" rtlCol="0">
            <a:spAutoFit/>
          </a:bodyPr>
          <a:lstStyle/>
          <a:p>
            <a:pPr marL="12700">
              <a:lnSpc>
                <a:spcPct val="100000"/>
              </a:lnSpc>
              <a:tabLst>
                <a:tab pos="755650" algn="l"/>
              </a:tabLst>
            </a:pPr>
            <a:r>
              <a:rPr sz="800" spc="30" dirty="0">
                <a:solidFill>
                  <a:srgbClr val="595959"/>
                </a:solidFill>
                <a:latin typeface="Times New Roman"/>
                <a:cs typeface="Times New Roman"/>
              </a:rPr>
              <a:t>2</a:t>
            </a:r>
            <a:r>
              <a:rPr sz="800" spc="35" dirty="0">
                <a:solidFill>
                  <a:srgbClr val="595959"/>
                </a:solidFill>
                <a:latin typeface="Times New Roman"/>
                <a:cs typeface="Times New Roman"/>
              </a:rPr>
              <a:t>0</a:t>
            </a:r>
            <a:r>
              <a:rPr sz="800" dirty="0">
                <a:solidFill>
                  <a:srgbClr val="595959"/>
                </a:solidFill>
                <a:latin typeface="Times New Roman"/>
                <a:cs typeface="Times New Roman"/>
              </a:rPr>
              <a:t>	</a:t>
            </a:r>
            <a:r>
              <a:rPr sz="800" spc="30" dirty="0">
                <a:solidFill>
                  <a:srgbClr val="595959"/>
                </a:solidFill>
                <a:latin typeface="Times New Roman"/>
                <a:cs typeface="Times New Roman"/>
              </a:rPr>
              <a:t>3</a:t>
            </a:r>
            <a:r>
              <a:rPr sz="800" spc="35" dirty="0">
                <a:solidFill>
                  <a:srgbClr val="595959"/>
                </a:solidFill>
                <a:latin typeface="Times New Roman"/>
                <a:cs typeface="Times New Roman"/>
              </a:rPr>
              <a:t>0</a:t>
            </a:r>
            <a:endParaRPr sz="800">
              <a:latin typeface="Times New Roman"/>
              <a:cs typeface="Times New Roman"/>
            </a:endParaRPr>
          </a:p>
        </p:txBody>
      </p:sp>
      <p:sp>
        <p:nvSpPr>
          <p:cNvPr id="1051" name="object 1047">
            <a:extLst>
              <a:ext uri="{FF2B5EF4-FFF2-40B4-BE49-F238E27FC236}">
                <a16:creationId xmlns:a16="http://schemas.microsoft.com/office/drawing/2014/main" id="{04AC3E04-0853-6748-B92B-421674A213E1}"/>
              </a:ext>
            </a:extLst>
          </p:cNvPr>
          <p:cNvSpPr txBox="1"/>
          <p:nvPr/>
        </p:nvSpPr>
        <p:spPr>
          <a:xfrm>
            <a:off x="4224307" y="6314841"/>
            <a:ext cx="135890" cy="126364"/>
          </a:xfrm>
          <a:prstGeom prst="rect">
            <a:avLst/>
          </a:prstGeom>
        </p:spPr>
        <p:txBody>
          <a:bodyPr vert="horz" wrap="square" lIns="0" tIns="0" rIns="0" bIns="0" rtlCol="0">
            <a:spAutoFit/>
          </a:bodyPr>
          <a:lstStyle/>
          <a:p>
            <a:pPr marL="12700">
              <a:lnSpc>
                <a:spcPct val="100000"/>
              </a:lnSpc>
            </a:pPr>
            <a:r>
              <a:rPr sz="800" spc="20" dirty="0">
                <a:solidFill>
                  <a:srgbClr val="595959"/>
                </a:solidFill>
                <a:latin typeface="Times New Roman"/>
                <a:cs typeface="Times New Roman"/>
              </a:rPr>
              <a:t>4</a:t>
            </a:r>
            <a:r>
              <a:rPr sz="800" spc="35" dirty="0">
                <a:solidFill>
                  <a:srgbClr val="595959"/>
                </a:solidFill>
                <a:latin typeface="Times New Roman"/>
                <a:cs typeface="Times New Roman"/>
              </a:rPr>
              <a:t>0</a:t>
            </a:r>
            <a:endParaRPr sz="800">
              <a:latin typeface="Times New Roman"/>
              <a:cs typeface="Times New Roman"/>
            </a:endParaRPr>
          </a:p>
        </p:txBody>
      </p:sp>
      <p:sp>
        <p:nvSpPr>
          <p:cNvPr id="1052" name="object 1048">
            <a:extLst>
              <a:ext uri="{FF2B5EF4-FFF2-40B4-BE49-F238E27FC236}">
                <a16:creationId xmlns:a16="http://schemas.microsoft.com/office/drawing/2014/main" id="{96853C0C-FAE4-D047-B77A-78DCFA2523CD}"/>
              </a:ext>
            </a:extLst>
          </p:cNvPr>
          <p:cNvSpPr txBox="1"/>
          <p:nvPr/>
        </p:nvSpPr>
        <p:spPr>
          <a:xfrm>
            <a:off x="4966627" y="6314841"/>
            <a:ext cx="135890" cy="126364"/>
          </a:xfrm>
          <a:prstGeom prst="rect">
            <a:avLst/>
          </a:prstGeom>
        </p:spPr>
        <p:txBody>
          <a:bodyPr vert="horz" wrap="square" lIns="0" tIns="0" rIns="0" bIns="0" rtlCol="0">
            <a:spAutoFit/>
          </a:bodyPr>
          <a:lstStyle/>
          <a:p>
            <a:pPr marL="12700">
              <a:lnSpc>
                <a:spcPct val="100000"/>
              </a:lnSpc>
            </a:pPr>
            <a:r>
              <a:rPr sz="800" spc="20" dirty="0">
                <a:solidFill>
                  <a:srgbClr val="595959"/>
                </a:solidFill>
                <a:latin typeface="Times New Roman"/>
                <a:cs typeface="Times New Roman"/>
              </a:rPr>
              <a:t>5</a:t>
            </a:r>
            <a:r>
              <a:rPr sz="800" spc="35" dirty="0">
                <a:solidFill>
                  <a:srgbClr val="595959"/>
                </a:solidFill>
                <a:latin typeface="Times New Roman"/>
                <a:cs typeface="Times New Roman"/>
              </a:rPr>
              <a:t>0</a:t>
            </a:r>
            <a:endParaRPr sz="800">
              <a:latin typeface="Times New Roman"/>
              <a:cs typeface="Times New Roman"/>
            </a:endParaRPr>
          </a:p>
        </p:txBody>
      </p:sp>
      <p:sp>
        <p:nvSpPr>
          <p:cNvPr id="1053" name="object 1049">
            <a:extLst>
              <a:ext uri="{FF2B5EF4-FFF2-40B4-BE49-F238E27FC236}">
                <a16:creationId xmlns:a16="http://schemas.microsoft.com/office/drawing/2014/main" id="{8998E1A5-7895-DD4A-A954-FED19998147F}"/>
              </a:ext>
            </a:extLst>
          </p:cNvPr>
          <p:cNvSpPr txBox="1"/>
          <p:nvPr/>
        </p:nvSpPr>
        <p:spPr>
          <a:xfrm>
            <a:off x="5709953" y="6314841"/>
            <a:ext cx="13652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6</a:t>
            </a:r>
            <a:r>
              <a:rPr sz="800" spc="35" dirty="0">
                <a:solidFill>
                  <a:srgbClr val="595959"/>
                </a:solidFill>
                <a:latin typeface="Times New Roman"/>
                <a:cs typeface="Times New Roman"/>
              </a:rPr>
              <a:t>0</a:t>
            </a:r>
            <a:endParaRPr sz="800">
              <a:latin typeface="Times New Roman"/>
              <a:cs typeface="Times New Roman"/>
            </a:endParaRPr>
          </a:p>
        </p:txBody>
      </p:sp>
      <p:sp>
        <p:nvSpPr>
          <p:cNvPr id="1054" name="object 1050">
            <a:extLst>
              <a:ext uri="{FF2B5EF4-FFF2-40B4-BE49-F238E27FC236}">
                <a16:creationId xmlns:a16="http://schemas.microsoft.com/office/drawing/2014/main" id="{5F356794-BC82-8A48-9451-DBDA7D1F27E8}"/>
              </a:ext>
            </a:extLst>
          </p:cNvPr>
          <p:cNvSpPr txBox="1"/>
          <p:nvPr/>
        </p:nvSpPr>
        <p:spPr>
          <a:xfrm>
            <a:off x="695854" y="3277216"/>
            <a:ext cx="177421" cy="2847340"/>
          </a:xfrm>
          <a:prstGeom prst="rect">
            <a:avLst/>
          </a:prstGeom>
        </p:spPr>
        <p:txBody>
          <a:bodyPr vert="vert270" wrap="square" lIns="0" tIns="0" rIns="0" bIns="0" rtlCol="0">
            <a:spAutoFit/>
          </a:bodyPr>
          <a:lstStyle/>
          <a:p>
            <a:pPr marL="1242060" marR="5080" indent="-1229995">
              <a:lnSpc>
                <a:spcPct val="101600"/>
              </a:lnSpc>
            </a:pPr>
            <a:r>
              <a:rPr sz="1200" spc="-5" dirty="0">
                <a:solidFill>
                  <a:srgbClr val="595959"/>
                </a:solidFill>
                <a:latin typeface="Times New Roman"/>
                <a:cs typeface="Times New Roman"/>
              </a:rPr>
              <a:t>P</a:t>
            </a:r>
            <a:r>
              <a:rPr sz="1200" dirty="0">
                <a:solidFill>
                  <a:srgbClr val="595959"/>
                </a:solidFill>
                <a:latin typeface="Times New Roman"/>
                <a:cs typeface="Times New Roman"/>
              </a:rPr>
              <a:t>erc</a:t>
            </a:r>
            <a:r>
              <a:rPr sz="1200" spc="-15" dirty="0">
                <a:solidFill>
                  <a:srgbClr val="595959"/>
                </a:solidFill>
                <a:latin typeface="Times New Roman"/>
                <a:cs typeface="Times New Roman"/>
              </a:rPr>
              <a:t>e</a:t>
            </a:r>
            <a:r>
              <a:rPr sz="1200" dirty="0">
                <a:solidFill>
                  <a:srgbClr val="595959"/>
                </a:solidFill>
                <a:latin typeface="Times New Roman"/>
                <a:cs typeface="Times New Roman"/>
              </a:rPr>
              <a:t>nt</a:t>
            </a:r>
            <a:r>
              <a:rPr sz="1200" spc="5" dirty="0">
                <a:solidFill>
                  <a:srgbClr val="595959"/>
                </a:solidFill>
                <a:latin typeface="Times New Roman"/>
                <a:cs typeface="Times New Roman"/>
              </a:rPr>
              <a:t>ag</a:t>
            </a:r>
            <a:r>
              <a:rPr sz="1200" dirty="0">
                <a:solidFill>
                  <a:srgbClr val="595959"/>
                </a:solidFill>
                <a:latin typeface="Times New Roman"/>
                <a:cs typeface="Times New Roman"/>
              </a:rPr>
              <a:t>e</a:t>
            </a:r>
            <a:r>
              <a:rPr sz="1200" spc="55" dirty="0">
                <a:solidFill>
                  <a:srgbClr val="595959"/>
                </a:solidFill>
                <a:latin typeface="Times New Roman"/>
                <a:cs typeface="Times New Roman"/>
              </a:rPr>
              <a:t> </a:t>
            </a:r>
            <a:r>
              <a:rPr sz="1200" spc="5" dirty="0">
                <a:solidFill>
                  <a:srgbClr val="595959"/>
                </a:solidFill>
                <a:latin typeface="Times New Roman"/>
                <a:cs typeface="Times New Roman"/>
              </a:rPr>
              <a:t>o</a:t>
            </a:r>
            <a:r>
              <a:rPr sz="1200" dirty="0">
                <a:solidFill>
                  <a:srgbClr val="595959"/>
                </a:solidFill>
                <a:latin typeface="Times New Roman"/>
                <a:cs typeface="Times New Roman"/>
              </a:rPr>
              <a:t>f</a:t>
            </a:r>
            <a:r>
              <a:rPr sz="1200" spc="25" dirty="0">
                <a:solidFill>
                  <a:srgbClr val="595959"/>
                </a:solidFill>
                <a:latin typeface="Times New Roman"/>
                <a:cs typeface="Times New Roman"/>
              </a:rPr>
              <a:t> </a:t>
            </a:r>
            <a:r>
              <a:rPr sz="1200" spc="5" dirty="0">
                <a:solidFill>
                  <a:srgbClr val="595959"/>
                </a:solidFill>
                <a:latin typeface="Times New Roman"/>
                <a:cs typeface="Times New Roman"/>
              </a:rPr>
              <a:t>b</a:t>
            </a:r>
            <a:r>
              <a:rPr sz="1200" dirty="0">
                <a:solidFill>
                  <a:srgbClr val="595959"/>
                </a:solidFill>
                <a:latin typeface="Times New Roman"/>
                <a:cs typeface="Times New Roman"/>
              </a:rPr>
              <a:t>r</a:t>
            </a:r>
            <a:r>
              <a:rPr sz="1200" spc="5" dirty="0">
                <a:solidFill>
                  <a:srgbClr val="595959"/>
                </a:solidFill>
                <a:latin typeface="Times New Roman"/>
                <a:cs typeface="Times New Roman"/>
              </a:rPr>
              <a:t>a</a:t>
            </a:r>
            <a:r>
              <a:rPr sz="1200" dirty="0">
                <a:solidFill>
                  <a:srgbClr val="595959"/>
                </a:solidFill>
                <a:latin typeface="Times New Roman"/>
                <a:cs typeface="Times New Roman"/>
              </a:rPr>
              <a:t>n</a:t>
            </a:r>
            <a:r>
              <a:rPr sz="1200" spc="-10" dirty="0">
                <a:solidFill>
                  <a:srgbClr val="595959"/>
                </a:solidFill>
                <a:latin typeface="Times New Roman"/>
                <a:cs typeface="Times New Roman"/>
              </a:rPr>
              <a:t>d</a:t>
            </a:r>
            <a:r>
              <a:rPr sz="1200" dirty="0">
                <a:solidFill>
                  <a:srgbClr val="595959"/>
                </a:solidFill>
                <a:latin typeface="Times New Roman"/>
                <a:cs typeface="Times New Roman"/>
              </a:rPr>
              <a:t>ed</a:t>
            </a:r>
            <a:r>
              <a:rPr sz="1200" spc="45" dirty="0">
                <a:solidFill>
                  <a:srgbClr val="595959"/>
                </a:solidFill>
                <a:latin typeface="Times New Roman"/>
                <a:cs typeface="Times New Roman"/>
              </a:rPr>
              <a:t> </a:t>
            </a:r>
            <a:r>
              <a:rPr sz="1200" spc="5" dirty="0">
                <a:solidFill>
                  <a:srgbClr val="595959"/>
                </a:solidFill>
                <a:latin typeface="Times New Roman"/>
                <a:cs typeface="Times New Roman"/>
              </a:rPr>
              <a:t>p</a:t>
            </a:r>
            <a:r>
              <a:rPr sz="1200" dirty="0">
                <a:solidFill>
                  <a:srgbClr val="595959"/>
                </a:solidFill>
                <a:latin typeface="Times New Roman"/>
                <a:cs typeface="Times New Roman"/>
              </a:rPr>
              <a:t>r</a:t>
            </a:r>
            <a:r>
              <a:rPr sz="1200" spc="5" dirty="0">
                <a:solidFill>
                  <a:srgbClr val="595959"/>
                </a:solidFill>
                <a:latin typeface="Times New Roman"/>
                <a:cs typeface="Times New Roman"/>
              </a:rPr>
              <a:t>od</a:t>
            </a:r>
            <a:r>
              <a:rPr sz="1200" spc="-10" dirty="0">
                <a:solidFill>
                  <a:srgbClr val="595959"/>
                </a:solidFill>
                <a:latin typeface="Times New Roman"/>
                <a:cs typeface="Times New Roman"/>
              </a:rPr>
              <a:t>u</a:t>
            </a:r>
            <a:r>
              <a:rPr sz="1200" dirty="0">
                <a:solidFill>
                  <a:srgbClr val="595959"/>
                </a:solidFill>
                <a:latin typeface="Times New Roman"/>
                <a:cs typeface="Times New Roman"/>
              </a:rPr>
              <a:t>cts</a:t>
            </a:r>
            <a:r>
              <a:rPr sz="1200" spc="45" dirty="0">
                <a:solidFill>
                  <a:srgbClr val="595959"/>
                </a:solidFill>
                <a:latin typeface="Times New Roman"/>
                <a:cs typeface="Times New Roman"/>
              </a:rPr>
              <a:t> </a:t>
            </a:r>
            <a:r>
              <a:rPr sz="1200" spc="5" dirty="0">
                <a:solidFill>
                  <a:srgbClr val="595959"/>
                </a:solidFill>
                <a:latin typeface="Times New Roman"/>
                <a:cs typeface="Times New Roman"/>
              </a:rPr>
              <a:t>p</a:t>
            </a:r>
            <a:r>
              <a:rPr sz="1200" spc="-15" dirty="0">
                <a:solidFill>
                  <a:srgbClr val="595959"/>
                </a:solidFill>
                <a:latin typeface="Times New Roman"/>
                <a:cs typeface="Times New Roman"/>
              </a:rPr>
              <a:t>e</a:t>
            </a:r>
            <a:r>
              <a:rPr sz="1200" dirty="0">
                <a:solidFill>
                  <a:srgbClr val="595959"/>
                </a:solidFill>
                <a:latin typeface="Times New Roman"/>
                <a:cs typeface="Times New Roman"/>
              </a:rPr>
              <a:t>r sh</a:t>
            </a:r>
            <a:r>
              <a:rPr sz="1200" spc="5" dirty="0">
                <a:solidFill>
                  <a:srgbClr val="595959"/>
                </a:solidFill>
                <a:latin typeface="Times New Roman"/>
                <a:cs typeface="Times New Roman"/>
              </a:rPr>
              <a:t>o</a:t>
            </a:r>
            <a:r>
              <a:rPr sz="1200" dirty="0">
                <a:solidFill>
                  <a:srgbClr val="595959"/>
                </a:solidFill>
                <a:latin typeface="Times New Roman"/>
                <a:cs typeface="Times New Roman"/>
              </a:rPr>
              <a:t>p</a:t>
            </a:r>
            <a:endParaRPr sz="1200">
              <a:latin typeface="Times New Roman"/>
              <a:cs typeface="Times New Roman"/>
            </a:endParaRPr>
          </a:p>
        </p:txBody>
      </p:sp>
      <p:sp>
        <p:nvSpPr>
          <p:cNvPr id="1055" name="object 1051">
            <a:extLst>
              <a:ext uri="{FF2B5EF4-FFF2-40B4-BE49-F238E27FC236}">
                <a16:creationId xmlns:a16="http://schemas.microsoft.com/office/drawing/2014/main" id="{B9EAD7F8-D8D1-B742-ABA2-AA9F48F87638}"/>
              </a:ext>
            </a:extLst>
          </p:cNvPr>
          <p:cNvSpPr txBox="1"/>
          <p:nvPr/>
        </p:nvSpPr>
        <p:spPr>
          <a:xfrm>
            <a:off x="2815894" y="6476386"/>
            <a:ext cx="1463040" cy="184666"/>
          </a:xfrm>
          <a:prstGeom prst="rect">
            <a:avLst/>
          </a:prstGeom>
        </p:spPr>
        <p:txBody>
          <a:bodyPr vert="horz" wrap="square" lIns="0" tIns="0" rIns="0" bIns="0" rtlCol="0">
            <a:spAutoFit/>
          </a:bodyPr>
          <a:lstStyle/>
          <a:p>
            <a:pPr marL="12700">
              <a:lnSpc>
                <a:spcPct val="100000"/>
              </a:lnSpc>
            </a:pPr>
            <a:r>
              <a:rPr sz="1200" spc="50" dirty="0">
                <a:solidFill>
                  <a:srgbClr val="595959"/>
                </a:solidFill>
                <a:latin typeface="Times New Roman"/>
                <a:cs typeface="Times New Roman"/>
              </a:rPr>
              <a:t>P</a:t>
            </a:r>
            <a:r>
              <a:rPr sz="1200" spc="-35" dirty="0">
                <a:solidFill>
                  <a:srgbClr val="595959"/>
                </a:solidFill>
                <a:latin typeface="Times New Roman"/>
                <a:cs typeface="Times New Roman"/>
              </a:rPr>
              <a:t>r</a:t>
            </a:r>
            <a:r>
              <a:rPr sz="1200" spc="-90" dirty="0">
                <a:solidFill>
                  <a:srgbClr val="595959"/>
                </a:solidFill>
                <a:latin typeface="Times New Roman"/>
                <a:cs typeface="Times New Roman"/>
              </a:rPr>
              <a:t>i</a:t>
            </a:r>
            <a:r>
              <a:rPr sz="1200" spc="245" dirty="0">
                <a:solidFill>
                  <a:srgbClr val="595959"/>
                </a:solidFill>
                <a:latin typeface="Times New Roman"/>
                <a:cs typeface="Times New Roman"/>
              </a:rPr>
              <a:t>c</a:t>
            </a:r>
            <a:r>
              <a:rPr sz="1200" spc="260" dirty="0">
                <a:solidFill>
                  <a:srgbClr val="595959"/>
                </a:solidFill>
                <a:latin typeface="Times New Roman"/>
                <a:cs typeface="Times New Roman"/>
              </a:rPr>
              <a:t>e</a:t>
            </a:r>
            <a:r>
              <a:rPr sz="1200" spc="65" dirty="0">
                <a:solidFill>
                  <a:srgbClr val="595959"/>
                </a:solidFill>
                <a:latin typeface="Times New Roman"/>
                <a:cs typeface="Times New Roman"/>
              </a:rPr>
              <a:t> </a:t>
            </a:r>
            <a:r>
              <a:rPr sz="1200" spc="225" dirty="0">
                <a:solidFill>
                  <a:srgbClr val="595959"/>
                </a:solidFill>
                <a:latin typeface="Times New Roman"/>
                <a:cs typeface="Times New Roman"/>
              </a:rPr>
              <a:t>p</a:t>
            </a:r>
            <a:r>
              <a:rPr sz="1200" spc="305" dirty="0">
                <a:solidFill>
                  <a:srgbClr val="595959"/>
                </a:solidFill>
                <a:latin typeface="Times New Roman"/>
                <a:cs typeface="Times New Roman"/>
              </a:rPr>
              <a:t>a</a:t>
            </a:r>
            <a:r>
              <a:rPr sz="1200" spc="-90" dirty="0">
                <a:solidFill>
                  <a:srgbClr val="595959"/>
                </a:solidFill>
                <a:latin typeface="Times New Roman"/>
                <a:cs typeface="Times New Roman"/>
              </a:rPr>
              <a:t>i</a:t>
            </a:r>
            <a:r>
              <a:rPr sz="1200" spc="235" dirty="0">
                <a:solidFill>
                  <a:srgbClr val="595959"/>
                </a:solidFill>
                <a:latin typeface="Times New Roman"/>
                <a:cs typeface="Times New Roman"/>
              </a:rPr>
              <a:t>d</a:t>
            </a:r>
            <a:r>
              <a:rPr sz="1200" spc="35" dirty="0">
                <a:solidFill>
                  <a:srgbClr val="595959"/>
                </a:solidFill>
                <a:latin typeface="Times New Roman"/>
                <a:cs typeface="Times New Roman"/>
              </a:rPr>
              <a:t> </a:t>
            </a:r>
            <a:r>
              <a:rPr sz="1200" spc="225" dirty="0">
                <a:solidFill>
                  <a:srgbClr val="595959"/>
                </a:solidFill>
                <a:latin typeface="Times New Roman"/>
                <a:cs typeface="Times New Roman"/>
              </a:rPr>
              <a:t>p</a:t>
            </a:r>
            <a:r>
              <a:rPr sz="1200" spc="260" dirty="0">
                <a:solidFill>
                  <a:srgbClr val="595959"/>
                </a:solidFill>
                <a:latin typeface="Times New Roman"/>
                <a:cs typeface="Times New Roman"/>
              </a:rPr>
              <a:t>e</a:t>
            </a:r>
            <a:r>
              <a:rPr sz="1200" spc="-35" dirty="0">
                <a:solidFill>
                  <a:srgbClr val="595959"/>
                </a:solidFill>
                <a:latin typeface="Times New Roman"/>
                <a:cs typeface="Times New Roman"/>
              </a:rPr>
              <a:t>r</a:t>
            </a:r>
            <a:r>
              <a:rPr sz="1200" spc="55" dirty="0">
                <a:solidFill>
                  <a:srgbClr val="595959"/>
                </a:solidFill>
                <a:latin typeface="Times New Roman"/>
                <a:cs typeface="Times New Roman"/>
              </a:rPr>
              <a:t> </a:t>
            </a:r>
            <a:r>
              <a:rPr sz="1200" spc="-105" dirty="0">
                <a:solidFill>
                  <a:srgbClr val="595959"/>
                </a:solidFill>
                <a:latin typeface="Times New Roman"/>
                <a:cs typeface="Times New Roman"/>
              </a:rPr>
              <a:t>i</a:t>
            </a:r>
            <a:r>
              <a:rPr sz="1200" spc="90" dirty="0">
                <a:solidFill>
                  <a:srgbClr val="595959"/>
                </a:solidFill>
                <a:latin typeface="Times New Roman"/>
                <a:cs typeface="Times New Roman"/>
              </a:rPr>
              <a:t>t</a:t>
            </a:r>
            <a:r>
              <a:rPr sz="1200" spc="245" dirty="0">
                <a:solidFill>
                  <a:srgbClr val="595959"/>
                </a:solidFill>
                <a:latin typeface="Times New Roman"/>
                <a:cs typeface="Times New Roman"/>
              </a:rPr>
              <a:t>e</a:t>
            </a:r>
            <a:r>
              <a:rPr sz="1200" spc="210" dirty="0">
                <a:solidFill>
                  <a:srgbClr val="595959"/>
                </a:solidFill>
                <a:latin typeface="Times New Roman"/>
                <a:cs typeface="Times New Roman"/>
              </a:rPr>
              <a:t>m</a:t>
            </a:r>
            <a:endParaRPr sz="1200">
              <a:latin typeface="Times New Roman"/>
              <a:cs typeface="Times New Roman"/>
            </a:endParaRPr>
          </a:p>
        </p:txBody>
      </p:sp>
      <p:sp>
        <p:nvSpPr>
          <p:cNvPr id="1056" name="object 1052">
            <a:extLst>
              <a:ext uri="{FF2B5EF4-FFF2-40B4-BE49-F238E27FC236}">
                <a16:creationId xmlns:a16="http://schemas.microsoft.com/office/drawing/2014/main" id="{6587AA3D-CB9F-F74E-A725-D65C20A81339}"/>
              </a:ext>
            </a:extLst>
          </p:cNvPr>
          <p:cNvSpPr txBox="1"/>
          <p:nvPr/>
        </p:nvSpPr>
        <p:spPr>
          <a:xfrm>
            <a:off x="6653248" y="3135723"/>
            <a:ext cx="2835910" cy="1661993"/>
          </a:xfrm>
          <a:prstGeom prst="rect">
            <a:avLst/>
          </a:prstGeom>
        </p:spPr>
        <p:txBody>
          <a:bodyPr vert="horz" wrap="square" lIns="0" tIns="0" rIns="0" bIns="0" rtlCol="0">
            <a:spAutoFit/>
          </a:bodyPr>
          <a:lstStyle/>
          <a:p>
            <a:r>
              <a:rPr lang="en-SG" dirty="0"/>
              <a:t>1. How many clusters are here?</a:t>
            </a:r>
            <a:br>
              <a:rPr lang="en-SG" dirty="0"/>
            </a:br>
            <a:br>
              <a:rPr lang="en-SG" dirty="0"/>
            </a:br>
            <a:r>
              <a:rPr lang="en-SG" b="1" dirty="0">
                <a:solidFill>
                  <a:schemeClr val="accent6"/>
                </a:solidFill>
              </a:rPr>
              <a:t>7 Clusters</a:t>
            </a:r>
            <a:br>
              <a:rPr lang="en-SG" dirty="0"/>
            </a:br>
            <a:br>
              <a:rPr lang="en-SG" dirty="0"/>
            </a:br>
            <a:endParaRPr lang="en-SG" dirty="0"/>
          </a:p>
        </p:txBody>
      </p:sp>
      <p:sp>
        <p:nvSpPr>
          <p:cNvPr id="1058" name="object 1054">
            <a:extLst>
              <a:ext uri="{FF2B5EF4-FFF2-40B4-BE49-F238E27FC236}">
                <a16:creationId xmlns:a16="http://schemas.microsoft.com/office/drawing/2014/main" id="{8B4B46C7-3C90-AE4D-B279-3D782B95B74D}"/>
              </a:ext>
            </a:extLst>
          </p:cNvPr>
          <p:cNvSpPr/>
          <p:nvPr/>
        </p:nvSpPr>
        <p:spPr>
          <a:xfrm>
            <a:off x="1542287" y="3020567"/>
            <a:ext cx="3931919" cy="3255264"/>
          </a:xfrm>
          <a:prstGeom prst="rect">
            <a:avLst/>
          </a:prstGeom>
          <a:blipFill>
            <a:blip r:embed="rId7"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81517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K-Means Clustering Example</a:t>
            </a:r>
          </a:p>
        </p:txBody>
      </p:sp>
      <p:sp>
        <p:nvSpPr>
          <p:cNvPr id="1057" name="object 9">
            <a:extLst>
              <a:ext uri="{FF2B5EF4-FFF2-40B4-BE49-F238E27FC236}">
                <a16:creationId xmlns:a16="http://schemas.microsoft.com/office/drawing/2014/main" id="{9626FF9E-DED0-774D-8739-C2AEAA3BDEE3}"/>
              </a:ext>
            </a:extLst>
          </p:cNvPr>
          <p:cNvSpPr/>
          <p:nvPr/>
        </p:nvSpPr>
        <p:spPr>
          <a:xfrm>
            <a:off x="3267455"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59" name="object 10">
            <a:extLst>
              <a:ext uri="{FF2B5EF4-FFF2-40B4-BE49-F238E27FC236}">
                <a16:creationId xmlns:a16="http://schemas.microsoft.com/office/drawing/2014/main" id="{B9B3889F-3F6B-1440-BA26-5044E3A0F987}"/>
              </a:ext>
            </a:extLst>
          </p:cNvPr>
          <p:cNvSpPr/>
          <p:nvPr/>
        </p:nvSpPr>
        <p:spPr>
          <a:xfrm>
            <a:off x="332536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60" name="object 11">
            <a:extLst>
              <a:ext uri="{FF2B5EF4-FFF2-40B4-BE49-F238E27FC236}">
                <a16:creationId xmlns:a16="http://schemas.microsoft.com/office/drawing/2014/main" id="{87ECB0FD-A086-0B4F-AB48-2A8576CAAC10}"/>
              </a:ext>
            </a:extLst>
          </p:cNvPr>
          <p:cNvSpPr/>
          <p:nvPr/>
        </p:nvSpPr>
        <p:spPr>
          <a:xfrm>
            <a:off x="338480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61" name="object 12">
            <a:extLst>
              <a:ext uri="{FF2B5EF4-FFF2-40B4-BE49-F238E27FC236}">
                <a16:creationId xmlns:a16="http://schemas.microsoft.com/office/drawing/2014/main" id="{C4638340-D797-744B-8F84-6B5D8DC8AC2A}"/>
              </a:ext>
            </a:extLst>
          </p:cNvPr>
          <p:cNvSpPr/>
          <p:nvPr/>
        </p:nvSpPr>
        <p:spPr>
          <a:xfrm>
            <a:off x="3442715"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62" name="object 13">
            <a:extLst>
              <a:ext uri="{FF2B5EF4-FFF2-40B4-BE49-F238E27FC236}">
                <a16:creationId xmlns:a16="http://schemas.microsoft.com/office/drawing/2014/main" id="{C02D14AB-E745-DF4B-B13C-F3B41317306E}"/>
              </a:ext>
            </a:extLst>
          </p:cNvPr>
          <p:cNvSpPr/>
          <p:nvPr/>
        </p:nvSpPr>
        <p:spPr>
          <a:xfrm>
            <a:off x="350062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63" name="object 14">
            <a:extLst>
              <a:ext uri="{FF2B5EF4-FFF2-40B4-BE49-F238E27FC236}">
                <a16:creationId xmlns:a16="http://schemas.microsoft.com/office/drawing/2014/main" id="{911DDAEF-5B16-034D-9553-A5EF9D24D1A5}"/>
              </a:ext>
            </a:extLst>
          </p:cNvPr>
          <p:cNvSpPr/>
          <p:nvPr/>
        </p:nvSpPr>
        <p:spPr>
          <a:xfrm>
            <a:off x="3560064"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64" name="object 15">
            <a:extLst>
              <a:ext uri="{FF2B5EF4-FFF2-40B4-BE49-F238E27FC236}">
                <a16:creationId xmlns:a16="http://schemas.microsoft.com/office/drawing/2014/main" id="{F1A0A648-C681-0E49-9C65-05953C99A7BE}"/>
              </a:ext>
            </a:extLst>
          </p:cNvPr>
          <p:cNvSpPr/>
          <p:nvPr/>
        </p:nvSpPr>
        <p:spPr>
          <a:xfrm>
            <a:off x="3617976"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65" name="object 16">
            <a:extLst>
              <a:ext uri="{FF2B5EF4-FFF2-40B4-BE49-F238E27FC236}">
                <a16:creationId xmlns:a16="http://schemas.microsoft.com/office/drawing/2014/main" id="{235C9B29-AB70-6948-9932-7D1F4D34182D}"/>
              </a:ext>
            </a:extLst>
          </p:cNvPr>
          <p:cNvSpPr/>
          <p:nvPr/>
        </p:nvSpPr>
        <p:spPr>
          <a:xfrm>
            <a:off x="3677411" y="5900927"/>
            <a:ext cx="32384" cy="0"/>
          </a:xfrm>
          <a:custGeom>
            <a:avLst/>
            <a:gdLst/>
            <a:ahLst/>
            <a:cxnLst/>
            <a:rect l="l" t="t" r="r" b="b"/>
            <a:pathLst>
              <a:path w="32385">
                <a:moveTo>
                  <a:pt x="0" y="0"/>
                </a:moveTo>
                <a:lnTo>
                  <a:pt x="32004" y="0"/>
                </a:lnTo>
              </a:path>
            </a:pathLst>
          </a:custGeom>
          <a:ln w="9144">
            <a:solidFill>
              <a:srgbClr val="D8D8D8"/>
            </a:solidFill>
          </a:ln>
        </p:spPr>
        <p:txBody>
          <a:bodyPr wrap="square" lIns="0" tIns="0" rIns="0" bIns="0" rtlCol="0"/>
          <a:lstStyle/>
          <a:p>
            <a:endParaRPr/>
          </a:p>
        </p:txBody>
      </p:sp>
      <p:sp>
        <p:nvSpPr>
          <p:cNvPr id="1066" name="object 17">
            <a:extLst>
              <a:ext uri="{FF2B5EF4-FFF2-40B4-BE49-F238E27FC236}">
                <a16:creationId xmlns:a16="http://schemas.microsoft.com/office/drawing/2014/main" id="{0547F2A2-C92B-8B41-873D-A53623E0D498}"/>
              </a:ext>
            </a:extLst>
          </p:cNvPr>
          <p:cNvSpPr/>
          <p:nvPr/>
        </p:nvSpPr>
        <p:spPr>
          <a:xfrm>
            <a:off x="3735323"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67" name="object 18">
            <a:extLst>
              <a:ext uri="{FF2B5EF4-FFF2-40B4-BE49-F238E27FC236}">
                <a16:creationId xmlns:a16="http://schemas.microsoft.com/office/drawing/2014/main" id="{A0EE1AE8-D67B-424B-8CEE-F0A8B68568BC}"/>
              </a:ext>
            </a:extLst>
          </p:cNvPr>
          <p:cNvSpPr/>
          <p:nvPr/>
        </p:nvSpPr>
        <p:spPr>
          <a:xfrm>
            <a:off x="3793235"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68" name="object 19">
            <a:extLst>
              <a:ext uri="{FF2B5EF4-FFF2-40B4-BE49-F238E27FC236}">
                <a16:creationId xmlns:a16="http://schemas.microsoft.com/office/drawing/2014/main" id="{E82D5042-CEBB-574D-8F09-A2CF38C6C307}"/>
              </a:ext>
            </a:extLst>
          </p:cNvPr>
          <p:cNvSpPr/>
          <p:nvPr/>
        </p:nvSpPr>
        <p:spPr>
          <a:xfrm>
            <a:off x="3852672"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69" name="object 20">
            <a:extLst>
              <a:ext uri="{FF2B5EF4-FFF2-40B4-BE49-F238E27FC236}">
                <a16:creationId xmlns:a16="http://schemas.microsoft.com/office/drawing/2014/main" id="{D497410C-E979-7A4F-B7AF-DC6E200CF8FA}"/>
              </a:ext>
            </a:extLst>
          </p:cNvPr>
          <p:cNvSpPr/>
          <p:nvPr/>
        </p:nvSpPr>
        <p:spPr>
          <a:xfrm>
            <a:off x="3910584"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70" name="object 21">
            <a:extLst>
              <a:ext uri="{FF2B5EF4-FFF2-40B4-BE49-F238E27FC236}">
                <a16:creationId xmlns:a16="http://schemas.microsoft.com/office/drawing/2014/main" id="{EBB5536C-D951-B84E-9A7E-2DC30257B2D1}"/>
              </a:ext>
            </a:extLst>
          </p:cNvPr>
          <p:cNvSpPr/>
          <p:nvPr/>
        </p:nvSpPr>
        <p:spPr>
          <a:xfrm>
            <a:off x="3968496"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71" name="object 22">
            <a:extLst>
              <a:ext uri="{FF2B5EF4-FFF2-40B4-BE49-F238E27FC236}">
                <a16:creationId xmlns:a16="http://schemas.microsoft.com/office/drawing/2014/main" id="{49E2F506-BC49-2143-AECA-746EB7EB6622}"/>
              </a:ext>
            </a:extLst>
          </p:cNvPr>
          <p:cNvSpPr/>
          <p:nvPr/>
        </p:nvSpPr>
        <p:spPr>
          <a:xfrm>
            <a:off x="4027932"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72" name="object 23">
            <a:extLst>
              <a:ext uri="{FF2B5EF4-FFF2-40B4-BE49-F238E27FC236}">
                <a16:creationId xmlns:a16="http://schemas.microsoft.com/office/drawing/2014/main" id="{DAF543FF-5588-AE4B-A544-0598D6F317E2}"/>
              </a:ext>
            </a:extLst>
          </p:cNvPr>
          <p:cNvSpPr/>
          <p:nvPr/>
        </p:nvSpPr>
        <p:spPr>
          <a:xfrm>
            <a:off x="4085844"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73" name="object 24">
            <a:extLst>
              <a:ext uri="{FF2B5EF4-FFF2-40B4-BE49-F238E27FC236}">
                <a16:creationId xmlns:a16="http://schemas.microsoft.com/office/drawing/2014/main" id="{B92DC6C4-30B5-4344-B134-3CF69BDB342A}"/>
              </a:ext>
            </a:extLst>
          </p:cNvPr>
          <p:cNvSpPr/>
          <p:nvPr/>
        </p:nvSpPr>
        <p:spPr>
          <a:xfrm>
            <a:off x="4143755"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74" name="object 25">
            <a:extLst>
              <a:ext uri="{FF2B5EF4-FFF2-40B4-BE49-F238E27FC236}">
                <a16:creationId xmlns:a16="http://schemas.microsoft.com/office/drawing/2014/main" id="{8F0F7A4D-9788-704B-9826-750461AF0756}"/>
              </a:ext>
            </a:extLst>
          </p:cNvPr>
          <p:cNvSpPr/>
          <p:nvPr/>
        </p:nvSpPr>
        <p:spPr>
          <a:xfrm>
            <a:off x="4203191"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75" name="object 26">
            <a:extLst>
              <a:ext uri="{FF2B5EF4-FFF2-40B4-BE49-F238E27FC236}">
                <a16:creationId xmlns:a16="http://schemas.microsoft.com/office/drawing/2014/main" id="{A899B188-2DC9-EB4A-B9B3-3D2B26533798}"/>
              </a:ext>
            </a:extLst>
          </p:cNvPr>
          <p:cNvSpPr/>
          <p:nvPr/>
        </p:nvSpPr>
        <p:spPr>
          <a:xfrm>
            <a:off x="426110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76" name="object 27">
            <a:extLst>
              <a:ext uri="{FF2B5EF4-FFF2-40B4-BE49-F238E27FC236}">
                <a16:creationId xmlns:a16="http://schemas.microsoft.com/office/drawing/2014/main" id="{811C986B-4FDF-9641-8D4E-46485D5027C1}"/>
              </a:ext>
            </a:extLst>
          </p:cNvPr>
          <p:cNvSpPr/>
          <p:nvPr/>
        </p:nvSpPr>
        <p:spPr>
          <a:xfrm>
            <a:off x="4320540" y="59009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1077" name="object 28">
            <a:extLst>
              <a:ext uri="{FF2B5EF4-FFF2-40B4-BE49-F238E27FC236}">
                <a16:creationId xmlns:a16="http://schemas.microsoft.com/office/drawing/2014/main" id="{7A987D95-C4A4-094A-9C58-82ADA5D00E2E}"/>
              </a:ext>
            </a:extLst>
          </p:cNvPr>
          <p:cNvSpPr/>
          <p:nvPr/>
        </p:nvSpPr>
        <p:spPr>
          <a:xfrm>
            <a:off x="4378452"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78" name="object 29">
            <a:extLst>
              <a:ext uri="{FF2B5EF4-FFF2-40B4-BE49-F238E27FC236}">
                <a16:creationId xmlns:a16="http://schemas.microsoft.com/office/drawing/2014/main" id="{DDD00750-83BE-4E49-9C1B-A9ED935BA8B1}"/>
              </a:ext>
            </a:extLst>
          </p:cNvPr>
          <p:cNvSpPr/>
          <p:nvPr/>
        </p:nvSpPr>
        <p:spPr>
          <a:xfrm>
            <a:off x="4436364"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79" name="object 30">
            <a:extLst>
              <a:ext uri="{FF2B5EF4-FFF2-40B4-BE49-F238E27FC236}">
                <a16:creationId xmlns:a16="http://schemas.microsoft.com/office/drawing/2014/main" id="{1DC76A3B-EBC3-F74D-BFDD-2EAEFB57296B}"/>
              </a:ext>
            </a:extLst>
          </p:cNvPr>
          <p:cNvSpPr/>
          <p:nvPr/>
        </p:nvSpPr>
        <p:spPr>
          <a:xfrm>
            <a:off x="4495800"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80" name="object 31">
            <a:extLst>
              <a:ext uri="{FF2B5EF4-FFF2-40B4-BE49-F238E27FC236}">
                <a16:creationId xmlns:a16="http://schemas.microsoft.com/office/drawing/2014/main" id="{F3A2DBD4-AC2A-9B4B-A2EE-7F026850EE62}"/>
              </a:ext>
            </a:extLst>
          </p:cNvPr>
          <p:cNvSpPr/>
          <p:nvPr/>
        </p:nvSpPr>
        <p:spPr>
          <a:xfrm>
            <a:off x="4553711"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81" name="object 32">
            <a:extLst>
              <a:ext uri="{FF2B5EF4-FFF2-40B4-BE49-F238E27FC236}">
                <a16:creationId xmlns:a16="http://schemas.microsoft.com/office/drawing/2014/main" id="{4B645DE3-574B-0C47-8E5D-EAD33F46A333}"/>
              </a:ext>
            </a:extLst>
          </p:cNvPr>
          <p:cNvSpPr/>
          <p:nvPr/>
        </p:nvSpPr>
        <p:spPr>
          <a:xfrm>
            <a:off x="4611623"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82" name="object 33">
            <a:extLst>
              <a:ext uri="{FF2B5EF4-FFF2-40B4-BE49-F238E27FC236}">
                <a16:creationId xmlns:a16="http://schemas.microsoft.com/office/drawing/2014/main" id="{3904E9EC-E90F-D648-BF59-C6D4E3BEAC17}"/>
              </a:ext>
            </a:extLst>
          </p:cNvPr>
          <p:cNvSpPr/>
          <p:nvPr/>
        </p:nvSpPr>
        <p:spPr>
          <a:xfrm>
            <a:off x="4671059"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83" name="object 34">
            <a:extLst>
              <a:ext uri="{FF2B5EF4-FFF2-40B4-BE49-F238E27FC236}">
                <a16:creationId xmlns:a16="http://schemas.microsoft.com/office/drawing/2014/main" id="{3D59FFFF-384D-314F-A556-741177018B6B}"/>
              </a:ext>
            </a:extLst>
          </p:cNvPr>
          <p:cNvSpPr/>
          <p:nvPr/>
        </p:nvSpPr>
        <p:spPr>
          <a:xfrm>
            <a:off x="4728972"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84" name="object 35">
            <a:extLst>
              <a:ext uri="{FF2B5EF4-FFF2-40B4-BE49-F238E27FC236}">
                <a16:creationId xmlns:a16="http://schemas.microsoft.com/office/drawing/2014/main" id="{E53EE45E-6832-D244-A173-2D9DED7B0065}"/>
              </a:ext>
            </a:extLst>
          </p:cNvPr>
          <p:cNvSpPr/>
          <p:nvPr/>
        </p:nvSpPr>
        <p:spPr>
          <a:xfrm>
            <a:off x="4788408" y="59009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1085" name="object 36">
            <a:extLst>
              <a:ext uri="{FF2B5EF4-FFF2-40B4-BE49-F238E27FC236}">
                <a16:creationId xmlns:a16="http://schemas.microsoft.com/office/drawing/2014/main" id="{322CF58F-1E73-8646-84B8-6063090A19CD}"/>
              </a:ext>
            </a:extLst>
          </p:cNvPr>
          <p:cNvSpPr/>
          <p:nvPr/>
        </p:nvSpPr>
        <p:spPr>
          <a:xfrm>
            <a:off x="4846320"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86" name="object 37">
            <a:extLst>
              <a:ext uri="{FF2B5EF4-FFF2-40B4-BE49-F238E27FC236}">
                <a16:creationId xmlns:a16="http://schemas.microsoft.com/office/drawing/2014/main" id="{9AB7DBA0-55A0-EC41-A504-3CF4663314F6}"/>
              </a:ext>
            </a:extLst>
          </p:cNvPr>
          <p:cNvSpPr/>
          <p:nvPr/>
        </p:nvSpPr>
        <p:spPr>
          <a:xfrm>
            <a:off x="4904232"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87" name="object 38">
            <a:extLst>
              <a:ext uri="{FF2B5EF4-FFF2-40B4-BE49-F238E27FC236}">
                <a16:creationId xmlns:a16="http://schemas.microsoft.com/office/drawing/2014/main" id="{795EC894-0B5D-3B45-86CF-EF552A250863}"/>
              </a:ext>
            </a:extLst>
          </p:cNvPr>
          <p:cNvSpPr/>
          <p:nvPr/>
        </p:nvSpPr>
        <p:spPr>
          <a:xfrm>
            <a:off x="496366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88" name="object 39">
            <a:extLst>
              <a:ext uri="{FF2B5EF4-FFF2-40B4-BE49-F238E27FC236}">
                <a16:creationId xmlns:a16="http://schemas.microsoft.com/office/drawing/2014/main" id="{D95EE2E6-ABC7-CE4F-A2CA-FE4E1670E03A}"/>
              </a:ext>
            </a:extLst>
          </p:cNvPr>
          <p:cNvSpPr/>
          <p:nvPr/>
        </p:nvSpPr>
        <p:spPr>
          <a:xfrm>
            <a:off x="5021579"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89" name="object 40">
            <a:extLst>
              <a:ext uri="{FF2B5EF4-FFF2-40B4-BE49-F238E27FC236}">
                <a16:creationId xmlns:a16="http://schemas.microsoft.com/office/drawing/2014/main" id="{55386BF2-999C-8F40-A741-2B5C0BEABF84}"/>
              </a:ext>
            </a:extLst>
          </p:cNvPr>
          <p:cNvSpPr/>
          <p:nvPr/>
        </p:nvSpPr>
        <p:spPr>
          <a:xfrm>
            <a:off x="5079492"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90" name="object 41">
            <a:extLst>
              <a:ext uri="{FF2B5EF4-FFF2-40B4-BE49-F238E27FC236}">
                <a16:creationId xmlns:a16="http://schemas.microsoft.com/office/drawing/2014/main" id="{9F6C1F34-5714-A441-9C3E-4CDEA8B1D6E1}"/>
              </a:ext>
            </a:extLst>
          </p:cNvPr>
          <p:cNvSpPr/>
          <p:nvPr/>
        </p:nvSpPr>
        <p:spPr>
          <a:xfrm>
            <a:off x="5138928"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91" name="object 42">
            <a:extLst>
              <a:ext uri="{FF2B5EF4-FFF2-40B4-BE49-F238E27FC236}">
                <a16:creationId xmlns:a16="http://schemas.microsoft.com/office/drawing/2014/main" id="{B9FF4A6C-6866-1949-9165-1B0BC17EEBB2}"/>
              </a:ext>
            </a:extLst>
          </p:cNvPr>
          <p:cNvSpPr/>
          <p:nvPr/>
        </p:nvSpPr>
        <p:spPr>
          <a:xfrm>
            <a:off x="5196839"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92" name="object 43">
            <a:extLst>
              <a:ext uri="{FF2B5EF4-FFF2-40B4-BE49-F238E27FC236}">
                <a16:creationId xmlns:a16="http://schemas.microsoft.com/office/drawing/2014/main" id="{CC6D4B0B-4DBA-7B43-BD93-A0CB2BA68F0B}"/>
              </a:ext>
            </a:extLst>
          </p:cNvPr>
          <p:cNvSpPr/>
          <p:nvPr/>
        </p:nvSpPr>
        <p:spPr>
          <a:xfrm>
            <a:off x="5254752"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93" name="object 44">
            <a:extLst>
              <a:ext uri="{FF2B5EF4-FFF2-40B4-BE49-F238E27FC236}">
                <a16:creationId xmlns:a16="http://schemas.microsoft.com/office/drawing/2014/main" id="{6D16F725-3053-5A40-92D8-835668DA7549}"/>
              </a:ext>
            </a:extLst>
          </p:cNvPr>
          <p:cNvSpPr/>
          <p:nvPr/>
        </p:nvSpPr>
        <p:spPr>
          <a:xfrm>
            <a:off x="5314188"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94" name="object 45">
            <a:extLst>
              <a:ext uri="{FF2B5EF4-FFF2-40B4-BE49-F238E27FC236}">
                <a16:creationId xmlns:a16="http://schemas.microsoft.com/office/drawing/2014/main" id="{469BDF4C-7740-1C4E-84B7-1975C37FF391}"/>
              </a:ext>
            </a:extLst>
          </p:cNvPr>
          <p:cNvSpPr/>
          <p:nvPr/>
        </p:nvSpPr>
        <p:spPr>
          <a:xfrm>
            <a:off x="5372100"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95" name="object 46">
            <a:extLst>
              <a:ext uri="{FF2B5EF4-FFF2-40B4-BE49-F238E27FC236}">
                <a16:creationId xmlns:a16="http://schemas.microsoft.com/office/drawing/2014/main" id="{CC02895E-2CB0-0F44-912D-DEB3C2330C47}"/>
              </a:ext>
            </a:extLst>
          </p:cNvPr>
          <p:cNvSpPr/>
          <p:nvPr/>
        </p:nvSpPr>
        <p:spPr>
          <a:xfrm>
            <a:off x="5431535" y="59009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1096" name="object 47">
            <a:extLst>
              <a:ext uri="{FF2B5EF4-FFF2-40B4-BE49-F238E27FC236}">
                <a16:creationId xmlns:a16="http://schemas.microsoft.com/office/drawing/2014/main" id="{9975EB08-CDE2-0B45-AE9A-4D62DFA9B794}"/>
              </a:ext>
            </a:extLst>
          </p:cNvPr>
          <p:cNvSpPr/>
          <p:nvPr/>
        </p:nvSpPr>
        <p:spPr>
          <a:xfrm>
            <a:off x="548944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97" name="object 48">
            <a:extLst>
              <a:ext uri="{FF2B5EF4-FFF2-40B4-BE49-F238E27FC236}">
                <a16:creationId xmlns:a16="http://schemas.microsoft.com/office/drawing/2014/main" id="{4ABBD9D6-6444-BA41-91BE-C018183D56B0}"/>
              </a:ext>
            </a:extLst>
          </p:cNvPr>
          <p:cNvSpPr/>
          <p:nvPr/>
        </p:nvSpPr>
        <p:spPr>
          <a:xfrm>
            <a:off x="5547360"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98" name="object 49">
            <a:extLst>
              <a:ext uri="{FF2B5EF4-FFF2-40B4-BE49-F238E27FC236}">
                <a16:creationId xmlns:a16="http://schemas.microsoft.com/office/drawing/2014/main" id="{01962136-3D37-B54E-B5AA-87977EA3B2B4}"/>
              </a:ext>
            </a:extLst>
          </p:cNvPr>
          <p:cNvSpPr/>
          <p:nvPr/>
        </p:nvSpPr>
        <p:spPr>
          <a:xfrm>
            <a:off x="5606796"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99" name="object 50">
            <a:extLst>
              <a:ext uri="{FF2B5EF4-FFF2-40B4-BE49-F238E27FC236}">
                <a16:creationId xmlns:a16="http://schemas.microsoft.com/office/drawing/2014/main" id="{96FCF8F5-53D9-804A-90A7-2E66F674D1E4}"/>
              </a:ext>
            </a:extLst>
          </p:cNvPr>
          <p:cNvSpPr/>
          <p:nvPr/>
        </p:nvSpPr>
        <p:spPr>
          <a:xfrm>
            <a:off x="566470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00" name="object 51">
            <a:extLst>
              <a:ext uri="{FF2B5EF4-FFF2-40B4-BE49-F238E27FC236}">
                <a16:creationId xmlns:a16="http://schemas.microsoft.com/office/drawing/2014/main" id="{5275FC9C-4890-EB47-96CB-CF9B46BFD1B3}"/>
              </a:ext>
            </a:extLst>
          </p:cNvPr>
          <p:cNvSpPr/>
          <p:nvPr/>
        </p:nvSpPr>
        <p:spPr>
          <a:xfrm>
            <a:off x="5722620"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01" name="object 52">
            <a:extLst>
              <a:ext uri="{FF2B5EF4-FFF2-40B4-BE49-F238E27FC236}">
                <a16:creationId xmlns:a16="http://schemas.microsoft.com/office/drawing/2014/main" id="{903F2C13-D4C6-AB4D-83B0-64D100A840D6}"/>
              </a:ext>
            </a:extLst>
          </p:cNvPr>
          <p:cNvSpPr/>
          <p:nvPr/>
        </p:nvSpPr>
        <p:spPr>
          <a:xfrm>
            <a:off x="5782055"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02" name="object 53">
            <a:extLst>
              <a:ext uri="{FF2B5EF4-FFF2-40B4-BE49-F238E27FC236}">
                <a16:creationId xmlns:a16="http://schemas.microsoft.com/office/drawing/2014/main" id="{699B0F10-3731-C142-A642-3BA49E34C15A}"/>
              </a:ext>
            </a:extLst>
          </p:cNvPr>
          <p:cNvSpPr/>
          <p:nvPr/>
        </p:nvSpPr>
        <p:spPr>
          <a:xfrm>
            <a:off x="583996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03" name="object 54">
            <a:extLst>
              <a:ext uri="{FF2B5EF4-FFF2-40B4-BE49-F238E27FC236}">
                <a16:creationId xmlns:a16="http://schemas.microsoft.com/office/drawing/2014/main" id="{F0705F7E-FDA5-2A4F-8237-345A1B2B8686}"/>
              </a:ext>
            </a:extLst>
          </p:cNvPr>
          <p:cNvSpPr/>
          <p:nvPr/>
        </p:nvSpPr>
        <p:spPr>
          <a:xfrm>
            <a:off x="5897879"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04" name="object 55">
            <a:extLst>
              <a:ext uri="{FF2B5EF4-FFF2-40B4-BE49-F238E27FC236}">
                <a16:creationId xmlns:a16="http://schemas.microsoft.com/office/drawing/2014/main" id="{84CC5611-E1D3-B444-9FF5-9D3C4E221060}"/>
              </a:ext>
            </a:extLst>
          </p:cNvPr>
          <p:cNvSpPr/>
          <p:nvPr/>
        </p:nvSpPr>
        <p:spPr>
          <a:xfrm>
            <a:off x="5957315"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05" name="object 56">
            <a:extLst>
              <a:ext uri="{FF2B5EF4-FFF2-40B4-BE49-F238E27FC236}">
                <a16:creationId xmlns:a16="http://schemas.microsoft.com/office/drawing/2014/main" id="{D74D708B-4DC9-1849-9E86-CFF007493C3F}"/>
              </a:ext>
            </a:extLst>
          </p:cNvPr>
          <p:cNvSpPr/>
          <p:nvPr/>
        </p:nvSpPr>
        <p:spPr>
          <a:xfrm>
            <a:off x="6015228"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06" name="object 57">
            <a:extLst>
              <a:ext uri="{FF2B5EF4-FFF2-40B4-BE49-F238E27FC236}">
                <a16:creationId xmlns:a16="http://schemas.microsoft.com/office/drawing/2014/main" id="{B9F66E55-0553-6B44-B58F-0795F81A0D15}"/>
              </a:ext>
            </a:extLst>
          </p:cNvPr>
          <p:cNvSpPr/>
          <p:nvPr/>
        </p:nvSpPr>
        <p:spPr>
          <a:xfrm>
            <a:off x="6074664" y="59009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1107" name="object 58">
            <a:extLst>
              <a:ext uri="{FF2B5EF4-FFF2-40B4-BE49-F238E27FC236}">
                <a16:creationId xmlns:a16="http://schemas.microsoft.com/office/drawing/2014/main" id="{EDBF5C6F-1CBE-AB4D-BC47-B2711F0E89EF}"/>
              </a:ext>
            </a:extLst>
          </p:cNvPr>
          <p:cNvSpPr/>
          <p:nvPr/>
        </p:nvSpPr>
        <p:spPr>
          <a:xfrm>
            <a:off x="6132576"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08" name="object 59">
            <a:extLst>
              <a:ext uri="{FF2B5EF4-FFF2-40B4-BE49-F238E27FC236}">
                <a16:creationId xmlns:a16="http://schemas.microsoft.com/office/drawing/2014/main" id="{7B9DB3D0-F1D8-7A4D-8977-E681FE85A575}"/>
              </a:ext>
            </a:extLst>
          </p:cNvPr>
          <p:cNvSpPr/>
          <p:nvPr/>
        </p:nvSpPr>
        <p:spPr>
          <a:xfrm>
            <a:off x="6190488"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09" name="object 60">
            <a:extLst>
              <a:ext uri="{FF2B5EF4-FFF2-40B4-BE49-F238E27FC236}">
                <a16:creationId xmlns:a16="http://schemas.microsoft.com/office/drawing/2014/main" id="{8E65E218-6C2C-5E45-91DD-96D42F9CAC48}"/>
              </a:ext>
            </a:extLst>
          </p:cNvPr>
          <p:cNvSpPr/>
          <p:nvPr/>
        </p:nvSpPr>
        <p:spPr>
          <a:xfrm>
            <a:off x="624992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10" name="object 61">
            <a:extLst>
              <a:ext uri="{FF2B5EF4-FFF2-40B4-BE49-F238E27FC236}">
                <a16:creationId xmlns:a16="http://schemas.microsoft.com/office/drawing/2014/main" id="{9C1E6C9D-C082-294F-80AC-8C8B15521B02}"/>
              </a:ext>
            </a:extLst>
          </p:cNvPr>
          <p:cNvSpPr/>
          <p:nvPr/>
        </p:nvSpPr>
        <p:spPr>
          <a:xfrm>
            <a:off x="6307835"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11" name="object 62">
            <a:extLst>
              <a:ext uri="{FF2B5EF4-FFF2-40B4-BE49-F238E27FC236}">
                <a16:creationId xmlns:a16="http://schemas.microsoft.com/office/drawing/2014/main" id="{BA5F1FEE-9679-254C-8432-D52E2908F2D5}"/>
              </a:ext>
            </a:extLst>
          </p:cNvPr>
          <p:cNvSpPr/>
          <p:nvPr/>
        </p:nvSpPr>
        <p:spPr>
          <a:xfrm>
            <a:off x="636574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12" name="object 63">
            <a:extLst>
              <a:ext uri="{FF2B5EF4-FFF2-40B4-BE49-F238E27FC236}">
                <a16:creationId xmlns:a16="http://schemas.microsoft.com/office/drawing/2014/main" id="{43478C4B-A914-5643-B7BB-E64E73A63A48}"/>
              </a:ext>
            </a:extLst>
          </p:cNvPr>
          <p:cNvSpPr/>
          <p:nvPr/>
        </p:nvSpPr>
        <p:spPr>
          <a:xfrm>
            <a:off x="6425184"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13" name="object 64">
            <a:extLst>
              <a:ext uri="{FF2B5EF4-FFF2-40B4-BE49-F238E27FC236}">
                <a16:creationId xmlns:a16="http://schemas.microsoft.com/office/drawing/2014/main" id="{2B2EB0AA-2307-074A-8084-E2C78D8C6F2A}"/>
              </a:ext>
            </a:extLst>
          </p:cNvPr>
          <p:cNvSpPr/>
          <p:nvPr/>
        </p:nvSpPr>
        <p:spPr>
          <a:xfrm>
            <a:off x="6483096"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14" name="object 65">
            <a:extLst>
              <a:ext uri="{FF2B5EF4-FFF2-40B4-BE49-F238E27FC236}">
                <a16:creationId xmlns:a16="http://schemas.microsoft.com/office/drawing/2014/main" id="{5BCA3E65-385D-134B-B2D0-3F6D41EBCBC0}"/>
              </a:ext>
            </a:extLst>
          </p:cNvPr>
          <p:cNvSpPr/>
          <p:nvPr/>
        </p:nvSpPr>
        <p:spPr>
          <a:xfrm>
            <a:off x="6542532" y="5900927"/>
            <a:ext cx="32384" cy="0"/>
          </a:xfrm>
          <a:custGeom>
            <a:avLst/>
            <a:gdLst/>
            <a:ahLst/>
            <a:cxnLst/>
            <a:rect l="l" t="t" r="r" b="b"/>
            <a:pathLst>
              <a:path w="32384">
                <a:moveTo>
                  <a:pt x="0" y="0"/>
                </a:moveTo>
                <a:lnTo>
                  <a:pt x="32003" y="0"/>
                </a:lnTo>
              </a:path>
            </a:pathLst>
          </a:custGeom>
          <a:ln w="9144">
            <a:solidFill>
              <a:srgbClr val="D8D8D8"/>
            </a:solidFill>
          </a:ln>
        </p:spPr>
        <p:txBody>
          <a:bodyPr wrap="square" lIns="0" tIns="0" rIns="0" bIns="0" rtlCol="0"/>
          <a:lstStyle/>
          <a:p>
            <a:endParaRPr/>
          </a:p>
        </p:txBody>
      </p:sp>
      <p:sp>
        <p:nvSpPr>
          <p:cNvPr id="1115" name="object 66">
            <a:extLst>
              <a:ext uri="{FF2B5EF4-FFF2-40B4-BE49-F238E27FC236}">
                <a16:creationId xmlns:a16="http://schemas.microsoft.com/office/drawing/2014/main" id="{D4087AE8-6C39-8C4F-82A9-AC8005F69D41}"/>
              </a:ext>
            </a:extLst>
          </p:cNvPr>
          <p:cNvSpPr/>
          <p:nvPr/>
        </p:nvSpPr>
        <p:spPr>
          <a:xfrm>
            <a:off x="6600444"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16" name="object 67">
            <a:extLst>
              <a:ext uri="{FF2B5EF4-FFF2-40B4-BE49-F238E27FC236}">
                <a16:creationId xmlns:a16="http://schemas.microsoft.com/office/drawing/2014/main" id="{78B3E32D-57D9-F54B-90DA-78DF9A7DDAEE}"/>
              </a:ext>
            </a:extLst>
          </p:cNvPr>
          <p:cNvSpPr/>
          <p:nvPr/>
        </p:nvSpPr>
        <p:spPr>
          <a:xfrm>
            <a:off x="6658355"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17" name="object 68">
            <a:extLst>
              <a:ext uri="{FF2B5EF4-FFF2-40B4-BE49-F238E27FC236}">
                <a16:creationId xmlns:a16="http://schemas.microsoft.com/office/drawing/2014/main" id="{96446110-F865-A049-816C-9BB6116472B6}"/>
              </a:ext>
            </a:extLst>
          </p:cNvPr>
          <p:cNvSpPr/>
          <p:nvPr/>
        </p:nvSpPr>
        <p:spPr>
          <a:xfrm>
            <a:off x="6717792"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18" name="object 69">
            <a:extLst>
              <a:ext uri="{FF2B5EF4-FFF2-40B4-BE49-F238E27FC236}">
                <a16:creationId xmlns:a16="http://schemas.microsoft.com/office/drawing/2014/main" id="{FA645458-EDF9-F445-B864-DCA3AC3FB241}"/>
              </a:ext>
            </a:extLst>
          </p:cNvPr>
          <p:cNvSpPr/>
          <p:nvPr/>
        </p:nvSpPr>
        <p:spPr>
          <a:xfrm>
            <a:off x="677570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19" name="object 70">
            <a:extLst>
              <a:ext uri="{FF2B5EF4-FFF2-40B4-BE49-F238E27FC236}">
                <a16:creationId xmlns:a16="http://schemas.microsoft.com/office/drawing/2014/main" id="{DA7AE545-5C66-9C40-BFC7-B8D1950D6027}"/>
              </a:ext>
            </a:extLst>
          </p:cNvPr>
          <p:cNvSpPr/>
          <p:nvPr/>
        </p:nvSpPr>
        <p:spPr>
          <a:xfrm>
            <a:off x="6833616"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20" name="object 71">
            <a:extLst>
              <a:ext uri="{FF2B5EF4-FFF2-40B4-BE49-F238E27FC236}">
                <a16:creationId xmlns:a16="http://schemas.microsoft.com/office/drawing/2014/main" id="{ACC56B86-2BF5-1942-8221-51E93C33A27C}"/>
              </a:ext>
            </a:extLst>
          </p:cNvPr>
          <p:cNvSpPr/>
          <p:nvPr/>
        </p:nvSpPr>
        <p:spPr>
          <a:xfrm>
            <a:off x="6893052"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21" name="object 72">
            <a:extLst>
              <a:ext uri="{FF2B5EF4-FFF2-40B4-BE49-F238E27FC236}">
                <a16:creationId xmlns:a16="http://schemas.microsoft.com/office/drawing/2014/main" id="{82BB8E44-DE4F-924E-8E52-7B0240FE6F79}"/>
              </a:ext>
            </a:extLst>
          </p:cNvPr>
          <p:cNvSpPr/>
          <p:nvPr/>
        </p:nvSpPr>
        <p:spPr>
          <a:xfrm>
            <a:off x="6950964"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22" name="object 73">
            <a:extLst>
              <a:ext uri="{FF2B5EF4-FFF2-40B4-BE49-F238E27FC236}">
                <a16:creationId xmlns:a16="http://schemas.microsoft.com/office/drawing/2014/main" id="{C03C44BA-104C-D146-8F61-B3055999279B}"/>
              </a:ext>
            </a:extLst>
          </p:cNvPr>
          <p:cNvSpPr/>
          <p:nvPr/>
        </p:nvSpPr>
        <p:spPr>
          <a:xfrm>
            <a:off x="7008876"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23" name="object 74">
            <a:extLst>
              <a:ext uri="{FF2B5EF4-FFF2-40B4-BE49-F238E27FC236}">
                <a16:creationId xmlns:a16="http://schemas.microsoft.com/office/drawing/2014/main" id="{7DFD056E-E625-0049-A6FA-07DD22B2A66A}"/>
              </a:ext>
            </a:extLst>
          </p:cNvPr>
          <p:cNvSpPr/>
          <p:nvPr/>
        </p:nvSpPr>
        <p:spPr>
          <a:xfrm>
            <a:off x="7068311"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24" name="object 75">
            <a:extLst>
              <a:ext uri="{FF2B5EF4-FFF2-40B4-BE49-F238E27FC236}">
                <a16:creationId xmlns:a16="http://schemas.microsoft.com/office/drawing/2014/main" id="{CB078663-040B-8345-B8A5-CCB7B96F8581}"/>
              </a:ext>
            </a:extLst>
          </p:cNvPr>
          <p:cNvSpPr/>
          <p:nvPr/>
        </p:nvSpPr>
        <p:spPr>
          <a:xfrm>
            <a:off x="712622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25" name="object 76">
            <a:extLst>
              <a:ext uri="{FF2B5EF4-FFF2-40B4-BE49-F238E27FC236}">
                <a16:creationId xmlns:a16="http://schemas.microsoft.com/office/drawing/2014/main" id="{F5EB9D95-5081-9F42-8254-4FB82FCCAA2A}"/>
              </a:ext>
            </a:extLst>
          </p:cNvPr>
          <p:cNvSpPr/>
          <p:nvPr/>
        </p:nvSpPr>
        <p:spPr>
          <a:xfrm>
            <a:off x="7185659" y="5900927"/>
            <a:ext cx="32384" cy="0"/>
          </a:xfrm>
          <a:custGeom>
            <a:avLst/>
            <a:gdLst/>
            <a:ahLst/>
            <a:cxnLst/>
            <a:rect l="l" t="t" r="r" b="b"/>
            <a:pathLst>
              <a:path w="32384">
                <a:moveTo>
                  <a:pt x="0" y="0"/>
                </a:moveTo>
                <a:lnTo>
                  <a:pt x="32003" y="0"/>
                </a:lnTo>
              </a:path>
            </a:pathLst>
          </a:custGeom>
          <a:ln w="9144">
            <a:solidFill>
              <a:srgbClr val="D8D8D8"/>
            </a:solidFill>
          </a:ln>
        </p:spPr>
        <p:txBody>
          <a:bodyPr wrap="square" lIns="0" tIns="0" rIns="0" bIns="0" rtlCol="0"/>
          <a:lstStyle/>
          <a:p>
            <a:endParaRPr/>
          </a:p>
        </p:txBody>
      </p:sp>
      <p:sp>
        <p:nvSpPr>
          <p:cNvPr id="1126" name="object 77">
            <a:extLst>
              <a:ext uri="{FF2B5EF4-FFF2-40B4-BE49-F238E27FC236}">
                <a16:creationId xmlns:a16="http://schemas.microsoft.com/office/drawing/2014/main" id="{E5E9956A-C5A4-3B43-9ACF-A67282A25CC8}"/>
              </a:ext>
            </a:extLst>
          </p:cNvPr>
          <p:cNvSpPr/>
          <p:nvPr/>
        </p:nvSpPr>
        <p:spPr>
          <a:xfrm>
            <a:off x="7243571"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27" name="object 78">
            <a:extLst>
              <a:ext uri="{FF2B5EF4-FFF2-40B4-BE49-F238E27FC236}">
                <a16:creationId xmlns:a16="http://schemas.microsoft.com/office/drawing/2014/main" id="{16583D4B-BED7-7F42-B076-E6DD6FFA3D8A}"/>
              </a:ext>
            </a:extLst>
          </p:cNvPr>
          <p:cNvSpPr/>
          <p:nvPr/>
        </p:nvSpPr>
        <p:spPr>
          <a:xfrm>
            <a:off x="730148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28" name="object 79">
            <a:extLst>
              <a:ext uri="{FF2B5EF4-FFF2-40B4-BE49-F238E27FC236}">
                <a16:creationId xmlns:a16="http://schemas.microsoft.com/office/drawing/2014/main" id="{EBFB7D67-E8EE-5846-B22F-92F59E1DB147}"/>
              </a:ext>
            </a:extLst>
          </p:cNvPr>
          <p:cNvSpPr/>
          <p:nvPr/>
        </p:nvSpPr>
        <p:spPr>
          <a:xfrm>
            <a:off x="7360919"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29" name="object 80">
            <a:extLst>
              <a:ext uri="{FF2B5EF4-FFF2-40B4-BE49-F238E27FC236}">
                <a16:creationId xmlns:a16="http://schemas.microsoft.com/office/drawing/2014/main" id="{E14E3CD9-2464-E348-8E11-8D99BFB6DAEA}"/>
              </a:ext>
            </a:extLst>
          </p:cNvPr>
          <p:cNvSpPr/>
          <p:nvPr/>
        </p:nvSpPr>
        <p:spPr>
          <a:xfrm>
            <a:off x="7418832"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30" name="object 81">
            <a:extLst>
              <a:ext uri="{FF2B5EF4-FFF2-40B4-BE49-F238E27FC236}">
                <a16:creationId xmlns:a16="http://schemas.microsoft.com/office/drawing/2014/main" id="{11930418-B408-AF44-AEE7-C3BB54A6CCBE}"/>
              </a:ext>
            </a:extLst>
          </p:cNvPr>
          <p:cNvSpPr/>
          <p:nvPr/>
        </p:nvSpPr>
        <p:spPr>
          <a:xfrm>
            <a:off x="7476744"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31" name="object 82">
            <a:extLst>
              <a:ext uri="{FF2B5EF4-FFF2-40B4-BE49-F238E27FC236}">
                <a16:creationId xmlns:a16="http://schemas.microsoft.com/office/drawing/2014/main" id="{85F49706-8F53-C94C-86DB-7B496CC1243C}"/>
              </a:ext>
            </a:extLst>
          </p:cNvPr>
          <p:cNvSpPr/>
          <p:nvPr/>
        </p:nvSpPr>
        <p:spPr>
          <a:xfrm>
            <a:off x="7536180"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32" name="object 83">
            <a:extLst>
              <a:ext uri="{FF2B5EF4-FFF2-40B4-BE49-F238E27FC236}">
                <a16:creationId xmlns:a16="http://schemas.microsoft.com/office/drawing/2014/main" id="{68A4E183-BBFA-4349-A1A0-C25CE93FD046}"/>
              </a:ext>
            </a:extLst>
          </p:cNvPr>
          <p:cNvSpPr/>
          <p:nvPr/>
        </p:nvSpPr>
        <p:spPr>
          <a:xfrm>
            <a:off x="7594092"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33" name="object 84">
            <a:extLst>
              <a:ext uri="{FF2B5EF4-FFF2-40B4-BE49-F238E27FC236}">
                <a16:creationId xmlns:a16="http://schemas.microsoft.com/office/drawing/2014/main" id="{F736F141-6A2D-7C44-9160-BC0371513076}"/>
              </a:ext>
            </a:extLst>
          </p:cNvPr>
          <p:cNvSpPr/>
          <p:nvPr/>
        </p:nvSpPr>
        <p:spPr>
          <a:xfrm>
            <a:off x="765200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34" name="object 85">
            <a:extLst>
              <a:ext uri="{FF2B5EF4-FFF2-40B4-BE49-F238E27FC236}">
                <a16:creationId xmlns:a16="http://schemas.microsoft.com/office/drawing/2014/main" id="{0D2A731C-07E1-FE47-9516-544A49819964}"/>
              </a:ext>
            </a:extLst>
          </p:cNvPr>
          <p:cNvSpPr/>
          <p:nvPr/>
        </p:nvSpPr>
        <p:spPr>
          <a:xfrm>
            <a:off x="7711440" y="5900927"/>
            <a:ext cx="15240" cy="0"/>
          </a:xfrm>
          <a:custGeom>
            <a:avLst/>
            <a:gdLst/>
            <a:ahLst/>
            <a:cxnLst/>
            <a:rect l="l" t="t" r="r" b="b"/>
            <a:pathLst>
              <a:path w="15240">
                <a:moveTo>
                  <a:pt x="0" y="0"/>
                </a:moveTo>
                <a:lnTo>
                  <a:pt x="15240" y="0"/>
                </a:lnTo>
              </a:path>
            </a:pathLst>
          </a:custGeom>
          <a:ln w="9144">
            <a:solidFill>
              <a:srgbClr val="D8D8D8"/>
            </a:solidFill>
          </a:ln>
        </p:spPr>
        <p:txBody>
          <a:bodyPr wrap="square" lIns="0" tIns="0" rIns="0" bIns="0" rtlCol="0"/>
          <a:lstStyle/>
          <a:p>
            <a:endParaRPr/>
          </a:p>
        </p:txBody>
      </p:sp>
      <p:sp>
        <p:nvSpPr>
          <p:cNvPr id="1135" name="object 86">
            <a:extLst>
              <a:ext uri="{FF2B5EF4-FFF2-40B4-BE49-F238E27FC236}">
                <a16:creationId xmlns:a16="http://schemas.microsoft.com/office/drawing/2014/main" id="{1A032BA5-AFFF-AB42-B124-A8BE3FB8094A}"/>
              </a:ext>
            </a:extLst>
          </p:cNvPr>
          <p:cNvSpPr/>
          <p:nvPr/>
        </p:nvSpPr>
        <p:spPr>
          <a:xfrm>
            <a:off x="3267455"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36" name="object 87">
            <a:extLst>
              <a:ext uri="{FF2B5EF4-FFF2-40B4-BE49-F238E27FC236}">
                <a16:creationId xmlns:a16="http://schemas.microsoft.com/office/drawing/2014/main" id="{D0C03268-9855-4643-8199-4664CEE8F679}"/>
              </a:ext>
            </a:extLst>
          </p:cNvPr>
          <p:cNvSpPr/>
          <p:nvPr/>
        </p:nvSpPr>
        <p:spPr>
          <a:xfrm>
            <a:off x="332536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37" name="object 88">
            <a:extLst>
              <a:ext uri="{FF2B5EF4-FFF2-40B4-BE49-F238E27FC236}">
                <a16:creationId xmlns:a16="http://schemas.microsoft.com/office/drawing/2014/main" id="{CA49CF3B-C576-0843-8C53-F8F8615FAB7A}"/>
              </a:ext>
            </a:extLst>
          </p:cNvPr>
          <p:cNvSpPr/>
          <p:nvPr/>
        </p:nvSpPr>
        <p:spPr>
          <a:xfrm>
            <a:off x="338480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38" name="object 89">
            <a:extLst>
              <a:ext uri="{FF2B5EF4-FFF2-40B4-BE49-F238E27FC236}">
                <a16:creationId xmlns:a16="http://schemas.microsoft.com/office/drawing/2014/main" id="{D7D36D36-86F6-8847-9BA1-5EA67283B9B0}"/>
              </a:ext>
            </a:extLst>
          </p:cNvPr>
          <p:cNvSpPr/>
          <p:nvPr/>
        </p:nvSpPr>
        <p:spPr>
          <a:xfrm>
            <a:off x="3442715"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39" name="object 90">
            <a:extLst>
              <a:ext uri="{FF2B5EF4-FFF2-40B4-BE49-F238E27FC236}">
                <a16:creationId xmlns:a16="http://schemas.microsoft.com/office/drawing/2014/main" id="{48A3B3E6-8A85-0E40-BFE7-D9ABA4321156}"/>
              </a:ext>
            </a:extLst>
          </p:cNvPr>
          <p:cNvSpPr/>
          <p:nvPr/>
        </p:nvSpPr>
        <p:spPr>
          <a:xfrm>
            <a:off x="350062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40" name="object 91">
            <a:extLst>
              <a:ext uri="{FF2B5EF4-FFF2-40B4-BE49-F238E27FC236}">
                <a16:creationId xmlns:a16="http://schemas.microsoft.com/office/drawing/2014/main" id="{62CE3A2B-62C6-A141-8DF0-19455DFE7024}"/>
              </a:ext>
            </a:extLst>
          </p:cNvPr>
          <p:cNvSpPr/>
          <p:nvPr/>
        </p:nvSpPr>
        <p:spPr>
          <a:xfrm>
            <a:off x="3560064"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41" name="object 92">
            <a:extLst>
              <a:ext uri="{FF2B5EF4-FFF2-40B4-BE49-F238E27FC236}">
                <a16:creationId xmlns:a16="http://schemas.microsoft.com/office/drawing/2014/main" id="{6847C7F0-FC80-CF4B-92DE-8A4F11D4F3C6}"/>
              </a:ext>
            </a:extLst>
          </p:cNvPr>
          <p:cNvSpPr/>
          <p:nvPr/>
        </p:nvSpPr>
        <p:spPr>
          <a:xfrm>
            <a:off x="3617976"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42" name="object 93">
            <a:extLst>
              <a:ext uri="{FF2B5EF4-FFF2-40B4-BE49-F238E27FC236}">
                <a16:creationId xmlns:a16="http://schemas.microsoft.com/office/drawing/2014/main" id="{A12E552C-D8C7-354C-B314-9B7C4BF86D1D}"/>
              </a:ext>
            </a:extLst>
          </p:cNvPr>
          <p:cNvSpPr/>
          <p:nvPr/>
        </p:nvSpPr>
        <p:spPr>
          <a:xfrm>
            <a:off x="3677411" y="5558027"/>
            <a:ext cx="32384" cy="0"/>
          </a:xfrm>
          <a:custGeom>
            <a:avLst/>
            <a:gdLst/>
            <a:ahLst/>
            <a:cxnLst/>
            <a:rect l="l" t="t" r="r" b="b"/>
            <a:pathLst>
              <a:path w="32385">
                <a:moveTo>
                  <a:pt x="0" y="0"/>
                </a:moveTo>
                <a:lnTo>
                  <a:pt x="32004" y="0"/>
                </a:lnTo>
              </a:path>
            </a:pathLst>
          </a:custGeom>
          <a:ln w="9144">
            <a:solidFill>
              <a:srgbClr val="D8D8D8"/>
            </a:solidFill>
          </a:ln>
        </p:spPr>
        <p:txBody>
          <a:bodyPr wrap="square" lIns="0" tIns="0" rIns="0" bIns="0" rtlCol="0"/>
          <a:lstStyle/>
          <a:p>
            <a:endParaRPr/>
          </a:p>
        </p:txBody>
      </p:sp>
      <p:sp>
        <p:nvSpPr>
          <p:cNvPr id="1143" name="object 94">
            <a:extLst>
              <a:ext uri="{FF2B5EF4-FFF2-40B4-BE49-F238E27FC236}">
                <a16:creationId xmlns:a16="http://schemas.microsoft.com/office/drawing/2014/main" id="{574028F9-F2AF-6A40-8F0B-BC0F122C4BBB}"/>
              </a:ext>
            </a:extLst>
          </p:cNvPr>
          <p:cNvSpPr/>
          <p:nvPr/>
        </p:nvSpPr>
        <p:spPr>
          <a:xfrm>
            <a:off x="3735323"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44" name="object 95">
            <a:extLst>
              <a:ext uri="{FF2B5EF4-FFF2-40B4-BE49-F238E27FC236}">
                <a16:creationId xmlns:a16="http://schemas.microsoft.com/office/drawing/2014/main" id="{989FF66C-1666-FB48-836C-3F4E37BE2F98}"/>
              </a:ext>
            </a:extLst>
          </p:cNvPr>
          <p:cNvSpPr/>
          <p:nvPr/>
        </p:nvSpPr>
        <p:spPr>
          <a:xfrm>
            <a:off x="3793235"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45" name="object 96">
            <a:extLst>
              <a:ext uri="{FF2B5EF4-FFF2-40B4-BE49-F238E27FC236}">
                <a16:creationId xmlns:a16="http://schemas.microsoft.com/office/drawing/2014/main" id="{B14BB2F2-1C52-C342-A287-7C00F47CD571}"/>
              </a:ext>
            </a:extLst>
          </p:cNvPr>
          <p:cNvSpPr/>
          <p:nvPr/>
        </p:nvSpPr>
        <p:spPr>
          <a:xfrm>
            <a:off x="3852672"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46" name="object 97">
            <a:extLst>
              <a:ext uri="{FF2B5EF4-FFF2-40B4-BE49-F238E27FC236}">
                <a16:creationId xmlns:a16="http://schemas.microsoft.com/office/drawing/2014/main" id="{C8A0C305-D157-CF40-A33D-F4C2B7C8E6AF}"/>
              </a:ext>
            </a:extLst>
          </p:cNvPr>
          <p:cNvSpPr/>
          <p:nvPr/>
        </p:nvSpPr>
        <p:spPr>
          <a:xfrm>
            <a:off x="3910584"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47" name="object 98">
            <a:extLst>
              <a:ext uri="{FF2B5EF4-FFF2-40B4-BE49-F238E27FC236}">
                <a16:creationId xmlns:a16="http://schemas.microsoft.com/office/drawing/2014/main" id="{DFEA92C4-36C2-F04E-B2E7-C409521F7B92}"/>
              </a:ext>
            </a:extLst>
          </p:cNvPr>
          <p:cNvSpPr/>
          <p:nvPr/>
        </p:nvSpPr>
        <p:spPr>
          <a:xfrm>
            <a:off x="3968496"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48" name="object 99">
            <a:extLst>
              <a:ext uri="{FF2B5EF4-FFF2-40B4-BE49-F238E27FC236}">
                <a16:creationId xmlns:a16="http://schemas.microsoft.com/office/drawing/2014/main" id="{70B75A00-6852-8F4C-B350-8A97A65024DE}"/>
              </a:ext>
            </a:extLst>
          </p:cNvPr>
          <p:cNvSpPr/>
          <p:nvPr/>
        </p:nvSpPr>
        <p:spPr>
          <a:xfrm>
            <a:off x="4027932"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49" name="object 100">
            <a:extLst>
              <a:ext uri="{FF2B5EF4-FFF2-40B4-BE49-F238E27FC236}">
                <a16:creationId xmlns:a16="http://schemas.microsoft.com/office/drawing/2014/main" id="{3AA0AAC8-0406-4F48-9E4D-1B8DB77B94F3}"/>
              </a:ext>
            </a:extLst>
          </p:cNvPr>
          <p:cNvSpPr/>
          <p:nvPr/>
        </p:nvSpPr>
        <p:spPr>
          <a:xfrm>
            <a:off x="4085844"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50" name="object 101">
            <a:extLst>
              <a:ext uri="{FF2B5EF4-FFF2-40B4-BE49-F238E27FC236}">
                <a16:creationId xmlns:a16="http://schemas.microsoft.com/office/drawing/2014/main" id="{F4A42EB3-B40F-3244-87E8-3ABA905AA9E3}"/>
              </a:ext>
            </a:extLst>
          </p:cNvPr>
          <p:cNvSpPr/>
          <p:nvPr/>
        </p:nvSpPr>
        <p:spPr>
          <a:xfrm>
            <a:off x="4143755"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51" name="object 102">
            <a:extLst>
              <a:ext uri="{FF2B5EF4-FFF2-40B4-BE49-F238E27FC236}">
                <a16:creationId xmlns:a16="http://schemas.microsoft.com/office/drawing/2014/main" id="{ABA4D89A-5BC6-3843-8C39-1440E239182D}"/>
              </a:ext>
            </a:extLst>
          </p:cNvPr>
          <p:cNvSpPr/>
          <p:nvPr/>
        </p:nvSpPr>
        <p:spPr>
          <a:xfrm>
            <a:off x="4203191"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52" name="object 103">
            <a:extLst>
              <a:ext uri="{FF2B5EF4-FFF2-40B4-BE49-F238E27FC236}">
                <a16:creationId xmlns:a16="http://schemas.microsoft.com/office/drawing/2014/main" id="{26AAE8A9-6344-8446-B744-E1EA5BB30CDF}"/>
              </a:ext>
            </a:extLst>
          </p:cNvPr>
          <p:cNvSpPr/>
          <p:nvPr/>
        </p:nvSpPr>
        <p:spPr>
          <a:xfrm>
            <a:off x="426110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53" name="object 104">
            <a:extLst>
              <a:ext uri="{FF2B5EF4-FFF2-40B4-BE49-F238E27FC236}">
                <a16:creationId xmlns:a16="http://schemas.microsoft.com/office/drawing/2014/main" id="{50D7871A-5E88-6D4C-BAE8-A527D57F1A63}"/>
              </a:ext>
            </a:extLst>
          </p:cNvPr>
          <p:cNvSpPr/>
          <p:nvPr/>
        </p:nvSpPr>
        <p:spPr>
          <a:xfrm>
            <a:off x="4320540" y="55580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1154" name="object 105">
            <a:extLst>
              <a:ext uri="{FF2B5EF4-FFF2-40B4-BE49-F238E27FC236}">
                <a16:creationId xmlns:a16="http://schemas.microsoft.com/office/drawing/2014/main" id="{A556A427-731D-8C4F-ABB4-D64E996281E5}"/>
              </a:ext>
            </a:extLst>
          </p:cNvPr>
          <p:cNvSpPr/>
          <p:nvPr/>
        </p:nvSpPr>
        <p:spPr>
          <a:xfrm>
            <a:off x="4378452"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55" name="object 106">
            <a:extLst>
              <a:ext uri="{FF2B5EF4-FFF2-40B4-BE49-F238E27FC236}">
                <a16:creationId xmlns:a16="http://schemas.microsoft.com/office/drawing/2014/main" id="{1BB8288C-39F2-4849-BF36-753136BC2896}"/>
              </a:ext>
            </a:extLst>
          </p:cNvPr>
          <p:cNvSpPr/>
          <p:nvPr/>
        </p:nvSpPr>
        <p:spPr>
          <a:xfrm>
            <a:off x="4436364"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56" name="object 107">
            <a:extLst>
              <a:ext uri="{FF2B5EF4-FFF2-40B4-BE49-F238E27FC236}">
                <a16:creationId xmlns:a16="http://schemas.microsoft.com/office/drawing/2014/main" id="{BD17ED59-D639-664E-805B-FDA936827717}"/>
              </a:ext>
            </a:extLst>
          </p:cNvPr>
          <p:cNvSpPr/>
          <p:nvPr/>
        </p:nvSpPr>
        <p:spPr>
          <a:xfrm>
            <a:off x="4495800"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57" name="object 108">
            <a:extLst>
              <a:ext uri="{FF2B5EF4-FFF2-40B4-BE49-F238E27FC236}">
                <a16:creationId xmlns:a16="http://schemas.microsoft.com/office/drawing/2014/main" id="{D00A2AA3-114C-A24F-9535-D074A337EEB4}"/>
              </a:ext>
            </a:extLst>
          </p:cNvPr>
          <p:cNvSpPr/>
          <p:nvPr/>
        </p:nvSpPr>
        <p:spPr>
          <a:xfrm>
            <a:off x="4553711"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58" name="object 109">
            <a:extLst>
              <a:ext uri="{FF2B5EF4-FFF2-40B4-BE49-F238E27FC236}">
                <a16:creationId xmlns:a16="http://schemas.microsoft.com/office/drawing/2014/main" id="{73FB7609-78E1-ED42-B513-D63F45E6C4DB}"/>
              </a:ext>
            </a:extLst>
          </p:cNvPr>
          <p:cNvSpPr/>
          <p:nvPr/>
        </p:nvSpPr>
        <p:spPr>
          <a:xfrm>
            <a:off x="4611623"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59" name="object 110">
            <a:extLst>
              <a:ext uri="{FF2B5EF4-FFF2-40B4-BE49-F238E27FC236}">
                <a16:creationId xmlns:a16="http://schemas.microsoft.com/office/drawing/2014/main" id="{D1D0E5C5-6D41-F943-80C0-FE996F924998}"/>
              </a:ext>
            </a:extLst>
          </p:cNvPr>
          <p:cNvSpPr/>
          <p:nvPr/>
        </p:nvSpPr>
        <p:spPr>
          <a:xfrm>
            <a:off x="4671059"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60" name="object 111">
            <a:extLst>
              <a:ext uri="{FF2B5EF4-FFF2-40B4-BE49-F238E27FC236}">
                <a16:creationId xmlns:a16="http://schemas.microsoft.com/office/drawing/2014/main" id="{B5591E1E-EDA4-D74A-8538-F4EAB9DB87A7}"/>
              </a:ext>
            </a:extLst>
          </p:cNvPr>
          <p:cNvSpPr/>
          <p:nvPr/>
        </p:nvSpPr>
        <p:spPr>
          <a:xfrm>
            <a:off x="4728972"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61" name="object 112">
            <a:extLst>
              <a:ext uri="{FF2B5EF4-FFF2-40B4-BE49-F238E27FC236}">
                <a16:creationId xmlns:a16="http://schemas.microsoft.com/office/drawing/2014/main" id="{18B43905-5B76-A14B-A641-74D97D554142}"/>
              </a:ext>
            </a:extLst>
          </p:cNvPr>
          <p:cNvSpPr/>
          <p:nvPr/>
        </p:nvSpPr>
        <p:spPr>
          <a:xfrm>
            <a:off x="4788408" y="55580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1162" name="object 113">
            <a:extLst>
              <a:ext uri="{FF2B5EF4-FFF2-40B4-BE49-F238E27FC236}">
                <a16:creationId xmlns:a16="http://schemas.microsoft.com/office/drawing/2014/main" id="{EDB38FDF-DC23-2D4E-AD79-E3D82F5452B1}"/>
              </a:ext>
            </a:extLst>
          </p:cNvPr>
          <p:cNvSpPr/>
          <p:nvPr/>
        </p:nvSpPr>
        <p:spPr>
          <a:xfrm>
            <a:off x="4846320"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63" name="object 114">
            <a:extLst>
              <a:ext uri="{FF2B5EF4-FFF2-40B4-BE49-F238E27FC236}">
                <a16:creationId xmlns:a16="http://schemas.microsoft.com/office/drawing/2014/main" id="{D584AE65-AC06-5545-834D-2D5704D85EA6}"/>
              </a:ext>
            </a:extLst>
          </p:cNvPr>
          <p:cNvSpPr/>
          <p:nvPr/>
        </p:nvSpPr>
        <p:spPr>
          <a:xfrm>
            <a:off x="4904232"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64" name="object 115">
            <a:extLst>
              <a:ext uri="{FF2B5EF4-FFF2-40B4-BE49-F238E27FC236}">
                <a16:creationId xmlns:a16="http://schemas.microsoft.com/office/drawing/2014/main" id="{B7D5EF06-9859-D045-A1C6-A08A8324D00A}"/>
              </a:ext>
            </a:extLst>
          </p:cNvPr>
          <p:cNvSpPr/>
          <p:nvPr/>
        </p:nvSpPr>
        <p:spPr>
          <a:xfrm>
            <a:off x="496366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65" name="object 116">
            <a:extLst>
              <a:ext uri="{FF2B5EF4-FFF2-40B4-BE49-F238E27FC236}">
                <a16:creationId xmlns:a16="http://schemas.microsoft.com/office/drawing/2014/main" id="{E457A39F-6278-0645-B511-80B41DC3A576}"/>
              </a:ext>
            </a:extLst>
          </p:cNvPr>
          <p:cNvSpPr/>
          <p:nvPr/>
        </p:nvSpPr>
        <p:spPr>
          <a:xfrm>
            <a:off x="5021579"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66" name="object 117">
            <a:extLst>
              <a:ext uri="{FF2B5EF4-FFF2-40B4-BE49-F238E27FC236}">
                <a16:creationId xmlns:a16="http://schemas.microsoft.com/office/drawing/2014/main" id="{12E4272D-E41A-2246-927A-C7269FFBA887}"/>
              </a:ext>
            </a:extLst>
          </p:cNvPr>
          <p:cNvSpPr/>
          <p:nvPr/>
        </p:nvSpPr>
        <p:spPr>
          <a:xfrm>
            <a:off x="5079492"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67" name="object 118">
            <a:extLst>
              <a:ext uri="{FF2B5EF4-FFF2-40B4-BE49-F238E27FC236}">
                <a16:creationId xmlns:a16="http://schemas.microsoft.com/office/drawing/2014/main" id="{A7CC9EC9-234B-5C49-9BC4-08A79DE812E6}"/>
              </a:ext>
            </a:extLst>
          </p:cNvPr>
          <p:cNvSpPr/>
          <p:nvPr/>
        </p:nvSpPr>
        <p:spPr>
          <a:xfrm>
            <a:off x="5138928"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68" name="object 119">
            <a:extLst>
              <a:ext uri="{FF2B5EF4-FFF2-40B4-BE49-F238E27FC236}">
                <a16:creationId xmlns:a16="http://schemas.microsoft.com/office/drawing/2014/main" id="{0C5F4971-0395-874F-AD58-A17A1B80F17C}"/>
              </a:ext>
            </a:extLst>
          </p:cNvPr>
          <p:cNvSpPr/>
          <p:nvPr/>
        </p:nvSpPr>
        <p:spPr>
          <a:xfrm>
            <a:off x="5196839"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69" name="object 120">
            <a:extLst>
              <a:ext uri="{FF2B5EF4-FFF2-40B4-BE49-F238E27FC236}">
                <a16:creationId xmlns:a16="http://schemas.microsoft.com/office/drawing/2014/main" id="{8A506E4D-9EE7-354B-A6CE-CCA7896CFC82}"/>
              </a:ext>
            </a:extLst>
          </p:cNvPr>
          <p:cNvSpPr/>
          <p:nvPr/>
        </p:nvSpPr>
        <p:spPr>
          <a:xfrm>
            <a:off x="5254752"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70" name="object 121">
            <a:extLst>
              <a:ext uri="{FF2B5EF4-FFF2-40B4-BE49-F238E27FC236}">
                <a16:creationId xmlns:a16="http://schemas.microsoft.com/office/drawing/2014/main" id="{6A46A8FE-AA6D-2C4C-A044-92B7EAA34C7D}"/>
              </a:ext>
            </a:extLst>
          </p:cNvPr>
          <p:cNvSpPr/>
          <p:nvPr/>
        </p:nvSpPr>
        <p:spPr>
          <a:xfrm>
            <a:off x="5314188"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71" name="object 122">
            <a:extLst>
              <a:ext uri="{FF2B5EF4-FFF2-40B4-BE49-F238E27FC236}">
                <a16:creationId xmlns:a16="http://schemas.microsoft.com/office/drawing/2014/main" id="{AE0A9A7C-6E8E-9A47-8537-97A98E3537CE}"/>
              </a:ext>
            </a:extLst>
          </p:cNvPr>
          <p:cNvSpPr/>
          <p:nvPr/>
        </p:nvSpPr>
        <p:spPr>
          <a:xfrm>
            <a:off x="5372100"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72" name="object 123">
            <a:extLst>
              <a:ext uri="{FF2B5EF4-FFF2-40B4-BE49-F238E27FC236}">
                <a16:creationId xmlns:a16="http://schemas.microsoft.com/office/drawing/2014/main" id="{395B69C8-6646-EC4F-94FA-28EE3C815126}"/>
              </a:ext>
            </a:extLst>
          </p:cNvPr>
          <p:cNvSpPr/>
          <p:nvPr/>
        </p:nvSpPr>
        <p:spPr>
          <a:xfrm>
            <a:off x="5431535" y="55580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1173" name="object 124">
            <a:extLst>
              <a:ext uri="{FF2B5EF4-FFF2-40B4-BE49-F238E27FC236}">
                <a16:creationId xmlns:a16="http://schemas.microsoft.com/office/drawing/2014/main" id="{C41CFE64-DBE3-CB4F-875E-6D607AB7E29F}"/>
              </a:ext>
            </a:extLst>
          </p:cNvPr>
          <p:cNvSpPr/>
          <p:nvPr/>
        </p:nvSpPr>
        <p:spPr>
          <a:xfrm>
            <a:off x="548944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74" name="object 125">
            <a:extLst>
              <a:ext uri="{FF2B5EF4-FFF2-40B4-BE49-F238E27FC236}">
                <a16:creationId xmlns:a16="http://schemas.microsoft.com/office/drawing/2014/main" id="{5769622D-93BA-A242-BAC5-5714A8E681DB}"/>
              </a:ext>
            </a:extLst>
          </p:cNvPr>
          <p:cNvSpPr/>
          <p:nvPr/>
        </p:nvSpPr>
        <p:spPr>
          <a:xfrm>
            <a:off x="5547360"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75" name="object 126">
            <a:extLst>
              <a:ext uri="{FF2B5EF4-FFF2-40B4-BE49-F238E27FC236}">
                <a16:creationId xmlns:a16="http://schemas.microsoft.com/office/drawing/2014/main" id="{2F0281AE-BF0F-344B-BFD3-8578CEA4A65B}"/>
              </a:ext>
            </a:extLst>
          </p:cNvPr>
          <p:cNvSpPr/>
          <p:nvPr/>
        </p:nvSpPr>
        <p:spPr>
          <a:xfrm>
            <a:off x="5606796"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76" name="object 127">
            <a:extLst>
              <a:ext uri="{FF2B5EF4-FFF2-40B4-BE49-F238E27FC236}">
                <a16:creationId xmlns:a16="http://schemas.microsoft.com/office/drawing/2014/main" id="{59F4E58C-4630-104C-BFED-1123F46B79DD}"/>
              </a:ext>
            </a:extLst>
          </p:cNvPr>
          <p:cNvSpPr/>
          <p:nvPr/>
        </p:nvSpPr>
        <p:spPr>
          <a:xfrm>
            <a:off x="566470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77" name="object 128">
            <a:extLst>
              <a:ext uri="{FF2B5EF4-FFF2-40B4-BE49-F238E27FC236}">
                <a16:creationId xmlns:a16="http://schemas.microsoft.com/office/drawing/2014/main" id="{79DB53AB-5FE5-3A4D-B6CC-9198269B0D3C}"/>
              </a:ext>
            </a:extLst>
          </p:cNvPr>
          <p:cNvSpPr/>
          <p:nvPr/>
        </p:nvSpPr>
        <p:spPr>
          <a:xfrm>
            <a:off x="5722620"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78" name="object 129">
            <a:extLst>
              <a:ext uri="{FF2B5EF4-FFF2-40B4-BE49-F238E27FC236}">
                <a16:creationId xmlns:a16="http://schemas.microsoft.com/office/drawing/2014/main" id="{B606305C-F3DE-BA41-8755-3156294BD53B}"/>
              </a:ext>
            </a:extLst>
          </p:cNvPr>
          <p:cNvSpPr/>
          <p:nvPr/>
        </p:nvSpPr>
        <p:spPr>
          <a:xfrm>
            <a:off x="5782055"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79" name="object 130">
            <a:extLst>
              <a:ext uri="{FF2B5EF4-FFF2-40B4-BE49-F238E27FC236}">
                <a16:creationId xmlns:a16="http://schemas.microsoft.com/office/drawing/2014/main" id="{DD663CC8-5B55-B649-A657-0237FA862D1A}"/>
              </a:ext>
            </a:extLst>
          </p:cNvPr>
          <p:cNvSpPr/>
          <p:nvPr/>
        </p:nvSpPr>
        <p:spPr>
          <a:xfrm>
            <a:off x="583996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80" name="object 131">
            <a:extLst>
              <a:ext uri="{FF2B5EF4-FFF2-40B4-BE49-F238E27FC236}">
                <a16:creationId xmlns:a16="http://schemas.microsoft.com/office/drawing/2014/main" id="{C0FF47F2-1F49-BF43-9DAC-8FE4AE9EADC0}"/>
              </a:ext>
            </a:extLst>
          </p:cNvPr>
          <p:cNvSpPr/>
          <p:nvPr/>
        </p:nvSpPr>
        <p:spPr>
          <a:xfrm>
            <a:off x="5897879"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81" name="object 132">
            <a:extLst>
              <a:ext uri="{FF2B5EF4-FFF2-40B4-BE49-F238E27FC236}">
                <a16:creationId xmlns:a16="http://schemas.microsoft.com/office/drawing/2014/main" id="{679300E1-016C-4B49-80E7-EB9725491109}"/>
              </a:ext>
            </a:extLst>
          </p:cNvPr>
          <p:cNvSpPr/>
          <p:nvPr/>
        </p:nvSpPr>
        <p:spPr>
          <a:xfrm>
            <a:off x="5957315"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82" name="object 133">
            <a:extLst>
              <a:ext uri="{FF2B5EF4-FFF2-40B4-BE49-F238E27FC236}">
                <a16:creationId xmlns:a16="http://schemas.microsoft.com/office/drawing/2014/main" id="{CA8DD4E3-EF66-F74A-B764-9E27E27BE766}"/>
              </a:ext>
            </a:extLst>
          </p:cNvPr>
          <p:cNvSpPr/>
          <p:nvPr/>
        </p:nvSpPr>
        <p:spPr>
          <a:xfrm>
            <a:off x="6015228"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83" name="object 134">
            <a:extLst>
              <a:ext uri="{FF2B5EF4-FFF2-40B4-BE49-F238E27FC236}">
                <a16:creationId xmlns:a16="http://schemas.microsoft.com/office/drawing/2014/main" id="{B1BD46BA-E860-B54F-A6B5-C2219067DA33}"/>
              </a:ext>
            </a:extLst>
          </p:cNvPr>
          <p:cNvSpPr/>
          <p:nvPr/>
        </p:nvSpPr>
        <p:spPr>
          <a:xfrm>
            <a:off x="6074664" y="55580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1184" name="object 135">
            <a:extLst>
              <a:ext uri="{FF2B5EF4-FFF2-40B4-BE49-F238E27FC236}">
                <a16:creationId xmlns:a16="http://schemas.microsoft.com/office/drawing/2014/main" id="{48AECA5F-02A7-3B48-951C-F71222602A66}"/>
              </a:ext>
            </a:extLst>
          </p:cNvPr>
          <p:cNvSpPr/>
          <p:nvPr/>
        </p:nvSpPr>
        <p:spPr>
          <a:xfrm>
            <a:off x="6132576"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85" name="object 136">
            <a:extLst>
              <a:ext uri="{FF2B5EF4-FFF2-40B4-BE49-F238E27FC236}">
                <a16:creationId xmlns:a16="http://schemas.microsoft.com/office/drawing/2014/main" id="{CFDA9033-2719-F446-B752-270BE6C6C3C1}"/>
              </a:ext>
            </a:extLst>
          </p:cNvPr>
          <p:cNvSpPr/>
          <p:nvPr/>
        </p:nvSpPr>
        <p:spPr>
          <a:xfrm>
            <a:off x="6190488"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86" name="object 137">
            <a:extLst>
              <a:ext uri="{FF2B5EF4-FFF2-40B4-BE49-F238E27FC236}">
                <a16:creationId xmlns:a16="http://schemas.microsoft.com/office/drawing/2014/main" id="{6FA543CF-9534-364C-9360-A15DD1C8F054}"/>
              </a:ext>
            </a:extLst>
          </p:cNvPr>
          <p:cNvSpPr/>
          <p:nvPr/>
        </p:nvSpPr>
        <p:spPr>
          <a:xfrm>
            <a:off x="624992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87" name="object 138">
            <a:extLst>
              <a:ext uri="{FF2B5EF4-FFF2-40B4-BE49-F238E27FC236}">
                <a16:creationId xmlns:a16="http://schemas.microsoft.com/office/drawing/2014/main" id="{27BCCA65-4BD2-4344-8F79-BA7A3128A7BA}"/>
              </a:ext>
            </a:extLst>
          </p:cNvPr>
          <p:cNvSpPr/>
          <p:nvPr/>
        </p:nvSpPr>
        <p:spPr>
          <a:xfrm>
            <a:off x="6307835"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88" name="object 139">
            <a:extLst>
              <a:ext uri="{FF2B5EF4-FFF2-40B4-BE49-F238E27FC236}">
                <a16:creationId xmlns:a16="http://schemas.microsoft.com/office/drawing/2014/main" id="{12B6D190-1E72-B04E-BF3A-942CFDC4F440}"/>
              </a:ext>
            </a:extLst>
          </p:cNvPr>
          <p:cNvSpPr/>
          <p:nvPr/>
        </p:nvSpPr>
        <p:spPr>
          <a:xfrm>
            <a:off x="636574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89" name="object 140">
            <a:extLst>
              <a:ext uri="{FF2B5EF4-FFF2-40B4-BE49-F238E27FC236}">
                <a16:creationId xmlns:a16="http://schemas.microsoft.com/office/drawing/2014/main" id="{290044D2-9E47-7646-AFC7-47A0F765CED8}"/>
              </a:ext>
            </a:extLst>
          </p:cNvPr>
          <p:cNvSpPr/>
          <p:nvPr/>
        </p:nvSpPr>
        <p:spPr>
          <a:xfrm>
            <a:off x="6425184"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90" name="object 141">
            <a:extLst>
              <a:ext uri="{FF2B5EF4-FFF2-40B4-BE49-F238E27FC236}">
                <a16:creationId xmlns:a16="http://schemas.microsoft.com/office/drawing/2014/main" id="{DF0A8CD3-2CB0-2041-91FA-F6F401B85B70}"/>
              </a:ext>
            </a:extLst>
          </p:cNvPr>
          <p:cNvSpPr/>
          <p:nvPr/>
        </p:nvSpPr>
        <p:spPr>
          <a:xfrm>
            <a:off x="6483096"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91" name="object 142">
            <a:extLst>
              <a:ext uri="{FF2B5EF4-FFF2-40B4-BE49-F238E27FC236}">
                <a16:creationId xmlns:a16="http://schemas.microsoft.com/office/drawing/2014/main" id="{EF40C117-FD4D-9C4E-8083-3725EDE30578}"/>
              </a:ext>
            </a:extLst>
          </p:cNvPr>
          <p:cNvSpPr/>
          <p:nvPr/>
        </p:nvSpPr>
        <p:spPr>
          <a:xfrm>
            <a:off x="6542532" y="5558027"/>
            <a:ext cx="32384" cy="0"/>
          </a:xfrm>
          <a:custGeom>
            <a:avLst/>
            <a:gdLst/>
            <a:ahLst/>
            <a:cxnLst/>
            <a:rect l="l" t="t" r="r" b="b"/>
            <a:pathLst>
              <a:path w="32384">
                <a:moveTo>
                  <a:pt x="0" y="0"/>
                </a:moveTo>
                <a:lnTo>
                  <a:pt x="32003" y="0"/>
                </a:lnTo>
              </a:path>
            </a:pathLst>
          </a:custGeom>
          <a:ln w="9144">
            <a:solidFill>
              <a:srgbClr val="D8D8D8"/>
            </a:solidFill>
          </a:ln>
        </p:spPr>
        <p:txBody>
          <a:bodyPr wrap="square" lIns="0" tIns="0" rIns="0" bIns="0" rtlCol="0"/>
          <a:lstStyle/>
          <a:p>
            <a:endParaRPr/>
          </a:p>
        </p:txBody>
      </p:sp>
      <p:sp>
        <p:nvSpPr>
          <p:cNvPr id="1192" name="object 143">
            <a:extLst>
              <a:ext uri="{FF2B5EF4-FFF2-40B4-BE49-F238E27FC236}">
                <a16:creationId xmlns:a16="http://schemas.microsoft.com/office/drawing/2014/main" id="{F609ECC5-C167-644E-9869-A9F9E414AE0E}"/>
              </a:ext>
            </a:extLst>
          </p:cNvPr>
          <p:cNvSpPr/>
          <p:nvPr/>
        </p:nvSpPr>
        <p:spPr>
          <a:xfrm>
            <a:off x="6600444"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93" name="object 144">
            <a:extLst>
              <a:ext uri="{FF2B5EF4-FFF2-40B4-BE49-F238E27FC236}">
                <a16:creationId xmlns:a16="http://schemas.microsoft.com/office/drawing/2014/main" id="{6505276F-F54A-3A4F-95E6-282E355CE9DB}"/>
              </a:ext>
            </a:extLst>
          </p:cNvPr>
          <p:cNvSpPr/>
          <p:nvPr/>
        </p:nvSpPr>
        <p:spPr>
          <a:xfrm>
            <a:off x="6658355"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94" name="object 145">
            <a:extLst>
              <a:ext uri="{FF2B5EF4-FFF2-40B4-BE49-F238E27FC236}">
                <a16:creationId xmlns:a16="http://schemas.microsoft.com/office/drawing/2014/main" id="{0960387F-1050-2240-B78E-4A93316D53AE}"/>
              </a:ext>
            </a:extLst>
          </p:cNvPr>
          <p:cNvSpPr/>
          <p:nvPr/>
        </p:nvSpPr>
        <p:spPr>
          <a:xfrm>
            <a:off x="6717792"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95" name="object 146">
            <a:extLst>
              <a:ext uri="{FF2B5EF4-FFF2-40B4-BE49-F238E27FC236}">
                <a16:creationId xmlns:a16="http://schemas.microsoft.com/office/drawing/2014/main" id="{E40E645D-42AC-424A-B820-1F3E0E2D3FAB}"/>
              </a:ext>
            </a:extLst>
          </p:cNvPr>
          <p:cNvSpPr/>
          <p:nvPr/>
        </p:nvSpPr>
        <p:spPr>
          <a:xfrm>
            <a:off x="677570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96" name="object 147">
            <a:extLst>
              <a:ext uri="{FF2B5EF4-FFF2-40B4-BE49-F238E27FC236}">
                <a16:creationId xmlns:a16="http://schemas.microsoft.com/office/drawing/2014/main" id="{4C8E25AC-CD60-BA4D-9798-58A74308FCA5}"/>
              </a:ext>
            </a:extLst>
          </p:cNvPr>
          <p:cNvSpPr/>
          <p:nvPr/>
        </p:nvSpPr>
        <p:spPr>
          <a:xfrm>
            <a:off x="6833616"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97" name="object 148">
            <a:extLst>
              <a:ext uri="{FF2B5EF4-FFF2-40B4-BE49-F238E27FC236}">
                <a16:creationId xmlns:a16="http://schemas.microsoft.com/office/drawing/2014/main" id="{C4D704FB-183B-D64F-BBC4-AAF55BC0E2EA}"/>
              </a:ext>
            </a:extLst>
          </p:cNvPr>
          <p:cNvSpPr/>
          <p:nvPr/>
        </p:nvSpPr>
        <p:spPr>
          <a:xfrm>
            <a:off x="6893052"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98" name="object 149">
            <a:extLst>
              <a:ext uri="{FF2B5EF4-FFF2-40B4-BE49-F238E27FC236}">
                <a16:creationId xmlns:a16="http://schemas.microsoft.com/office/drawing/2014/main" id="{ADBB5E10-A224-3941-B72A-429106D9C1B8}"/>
              </a:ext>
            </a:extLst>
          </p:cNvPr>
          <p:cNvSpPr/>
          <p:nvPr/>
        </p:nvSpPr>
        <p:spPr>
          <a:xfrm>
            <a:off x="6950964"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99" name="object 150">
            <a:extLst>
              <a:ext uri="{FF2B5EF4-FFF2-40B4-BE49-F238E27FC236}">
                <a16:creationId xmlns:a16="http://schemas.microsoft.com/office/drawing/2014/main" id="{15E18951-47A9-EB4B-B26E-A81A7DD9668A}"/>
              </a:ext>
            </a:extLst>
          </p:cNvPr>
          <p:cNvSpPr/>
          <p:nvPr/>
        </p:nvSpPr>
        <p:spPr>
          <a:xfrm>
            <a:off x="7008876"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200" name="object 151">
            <a:extLst>
              <a:ext uri="{FF2B5EF4-FFF2-40B4-BE49-F238E27FC236}">
                <a16:creationId xmlns:a16="http://schemas.microsoft.com/office/drawing/2014/main" id="{5B42BED8-22E7-EE4B-8D91-0FB74ED6E54A}"/>
              </a:ext>
            </a:extLst>
          </p:cNvPr>
          <p:cNvSpPr/>
          <p:nvPr/>
        </p:nvSpPr>
        <p:spPr>
          <a:xfrm>
            <a:off x="7068311"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201" name="object 152">
            <a:extLst>
              <a:ext uri="{FF2B5EF4-FFF2-40B4-BE49-F238E27FC236}">
                <a16:creationId xmlns:a16="http://schemas.microsoft.com/office/drawing/2014/main" id="{5DB3E43B-0FD5-5D44-9732-FEEF471FD6B5}"/>
              </a:ext>
            </a:extLst>
          </p:cNvPr>
          <p:cNvSpPr/>
          <p:nvPr/>
        </p:nvSpPr>
        <p:spPr>
          <a:xfrm>
            <a:off x="712622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202" name="object 153">
            <a:extLst>
              <a:ext uri="{FF2B5EF4-FFF2-40B4-BE49-F238E27FC236}">
                <a16:creationId xmlns:a16="http://schemas.microsoft.com/office/drawing/2014/main" id="{D71178C1-C531-F047-90E4-EF992EB78651}"/>
              </a:ext>
            </a:extLst>
          </p:cNvPr>
          <p:cNvSpPr/>
          <p:nvPr/>
        </p:nvSpPr>
        <p:spPr>
          <a:xfrm>
            <a:off x="7185659" y="5558027"/>
            <a:ext cx="32384" cy="0"/>
          </a:xfrm>
          <a:custGeom>
            <a:avLst/>
            <a:gdLst/>
            <a:ahLst/>
            <a:cxnLst/>
            <a:rect l="l" t="t" r="r" b="b"/>
            <a:pathLst>
              <a:path w="32384">
                <a:moveTo>
                  <a:pt x="0" y="0"/>
                </a:moveTo>
                <a:lnTo>
                  <a:pt x="32003" y="0"/>
                </a:lnTo>
              </a:path>
            </a:pathLst>
          </a:custGeom>
          <a:ln w="9144">
            <a:solidFill>
              <a:srgbClr val="D8D8D8"/>
            </a:solidFill>
          </a:ln>
        </p:spPr>
        <p:txBody>
          <a:bodyPr wrap="square" lIns="0" tIns="0" rIns="0" bIns="0" rtlCol="0"/>
          <a:lstStyle/>
          <a:p>
            <a:endParaRPr/>
          </a:p>
        </p:txBody>
      </p:sp>
      <p:sp>
        <p:nvSpPr>
          <p:cNvPr id="1203" name="object 154">
            <a:extLst>
              <a:ext uri="{FF2B5EF4-FFF2-40B4-BE49-F238E27FC236}">
                <a16:creationId xmlns:a16="http://schemas.microsoft.com/office/drawing/2014/main" id="{A6A18936-5530-6D43-B2F1-02CA2EC4BCE1}"/>
              </a:ext>
            </a:extLst>
          </p:cNvPr>
          <p:cNvSpPr/>
          <p:nvPr/>
        </p:nvSpPr>
        <p:spPr>
          <a:xfrm>
            <a:off x="7243571"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204" name="object 155">
            <a:extLst>
              <a:ext uri="{FF2B5EF4-FFF2-40B4-BE49-F238E27FC236}">
                <a16:creationId xmlns:a16="http://schemas.microsoft.com/office/drawing/2014/main" id="{5A91CA9A-0CCF-1E44-85FF-4D59DE1C2823}"/>
              </a:ext>
            </a:extLst>
          </p:cNvPr>
          <p:cNvSpPr/>
          <p:nvPr/>
        </p:nvSpPr>
        <p:spPr>
          <a:xfrm>
            <a:off x="730148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205" name="object 156">
            <a:extLst>
              <a:ext uri="{FF2B5EF4-FFF2-40B4-BE49-F238E27FC236}">
                <a16:creationId xmlns:a16="http://schemas.microsoft.com/office/drawing/2014/main" id="{A3B06B82-6061-754A-AF4A-F303BC4F4EDB}"/>
              </a:ext>
            </a:extLst>
          </p:cNvPr>
          <p:cNvSpPr/>
          <p:nvPr/>
        </p:nvSpPr>
        <p:spPr>
          <a:xfrm>
            <a:off x="7360919"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206" name="object 157">
            <a:extLst>
              <a:ext uri="{FF2B5EF4-FFF2-40B4-BE49-F238E27FC236}">
                <a16:creationId xmlns:a16="http://schemas.microsoft.com/office/drawing/2014/main" id="{9127041A-7E0C-4A4D-8640-9CB92D583E40}"/>
              </a:ext>
            </a:extLst>
          </p:cNvPr>
          <p:cNvSpPr/>
          <p:nvPr/>
        </p:nvSpPr>
        <p:spPr>
          <a:xfrm>
            <a:off x="7418832"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207" name="object 158">
            <a:extLst>
              <a:ext uri="{FF2B5EF4-FFF2-40B4-BE49-F238E27FC236}">
                <a16:creationId xmlns:a16="http://schemas.microsoft.com/office/drawing/2014/main" id="{703B8170-5674-2F4F-A6FD-B0BD8FDB94D1}"/>
              </a:ext>
            </a:extLst>
          </p:cNvPr>
          <p:cNvSpPr/>
          <p:nvPr/>
        </p:nvSpPr>
        <p:spPr>
          <a:xfrm>
            <a:off x="7476744"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208" name="object 159">
            <a:extLst>
              <a:ext uri="{FF2B5EF4-FFF2-40B4-BE49-F238E27FC236}">
                <a16:creationId xmlns:a16="http://schemas.microsoft.com/office/drawing/2014/main" id="{9DBA2CB1-9915-9E47-8DE0-3C8D296CF3E7}"/>
              </a:ext>
            </a:extLst>
          </p:cNvPr>
          <p:cNvSpPr/>
          <p:nvPr/>
        </p:nvSpPr>
        <p:spPr>
          <a:xfrm>
            <a:off x="7536180"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209" name="object 160">
            <a:extLst>
              <a:ext uri="{FF2B5EF4-FFF2-40B4-BE49-F238E27FC236}">
                <a16:creationId xmlns:a16="http://schemas.microsoft.com/office/drawing/2014/main" id="{47463313-98E6-D846-B48C-1A095F2DC610}"/>
              </a:ext>
            </a:extLst>
          </p:cNvPr>
          <p:cNvSpPr/>
          <p:nvPr/>
        </p:nvSpPr>
        <p:spPr>
          <a:xfrm>
            <a:off x="7594092"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210" name="object 161">
            <a:extLst>
              <a:ext uri="{FF2B5EF4-FFF2-40B4-BE49-F238E27FC236}">
                <a16:creationId xmlns:a16="http://schemas.microsoft.com/office/drawing/2014/main" id="{701E7A58-B428-474E-AAD8-990CA5BA1E96}"/>
              </a:ext>
            </a:extLst>
          </p:cNvPr>
          <p:cNvSpPr/>
          <p:nvPr/>
        </p:nvSpPr>
        <p:spPr>
          <a:xfrm>
            <a:off x="765200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211" name="object 162">
            <a:extLst>
              <a:ext uri="{FF2B5EF4-FFF2-40B4-BE49-F238E27FC236}">
                <a16:creationId xmlns:a16="http://schemas.microsoft.com/office/drawing/2014/main" id="{6E2A650F-0E5D-CA4A-BD66-0C4749364BE5}"/>
              </a:ext>
            </a:extLst>
          </p:cNvPr>
          <p:cNvSpPr/>
          <p:nvPr/>
        </p:nvSpPr>
        <p:spPr>
          <a:xfrm>
            <a:off x="7711440" y="5558027"/>
            <a:ext cx="15240" cy="0"/>
          </a:xfrm>
          <a:custGeom>
            <a:avLst/>
            <a:gdLst/>
            <a:ahLst/>
            <a:cxnLst/>
            <a:rect l="l" t="t" r="r" b="b"/>
            <a:pathLst>
              <a:path w="15240">
                <a:moveTo>
                  <a:pt x="0" y="0"/>
                </a:moveTo>
                <a:lnTo>
                  <a:pt x="15240" y="0"/>
                </a:lnTo>
              </a:path>
            </a:pathLst>
          </a:custGeom>
          <a:ln w="9144">
            <a:solidFill>
              <a:srgbClr val="D8D8D8"/>
            </a:solidFill>
          </a:ln>
        </p:spPr>
        <p:txBody>
          <a:bodyPr wrap="square" lIns="0" tIns="0" rIns="0" bIns="0" rtlCol="0"/>
          <a:lstStyle/>
          <a:p>
            <a:endParaRPr/>
          </a:p>
        </p:txBody>
      </p:sp>
      <p:sp>
        <p:nvSpPr>
          <p:cNvPr id="1212" name="object 163">
            <a:extLst>
              <a:ext uri="{FF2B5EF4-FFF2-40B4-BE49-F238E27FC236}">
                <a16:creationId xmlns:a16="http://schemas.microsoft.com/office/drawing/2014/main" id="{D634EEC8-65BD-964A-B594-0C3A334AAB94}"/>
              </a:ext>
            </a:extLst>
          </p:cNvPr>
          <p:cNvSpPr/>
          <p:nvPr/>
        </p:nvSpPr>
        <p:spPr>
          <a:xfrm>
            <a:off x="3267455"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13" name="object 164">
            <a:extLst>
              <a:ext uri="{FF2B5EF4-FFF2-40B4-BE49-F238E27FC236}">
                <a16:creationId xmlns:a16="http://schemas.microsoft.com/office/drawing/2014/main" id="{0326A9B1-45C4-7F43-B6B3-260881C3A852}"/>
              </a:ext>
            </a:extLst>
          </p:cNvPr>
          <p:cNvSpPr/>
          <p:nvPr/>
        </p:nvSpPr>
        <p:spPr>
          <a:xfrm>
            <a:off x="332536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14" name="object 165">
            <a:extLst>
              <a:ext uri="{FF2B5EF4-FFF2-40B4-BE49-F238E27FC236}">
                <a16:creationId xmlns:a16="http://schemas.microsoft.com/office/drawing/2014/main" id="{E2BACD94-1A10-714B-9DF2-9FF89C713647}"/>
              </a:ext>
            </a:extLst>
          </p:cNvPr>
          <p:cNvSpPr/>
          <p:nvPr/>
        </p:nvSpPr>
        <p:spPr>
          <a:xfrm>
            <a:off x="338480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15" name="object 166">
            <a:extLst>
              <a:ext uri="{FF2B5EF4-FFF2-40B4-BE49-F238E27FC236}">
                <a16:creationId xmlns:a16="http://schemas.microsoft.com/office/drawing/2014/main" id="{F5ABCCA1-03D6-AE48-B9C3-14C70B51AF0A}"/>
              </a:ext>
            </a:extLst>
          </p:cNvPr>
          <p:cNvSpPr/>
          <p:nvPr/>
        </p:nvSpPr>
        <p:spPr>
          <a:xfrm>
            <a:off x="3442715"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16" name="object 167">
            <a:extLst>
              <a:ext uri="{FF2B5EF4-FFF2-40B4-BE49-F238E27FC236}">
                <a16:creationId xmlns:a16="http://schemas.microsoft.com/office/drawing/2014/main" id="{A5F27F0A-792D-194B-B029-9B7ADBA9862D}"/>
              </a:ext>
            </a:extLst>
          </p:cNvPr>
          <p:cNvSpPr/>
          <p:nvPr/>
        </p:nvSpPr>
        <p:spPr>
          <a:xfrm>
            <a:off x="350062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17" name="object 168">
            <a:extLst>
              <a:ext uri="{FF2B5EF4-FFF2-40B4-BE49-F238E27FC236}">
                <a16:creationId xmlns:a16="http://schemas.microsoft.com/office/drawing/2014/main" id="{B898FC2F-19D6-E544-8711-CE9FA46A0F96}"/>
              </a:ext>
            </a:extLst>
          </p:cNvPr>
          <p:cNvSpPr/>
          <p:nvPr/>
        </p:nvSpPr>
        <p:spPr>
          <a:xfrm>
            <a:off x="3560064"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18" name="object 169">
            <a:extLst>
              <a:ext uri="{FF2B5EF4-FFF2-40B4-BE49-F238E27FC236}">
                <a16:creationId xmlns:a16="http://schemas.microsoft.com/office/drawing/2014/main" id="{E7A6C84E-A0F9-694E-A5E4-94051B8D3270}"/>
              </a:ext>
            </a:extLst>
          </p:cNvPr>
          <p:cNvSpPr/>
          <p:nvPr/>
        </p:nvSpPr>
        <p:spPr>
          <a:xfrm>
            <a:off x="3617976"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19" name="object 170">
            <a:extLst>
              <a:ext uri="{FF2B5EF4-FFF2-40B4-BE49-F238E27FC236}">
                <a16:creationId xmlns:a16="http://schemas.microsoft.com/office/drawing/2014/main" id="{06260573-956A-814C-B5CC-F976290D749E}"/>
              </a:ext>
            </a:extLst>
          </p:cNvPr>
          <p:cNvSpPr/>
          <p:nvPr/>
        </p:nvSpPr>
        <p:spPr>
          <a:xfrm>
            <a:off x="3677411" y="5212841"/>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1220" name="object 171">
            <a:extLst>
              <a:ext uri="{FF2B5EF4-FFF2-40B4-BE49-F238E27FC236}">
                <a16:creationId xmlns:a16="http://schemas.microsoft.com/office/drawing/2014/main" id="{3EDB8F02-B594-2C4C-B175-A2B28EFF9195}"/>
              </a:ext>
            </a:extLst>
          </p:cNvPr>
          <p:cNvSpPr/>
          <p:nvPr/>
        </p:nvSpPr>
        <p:spPr>
          <a:xfrm>
            <a:off x="3735323"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21" name="object 172">
            <a:extLst>
              <a:ext uri="{FF2B5EF4-FFF2-40B4-BE49-F238E27FC236}">
                <a16:creationId xmlns:a16="http://schemas.microsoft.com/office/drawing/2014/main" id="{EF930838-96A5-9A44-B1D7-5B0C2EF8DA01}"/>
              </a:ext>
            </a:extLst>
          </p:cNvPr>
          <p:cNvSpPr/>
          <p:nvPr/>
        </p:nvSpPr>
        <p:spPr>
          <a:xfrm>
            <a:off x="3793235"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22" name="object 173">
            <a:extLst>
              <a:ext uri="{FF2B5EF4-FFF2-40B4-BE49-F238E27FC236}">
                <a16:creationId xmlns:a16="http://schemas.microsoft.com/office/drawing/2014/main" id="{3156E22E-BDE8-3C4D-A017-725FA08031E1}"/>
              </a:ext>
            </a:extLst>
          </p:cNvPr>
          <p:cNvSpPr/>
          <p:nvPr/>
        </p:nvSpPr>
        <p:spPr>
          <a:xfrm>
            <a:off x="3852672"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23" name="object 174">
            <a:extLst>
              <a:ext uri="{FF2B5EF4-FFF2-40B4-BE49-F238E27FC236}">
                <a16:creationId xmlns:a16="http://schemas.microsoft.com/office/drawing/2014/main" id="{ABE130D0-5620-084D-82B9-27288A8B83A8}"/>
              </a:ext>
            </a:extLst>
          </p:cNvPr>
          <p:cNvSpPr/>
          <p:nvPr/>
        </p:nvSpPr>
        <p:spPr>
          <a:xfrm>
            <a:off x="3910584"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24" name="object 175">
            <a:extLst>
              <a:ext uri="{FF2B5EF4-FFF2-40B4-BE49-F238E27FC236}">
                <a16:creationId xmlns:a16="http://schemas.microsoft.com/office/drawing/2014/main" id="{F664914F-FF9D-484C-BCF0-0A30B65D8910}"/>
              </a:ext>
            </a:extLst>
          </p:cNvPr>
          <p:cNvSpPr/>
          <p:nvPr/>
        </p:nvSpPr>
        <p:spPr>
          <a:xfrm>
            <a:off x="3968496"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25" name="object 176">
            <a:extLst>
              <a:ext uri="{FF2B5EF4-FFF2-40B4-BE49-F238E27FC236}">
                <a16:creationId xmlns:a16="http://schemas.microsoft.com/office/drawing/2014/main" id="{F18D6014-4194-5B48-B816-35B9C56A51BD}"/>
              </a:ext>
            </a:extLst>
          </p:cNvPr>
          <p:cNvSpPr/>
          <p:nvPr/>
        </p:nvSpPr>
        <p:spPr>
          <a:xfrm>
            <a:off x="4027932"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26" name="object 177">
            <a:extLst>
              <a:ext uri="{FF2B5EF4-FFF2-40B4-BE49-F238E27FC236}">
                <a16:creationId xmlns:a16="http://schemas.microsoft.com/office/drawing/2014/main" id="{DF4A9493-41BE-9A40-A8CF-59AF7AC8D7ED}"/>
              </a:ext>
            </a:extLst>
          </p:cNvPr>
          <p:cNvSpPr/>
          <p:nvPr/>
        </p:nvSpPr>
        <p:spPr>
          <a:xfrm>
            <a:off x="4085844"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27" name="object 178">
            <a:extLst>
              <a:ext uri="{FF2B5EF4-FFF2-40B4-BE49-F238E27FC236}">
                <a16:creationId xmlns:a16="http://schemas.microsoft.com/office/drawing/2014/main" id="{6535B8D1-811E-7D41-AAE3-9898ADD70438}"/>
              </a:ext>
            </a:extLst>
          </p:cNvPr>
          <p:cNvSpPr/>
          <p:nvPr/>
        </p:nvSpPr>
        <p:spPr>
          <a:xfrm>
            <a:off x="4143755"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28" name="object 179">
            <a:extLst>
              <a:ext uri="{FF2B5EF4-FFF2-40B4-BE49-F238E27FC236}">
                <a16:creationId xmlns:a16="http://schemas.microsoft.com/office/drawing/2014/main" id="{99DC9678-5C01-A34A-A74E-9FF4268B075E}"/>
              </a:ext>
            </a:extLst>
          </p:cNvPr>
          <p:cNvSpPr/>
          <p:nvPr/>
        </p:nvSpPr>
        <p:spPr>
          <a:xfrm>
            <a:off x="4203191"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29" name="object 180">
            <a:extLst>
              <a:ext uri="{FF2B5EF4-FFF2-40B4-BE49-F238E27FC236}">
                <a16:creationId xmlns:a16="http://schemas.microsoft.com/office/drawing/2014/main" id="{F178F9FC-5DE7-C74A-B793-11CA4C57C945}"/>
              </a:ext>
            </a:extLst>
          </p:cNvPr>
          <p:cNvSpPr/>
          <p:nvPr/>
        </p:nvSpPr>
        <p:spPr>
          <a:xfrm>
            <a:off x="426110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30" name="object 181">
            <a:extLst>
              <a:ext uri="{FF2B5EF4-FFF2-40B4-BE49-F238E27FC236}">
                <a16:creationId xmlns:a16="http://schemas.microsoft.com/office/drawing/2014/main" id="{2EFE4D1D-EF1C-4846-A103-319ABBC20273}"/>
              </a:ext>
            </a:extLst>
          </p:cNvPr>
          <p:cNvSpPr/>
          <p:nvPr/>
        </p:nvSpPr>
        <p:spPr>
          <a:xfrm>
            <a:off x="4320540" y="52128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231" name="object 182">
            <a:extLst>
              <a:ext uri="{FF2B5EF4-FFF2-40B4-BE49-F238E27FC236}">
                <a16:creationId xmlns:a16="http://schemas.microsoft.com/office/drawing/2014/main" id="{845D6338-6F37-0741-A34E-17342AF4E7AE}"/>
              </a:ext>
            </a:extLst>
          </p:cNvPr>
          <p:cNvSpPr/>
          <p:nvPr/>
        </p:nvSpPr>
        <p:spPr>
          <a:xfrm>
            <a:off x="4378452"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32" name="object 183">
            <a:extLst>
              <a:ext uri="{FF2B5EF4-FFF2-40B4-BE49-F238E27FC236}">
                <a16:creationId xmlns:a16="http://schemas.microsoft.com/office/drawing/2014/main" id="{91051E15-A30C-2740-AF49-44F60F03B9F1}"/>
              </a:ext>
            </a:extLst>
          </p:cNvPr>
          <p:cNvSpPr/>
          <p:nvPr/>
        </p:nvSpPr>
        <p:spPr>
          <a:xfrm>
            <a:off x="4436364"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33" name="object 184">
            <a:extLst>
              <a:ext uri="{FF2B5EF4-FFF2-40B4-BE49-F238E27FC236}">
                <a16:creationId xmlns:a16="http://schemas.microsoft.com/office/drawing/2014/main" id="{9E43A5E7-A4AE-4243-BCD9-27115EF6B2D4}"/>
              </a:ext>
            </a:extLst>
          </p:cNvPr>
          <p:cNvSpPr/>
          <p:nvPr/>
        </p:nvSpPr>
        <p:spPr>
          <a:xfrm>
            <a:off x="4495800"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34" name="object 185">
            <a:extLst>
              <a:ext uri="{FF2B5EF4-FFF2-40B4-BE49-F238E27FC236}">
                <a16:creationId xmlns:a16="http://schemas.microsoft.com/office/drawing/2014/main" id="{BB17110B-9565-D24F-9A97-EB604A63BFBB}"/>
              </a:ext>
            </a:extLst>
          </p:cNvPr>
          <p:cNvSpPr/>
          <p:nvPr/>
        </p:nvSpPr>
        <p:spPr>
          <a:xfrm>
            <a:off x="4553711"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35" name="object 186">
            <a:extLst>
              <a:ext uri="{FF2B5EF4-FFF2-40B4-BE49-F238E27FC236}">
                <a16:creationId xmlns:a16="http://schemas.microsoft.com/office/drawing/2014/main" id="{BC293C5E-717F-DE4D-B18A-4388CD098A83}"/>
              </a:ext>
            </a:extLst>
          </p:cNvPr>
          <p:cNvSpPr/>
          <p:nvPr/>
        </p:nvSpPr>
        <p:spPr>
          <a:xfrm>
            <a:off x="4611623"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36" name="object 187">
            <a:extLst>
              <a:ext uri="{FF2B5EF4-FFF2-40B4-BE49-F238E27FC236}">
                <a16:creationId xmlns:a16="http://schemas.microsoft.com/office/drawing/2014/main" id="{8FE2D465-F9B5-7D49-AA26-6796F07BEAF2}"/>
              </a:ext>
            </a:extLst>
          </p:cNvPr>
          <p:cNvSpPr/>
          <p:nvPr/>
        </p:nvSpPr>
        <p:spPr>
          <a:xfrm>
            <a:off x="4671059"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37" name="object 188">
            <a:extLst>
              <a:ext uri="{FF2B5EF4-FFF2-40B4-BE49-F238E27FC236}">
                <a16:creationId xmlns:a16="http://schemas.microsoft.com/office/drawing/2014/main" id="{AB19EFA0-8ECA-F84B-85C8-DC703C77A6CC}"/>
              </a:ext>
            </a:extLst>
          </p:cNvPr>
          <p:cNvSpPr/>
          <p:nvPr/>
        </p:nvSpPr>
        <p:spPr>
          <a:xfrm>
            <a:off x="4728972"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38" name="object 189">
            <a:extLst>
              <a:ext uri="{FF2B5EF4-FFF2-40B4-BE49-F238E27FC236}">
                <a16:creationId xmlns:a16="http://schemas.microsoft.com/office/drawing/2014/main" id="{069114CE-CD58-F74B-8B0B-ABB2A833F7D6}"/>
              </a:ext>
            </a:extLst>
          </p:cNvPr>
          <p:cNvSpPr/>
          <p:nvPr/>
        </p:nvSpPr>
        <p:spPr>
          <a:xfrm>
            <a:off x="4788408" y="52128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239" name="object 190">
            <a:extLst>
              <a:ext uri="{FF2B5EF4-FFF2-40B4-BE49-F238E27FC236}">
                <a16:creationId xmlns:a16="http://schemas.microsoft.com/office/drawing/2014/main" id="{E8DEC752-FC32-184A-8AAF-8BF53D6885F3}"/>
              </a:ext>
            </a:extLst>
          </p:cNvPr>
          <p:cNvSpPr/>
          <p:nvPr/>
        </p:nvSpPr>
        <p:spPr>
          <a:xfrm>
            <a:off x="4846320"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40" name="object 191">
            <a:extLst>
              <a:ext uri="{FF2B5EF4-FFF2-40B4-BE49-F238E27FC236}">
                <a16:creationId xmlns:a16="http://schemas.microsoft.com/office/drawing/2014/main" id="{A73D2A93-45AA-B946-B597-0BB7D0B67A6F}"/>
              </a:ext>
            </a:extLst>
          </p:cNvPr>
          <p:cNvSpPr/>
          <p:nvPr/>
        </p:nvSpPr>
        <p:spPr>
          <a:xfrm>
            <a:off x="4904232"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41" name="object 192">
            <a:extLst>
              <a:ext uri="{FF2B5EF4-FFF2-40B4-BE49-F238E27FC236}">
                <a16:creationId xmlns:a16="http://schemas.microsoft.com/office/drawing/2014/main" id="{1DEEE147-AC63-A74A-94C0-382C945D6B82}"/>
              </a:ext>
            </a:extLst>
          </p:cNvPr>
          <p:cNvSpPr/>
          <p:nvPr/>
        </p:nvSpPr>
        <p:spPr>
          <a:xfrm>
            <a:off x="496366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42" name="object 193">
            <a:extLst>
              <a:ext uri="{FF2B5EF4-FFF2-40B4-BE49-F238E27FC236}">
                <a16:creationId xmlns:a16="http://schemas.microsoft.com/office/drawing/2014/main" id="{4CD62C56-1E06-7945-89EA-A2E0AA451832}"/>
              </a:ext>
            </a:extLst>
          </p:cNvPr>
          <p:cNvSpPr/>
          <p:nvPr/>
        </p:nvSpPr>
        <p:spPr>
          <a:xfrm>
            <a:off x="5021579"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43" name="object 194">
            <a:extLst>
              <a:ext uri="{FF2B5EF4-FFF2-40B4-BE49-F238E27FC236}">
                <a16:creationId xmlns:a16="http://schemas.microsoft.com/office/drawing/2014/main" id="{AA7649AA-A0C6-6840-B690-66CACF90F44E}"/>
              </a:ext>
            </a:extLst>
          </p:cNvPr>
          <p:cNvSpPr/>
          <p:nvPr/>
        </p:nvSpPr>
        <p:spPr>
          <a:xfrm>
            <a:off x="5079492"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44" name="object 195">
            <a:extLst>
              <a:ext uri="{FF2B5EF4-FFF2-40B4-BE49-F238E27FC236}">
                <a16:creationId xmlns:a16="http://schemas.microsoft.com/office/drawing/2014/main" id="{486EB01F-2C42-9745-BA21-D72A28C3FC58}"/>
              </a:ext>
            </a:extLst>
          </p:cNvPr>
          <p:cNvSpPr/>
          <p:nvPr/>
        </p:nvSpPr>
        <p:spPr>
          <a:xfrm>
            <a:off x="5138928"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45" name="object 196">
            <a:extLst>
              <a:ext uri="{FF2B5EF4-FFF2-40B4-BE49-F238E27FC236}">
                <a16:creationId xmlns:a16="http://schemas.microsoft.com/office/drawing/2014/main" id="{B420C8D4-3048-0943-B51E-49BB30C35EEC}"/>
              </a:ext>
            </a:extLst>
          </p:cNvPr>
          <p:cNvSpPr/>
          <p:nvPr/>
        </p:nvSpPr>
        <p:spPr>
          <a:xfrm>
            <a:off x="5196839"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46" name="object 197">
            <a:extLst>
              <a:ext uri="{FF2B5EF4-FFF2-40B4-BE49-F238E27FC236}">
                <a16:creationId xmlns:a16="http://schemas.microsoft.com/office/drawing/2014/main" id="{D6D2FFFF-3355-964C-9051-AD71FAA63937}"/>
              </a:ext>
            </a:extLst>
          </p:cNvPr>
          <p:cNvSpPr/>
          <p:nvPr/>
        </p:nvSpPr>
        <p:spPr>
          <a:xfrm>
            <a:off x="5254752"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47" name="object 198">
            <a:extLst>
              <a:ext uri="{FF2B5EF4-FFF2-40B4-BE49-F238E27FC236}">
                <a16:creationId xmlns:a16="http://schemas.microsoft.com/office/drawing/2014/main" id="{B238878A-8E7A-E24F-B6FA-625A9A461D38}"/>
              </a:ext>
            </a:extLst>
          </p:cNvPr>
          <p:cNvSpPr/>
          <p:nvPr/>
        </p:nvSpPr>
        <p:spPr>
          <a:xfrm>
            <a:off x="5314188"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48" name="object 199">
            <a:extLst>
              <a:ext uri="{FF2B5EF4-FFF2-40B4-BE49-F238E27FC236}">
                <a16:creationId xmlns:a16="http://schemas.microsoft.com/office/drawing/2014/main" id="{DD775EA8-E542-2A45-921B-E133B0CD4FFD}"/>
              </a:ext>
            </a:extLst>
          </p:cNvPr>
          <p:cNvSpPr/>
          <p:nvPr/>
        </p:nvSpPr>
        <p:spPr>
          <a:xfrm>
            <a:off x="5372100"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49" name="object 200">
            <a:extLst>
              <a:ext uri="{FF2B5EF4-FFF2-40B4-BE49-F238E27FC236}">
                <a16:creationId xmlns:a16="http://schemas.microsoft.com/office/drawing/2014/main" id="{F5809807-5F01-9545-94A3-254DE4EB544F}"/>
              </a:ext>
            </a:extLst>
          </p:cNvPr>
          <p:cNvSpPr/>
          <p:nvPr/>
        </p:nvSpPr>
        <p:spPr>
          <a:xfrm>
            <a:off x="5431535" y="52128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250" name="object 201">
            <a:extLst>
              <a:ext uri="{FF2B5EF4-FFF2-40B4-BE49-F238E27FC236}">
                <a16:creationId xmlns:a16="http://schemas.microsoft.com/office/drawing/2014/main" id="{C6A56945-1D23-D54F-B059-A95613B13B61}"/>
              </a:ext>
            </a:extLst>
          </p:cNvPr>
          <p:cNvSpPr/>
          <p:nvPr/>
        </p:nvSpPr>
        <p:spPr>
          <a:xfrm>
            <a:off x="548944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51" name="object 202">
            <a:extLst>
              <a:ext uri="{FF2B5EF4-FFF2-40B4-BE49-F238E27FC236}">
                <a16:creationId xmlns:a16="http://schemas.microsoft.com/office/drawing/2014/main" id="{7C831A67-6BB3-D14E-A6C1-1E01F10E9CD8}"/>
              </a:ext>
            </a:extLst>
          </p:cNvPr>
          <p:cNvSpPr/>
          <p:nvPr/>
        </p:nvSpPr>
        <p:spPr>
          <a:xfrm>
            <a:off x="5547360"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52" name="object 203">
            <a:extLst>
              <a:ext uri="{FF2B5EF4-FFF2-40B4-BE49-F238E27FC236}">
                <a16:creationId xmlns:a16="http://schemas.microsoft.com/office/drawing/2014/main" id="{8581982F-61C4-314A-9539-401A97340CB7}"/>
              </a:ext>
            </a:extLst>
          </p:cNvPr>
          <p:cNvSpPr/>
          <p:nvPr/>
        </p:nvSpPr>
        <p:spPr>
          <a:xfrm>
            <a:off x="5606796"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53" name="object 204">
            <a:extLst>
              <a:ext uri="{FF2B5EF4-FFF2-40B4-BE49-F238E27FC236}">
                <a16:creationId xmlns:a16="http://schemas.microsoft.com/office/drawing/2014/main" id="{298D0663-BCEC-544E-8B7C-1CD5D07DB1CE}"/>
              </a:ext>
            </a:extLst>
          </p:cNvPr>
          <p:cNvSpPr/>
          <p:nvPr/>
        </p:nvSpPr>
        <p:spPr>
          <a:xfrm>
            <a:off x="566470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54" name="object 205">
            <a:extLst>
              <a:ext uri="{FF2B5EF4-FFF2-40B4-BE49-F238E27FC236}">
                <a16:creationId xmlns:a16="http://schemas.microsoft.com/office/drawing/2014/main" id="{4924FD3D-C692-4748-9894-3A443E188323}"/>
              </a:ext>
            </a:extLst>
          </p:cNvPr>
          <p:cNvSpPr/>
          <p:nvPr/>
        </p:nvSpPr>
        <p:spPr>
          <a:xfrm>
            <a:off x="5722620"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55" name="object 206">
            <a:extLst>
              <a:ext uri="{FF2B5EF4-FFF2-40B4-BE49-F238E27FC236}">
                <a16:creationId xmlns:a16="http://schemas.microsoft.com/office/drawing/2014/main" id="{4F9AEC68-9F0C-4D41-AD65-5D84D1E3FAF0}"/>
              </a:ext>
            </a:extLst>
          </p:cNvPr>
          <p:cNvSpPr/>
          <p:nvPr/>
        </p:nvSpPr>
        <p:spPr>
          <a:xfrm>
            <a:off x="5782055"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56" name="object 207">
            <a:extLst>
              <a:ext uri="{FF2B5EF4-FFF2-40B4-BE49-F238E27FC236}">
                <a16:creationId xmlns:a16="http://schemas.microsoft.com/office/drawing/2014/main" id="{C1B70899-C7E7-4946-831C-227189216651}"/>
              </a:ext>
            </a:extLst>
          </p:cNvPr>
          <p:cNvSpPr/>
          <p:nvPr/>
        </p:nvSpPr>
        <p:spPr>
          <a:xfrm>
            <a:off x="583996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57" name="object 208">
            <a:extLst>
              <a:ext uri="{FF2B5EF4-FFF2-40B4-BE49-F238E27FC236}">
                <a16:creationId xmlns:a16="http://schemas.microsoft.com/office/drawing/2014/main" id="{02263BEF-7C72-3F4E-99E0-AB77E3BEA6B3}"/>
              </a:ext>
            </a:extLst>
          </p:cNvPr>
          <p:cNvSpPr/>
          <p:nvPr/>
        </p:nvSpPr>
        <p:spPr>
          <a:xfrm>
            <a:off x="5897879"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58" name="object 209">
            <a:extLst>
              <a:ext uri="{FF2B5EF4-FFF2-40B4-BE49-F238E27FC236}">
                <a16:creationId xmlns:a16="http://schemas.microsoft.com/office/drawing/2014/main" id="{BE115CE8-A3B2-5744-9FF9-B9C09BE40FA2}"/>
              </a:ext>
            </a:extLst>
          </p:cNvPr>
          <p:cNvSpPr/>
          <p:nvPr/>
        </p:nvSpPr>
        <p:spPr>
          <a:xfrm>
            <a:off x="5957315"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59" name="object 210">
            <a:extLst>
              <a:ext uri="{FF2B5EF4-FFF2-40B4-BE49-F238E27FC236}">
                <a16:creationId xmlns:a16="http://schemas.microsoft.com/office/drawing/2014/main" id="{CE7E2A96-1E6B-644D-8B7C-6A1478D52936}"/>
              </a:ext>
            </a:extLst>
          </p:cNvPr>
          <p:cNvSpPr/>
          <p:nvPr/>
        </p:nvSpPr>
        <p:spPr>
          <a:xfrm>
            <a:off x="6015228"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60" name="object 211">
            <a:extLst>
              <a:ext uri="{FF2B5EF4-FFF2-40B4-BE49-F238E27FC236}">
                <a16:creationId xmlns:a16="http://schemas.microsoft.com/office/drawing/2014/main" id="{BD1155BC-6367-0147-BE4F-427B589719F1}"/>
              </a:ext>
            </a:extLst>
          </p:cNvPr>
          <p:cNvSpPr/>
          <p:nvPr/>
        </p:nvSpPr>
        <p:spPr>
          <a:xfrm>
            <a:off x="6074664" y="52128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261" name="object 212">
            <a:extLst>
              <a:ext uri="{FF2B5EF4-FFF2-40B4-BE49-F238E27FC236}">
                <a16:creationId xmlns:a16="http://schemas.microsoft.com/office/drawing/2014/main" id="{9C0F642D-88C8-4D47-A8FA-494F988291CC}"/>
              </a:ext>
            </a:extLst>
          </p:cNvPr>
          <p:cNvSpPr/>
          <p:nvPr/>
        </p:nvSpPr>
        <p:spPr>
          <a:xfrm>
            <a:off x="6132576"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62" name="object 213">
            <a:extLst>
              <a:ext uri="{FF2B5EF4-FFF2-40B4-BE49-F238E27FC236}">
                <a16:creationId xmlns:a16="http://schemas.microsoft.com/office/drawing/2014/main" id="{C60DF34B-4BAE-6E4C-83D5-9FF7103D0406}"/>
              </a:ext>
            </a:extLst>
          </p:cNvPr>
          <p:cNvSpPr/>
          <p:nvPr/>
        </p:nvSpPr>
        <p:spPr>
          <a:xfrm>
            <a:off x="6190488"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63" name="object 214">
            <a:extLst>
              <a:ext uri="{FF2B5EF4-FFF2-40B4-BE49-F238E27FC236}">
                <a16:creationId xmlns:a16="http://schemas.microsoft.com/office/drawing/2014/main" id="{9D6B6F2C-0F24-D749-B8CF-D4888BD6A407}"/>
              </a:ext>
            </a:extLst>
          </p:cNvPr>
          <p:cNvSpPr/>
          <p:nvPr/>
        </p:nvSpPr>
        <p:spPr>
          <a:xfrm>
            <a:off x="624992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64" name="object 215">
            <a:extLst>
              <a:ext uri="{FF2B5EF4-FFF2-40B4-BE49-F238E27FC236}">
                <a16:creationId xmlns:a16="http://schemas.microsoft.com/office/drawing/2014/main" id="{62887548-2373-2D47-A42A-B524A88264C6}"/>
              </a:ext>
            </a:extLst>
          </p:cNvPr>
          <p:cNvSpPr/>
          <p:nvPr/>
        </p:nvSpPr>
        <p:spPr>
          <a:xfrm>
            <a:off x="6307835"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65" name="object 216">
            <a:extLst>
              <a:ext uri="{FF2B5EF4-FFF2-40B4-BE49-F238E27FC236}">
                <a16:creationId xmlns:a16="http://schemas.microsoft.com/office/drawing/2014/main" id="{BF0BF0A2-FB13-C843-A804-A503681292BA}"/>
              </a:ext>
            </a:extLst>
          </p:cNvPr>
          <p:cNvSpPr/>
          <p:nvPr/>
        </p:nvSpPr>
        <p:spPr>
          <a:xfrm>
            <a:off x="636574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66" name="object 217">
            <a:extLst>
              <a:ext uri="{FF2B5EF4-FFF2-40B4-BE49-F238E27FC236}">
                <a16:creationId xmlns:a16="http://schemas.microsoft.com/office/drawing/2014/main" id="{FB1ECE16-7CF6-6D4D-B8A5-1F81C709315B}"/>
              </a:ext>
            </a:extLst>
          </p:cNvPr>
          <p:cNvSpPr/>
          <p:nvPr/>
        </p:nvSpPr>
        <p:spPr>
          <a:xfrm>
            <a:off x="6425184"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67" name="object 218">
            <a:extLst>
              <a:ext uri="{FF2B5EF4-FFF2-40B4-BE49-F238E27FC236}">
                <a16:creationId xmlns:a16="http://schemas.microsoft.com/office/drawing/2014/main" id="{5980272E-C8C5-FD44-88E7-69DB8AD5FBE7}"/>
              </a:ext>
            </a:extLst>
          </p:cNvPr>
          <p:cNvSpPr/>
          <p:nvPr/>
        </p:nvSpPr>
        <p:spPr>
          <a:xfrm>
            <a:off x="6483096"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68" name="object 219">
            <a:extLst>
              <a:ext uri="{FF2B5EF4-FFF2-40B4-BE49-F238E27FC236}">
                <a16:creationId xmlns:a16="http://schemas.microsoft.com/office/drawing/2014/main" id="{DD73107E-2936-FD45-BADC-65730450500F}"/>
              </a:ext>
            </a:extLst>
          </p:cNvPr>
          <p:cNvSpPr/>
          <p:nvPr/>
        </p:nvSpPr>
        <p:spPr>
          <a:xfrm>
            <a:off x="6542532" y="5212841"/>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269" name="object 220">
            <a:extLst>
              <a:ext uri="{FF2B5EF4-FFF2-40B4-BE49-F238E27FC236}">
                <a16:creationId xmlns:a16="http://schemas.microsoft.com/office/drawing/2014/main" id="{0D859F8A-6A0E-C842-98A2-8921C30A2AC4}"/>
              </a:ext>
            </a:extLst>
          </p:cNvPr>
          <p:cNvSpPr/>
          <p:nvPr/>
        </p:nvSpPr>
        <p:spPr>
          <a:xfrm>
            <a:off x="6600444"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70" name="object 221">
            <a:extLst>
              <a:ext uri="{FF2B5EF4-FFF2-40B4-BE49-F238E27FC236}">
                <a16:creationId xmlns:a16="http://schemas.microsoft.com/office/drawing/2014/main" id="{EDB995AE-6EC5-A641-9BD7-65960B0B83B9}"/>
              </a:ext>
            </a:extLst>
          </p:cNvPr>
          <p:cNvSpPr/>
          <p:nvPr/>
        </p:nvSpPr>
        <p:spPr>
          <a:xfrm>
            <a:off x="6658355"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71" name="object 222">
            <a:extLst>
              <a:ext uri="{FF2B5EF4-FFF2-40B4-BE49-F238E27FC236}">
                <a16:creationId xmlns:a16="http://schemas.microsoft.com/office/drawing/2014/main" id="{F3F5DFE7-6C1C-DE4C-A03B-ECFA6FAB001A}"/>
              </a:ext>
            </a:extLst>
          </p:cNvPr>
          <p:cNvSpPr/>
          <p:nvPr/>
        </p:nvSpPr>
        <p:spPr>
          <a:xfrm>
            <a:off x="6717792"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72" name="object 223">
            <a:extLst>
              <a:ext uri="{FF2B5EF4-FFF2-40B4-BE49-F238E27FC236}">
                <a16:creationId xmlns:a16="http://schemas.microsoft.com/office/drawing/2014/main" id="{9E065E85-EA02-3C4E-8177-C0CE010C688B}"/>
              </a:ext>
            </a:extLst>
          </p:cNvPr>
          <p:cNvSpPr/>
          <p:nvPr/>
        </p:nvSpPr>
        <p:spPr>
          <a:xfrm>
            <a:off x="677570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73" name="object 224">
            <a:extLst>
              <a:ext uri="{FF2B5EF4-FFF2-40B4-BE49-F238E27FC236}">
                <a16:creationId xmlns:a16="http://schemas.microsoft.com/office/drawing/2014/main" id="{321518FA-F642-3341-A00C-464E1317B42D}"/>
              </a:ext>
            </a:extLst>
          </p:cNvPr>
          <p:cNvSpPr/>
          <p:nvPr/>
        </p:nvSpPr>
        <p:spPr>
          <a:xfrm>
            <a:off x="6833616"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74" name="object 225">
            <a:extLst>
              <a:ext uri="{FF2B5EF4-FFF2-40B4-BE49-F238E27FC236}">
                <a16:creationId xmlns:a16="http://schemas.microsoft.com/office/drawing/2014/main" id="{D44FC0DE-FE9A-854C-B154-3417ED046097}"/>
              </a:ext>
            </a:extLst>
          </p:cNvPr>
          <p:cNvSpPr/>
          <p:nvPr/>
        </p:nvSpPr>
        <p:spPr>
          <a:xfrm>
            <a:off x="6893052"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75" name="object 226">
            <a:extLst>
              <a:ext uri="{FF2B5EF4-FFF2-40B4-BE49-F238E27FC236}">
                <a16:creationId xmlns:a16="http://schemas.microsoft.com/office/drawing/2014/main" id="{8497C2B7-FF44-B94E-8556-CC9F9ED5A5E8}"/>
              </a:ext>
            </a:extLst>
          </p:cNvPr>
          <p:cNvSpPr/>
          <p:nvPr/>
        </p:nvSpPr>
        <p:spPr>
          <a:xfrm>
            <a:off x="6950964"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76" name="object 227">
            <a:extLst>
              <a:ext uri="{FF2B5EF4-FFF2-40B4-BE49-F238E27FC236}">
                <a16:creationId xmlns:a16="http://schemas.microsoft.com/office/drawing/2014/main" id="{C9D9A8F2-8552-0D48-AE1E-90307C51C26A}"/>
              </a:ext>
            </a:extLst>
          </p:cNvPr>
          <p:cNvSpPr/>
          <p:nvPr/>
        </p:nvSpPr>
        <p:spPr>
          <a:xfrm>
            <a:off x="7008876"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77" name="object 228">
            <a:extLst>
              <a:ext uri="{FF2B5EF4-FFF2-40B4-BE49-F238E27FC236}">
                <a16:creationId xmlns:a16="http://schemas.microsoft.com/office/drawing/2014/main" id="{6D5EBEA2-834E-AA4B-959D-11109969EEE1}"/>
              </a:ext>
            </a:extLst>
          </p:cNvPr>
          <p:cNvSpPr/>
          <p:nvPr/>
        </p:nvSpPr>
        <p:spPr>
          <a:xfrm>
            <a:off x="7068311"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78" name="object 229">
            <a:extLst>
              <a:ext uri="{FF2B5EF4-FFF2-40B4-BE49-F238E27FC236}">
                <a16:creationId xmlns:a16="http://schemas.microsoft.com/office/drawing/2014/main" id="{19957E42-FF9B-B449-8A45-605B0B2CC51A}"/>
              </a:ext>
            </a:extLst>
          </p:cNvPr>
          <p:cNvSpPr/>
          <p:nvPr/>
        </p:nvSpPr>
        <p:spPr>
          <a:xfrm>
            <a:off x="712622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79" name="object 230">
            <a:extLst>
              <a:ext uri="{FF2B5EF4-FFF2-40B4-BE49-F238E27FC236}">
                <a16:creationId xmlns:a16="http://schemas.microsoft.com/office/drawing/2014/main" id="{3E14107D-DDFF-D643-AF3B-191B13C5F0B6}"/>
              </a:ext>
            </a:extLst>
          </p:cNvPr>
          <p:cNvSpPr/>
          <p:nvPr/>
        </p:nvSpPr>
        <p:spPr>
          <a:xfrm>
            <a:off x="7185659" y="5212841"/>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280" name="object 231">
            <a:extLst>
              <a:ext uri="{FF2B5EF4-FFF2-40B4-BE49-F238E27FC236}">
                <a16:creationId xmlns:a16="http://schemas.microsoft.com/office/drawing/2014/main" id="{59234192-316D-7C41-8C24-5848E879878D}"/>
              </a:ext>
            </a:extLst>
          </p:cNvPr>
          <p:cNvSpPr/>
          <p:nvPr/>
        </p:nvSpPr>
        <p:spPr>
          <a:xfrm>
            <a:off x="7243571"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81" name="object 232">
            <a:extLst>
              <a:ext uri="{FF2B5EF4-FFF2-40B4-BE49-F238E27FC236}">
                <a16:creationId xmlns:a16="http://schemas.microsoft.com/office/drawing/2014/main" id="{BE0A51CF-4910-B149-A363-3DD561E04F7A}"/>
              </a:ext>
            </a:extLst>
          </p:cNvPr>
          <p:cNvSpPr/>
          <p:nvPr/>
        </p:nvSpPr>
        <p:spPr>
          <a:xfrm>
            <a:off x="730148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82" name="object 233">
            <a:extLst>
              <a:ext uri="{FF2B5EF4-FFF2-40B4-BE49-F238E27FC236}">
                <a16:creationId xmlns:a16="http://schemas.microsoft.com/office/drawing/2014/main" id="{C5DBF23B-CF93-CD49-997F-989B0BA117FF}"/>
              </a:ext>
            </a:extLst>
          </p:cNvPr>
          <p:cNvSpPr/>
          <p:nvPr/>
        </p:nvSpPr>
        <p:spPr>
          <a:xfrm>
            <a:off x="7360919"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83" name="object 234">
            <a:extLst>
              <a:ext uri="{FF2B5EF4-FFF2-40B4-BE49-F238E27FC236}">
                <a16:creationId xmlns:a16="http://schemas.microsoft.com/office/drawing/2014/main" id="{296ADF82-66FB-2E4E-89F4-D7D94B9208C4}"/>
              </a:ext>
            </a:extLst>
          </p:cNvPr>
          <p:cNvSpPr/>
          <p:nvPr/>
        </p:nvSpPr>
        <p:spPr>
          <a:xfrm>
            <a:off x="7418832"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84" name="object 235">
            <a:extLst>
              <a:ext uri="{FF2B5EF4-FFF2-40B4-BE49-F238E27FC236}">
                <a16:creationId xmlns:a16="http://schemas.microsoft.com/office/drawing/2014/main" id="{A3307723-A04D-B844-B0A4-AF6C80A71A06}"/>
              </a:ext>
            </a:extLst>
          </p:cNvPr>
          <p:cNvSpPr/>
          <p:nvPr/>
        </p:nvSpPr>
        <p:spPr>
          <a:xfrm>
            <a:off x="7476744"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85" name="object 236">
            <a:extLst>
              <a:ext uri="{FF2B5EF4-FFF2-40B4-BE49-F238E27FC236}">
                <a16:creationId xmlns:a16="http://schemas.microsoft.com/office/drawing/2014/main" id="{025F07B5-405E-4348-BBF1-AD0B145BEBBB}"/>
              </a:ext>
            </a:extLst>
          </p:cNvPr>
          <p:cNvSpPr/>
          <p:nvPr/>
        </p:nvSpPr>
        <p:spPr>
          <a:xfrm>
            <a:off x="7536180"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86" name="object 237">
            <a:extLst>
              <a:ext uri="{FF2B5EF4-FFF2-40B4-BE49-F238E27FC236}">
                <a16:creationId xmlns:a16="http://schemas.microsoft.com/office/drawing/2014/main" id="{74919D7A-4263-CD41-B0DC-4B274FB7B32A}"/>
              </a:ext>
            </a:extLst>
          </p:cNvPr>
          <p:cNvSpPr/>
          <p:nvPr/>
        </p:nvSpPr>
        <p:spPr>
          <a:xfrm>
            <a:off x="7594092"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87" name="object 238">
            <a:extLst>
              <a:ext uri="{FF2B5EF4-FFF2-40B4-BE49-F238E27FC236}">
                <a16:creationId xmlns:a16="http://schemas.microsoft.com/office/drawing/2014/main" id="{78179808-9B85-BF42-AFAB-4542012893AD}"/>
              </a:ext>
            </a:extLst>
          </p:cNvPr>
          <p:cNvSpPr/>
          <p:nvPr/>
        </p:nvSpPr>
        <p:spPr>
          <a:xfrm>
            <a:off x="765200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88" name="object 239">
            <a:extLst>
              <a:ext uri="{FF2B5EF4-FFF2-40B4-BE49-F238E27FC236}">
                <a16:creationId xmlns:a16="http://schemas.microsoft.com/office/drawing/2014/main" id="{133D00BE-D812-FA4C-8194-65613003CAFD}"/>
              </a:ext>
            </a:extLst>
          </p:cNvPr>
          <p:cNvSpPr/>
          <p:nvPr/>
        </p:nvSpPr>
        <p:spPr>
          <a:xfrm>
            <a:off x="7711440" y="5212841"/>
            <a:ext cx="15240" cy="0"/>
          </a:xfrm>
          <a:custGeom>
            <a:avLst/>
            <a:gdLst/>
            <a:ahLst/>
            <a:cxnLst/>
            <a:rect l="l" t="t" r="r" b="b"/>
            <a:pathLst>
              <a:path w="15240">
                <a:moveTo>
                  <a:pt x="0" y="0"/>
                </a:moveTo>
                <a:lnTo>
                  <a:pt x="15240" y="0"/>
                </a:lnTo>
              </a:path>
            </a:pathLst>
          </a:custGeom>
          <a:ln w="7619">
            <a:solidFill>
              <a:srgbClr val="D8D8D8"/>
            </a:solidFill>
          </a:ln>
        </p:spPr>
        <p:txBody>
          <a:bodyPr wrap="square" lIns="0" tIns="0" rIns="0" bIns="0" rtlCol="0"/>
          <a:lstStyle/>
          <a:p>
            <a:endParaRPr/>
          </a:p>
        </p:txBody>
      </p:sp>
      <p:sp>
        <p:nvSpPr>
          <p:cNvPr id="1289" name="object 240">
            <a:extLst>
              <a:ext uri="{FF2B5EF4-FFF2-40B4-BE49-F238E27FC236}">
                <a16:creationId xmlns:a16="http://schemas.microsoft.com/office/drawing/2014/main" id="{8305BCD5-8643-7840-BC91-5525479D0C7B}"/>
              </a:ext>
            </a:extLst>
          </p:cNvPr>
          <p:cNvSpPr/>
          <p:nvPr/>
        </p:nvSpPr>
        <p:spPr>
          <a:xfrm>
            <a:off x="3267455"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90" name="object 241">
            <a:extLst>
              <a:ext uri="{FF2B5EF4-FFF2-40B4-BE49-F238E27FC236}">
                <a16:creationId xmlns:a16="http://schemas.microsoft.com/office/drawing/2014/main" id="{226423AE-2E46-1F49-AC3A-18276B446013}"/>
              </a:ext>
            </a:extLst>
          </p:cNvPr>
          <p:cNvSpPr/>
          <p:nvPr/>
        </p:nvSpPr>
        <p:spPr>
          <a:xfrm>
            <a:off x="332536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91" name="object 242">
            <a:extLst>
              <a:ext uri="{FF2B5EF4-FFF2-40B4-BE49-F238E27FC236}">
                <a16:creationId xmlns:a16="http://schemas.microsoft.com/office/drawing/2014/main" id="{5395A788-0068-9C4B-98F3-CB678784CED9}"/>
              </a:ext>
            </a:extLst>
          </p:cNvPr>
          <p:cNvSpPr/>
          <p:nvPr/>
        </p:nvSpPr>
        <p:spPr>
          <a:xfrm>
            <a:off x="338480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92" name="object 243">
            <a:extLst>
              <a:ext uri="{FF2B5EF4-FFF2-40B4-BE49-F238E27FC236}">
                <a16:creationId xmlns:a16="http://schemas.microsoft.com/office/drawing/2014/main" id="{B3362B0C-A84B-C745-B92A-7259D0314939}"/>
              </a:ext>
            </a:extLst>
          </p:cNvPr>
          <p:cNvSpPr/>
          <p:nvPr/>
        </p:nvSpPr>
        <p:spPr>
          <a:xfrm>
            <a:off x="3442715"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93" name="object 244">
            <a:extLst>
              <a:ext uri="{FF2B5EF4-FFF2-40B4-BE49-F238E27FC236}">
                <a16:creationId xmlns:a16="http://schemas.microsoft.com/office/drawing/2014/main" id="{AC94A6E2-1A9B-0B4E-922F-2750B0CDFBA2}"/>
              </a:ext>
            </a:extLst>
          </p:cNvPr>
          <p:cNvSpPr/>
          <p:nvPr/>
        </p:nvSpPr>
        <p:spPr>
          <a:xfrm>
            <a:off x="350062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94" name="object 245">
            <a:extLst>
              <a:ext uri="{FF2B5EF4-FFF2-40B4-BE49-F238E27FC236}">
                <a16:creationId xmlns:a16="http://schemas.microsoft.com/office/drawing/2014/main" id="{086D0A0A-F74E-BF4D-9C74-F06FCBA1BDEA}"/>
              </a:ext>
            </a:extLst>
          </p:cNvPr>
          <p:cNvSpPr/>
          <p:nvPr/>
        </p:nvSpPr>
        <p:spPr>
          <a:xfrm>
            <a:off x="3560064"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95" name="object 246">
            <a:extLst>
              <a:ext uri="{FF2B5EF4-FFF2-40B4-BE49-F238E27FC236}">
                <a16:creationId xmlns:a16="http://schemas.microsoft.com/office/drawing/2014/main" id="{4FEA7E69-47C0-6C4B-BBC9-28CA3F53BB3F}"/>
              </a:ext>
            </a:extLst>
          </p:cNvPr>
          <p:cNvSpPr/>
          <p:nvPr/>
        </p:nvSpPr>
        <p:spPr>
          <a:xfrm>
            <a:off x="3617976"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96" name="object 247">
            <a:extLst>
              <a:ext uri="{FF2B5EF4-FFF2-40B4-BE49-F238E27FC236}">
                <a16:creationId xmlns:a16="http://schemas.microsoft.com/office/drawing/2014/main" id="{49E21CF0-EF57-5047-8F84-AA37252D385E}"/>
              </a:ext>
            </a:extLst>
          </p:cNvPr>
          <p:cNvSpPr/>
          <p:nvPr/>
        </p:nvSpPr>
        <p:spPr>
          <a:xfrm>
            <a:off x="3677411" y="4869941"/>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1297" name="object 248">
            <a:extLst>
              <a:ext uri="{FF2B5EF4-FFF2-40B4-BE49-F238E27FC236}">
                <a16:creationId xmlns:a16="http://schemas.microsoft.com/office/drawing/2014/main" id="{1A40C341-1DA2-5648-A9DC-39D4640E8288}"/>
              </a:ext>
            </a:extLst>
          </p:cNvPr>
          <p:cNvSpPr/>
          <p:nvPr/>
        </p:nvSpPr>
        <p:spPr>
          <a:xfrm>
            <a:off x="3735323"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98" name="object 249">
            <a:extLst>
              <a:ext uri="{FF2B5EF4-FFF2-40B4-BE49-F238E27FC236}">
                <a16:creationId xmlns:a16="http://schemas.microsoft.com/office/drawing/2014/main" id="{3B47DE4F-BA1A-4B46-80E3-55307F6729CB}"/>
              </a:ext>
            </a:extLst>
          </p:cNvPr>
          <p:cNvSpPr/>
          <p:nvPr/>
        </p:nvSpPr>
        <p:spPr>
          <a:xfrm>
            <a:off x="3793235"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99" name="object 250">
            <a:extLst>
              <a:ext uri="{FF2B5EF4-FFF2-40B4-BE49-F238E27FC236}">
                <a16:creationId xmlns:a16="http://schemas.microsoft.com/office/drawing/2014/main" id="{4EFE8AF5-0D48-B443-88A0-BEFBB20E4BAB}"/>
              </a:ext>
            </a:extLst>
          </p:cNvPr>
          <p:cNvSpPr/>
          <p:nvPr/>
        </p:nvSpPr>
        <p:spPr>
          <a:xfrm>
            <a:off x="3852672"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00" name="object 251">
            <a:extLst>
              <a:ext uri="{FF2B5EF4-FFF2-40B4-BE49-F238E27FC236}">
                <a16:creationId xmlns:a16="http://schemas.microsoft.com/office/drawing/2014/main" id="{C8F3D997-AB56-D449-92D2-B8B56271BEA6}"/>
              </a:ext>
            </a:extLst>
          </p:cNvPr>
          <p:cNvSpPr/>
          <p:nvPr/>
        </p:nvSpPr>
        <p:spPr>
          <a:xfrm>
            <a:off x="3910584"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01" name="object 252">
            <a:extLst>
              <a:ext uri="{FF2B5EF4-FFF2-40B4-BE49-F238E27FC236}">
                <a16:creationId xmlns:a16="http://schemas.microsoft.com/office/drawing/2014/main" id="{D7EC4DAE-F6A8-B54B-8169-CD001EA9E9D0}"/>
              </a:ext>
            </a:extLst>
          </p:cNvPr>
          <p:cNvSpPr/>
          <p:nvPr/>
        </p:nvSpPr>
        <p:spPr>
          <a:xfrm>
            <a:off x="3968496"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02" name="object 253">
            <a:extLst>
              <a:ext uri="{FF2B5EF4-FFF2-40B4-BE49-F238E27FC236}">
                <a16:creationId xmlns:a16="http://schemas.microsoft.com/office/drawing/2014/main" id="{12F2DA90-BEBB-E94D-808D-12C94E2A1BA1}"/>
              </a:ext>
            </a:extLst>
          </p:cNvPr>
          <p:cNvSpPr/>
          <p:nvPr/>
        </p:nvSpPr>
        <p:spPr>
          <a:xfrm>
            <a:off x="4027932"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03" name="object 254">
            <a:extLst>
              <a:ext uri="{FF2B5EF4-FFF2-40B4-BE49-F238E27FC236}">
                <a16:creationId xmlns:a16="http://schemas.microsoft.com/office/drawing/2014/main" id="{E006A5F5-8A0D-9E42-9644-8D44B7A97023}"/>
              </a:ext>
            </a:extLst>
          </p:cNvPr>
          <p:cNvSpPr/>
          <p:nvPr/>
        </p:nvSpPr>
        <p:spPr>
          <a:xfrm>
            <a:off x="4085844"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04" name="object 255">
            <a:extLst>
              <a:ext uri="{FF2B5EF4-FFF2-40B4-BE49-F238E27FC236}">
                <a16:creationId xmlns:a16="http://schemas.microsoft.com/office/drawing/2014/main" id="{49C30FBE-1C49-3F40-BB6A-F97A980856FD}"/>
              </a:ext>
            </a:extLst>
          </p:cNvPr>
          <p:cNvSpPr/>
          <p:nvPr/>
        </p:nvSpPr>
        <p:spPr>
          <a:xfrm>
            <a:off x="4143755"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05" name="object 256">
            <a:extLst>
              <a:ext uri="{FF2B5EF4-FFF2-40B4-BE49-F238E27FC236}">
                <a16:creationId xmlns:a16="http://schemas.microsoft.com/office/drawing/2014/main" id="{D5A79B8D-AC99-3447-8776-304794231E8D}"/>
              </a:ext>
            </a:extLst>
          </p:cNvPr>
          <p:cNvSpPr/>
          <p:nvPr/>
        </p:nvSpPr>
        <p:spPr>
          <a:xfrm>
            <a:off x="4203191"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06" name="object 257">
            <a:extLst>
              <a:ext uri="{FF2B5EF4-FFF2-40B4-BE49-F238E27FC236}">
                <a16:creationId xmlns:a16="http://schemas.microsoft.com/office/drawing/2014/main" id="{95850C1C-1B56-7E46-A4FA-2D2152AE5DB1}"/>
              </a:ext>
            </a:extLst>
          </p:cNvPr>
          <p:cNvSpPr/>
          <p:nvPr/>
        </p:nvSpPr>
        <p:spPr>
          <a:xfrm>
            <a:off x="426110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07" name="object 258">
            <a:extLst>
              <a:ext uri="{FF2B5EF4-FFF2-40B4-BE49-F238E27FC236}">
                <a16:creationId xmlns:a16="http://schemas.microsoft.com/office/drawing/2014/main" id="{8C870297-079F-A246-858D-014C4C452E76}"/>
              </a:ext>
            </a:extLst>
          </p:cNvPr>
          <p:cNvSpPr/>
          <p:nvPr/>
        </p:nvSpPr>
        <p:spPr>
          <a:xfrm>
            <a:off x="4320540" y="48699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308" name="object 259">
            <a:extLst>
              <a:ext uri="{FF2B5EF4-FFF2-40B4-BE49-F238E27FC236}">
                <a16:creationId xmlns:a16="http://schemas.microsoft.com/office/drawing/2014/main" id="{3577F436-6DD6-E841-BF5F-5AA9C5E7A0A2}"/>
              </a:ext>
            </a:extLst>
          </p:cNvPr>
          <p:cNvSpPr/>
          <p:nvPr/>
        </p:nvSpPr>
        <p:spPr>
          <a:xfrm>
            <a:off x="4378452"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09" name="object 260">
            <a:extLst>
              <a:ext uri="{FF2B5EF4-FFF2-40B4-BE49-F238E27FC236}">
                <a16:creationId xmlns:a16="http://schemas.microsoft.com/office/drawing/2014/main" id="{B77EE8B6-E73E-0F4E-8AE1-791745FD623A}"/>
              </a:ext>
            </a:extLst>
          </p:cNvPr>
          <p:cNvSpPr/>
          <p:nvPr/>
        </p:nvSpPr>
        <p:spPr>
          <a:xfrm>
            <a:off x="4436364"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10" name="object 261">
            <a:extLst>
              <a:ext uri="{FF2B5EF4-FFF2-40B4-BE49-F238E27FC236}">
                <a16:creationId xmlns:a16="http://schemas.microsoft.com/office/drawing/2014/main" id="{7FA0E0C0-58DF-1344-8714-C65B29AE069D}"/>
              </a:ext>
            </a:extLst>
          </p:cNvPr>
          <p:cNvSpPr/>
          <p:nvPr/>
        </p:nvSpPr>
        <p:spPr>
          <a:xfrm>
            <a:off x="4495800"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11" name="object 262">
            <a:extLst>
              <a:ext uri="{FF2B5EF4-FFF2-40B4-BE49-F238E27FC236}">
                <a16:creationId xmlns:a16="http://schemas.microsoft.com/office/drawing/2014/main" id="{D90C577D-0319-4A46-BF92-B7903F9EE888}"/>
              </a:ext>
            </a:extLst>
          </p:cNvPr>
          <p:cNvSpPr/>
          <p:nvPr/>
        </p:nvSpPr>
        <p:spPr>
          <a:xfrm>
            <a:off x="4553711"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12" name="object 263">
            <a:extLst>
              <a:ext uri="{FF2B5EF4-FFF2-40B4-BE49-F238E27FC236}">
                <a16:creationId xmlns:a16="http://schemas.microsoft.com/office/drawing/2014/main" id="{0E5FF72D-3791-3546-A744-023C5C9FC326}"/>
              </a:ext>
            </a:extLst>
          </p:cNvPr>
          <p:cNvSpPr/>
          <p:nvPr/>
        </p:nvSpPr>
        <p:spPr>
          <a:xfrm>
            <a:off x="4611623"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13" name="object 264">
            <a:extLst>
              <a:ext uri="{FF2B5EF4-FFF2-40B4-BE49-F238E27FC236}">
                <a16:creationId xmlns:a16="http://schemas.microsoft.com/office/drawing/2014/main" id="{0CB850C2-E8CD-0842-B5CE-39DACE01CA76}"/>
              </a:ext>
            </a:extLst>
          </p:cNvPr>
          <p:cNvSpPr/>
          <p:nvPr/>
        </p:nvSpPr>
        <p:spPr>
          <a:xfrm>
            <a:off x="4671059"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14" name="object 265">
            <a:extLst>
              <a:ext uri="{FF2B5EF4-FFF2-40B4-BE49-F238E27FC236}">
                <a16:creationId xmlns:a16="http://schemas.microsoft.com/office/drawing/2014/main" id="{17552247-773C-3A40-8BC2-FB2B0B838E5E}"/>
              </a:ext>
            </a:extLst>
          </p:cNvPr>
          <p:cNvSpPr/>
          <p:nvPr/>
        </p:nvSpPr>
        <p:spPr>
          <a:xfrm>
            <a:off x="4728972"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15" name="object 266">
            <a:extLst>
              <a:ext uri="{FF2B5EF4-FFF2-40B4-BE49-F238E27FC236}">
                <a16:creationId xmlns:a16="http://schemas.microsoft.com/office/drawing/2014/main" id="{4171730D-A4C4-6549-B615-FCCCEB97A907}"/>
              </a:ext>
            </a:extLst>
          </p:cNvPr>
          <p:cNvSpPr/>
          <p:nvPr/>
        </p:nvSpPr>
        <p:spPr>
          <a:xfrm>
            <a:off x="4788408" y="48699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316" name="object 267">
            <a:extLst>
              <a:ext uri="{FF2B5EF4-FFF2-40B4-BE49-F238E27FC236}">
                <a16:creationId xmlns:a16="http://schemas.microsoft.com/office/drawing/2014/main" id="{B7DC605A-9A20-C143-84CA-A3A09B5B7345}"/>
              </a:ext>
            </a:extLst>
          </p:cNvPr>
          <p:cNvSpPr/>
          <p:nvPr/>
        </p:nvSpPr>
        <p:spPr>
          <a:xfrm>
            <a:off x="4846320"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17" name="object 268">
            <a:extLst>
              <a:ext uri="{FF2B5EF4-FFF2-40B4-BE49-F238E27FC236}">
                <a16:creationId xmlns:a16="http://schemas.microsoft.com/office/drawing/2014/main" id="{F515D29D-D4E1-404A-9BA2-BFA947E5AFC4}"/>
              </a:ext>
            </a:extLst>
          </p:cNvPr>
          <p:cNvSpPr/>
          <p:nvPr/>
        </p:nvSpPr>
        <p:spPr>
          <a:xfrm>
            <a:off x="4904232"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18" name="object 269">
            <a:extLst>
              <a:ext uri="{FF2B5EF4-FFF2-40B4-BE49-F238E27FC236}">
                <a16:creationId xmlns:a16="http://schemas.microsoft.com/office/drawing/2014/main" id="{5090CFD2-2A67-A040-AA45-0FF90FA6A0C6}"/>
              </a:ext>
            </a:extLst>
          </p:cNvPr>
          <p:cNvSpPr/>
          <p:nvPr/>
        </p:nvSpPr>
        <p:spPr>
          <a:xfrm>
            <a:off x="496366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19" name="object 270">
            <a:extLst>
              <a:ext uri="{FF2B5EF4-FFF2-40B4-BE49-F238E27FC236}">
                <a16:creationId xmlns:a16="http://schemas.microsoft.com/office/drawing/2014/main" id="{6DCFDBE6-1F1A-B24E-B742-F311DB8EC28A}"/>
              </a:ext>
            </a:extLst>
          </p:cNvPr>
          <p:cNvSpPr/>
          <p:nvPr/>
        </p:nvSpPr>
        <p:spPr>
          <a:xfrm>
            <a:off x="5021579"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20" name="object 271">
            <a:extLst>
              <a:ext uri="{FF2B5EF4-FFF2-40B4-BE49-F238E27FC236}">
                <a16:creationId xmlns:a16="http://schemas.microsoft.com/office/drawing/2014/main" id="{448B6AFA-A8E0-2347-B879-EBC3EA8661CB}"/>
              </a:ext>
            </a:extLst>
          </p:cNvPr>
          <p:cNvSpPr/>
          <p:nvPr/>
        </p:nvSpPr>
        <p:spPr>
          <a:xfrm>
            <a:off x="5079492"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21" name="object 272">
            <a:extLst>
              <a:ext uri="{FF2B5EF4-FFF2-40B4-BE49-F238E27FC236}">
                <a16:creationId xmlns:a16="http://schemas.microsoft.com/office/drawing/2014/main" id="{02584EEF-C744-294F-8392-1BE958583589}"/>
              </a:ext>
            </a:extLst>
          </p:cNvPr>
          <p:cNvSpPr/>
          <p:nvPr/>
        </p:nvSpPr>
        <p:spPr>
          <a:xfrm>
            <a:off x="5138928"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22" name="object 273">
            <a:extLst>
              <a:ext uri="{FF2B5EF4-FFF2-40B4-BE49-F238E27FC236}">
                <a16:creationId xmlns:a16="http://schemas.microsoft.com/office/drawing/2014/main" id="{CA5947F5-CAB3-8B48-92CB-4FF9A160E62C}"/>
              </a:ext>
            </a:extLst>
          </p:cNvPr>
          <p:cNvSpPr/>
          <p:nvPr/>
        </p:nvSpPr>
        <p:spPr>
          <a:xfrm>
            <a:off x="5196839"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23" name="object 274">
            <a:extLst>
              <a:ext uri="{FF2B5EF4-FFF2-40B4-BE49-F238E27FC236}">
                <a16:creationId xmlns:a16="http://schemas.microsoft.com/office/drawing/2014/main" id="{E5C95100-D328-624F-82F9-778F18473535}"/>
              </a:ext>
            </a:extLst>
          </p:cNvPr>
          <p:cNvSpPr/>
          <p:nvPr/>
        </p:nvSpPr>
        <p:spPr>
          <a:xfrm>
            <a:off x="5254752"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24" name="object 275">
            <a:extLst>
              <a:ext uri="{FF2B5EF4-FFF2-40B4-BE49-F238E27FC236}">
                <a16:creationId xmlns:a16="http://schemas.microsoft.com/office/drawing/2014/main" id="{3E66B9A0-1072-564F-B3C4-15FFFB1B78C5}"/>
              </a:ext>
            </a:extLst>
          </p:cNvPr>
          <p:cNvSpPr/>
          <p:nvPr/>
        </p:nvSpPr>
        <p:spPr>
          <a:xfrm>
            <a:off x="5314188"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25" name="object 276">
            <a:extLst>
              <a:ext uri="{FF2B5EF4-FFF2-40B4-BE49-F238E27FC236}">
                <a16:creationId xmlns:a16="http://schemas.microsoft.com/office/drawing/2014/main" id="{3523DDD1-5849-684E-B7A2-A5A9760BD900}"/>
              </a:ext>
            </a:extLst>
          </p:cNvPr>
          <p:cNvSpPr/>
          <p:nvPr/>
        </p:nvSpPr>
        <p:spPr>
          <a:xfrm>
            <a:off x="5372100"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26" name="object 277">
            <a:extLst>
              <a:ext uri="{FF2B5EF4-FFF2-40B4-BE49-F238E27FC236}">
                <a16:creationId xmlns:a16="http://schemas.microsoft.com/office/drawing/2014/main" id="{7589E2E2-5B12-CD49-B946-B5D06DD09193}"/>
              </a:ext>
            </a:extLst>
          </p:cNvPr>
          <p:cNvSpPr/>
          <p:nvPr/>
        </p:nvSpPr>
        <p:spPr>
          <a:xfrm>
            <a:off x="5431535" y="48699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327" name="object 278">
            <a:extLst>
              <a:ext uri="{FF2B5EF4-FFF2-40B4-BE49-F238E27FC236}">
                <a16:creationId xmlns:a16="http://schemas.microsoft.com/office/drawing/2014/main" id="{5B7FC008-63FB-A94B-8312-02B68FB3E0EF}"/>
              </a:ext>
            </a:extLst>
          </p:cNvPr>
          <p:cNvSpPr/>
          <p:nvPr/>
        </p:nvSpPr>
        <p:spPr>
          <a:xfrm>
            <a:off x="548944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28" name="object 279">
            <a:extLst>
              <a:ext uri="{FF2B5EF4-FFF2-40B4-BE49-F238E27FC236}">
                <a16:creationId xmlns:a16="http://schemas.microsoft.com/office/drawing/2014/main" id="{4745B439-5AA1-0247-A1BF-C115FCFD0255}"/>
              </a:ext>
            </a:extLst>
          </p:cNvPr>
          <p:cNvSpPr/>
          <p:nvPr/>
        </p:nvSpPr>
        <p:spPr>
          <a:xfrm>
            <a:off x="5547360"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29" name="object 280">
            <a:extLst>
              <a:ext uri="{FF2B5EF4-FFF2-40B4-BE49-F238E27FC236}">
                <a16:creationId xmlns:a16="http://schemas.microsoft.com/office/drawing/2014/main" id="{9330AB11-BA08-B449-A762-5B1E02E83F2C}"/>
              </a:ext>
            </a:extLst>
          </p:cNvPr>
          <p:cNvSpPr/>
          <p:nvPr/>
        </p:nvSpPr>
        <p:spPr>
          <a:xfrm>
            <a:off x="5606796"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30" name="object 281">
            <a:extLst>
              <a:ext uri="{FF2B5EF4-FFF2-40B4-BE49-F238E27FC236}">
                <a16:creationId xmlns:a16="http://schemas.microsoft.com/office/drawing/2014/main" id="{A7CF727D-2B0E-D946-8B6B-203D20AC2C2C}"/>
              </a:ext>
            </a:extLst>
          </p:cNvPr>
          <p:cNvSpPr/>
          <p:nvPr/>
        </p:nvSpPr>
        <p:spPr>
          <a:xfrm>
            <a:off x="566470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31" name="object 282">
            <a:extLst>
              <a:ext uri="{FF2B5EF4-FFF2-40B4-BE49-F238E27FC236}">
                <a16:creationId xmlns:a16="http://schemas.microsoft.com/office/drawing/2014/main" id="{2F3BDE7E-5A58-7E42-8AFD-E17F81254D3B}"/>
              </a:ext>
            </a:extLst>
          </p:cNvPr>
          <p:cNvSpPr/>
          <p:nvPr/>
        </p:nvSpPr>
        <p:spPr>
          <a:xfrm>
            <a:off x="5722620"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32" name="object 283">
            <a:extLst>
              <a:ext uri="{FF2B5EF4-FFF2-40B4-BE49-F238E27FC236}">
                <a16:creationId xmlns:a16="http://schemas.microsoft.com/office/drawing/2014/main" id="{1577DB9D-4842-8140-8F9A-26FD1EE686CD}"/>
              </a:ext>
            </a:extLst>
          </p:cNvPr>
          <p:cNvSpPr/>
          <p:nvPr/>
        </p:nvSpPr>
        <p:spPr>
          <a:xfrm>
            <a:off x="5782055"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33" name="object 284">
            <a:extLst>
              <a:ext uri="{FF2B5EF4-FFF2-40B4-BE49-F238E27FC236}">
                <a16:creationId xmlns:a16="http://schemas.microsoft.com/office/drawing/2014/main" id="{5044C9C4-EA42-C143-ACA7-567E04F218A0}"/>
              </a:ext>
            </a:extLst>
          </p:cNvPr>
          <p:cNvSpPr/>
          <p:nvPr/>
        </p:nvSpPr>
        <p:spPr>
          <a:xfrm>
            <a:off x="583996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34" name="object 285">
            <a:extLst>
              <a:ext uri="{FF2B5EF4-FFF2-40B4-BE49-F238E27FC236}">
                <a16:creationId xmlns:a16="http://schemas.microsoft.com/office/drawing/2014/main" id="{CD66EA05-3032-E24A-905D-F5DC4E969343}"/>
              </a:ext>
            </a:extLst>
          </p:cNvPr>
          <p:cNvSpPr/>
          <p:nvPr/>
        </p:nvSpPr>
        <p:spPr>
          <a:xfrm>
            <a:off x="5897879"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35" name="object 286">
            <a:extLst>
              <a:ext uri="{FF2B5EF4-FFF2-40B4-BE49-F238E27FC236}">
                <a16:creationId xmlns:a16="http://schemas.microsoft.com/office/drawing/2014/main" id="{94546059-B6A6-9C41-99A4-3E6EDE9806A7}"/>
              </a:ext>
            </a:extLst>
          </p:cNvPr>
          <p:cNvSpPr/>
          <p:nvPr/>
        </p:nvSpPr>
        <p:spPr>
          <a:xfrm>
            <a:off x="5957315"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36" name="object 287">
            <a:extLst>
              <a:ext uri="{FF2B5EF4-FFF2-40B4-BE49-F238E27FC236}">
                <a16:creationId xmlns:a16="http://schemas.microsoft.com/office/drawing/2014/main" id="{9D3F016C-B069-5E4E-A1CB-02B9D077E40A}"/>
              </a:ext>
            </a:extLst>
          </p:cNvPr>
          <p:cNvSpPr/>
          <p:nvPr/>
        </p:nvSpPr>
        <p:spPr>
          <a:xfrm>
            <a:off x="6015228"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37" name="object 288">
            <a:extLst>
              <a:ext uri="{FF2B5EF4-FFF2-40B4-BE49-F238E27FC236}">
                <a16:creationId xmlns:a16="http://schemas.microsoft.com/office/drawing/2014/main" id="{7B44A0B4-D521-7C4F-A811-A0FA6799E4B1}"/>
              </a:ext>
            </a:extLst>
          </p:cNvPr>
          <p:cNvSpPr/>
          <p:nvPr/>
        </p:nvSpPr>
        <p:spPr>
          <a:xfrm>
            <a:off x="6074664" y="48699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338" name="object 289">
            <a:extLst>
              <a:ext uri="{FF2B5EF4-FFF2-40B4-BE49-F238E27FC236}">
                <a16:creationId xmlns:a16="http://schemas.microsoft.com/office/drawing/2014/main" id="{C3AFB344-5D86-6C45-962C-C76C0398DB88}"/>
              </a:ext>
            </a:extLst>
          </p:cNvPr>
          <p:cNvSpPr/>
          <p:nvPr/>
        </p:nvSpPr>
        <p:spPr>
          <a:xfrm>
            <a:off x="6132576"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39" name="object 290">
            <a:extLst>
              <a:ext uri="{FF2B5EF4-FFF2-40B4-BE49-F238E27FC236}">
                <a16:creationId xmlns:a16="http://schemas.microsoft.com/office/drawing/2014/main" id="{5A9C23A2-9C20-BA4D-A6EE-0C65999BD763}"/>
              </a:ext>
            </a:extLst>
          </p:cNvPr>
          <p:cNvSpPr/>
          <p:nvPr/>
        </p:nvSpPr>
        <p:spPr>
          <a:xfrm>
            <a:off x="6190488"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40" name="object 291">
            <a:extLst>
              <a:ext uri="{FF2B5EF4-FFF2-40B4-BE49-F238E27FC236}">
                <a16:creationId xmlns:a16="http://schemas.microsoft.com/office/drawing/2014/main" id="{E70AD7BB-AE4C-CD49-B568-80C30BC049CE}"/>
              </a:ext>
            </a:extLst>
          </p:cNvPr>
          <p:cNvSpPr/>
          <p:nvPr/>
        </p:nvSpPr>
        <p:spPr>
          <a:xfrm>
            <a:off x="624992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41" name="object 292">
            <a:extLst>
              <a:ext uri="{FF2B5EF4-FFF2-40B4-BE49-F238E27FC236}">
                <a16:creationId xmlns:a16="http://schemas.microsoft.com/office/drawing/2014/main" id="{7433F66C-2295-FE4F-A510-7BB9140628BF}"/>
              </a:ext>
            </a:extLst>
          </p:cNvPr>
          <p:cNvSpPr/>
          <p:nvPr/>
        </p:nvSpPr>
        <p:spPr>
          <a:xfrm>
            <a:off x="6307835"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42" name="object 293">
            <a:extLst>
              <a:ext uri="{FF2B5EF4-FFF2-40B4-BE49-F238E27FC236}">
                <a16:creationId xmlns:a16="http://schemas.microsoft.com/office/drawing/2014/main" id="{33B0B45D-F23B-4745-95E8-7C9183CFFD12}"/>
              </a:ext>
            </a:extLst>
          </p:cNvPr>
          <p:cNvSpPr/>
          <p:nvPr/>
        </p:nvSpPr>
        <p:spPr>
          <a:xfrm>
            <a:off x="636574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43" name="object 294">
            <a:extLst>
              <a:ext uri="{FF2B5EF4-FFF2-40B4-BE49-F238E27FC236}">
                <a16:creationId xmlns:a16="http://schemas.microsoft.com/office/drawing/2014/main" id="{87CCCB37-EFB2-D143-B96B-9817A5CCE6F8}"/>
              </a:ext>
            </a:extLst>
          </p:cNvPr>
          <p:cNvSpPr/>
          <p:nvPr/>
        </p:nvSpPr>
        <p:spPr>
          <a:xfrm>
            <a:off x="6425184"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44" name="object 295">
            <a:extLst>
              <a:ext uri="{FF2B5EF4-FFF2-40B4-BE49-F238E27FC236}">
                <a16:creationId xmlns:a16="http://schemas.microsoft.com/office/drawing/2014/main" id="{F191E30F-B6FF-3A4D-A7F2-896904AFE465}"/>
              </a:ext>
            </a:extLst>
          </p:cNvPr>
          <p:cNvSpPr/>
          <p:nvPr/>
        </p:nvSpPr>
        <p:spPr>
          <a:xfrm>
            <a:off x="6483096"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45" name="object 296">
            <a:extLst>
              <a:ext uri="{FF2B5EF4-FFF2-40B4-BE49-F238E27FC236}">
                <a16:creationId xmlns:a16="http://schemas.microsoft.com/office/drawing/2014/main" id="{69DF50E4-A32A-A744-B399-4BB719012404}"/>
              </a:ext>
            </a:extLst>
          </p:cNvPr>
          <p:cNvSpPr/>
          <p:nvPr/>
        </p:nvSpPr>
        <p:spPr>
          <a:xfrm>
            <a:off x="6542532" y="4869941"/>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346" name="object 297">
            <a:extLst>
              <a:ext uri="{FF2B5EF4-FFF2-40B4-BE49-F238E27FC236}">
                <a16:creationId xmlns:a16="http://schemas.microsoft.com/office/drawing/2014/main" id="{225EA95F-8142-EF4F-9FC8-924FCC542879}"/>
              </a:ext>
            </a:extLst>
          </p:cNvPr>
          <p:cNvSpPr/>
          <p:nvPr/>
        </p:nvSpPr>
        <p:spPr>
          <a:xfrm>
            <a:off x="6600444"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47" name="object 298">
            <a:extLst>
              <a:ext uri="{FF2B5EF4-FFF2-40B4-BE49-F238E27FC236}">
                <a16:creationId xmlns:a16="http://schemas.microsoft.com/office/drawing/2014/main" id="{12BF2F6E-A97B-D246-AEA1-70348A11E5C1}"/>
              </a:ext>
            </a:extLst>
          </p:cNvPr>
          <p:cNvSpPr/>
          <p:nvPr/>
        </p:nvSpPr>
        <p:spPr>
          <a:xfrm>
            <a:off x="6658355"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48" name="object 299">
            <a:extLst>
              <a:ext uri="{FF2B5EF4-FFF2-40B4-BE49-F238E27FC236}">
                <a16:creationId xmlns:a16="http://schemas.microsoft.com/office/drawing/2014/main" id="{AD3D36B8-C3ED-9B45-B1D3-F7B16CACA2BE}"/>
              </a:ext>
            </a:extLst>
          </p:cNvPr>
          <p:cNvSpPr/>
          <p:nvPr/>
        </p:nvSpPr>
        <p:spPr>
          <a:xfrm>
            <a:off x="6717792"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49" name="object 300">
            <a:extLst>
              <a:ext uri="{FF2B5EF4-FFF2-40B4-BE49-F238E27FC236}">
                <a16:creationId xmlns:a16="http://schemas.microsoft.com/office/drawing/2014/main" id="{E8A862D0-CFE7-BD4D-BC83-B6F3137A328B}"/>
              </a:ext>
            </a:extLst>
          </p:cNvPr>
          <p:cNvSpPr/>
          <p:nvPr/>
        </p:nvSpPr>
        <p:spPr>
          <a:xfrm>
            <a:off x="677570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50" name="object 301">
            <a:extLst>
              <a:ext uri="{FF2B5EF4-FFF2-40B4-BE49-F238E27FC236}">
                <a16:creationId xmlns:a16="http://schemas.microsoft.com/office/drawing/2014/main" id="{36699E9E-F401-4E4B-ACC1-2B887C702DFF}"/>
              </a:ext>
            </a:extLst>
          </p:cNvPr>
          <p:cNvSpPr/>
          <p:nvPr/>
        </p:nvSpPr>
        <p:spPr>
          <a:xfrm>
            <a:off x="6833616"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51" name="object 302">
            <a:extLst>
              <a:ext uri="{FF2B5EF4-FFF2-40B4-BE49-F238E27FC236}">
                <a16:creationId xmlns:a16="http://schemas.microsoft.com/office/drawing/2014/main" id="{3899C4A4-CD00-FB4E-9F6D-6BAE4BAB3CA9}"/>
              </a:ext>
            </a:extLst>
          </p:cNvPr>
          <p:cNvSpPr/>
          <p:nvPr/>
        </p:nvSpPr>
        <p:spPr>
          <a:xfrm>
            <a:off x="6893052"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52" name="object 303">
            <a:extLst>
              <a:ext uri="{FF2B5EF4-FFF2-40B4-BE49-F238E27FC236}">
                <a16:creationId xmlns:a16="http://schemas.microsoft.com/office/drawing/2014/main" id="{DF2520C8-FB50-E047-9D1E-B8399810C8E0}"/>
              </a:ext>
            </a:extLst>
          </p:cNvPr>
          <p:cNvSpPr/>
          <p:nvPr/>
        </p:nvSpPr>
        <p:spPr>
          <a:xfrm>
            <a:off x="6950964"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53" name="object 304">
            <a:extLst>
              <a:ext uri="{FF2B5EF4-FFF2-40B4-BE49-F238E27FC236}">
                <a16:creationId xmlns:a16="http://schemas.microsoft.com/office/drawing/2014/main" id="{A5EDD97E-4D67-7D4F-842F-A44D2D4B5070}"/>
              </a:ext>
            </a:extLst>
          </p:cNvPr>
          <p:cNvSpPr/>
          <p:nvPr/>
        </p:nvSpPr>
        <p:spPr>
          <a:xfrm>
            <a:off x="7008876"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54" name="object 305">
            <a:extLst>
              <a:ext uri="{FF2B5EF4-FFF2-40B4-BE49-F238E27FC236}">
                <a16:creationId xmlns:a16="http://schemas.microsoft.com/office/drawing/2014/main" id="{612E93B5-2BED-AE47-BCCA-8CCA568455FC}"/>
              </a:ext>
            </a:extLst>
          </p:cNvPr>
          <p:cNvSpPr/>
          <p:nvPr/>
        </p:nvSpPr>
        <p:spPr>
          <a:xfrm>
            <a:off x="7068311"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55" name="object 306">
            <a:extLst>
              <a:ext uri="{FF2B5EF4-FFF2-40B4-BE49-F238E27FC236}">
                <a16:creationId xmlns:a16="http://schemas.microsoft.com/office/drawing/2014/main" id="{83DFCAF7-AA32-F948-84A0-14F5258514A7}"/>
              </a:ext>
            </a:extLst>
          </p:cNvPr>
          <p:cNvSpPr/>
          <p:nvPr/>
        </p:nvSpPr>
        <p:spPr>
          <a:xfrm>
            <a:off x="712622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56" name="object 307">
            <a:extLst>
              <a:ext uri="{FF2B5EF4-FFF2-40B4-BE49-F238E27FC236}">
                <a16:creationId xmlns:a16="http://schemas.microsoft.com/office/drawing/2014/main" id="{EDC5680E-B081-8944-B5C5-8CBD13CF31E7}"/>
              </a:ext>
            </a:extLst>
          </p:cNvPr>
          <p:cNvSpPr/>
          <p:nvPr/>
        </p:nvSpPr>
        <p:spPr>
          <a:xfrm>
            <a:off x="7185659" y="4869941"/>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357" name="object 308">
            <a:extLst>
              <a:ext uri="{FF2B5EF4-FFF2-40B4-BE49-F238E27FC236}">
                <a16:creationId xmlns:a16="http://schemas.microsoft.com/office/drawing/2014/main" id="{E2196F1E-61A8-A443-A019-57671AEEA080}"/>
              </a:ext>
            </a:extLst>
          </p:cNvPr>
          <p:cNvSpPr/>
          <p:nvPr/>
        </p:nvSpPr>
        <p:spPr>
          <a:xfrm>
            <a:off x="7243571"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58" name="object 309">
            <a:extLst>
              <a:ext uri="{FF2B5EF4-FFF2-40B4-BE49-F238E27FC236}">
                <a16:creationId xmlns:a16="http://schemas.microsoft.com/office/drawing/2014/main" id="{6D4315CB-CE55-4B4F-90C1-5DF7555CCB47}"/>
              </a:ext>
            </a:extLst>
          </p:cNvPr>
          <p:cNvSpPr/>
          <p:nvPr/>
        </p:nvSpPr>
        <p:spPr>
          <a:xfrm>
            <a:off x="730148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59" name="object 310">
            <a:extLst>
              <a:ext uri="{FF2B5EF4-FFF2-40B4-BE49-F238E27FC236}">
                <a16:creationId xmlns:a16="http://schemas.microsoft.com/office/drawing/2014/main" id="{99C47AE0-7E9D-3B45-B33F-96F39C434DF9}"/>
              </a:ext>
            </a:extLst>
          </p:cNvPr>
          <p:cNvSpPr/>
          <p:nvPr/>
        </p:nvSpPr>
        <p:spPr>
          <a:xfrm>
            <a:off x="7360919"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60" name="object 311">
            <a:extLst>
              <a:ext uri="{FF2B5EF4-FFF2-40B4-BE49-F238E27FC236}">
                <a16:creationId xmlns:a16="http://schemas.microsoft.com/office/drawing/2014/main" id="{C4E8890F-17F8-DD48-A2C6-FA9B07B94E97}"/>
              </a:ext>
            </a:extLst>
          </p:cNvPr>
          <p:cNvSpPr/>
          <p:nvPr/>
        </p:nvSpPr>
        <p:spPr>
          <a:xfrm>
            <a:off x="7418832"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61" name="object 312">
            <a:extLst>
              <a:ext uri="{FF2B5EF4-FFF2-40B4-BE49-F238E27FC236}">
                <a16:creationId xmlns:a16="http://schemas.microsoft.com/office/drawing/2014/main" id="{9025D2CA-2DEF-684F-8D05-F2CF168E44D8}"/>
              </a:ext>
            </a:extLst>
          </p:cNvPr>
          <p:cNvSpPr/>
          <p:nvPr/>
        </p:nvSpPr>
        <p:spPr>
          <a:xfrm>
            <a:off x="7476744"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62" name="object 313">
            <a:extLst>
              <a:ext uri="{FF2B5EF4-FFF2-40B4-BE49-F238E27FC236}">
                <a16:creationId xmlns:a16="http://schemas.microsoft.com/office/drawing/2014/main" id="{ACFDFDB3-D599-FA41-98BE-90301D734898}"/>
              </a:ext>
            </a:extLst>
          </p:cNvPr>
          <p:cNvSpPr/>
          <p:nvPr/>
        </p:nvSpPr>
        <p:spPr>
          <a:xfrm>
            <a:off x="7536180"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63" name="object 314">
            <a:extLst>
              <a:ext uri="{FF2B5EF4-FFF2-40B4-BE49-F238E27FC236}">
                <a16:creationId xmlns:a16="http://schemas.microsoft.com/office/drawing/2014/main" id="{66BF3F8C-77B2-F841-A07C-2D2643323C24}"/>
              </a:ext>
            </a:extLst>
          </p:cNvPr>
          <p:cNvSpPr/>
          <p:nvPr/>
        </p:nvSpPr>
        <p:spPr>
          <a:xfrm>
            <a:off x="7594092"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64" name="object 315">
            <a:extLst>
              <a:ext uri="{FF2B5EF4-FFF2-40B4-BE49-F238E27FC236}">
                <a16:creationId xmlns:a16="http://schemas.microsoft.com/office/drawing/2014/main" id="{E605A1DE-2818-6E40-9579-8E0BE0F59F81}"/>
              </a:ext>
            </a:extLst>
          </p:cNvPr>
          <p:cNvSpPr/>
          <p:nvPr/>
        </p:nvSpPr>
        <p:spPr>
          <a:xfrm>
            <a:off x="765200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65" name="object 316">
            <a:extLst>
              <a:ext uri="{FF2B5EF4-FFF2-40B4-BE49-F238E27FC236}">
                <a16:creationId xmlns:a16="http://schemas.microsoft.com/office/drawing/2014/main" id="{5E2102E4-FA31-6F49-A666-396019DC332B}"/>
              </a:ext>
            </a:extLst>
          </p:cNvPr>
          <p:cNvSpPr/>
          <p:nvPr/>
        </p:nvSpPr>
        <p:spPr>
          <a:xfrm>
            <a:off x="7711440" y="4869941"/>
            <a:ext cx="15240" cy="0"/>
          </a:xfrm>
          <a:custGeom>
            <a:avLst/>
            <a:gdLst/>
            <a:ahLst/>
            <a:cxnLst/>
            <a:rect l="l" t="t" r="r" b="b"/>
            <a:pathLst>
              <a:path w="15240">
                <a:moveTo>
                  <a:pt x="0" y="0"/>
                </a:moveTo>
                <a:lnTo>
                  <a:pt x="15240" y="0"/>
                </a:lnTo>
              </a:path>
            </a:pathLst>
          </a:custGeom>
          <a:ln w="7619">
            <a:solidFill>
              <a:srgbClr val="D8D8D8"/>
            </a:solidFill>
          </a:ln>
        </p:spPr>
        <p:txBody>
          <a:bodyPr wrap="square" lIns="0" tIns="0" rIns="0" bIns="0" rtlCol="0"/>
          <a:lstStyle/>
          <a:p>
            <a:endParaRPr/>
          </a:p>
        </p:txBody>
      </p:sp>
      <p:sp>
        <p:nvSpPr>
          <p:cNvPr id="1366" name="object 317">
            <a:extLst>
              <a:ext uri="{FF2B5EF4-FFF2-40B4-BE49-F238E27FC236}">
                <a16:creationId xmlns:a16="http://schemas.microsoft.com/office/drawing/2014/main" id="{CD6BAA45-5051-4F4C-8C29-828AA51D2F61}"/>
              </a:ext>
            </a:extLst>
          </p:cNvPr>
          <p:cNvSpPr/>
          <p:nvPr/>
        </p:nvSpPr>
        <p:spPr>
          <a:xfrm>
            <a:off x="3267455"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67" name="object 318">
            <a:extLst>
              <a:ext uri="{FF2B5EF4-FFF2-40B4-BE49-F238E27FC236}">
                <a16:creationId xmlns:a16="http://schemas.microsoft.com/office/drawing/2014/main" id="{D615217C-8868-D946-8D00-14D7AE60E805}"/>
              </a:ext>
            </a:extLst>
          </p:cNvPr>
          <p:cNvSpPr/>
          <p:nvPr/>
        </p:nvSpPr>
        <p:spPr>
          <a:xfrm>
            <a:off x="332536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68" name="object 319">
            <a:extLst>
              <a:ext uri="{FF2B5EF4-FFF2-40B4-BE49-F238E27FC236}">
                <a16:creationId xmlns:a16="http://schemas.microsoft.com/office/drawing/2014/main" id="{A3325A87-4D58-844B-8615-5D6A9B2A81DB}"/>
              </a:ext>
            </a:extLst>
          </p:cNvPr>
          <p:cNvSpPr/>
          <p:nvPr/>
        </p:nvSpPr>
        <p:spPr>
          <a:xfrm>
            <a:off x="338480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69" name="object 320">
            <a:extLst>
              <a:ext uri="{FF2B5EF4-FFF2-40B4-BE49-F238E27FC236}">
                <a16:creationId xmlns:a16="http://schemas.microsoft.com/office/drawing/2014/main" id="{46B501F9-38DB-8345-BD7B-F1099ED0E404}"/>
              </a:ext>
            </a:extLst>
          </p:cNvPr>
          <p:cNvSpPr/>
          <p:nvPr/>
        </p:nvSpPr>
        <p:spPr>
          <a:xfrm>
            <a:off x="3442715"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70" name="object 321">
            <a:extLst>
              <a:ext uri="{FF2B5EF4-FFF2-40B4-BE49-F238E27FC236}">
                <a16:creationId xmlns:a16="http://schemas.microsoft.com/office/drawing/2014/main" id="{3C7B1EB5-33A1-724A-8A50-72CFBDF7E802}"/>
              </a:ext>
            </a:extLst>
          </p:cNvPr>
          <p:cNvSpPr/>
          <p:nvPr/>
        </p:nvSpPr>
        <p:spPr>
          <a:xfrm>
            <a:off x="350062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71" name="object 322">
            <a:extLst>
              <a:ext uri="{FF2B5EF4-FFF2-40B4-BE49-F238E27FC236}">
                <a16:creationId xmlns:a16="http://schemas.microsoft.com/office/drawing/2014/main" id="{5DC945F5-46AF-7B4D-A18B-843EF9B2EC3A}"/>
              </a:ext>
            </a:extLst>
          </p:cNvPr>
          <p:cNvSpPr/>
          <p:nvPr/>
        </p:nvSpPr>
        <p:spPr>
          <a:xfrm>
            <a:off x="3560064"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72" name="object 323">
            <a:extLst>
              <a:ext uri="{FF2B5EF4-FFF2-40B4-BE49-F238E27FC236}">
                <a16:creationId xmlns:a16="http://schemas.microsoft.com/office/drawing/2014/main" id="{200C27F2-0EAE-DB47-90DB-302265982260}"/>
              </a:ext>
            </a:extLst>
          </p:cNvPr>
          <p:cNvSpPr/>
          <p:nvPr/>
        </p:nvSpPr>
        <p:spPr>
          <a:xfrm>
            <a:off x="3617976"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73" name="object 324">
            <a:extLst>
              <a:ext uri="{FF2B5EF4-FFF2-40B4-BE49-F238E27FC236}">
                <a16:creationId xmlns:a16="http://schemas.microsoft.com/office/drawing/2014/main" id="{B170B8D3-5D01-5345-9900-62246BA88ED3}"/>
              </a:ext>
            </a:extLst>
          </p:cNvPr>
          <p:cNvSpPr/>
          <p:nvPr/>
        </p:nvSpPr>
        <p:spPr>
          <a:xfrm>
            <a:off x="3677411" y="4525517"/>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1374" name="object 325">
            <a:extLst>
              <a:ext uri="{FF2B5EF4-FFF2-40B4-BE49-F238E27FC236}">
                <a16:creationId xmlns:a16="http://schemas.microsoft.com/office/drawing/2014/main" id="{591B2D60-1DB9-DA40-A063-079B14A94487}"/>
              </a:ext>
            </a:extLst>
          </p:cNvPr>
          <p:cNvSpPr/>
          <p:nvPr/>
        </p:nvSpPr>
        <p:spPr>
          <a:xfrm>
            <a:off x="3735323"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75" name="object 326">
            <a:extLst>
              <a:ext uri="{FF2B5EF4-FFF2-40B4-BE49-F238E27FC236}">
                <a16:creationId xmlns:a16="http://schemas.microsoft.com/office/drawing/2014/main" id="{2B99BC58-E801-D640-8DC6-47D2B1C4374F}"/>
              </a:ext>
            </a:extLst>
          </p:cNvPr>
          <p:cNvSpPr/>
          <p:nvPr/>
        </p:nvSpPr>
        <p:spPr>
          <a:xfrm>
            <a:off x="3793235"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76" name="object 327">
            <a:extLst>
              <a:ext uri="{FF2B5EF4-FFF2-40B4-BE49-F238E27FC236}">
                <a16:creationId xmlns:a16="http://schemas.microsoft.com/office/drawing/2014/main" id="{015AA96A-6CB6-5B48-9BFF-63A4FBEB35FF}"/>
              </a:ext>
            </a:extLst>
          </p:cNvPr>
          <p:cNvSpPr/>
          <p:nvPr/>
        </p:nvSpPr>
        <p:spPr>
          <a:xfrm>
            <a:off x="3852672"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77" name="object 328">
            <a:extLst>
              <a:ext uri="{FF2B5EF4-FFF2-40B4-BE49-F238E27FC236}">
                <a16:creationId xmlns:a16="http://schemas.microsoft.com/office/drawing/2014/main" id="{ABF2E352-CE7A-7141-A606-86074C1F0C96}"/>
              </a:ext>
            </a:extLst>
          </p:cNvPr>
          <p:cNvSpPr/>
          <p:nvPr/>
        </p:nvSpPr>
        <p:spPr>
          <a:xfrm>
            <a:off x="3910584"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78" name="object 329">
            <a:extLst>
              <a:ext uri="{FF2B5EF4-FFF2-40B4-BE49-F238E27FC236}">
                <a16:creationId xmlns:a16="http://schemas.microsoft.com/office/drawing/2014/main" id="{C5192462-DC3F-0340-BB19-42ED127B843E}"/>
              </a:ext>
            </a:extLst>
          </p:cNvPr>
          <p:cNvSpPr/>
          <p:nvPr/>
        </p:nvSpPr>
        <p:spPr>
          <a:xfrm>
            <a:off x="3968496"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79" name="object 330">
            <a:extLst>
              <a:ext uri="{FF2B5EF4-FFF2-40B4-BE49-F238E27FC236}">
                <a16:creationId xmlns:a16="http://schemas.microsoft.com/office/drawing/2014/main" id="{358694D6-BB9C-DD49-91F2-B3CA85562480}"/>
              </a:ext>
            </a:extLst>
          </p:cNvPr>
          <p:cNvSpPr/>
          <p:nvPr/>
        </p:nvSpPr>
        <p:spPr>
          <a:xfrm>
            <a:off x="4027932"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80" name="object 331">
            <a:extLst>
              <a:ext uri="{FF2B5EF4-FFF2-40B4-BE49-F238E27FC236}">
                <a16:creationId xmlns:a16="http://schemas.microsoft.com/office/drawing/2014/main" id="{ED622657-BEF8-D141-9767-05DA5EBD015F}"/>
              </a:ext>
            </a:extLst>
          </p:cNvPr>
          <p:cNvSpPr/>
          <p:nvPr/>
        </p:nvSpPr>
        <p:spPr>
          <a:xfrm>
            <a:off x="4085844"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81" name="object 332">
            <a:extLst>
              <a:ext uri="{FF2B5EF4-FFF2-40B4-BE49-F238E27FC236}">
                <a16:creationId xmlns:a16="http://schemas.microsoft.com/office/drawing/2014/main" id="{8C5C3DB5-E152-B448-AB4F-7703DE3678F9}"/>
              </a:ext>
            </a:extLst>
          </p:cNvPr>
          <p:cNvSpPr/>
          <p:nvPr/>
        </p:nvSpPr>
        <p:spPr>
          <a:xfrm>
            <a:off x="4143755"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82" name="object 333">
            <a:extLst>
              <a:ext uri="{FF2B5EF4-FFF2-40B4-BE49-F238E27FC236}">
                <a16:creationId xmlns:a16="http://schemas.microsoft.com/office/drawing/2014/main" id="{12AA37FD-F97E-244D-A05B-CF57114B233C}"/>
              </a:ext>
            </a:extLst>
          </p:cNvPr>
          <p:cNvSpPr/>
          <p:nvPr/>
        </p:nvSpPr>
        <p:spPr>
          <a:xfrm>
            <a:off x="4203191"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83" name="object 334">
            <a:extLst>
              <a:ext uri="{FF2B5EF4-FFF2-40B4-BE49-F238E27FC236}">
                <a16:creationId xmlns:a16="http://schemas.microsoft.com/office/drawing/2014/main" id="{784B0DEB-38FD-1B45-9FFD-1A7DF8AB15DE}"/>
              </a:ext>
            </a:extLst>
          </p:cNvPr>
          <p:cNvSpPr/>
          <p:nvPr/>
        </p:nvSpPr>
        <p:spPr>
          <a:xfrm>
            <a:off x="426110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84" name="object 335">
            <a:extLst>
              <a:ext uri="{FF2B5EF4-FFF2-40B4-BE49-F238E27FC236}">
                <a16:creationId xmlns:a16="http://schemas.microsoft.com/office/drawing/2014/main" id="{B016A41D-36D2-D848-ABA8-15EE63845764}"/>
              </a:ext>
            </a:extLst>
          </p:cNvPr>
          <p:cNvSpPr/>
          <p:nvPr/>
        </p:nvSpPr>
        <p:spPr>
          <a:xfrm>
            <a:off x="4320540" y="45255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385" name="object 336">
            <a:extLst>
              <a:ext uri="{FF2B5EF4-FFF2-40B4-BE49-F238E27FC236}">
                <a16:creationId xmlns:a16="http://schemas.microsoft.com/office/drawing/2014/main" id="{508E3CE3-26BE-5641-ACC1-818A00E8F54C}"/>
              </a:ext>
            </a:extLst>
          </p:cNvPr>
          <p:cNvSpPr/>
          <p:nvPr/>
        </p:nvSpPr>
        <p:spPr>
          <a:xfrm>
            <a:off x="4378452"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86" name="object 337">
            <a:extLst>
              <a:ext uri="{FF2B5EF4-FFF2-40B4-BE49-F238E27FC236}">
                <a16:creationId xmlns:a16="http://schemas.microsoft.com/office/drawing/2014/main" id="{EAAD0F79-7AA1-2B47-9A03-ABD28ECFA3D2}"/>
              </a:ext>
            </a:extLst>
          </p:cNvPr>
          <p:cNvSpPr/>
          <p:nvPr/>
        </p:nvSpPr>
        <p:spPr>
          <a:xfrm>
            <a:off x="4436364"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87" name="object 338">
            <a:extLst>
              <a:ext uri="{FF2B5EF4-FFF2-40B4-BE49-F238E27FC236}">
                <a16:creationId xmlns:a16="http://schemas.microsoft.com/office/drawing/2014/main" id="{0ABC2EDD-9C70-5D40-8B3E-7340449B72EF}"/>
              </a:ext>
            </a:extLst>
          </p:cNvPr>
          <p:cNvSpPr/>
          <p:nvPr/>
        </p:nvSpPr>
        <p:spPr>
          <a:xfrm>
            <a:off x="4495800"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88" name="object 339">
            <a:extLst>
              <a:ext uri="{FF2B5EF4-FFF2-40B4-BE49-F238E27FC236}">
                <a16:creationId xmlns:a16="http://schemas.microsoft.com/office/drawing/2014/main" id="{7C3DA97B-A353-004B-A226-56A95E2D69A3}"/>
              </a:ext>
            </a:extLst>
          </p:cNvPr>
          <p:cNvSpPr/>
          <p:nvPr/>
        </p:nvSpPr>
        <p:spPr>
          <a:xfrm>
            <a:off x="4553711"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89" name="object 340">
            <a:extLst>
              <a:ext uri="{FF2B5EF4-FFF2-40B4-BE49-F238E27FC236}">
                <a16:creationId xmlns:a16="http://schemas.microsoft.com/office/drawing/2014/main" id="{F20C59C1-B192-F04F-BDB7-C44E5FEE8B0D}"/>
              </a:ext>
            </a:extLst>
          </p:cNvPr>
          <p:cNvSpPr/>
          <p:nvPr/>
        </p:nvSpPr>
        <p:spPr>
          <a:xfrm>
            <a:off x="4611623"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90" name="object 341">
            <a:extLst>
              <a:ext uri="{FF2B5EF4-FFF2-40B4-BE49-F238E27FC236}">
                <a16:creationId xmlns:a16="http://schemas.microsoft.com/office/drawing/2014/main" id="{CC7E844A-8E67-6F47-B8F0-A9A5A1C8A651}"/>
              </a:ext>
            </a:extLst>
          </p:cNvPr>
          <p:cNvSpPr/>
          <p:nvPr/>
        </p:nvSpPr>
        <p:spPr>
          <a:xfrm>
            <a:off x="4671059"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91" name="object 342">
            <a:extLst>
              <a:ext uri="{FF2B5EF4-FFF2-40B4-BE49-F238E27FC236}">
                <a16:creationId xmlns:a16="http://schemas.microsoft.com/office/drawing/2014/main" id="{854F4FD8-0283-F544-B3C9-5D1A1EAD7366}"/>
              </a:ext>
            </a:extLst>
          </p:cNvPr>
          <p:cNvSpPr/>
          <p:nvPr/>
        </p:nvSpPr>
        <p:spPr>
          <a:xfrm>
            <a:off x="4728972"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92" name="object 343">
            <a:extLst>
              <a:ext uri="{FF2B5EF4-FFF2-40B4-BE49-F238E27FC236}">
                <a16:creationId xmlns:a16="http://schemas.microsoft.com/office/drawing/2014/main" id="{580C44AF-3B07-0243-981E-416BACBB1F81}"/>
              </a:ext>
            </a:extLst>
          </p:cNvPr>
          <p:cNvSpPr/>
          <p:nvPr/>
        </p:nvSpPr>
        <p:spPr>
          <a:xfrm>
            <a:off x="4788408" y="45255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393" name="object 344">
            <a:extLst>
              <a:ext uri="{FF2B5EF4-FFF2-40B4-BE49-F238E27FC236}">
                <a16:creationId xmlns:a16="http://schemas.microsoft.com/office/drawing/2014/main" id="{6F7E39C8-B549-4247-8D2E-D6655452E7C7}"/>
              </a:ext>
            </a:extLst>
          </p:cNvPr>
          <p:cNvSpPr/>
          <p:nvPr/>
        </p:nvSpPr>
        <p:spPr>
          <a:xfrm>
            <a:off x="4846320"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94" name="object 345">
            <a:extLst>
              <a:ext uri="{FF2B5EF4-FFF2-40B4-BE49-F238E27FC236}">
                <a16:creationId xmlns:a16="http://schemas.microsoft.com/office/drawing/2014/main" id="{6B529FEC-BE5E-2045-9577-F7AABBA664DC}"/>
              </a:ext>
            </a:extLst>
          </p:cNvPr>
          <p:cNvSpPr/>
          <p:nvPr/>
        </p:nvSpPr>
        <p:spPr>
          <a:xfrm>
            <a:off x="4904232"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95" name="object 346">
            <a:extLst>
              <a:ext uri="{FF2B5EF4-FFF2-40B4-BE49-F238E27FC236}">
                <a16:creationId xmlns:a16="http://schemas.microsoft.com/office/drawing/2014/main" id="{AC7F1244-4A94-1347-B7FC-1041C7DFDD0F}"/>
              </a:ext>
            </a:extLst>
          </p:cNvPr>
          <p:cNvSpPr/>
          <p:nvPr/>
        </p:nvSpPr>
        <p:spPr>
          <a:xfrm>
            <a:off x="496366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96" name="object 347">
            <a:extLst>
              <a:ext uri="{FF2B5EF4-FFF2-40B4-BE49-F238E27FC236}">
                <a16:creationId xmlns:a16="http://schemas.microsoft.com/office/drawing/2014/main" id="{DCD6D469-CFD9-2A43-A364-64A0EF71B33B}"/>
              </a:ext>
            </a:extLst>
          </p:cNvPr>
          <p:cNvSpPr/>
          <p:nvPr/>
        </p:nvSpPr>
        <p:spPr>
          <a:xfrm>
            <a:off x="5021579"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97" name="object 348">
            <a:extLst>
              <a:ext uri="{FF2B5EF4-FFF2-40B4-BE49-F238E27FC236}">
                <a16:creationId xmlns:a16="http://schemas.microsoft.com/office/drawing/2014/main" id="{7386EA20-10CB-3F40-982A-21B8A1F2F8CA}"/>
              </a:ext>
            </a:extLst>
          </p:cNvPr>
          <p:cNvSpPr/>
          <p:nvPr/>
        </p:nvSpPr>
        <p:spPr>
          <a:xfrm>
            <a:off x="5079492"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98" name="object 349">
            <a:extLst>
              <a:ext uri="{FF2B5EF4-FFF2-40B4-BE49-F238E27FC236}">
                <a16:creationId xmlns:a16="http://schemas.microsoft.com/office/drawing/2014/main" id="{AA5B8F17-6F77-1748-896A-008EB9CDCB91}"/>
              </a:ext>
            </a:extLst>
          </p:cNvPr>
          <p:cNvSpPr/>
          <p:nvPr/>
        </p:nvSpPr>
        <p:spPr>
          <a:xfrm>
            <a:off x="5138928"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99" name="object 350">
            <a:extLst>
              <a:ext uri="{FF2B5EF4-FFF2-40B4-BE49-F238E27FC236}">
                <a16:creationId xmlns:a16="http://schemas.microsoft.com/office/drawing/2014/main" id="{4B8685D5-D00B-4B41-A45D-1FF34A4646FA}"/>
              </a:ext>
            </a:extLst>
          </p:cNvPr>
          <p:cNvSpPr/>
          <p:nvPr/>
        </p:nvSpPr>
        <p:spPr>
          <a:xfrm>
            <a:off x="5196839"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00" name="object 351">
            <a:extLst>
              <a:ext uri="{FF2B5EF4-FFF2-40B4-BE49-F238E27FC236}">
                <a16:creationId xmlns:a16="http://schemas.microsoft.com/office/drawing/2014/main" id="{9446CF82-7BBC-914C-B26F-3F47CCF727E0}"/>
              </a:ext>
            </a:extLst>
          </p:cNvPr>
          <p:cNvSpPr/>
          <p:nvPr/>
        </p:nvSpPr>
        <p:spPr>
          <a:xfrm>
            <a:off x="5254752"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01" name="object 352">
            <a:extLst>
              <a:ext uri="{FF2B5EF4-FFF2-40B4-BE49-F238E27FC236}">
                <a16:creationId xmlns:a16="http://schemas.microsoft.com/office/drawing/2014/main" id="{E0443315-06D0-2646-814E-EBFA2CD3D6F6}"/>
              </a:ext>
            </a:extLst>
          </p:cNvPr>
          <p:cNvSpPr/>
          <p:nvPr/>
        </p:nvSpPr>
        <p:spPr>
          <a:xfrm>
            <a:off x="5314188"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02" name="object 353">
            <a:extLst>
              <a:ext uri="{FF2B5EF4-FFF2-40B4-BE49-F238E27FC236}">
                <a16:creationId xmlns:a16="http://schemas.microsoft.com/office/drawing/2014/main" id="{B38600C4-672A-F143-9FA7-9CA190375E45}"/>
              </a:ext>
            </a:extLst>
          </p:cNvPr>
          <p:cNvSpPr/>
          <p:nvPr/>
        </p:nvSpPr>
        <p:spPr>
          <a:xfrm>
            <a:off x="5372100"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03" name="object 354">
            <a:extLst>
              <a:ext uri="{FF2B5EF4-FFF2-40B4-BE49-F238E27FC236}">
                <a16:creationId xmlns:a16="http://schemas.microsoft.com/office/drawing/2014/main" id="{59246E81-936E-3C42-8185-7887A22F7A94}"/>
              </a:ext>
            </a:extLst>
          </p:cNvPr>
          <p:cNvSpPr/>
          <p:nvPr/>
        </p:nvSpPr>
        <p:spPr>
          <a:xfrm>
            <a:off x="5431535" y="45255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404" name="object 355">
            <a:extLst>
              <a:ext uri="{FF2B5EF4-FFF2-40B4-BE49-F238E27FC236}">
                <a16:creationId xmlns:a16="http://schemas.microsoft.com/office/drawing/2014/main" id="{40688E69-41E3-1241-AA63-2CDFD5B43680}"/>
              </a:ext>
            </a:extLst>
          </p:cNvPr>
          <p:cNvSpPr/>
          <p:nvPr/>
        </p:nvSpPr>
        <p:spPr>
          <a:xfrm>
            <a:off x="548944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05" name="object 356">
            <a:extLst>
              <a:ext uri="{FF2B5EF4-FFF2-40B4-BE49-F238E27FC236}">
                <a16:creationId xmlns:a16="http://schemas.microsoft.com/office/drawing/2014/main" id="{1E32D209-3461-D84C-82DD-150DDD05CDFB}"/>
              </a:ext>
            </a:extLst>
          </p:cNvPr>
          <p:cNvSpPr/>
          <p:nvPr/>
        </p:nvSpPr>
        <p:spPr>
          <a:xfrm>
            <a:off x="5547360"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06" name="object 357">
            <a:extLst>
              <a:ext uri="{FF2B5EF4-FFF2-40B4-BE49-F238E27FC236}">
                <a16:creationId xmlns:a16="http://schemas.microsoft.com/office/drawing/2014/main" id="{8AD9014C-F835-C14F-9964-4C7402A205ED}"/>
              </a:ext>
            </a:extLst>
          </p:cNvPr>
          <p:cNvSpPr/>
          <p:nvPr/>
        </p:nvSpPr>
        <p:spPr>
          <a:xfrm>
            <a:off x="5606796"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07" name="object 358">
            <a:extLst>
              <a:ext uri="{FF2B5EF4-FFF2-40B4-BE49-F238E27FC236}">
                <a16:creationId xmlns:a16="http://schemas.microsoft.com/office/drawing/2014/main" id="{50FB86C0-C890-BE42-84EF-877529CD54F1}"/>
              </a:ext>
            </a:extLst>
          </p:cNvPr>
          <p:cNvSpPr/>
          <p:nvPr/>
        </p:nvSpPr>
        <p:spPr>
          <a:xfrm>
            <a:off x="566470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08" name="object 359">
            <a:extLst>
              <a:ext uri="{FF2B5EF4-FFF2-40B4-BE49-F238E27FC236}">
                <a16:creationId xmlns:a16="http://schemas.microsoft.com/office/drawing/2014/main" id="{89BB6340-2F0A-E34F-A1A5-DFD91BDCB4A4}"/>
              </a:ext>
            </a:extLst>
          </p:cNvPr>
          <p:cNvSpPr/>
          <p:nvPr/>
        </p:nvSpPr>
        <p:spPr>
          <a:xfrm>
            <a:off x="5722620"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09" name="object 360">
            <a:extLst>
              <a:ext uri="{FF2B5EF4-FFF2-40B4-BE49-F238E27FC236}">
                <a16:creationId xmlns:a16="http://schemas.microsoft.com/office/drawing/2014/main" id="{F4DDE864-E1C3-C745-937E-5C8F4C6EB104}"/>
              </a:ext>
            </a:extLst>
          </p:cNvPr>
          <p:cNvSpPr/>
          <p:nvPr/>
        </p:nvSpPr>
        <p:spPr>
          <a:xfrm>
            <a:off x="5782055"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10" name="object 361">
            <a:extLst>
              <a:ext uri="{FF2B5EF4-FFF2-40B4-BE49-F238E27FC236}">
                <a16:creationId xmlns:a16="http://schemas.microsoft.com/office/drawing/2014/main" id="{8A165156-43BA-E749-8079-E47DE7BB47A6}"/>
              </a:ext>
            </a:extLst>
          </p:cNvPr>
          <p:cNvSpPr/>
          <p:nvPr/>
        </p:nvSpPr>
        <p:spPr>
          <a:xfrm>
            <a:off x="583996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11" name="object 362">
            <a:extLst>
              <a:ext uri="{FF2B5EF4-FFF2-40B4-BE49-F238E27FC236}">
                <a16:creationId xmlns:a16="http://schemas.microsoft.com/office/drawing/2014/main" id="{CB93826D-6E57-9F42-B3B1-C5C35552673F}"/>
              </a:ext>
            </a:extLst>
          </p:cNvPr>
          <p:cNvSpPr/>
          <p:nvPr/>
        </p:nvSpPr>
        <p:spPr>
          <a:xfrm>
            <a:off x="5897879"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12" name="object 363">
            <a:extLst>
              <a:ext uri="{FF2B5EF4-FFF2-40B4-BE49-F238E27FC236}">
                <a16:creationId xmlns:a16="http://schemas.microsoft.com/office/drawing/2014/main" id="{16A4A5C2-B6DC-7C41-BC3E-A9D012E4A351}"/>
              </a:ext>
            </a:extLst>
          </p:cNvPr>
          <p:cNvSpPr/>
          <p:nvPr/>
        </p:nvSpPr>
        <p:spPr>
          <a:xfrm>
            <a:off x="5957315"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13" name="object 364">
            <a:extLst>
              <a:ext uri="{FF2B5EF4-FFF2-40B4-BE49-F238E27FC236}">
                <a16:creationId xmlns:a16="http://schemas.microsoft.com/office/drawing/2014/main" id="{20E33DCE-FA9B-F748-89C2-F3D4357D2915}"/>
              </a:ext>
            </a:extLst>
          </p:cNvPr>
          <p:cNvSpPr/>
          <p:nvPr/>
        </p:nvSpPr>
        <p:spPr>
          <a:xfrm>
            <a:off x="6015228"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14" name="object 365">
            <a:extLst>
              <a:ext uri="{FF2B5EF4-FFF2-40B4-BE49-F238E27FC236}">
                <a16:creationId xmlns:a16="http://schemas.microsoft.com/office/drawing/2014/main" id="{060E5B39-53E6-4E40-AAFA-8540943D0BCE}"/>
              </a:ext>
            </a:extLst>
          </p:cNvPr>
          <p:cNvSpPr/>
          <p:nvPr/>
        </p:nvSpPr>
        <p:spPr>
          <a:xfrm>
            <a:off x="6074664" y="45255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415" name="object 366">
            <a:extLst>
              <a:ext uri="{FF2B5EF4-FFF2-40B4-BE49-F238E27FC236}">
                <a16:creationId xmlns:a16="http://schemas.microsoft.com/office/drawing/2014/main" id="{D9EF8B1A-079F-0046-8BE0-675982675383}"/>
              </a:ext>
            </a:extLst>
          </p:cNvPr>
          <p:cNvSpPr/>
          <p:nvPr/>
        </p:nvSpPr>
        <p:spPr>
          <a:xfrm>
            <a:off x="6132576"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16" name="object 367">
            <a:extLst>
              <a:ext uri="{FF2B5EF4-FFF2-40B4-BE49-F238E27FC236}">
                <a16:creationId xmlns:a16="http://schemas.microsoft.com/office/drawing/2014/main" id="{357B3FF5-23F4-7B46-A5B0-45D1EA7D7044}"/>
              </a:ext>
            </a:extLst>
          </p:cNvPr>
          <p:cNvSpPr/>
          <p:nvPr/>
        </p:nvSpPr>
        <p:spPr>
          <a:xfrm>
            <a:off x="6190488"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17" name="object 368">
            <a:extLst>
              <a:ext uri="{FF2B5EF4-FFF2-40B4-BE49-F238E27FC236}">
                <a16:creationId xmlns:a16="http://schemas.microsoft.com/office/drawing/2014/main" id="{06BBBD48-FD01-AB4C-8DB8-DEE73F5DED8F}"/>
              </a:ext>
            </a:extLst>
          </p:cNvPr>
          <p:cNvSpPr/>
          <p:nvPr/>
        </p:nvSpPr>
        <p:spPr>
          <a:xfrm>
            <a:off x="624992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18" name="object 369">
            <a:extLst>
              <a:ext uri="{FF2B5EF4-FFF2-40B4-BE49-F238E27FC236}">
                <a16:creationId xmlns:a16="http://schemas.microsoft.com/office/drawing/2014/main" id="{1F17D741-1901-E045-8BE0-CFE074FEE07D}"/>
              </a:ext>
            </a:extLst>
          </p:cNvPr>
          <p:cNvSpPr/>
          <p:nvPr/>
        </p:nvSpPr>
        <p:spPr>
          <a:xfrm>
            <a:off x="6307835"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19" name="object 370">
            <a:extLst>
              <a:ext uri="{FF2B5EF4-FFF2-40B4-BE49-F238E27FC236}">
                <a16:creationId xmlns:a16="http://schemas.microsoft.com/office/drawing/2014/main" id="{4F423B52-4356-8240-B6CE-FC7E1CCE5F2E}"/>
              </a:ext>
            </a:extLst>
          </p:cNvPr>
          <p:cNvSpPr/>
          <p:nvPr/>
        </p:nvSpPr>
        <p:spPr>
          <a:xfrm>
            <a:off x="636574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20" name="object 371">
            <a:extLst>
              <a:ext uri="{FF2B5EF4-FFF2-40B4-BE49-F238E27FC236}">
                <a16:creationId xmlns:a16="http://schemas.microsoft.com/office/drawing/2014/main" id="{559C0867-92AE-4B4E-8FCB-F8636A4CEE0F}"/>
              </a:ext>
            </a:extLst>
          </p:cNvPr>
          <p:cNvSpPr/>
          <p:nvPr/>
        </p:nvSpPr>
        <p:spPr>
          <a:xfrm>
            <a:off x="6425184"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21" name="object 372">
            <a:extLst>
              <a:ext uri="{FF2B5EF4-FFF2-40B4-BE49-F238E27FC236}">
                <a16:creationId xmlns:a16="http://schemas.microsoft.com/office/drawing/2014/main" id="{6D4BA2DB-A413-5D40-AA3E-C075133ACDC8}"/>
              </a:ext>
            </a:extLst>
          </p:cNvPr>
          <p:cNvSpPr/>
          <p:nvPr/>
        </p:nvSpPr>
        <p:spPr>
          <a:xfrm>
            <a:off x="6483096"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22" name="object 373">
            <a:extLst>
              <a:ext uri="{FF2B5EF4-FFF2-40B4-BE49-F238E27FC236}">
                <a16:creationId xmlns:a16="http://schemas.microsoft.com/office/drawing/2014/main" id="{8BC4BD0F-CB6A-9F47-A356-913C1BF0F034}"/>
              </a:ext>
            </a:extLst>
          </p:cNvPr>
          <p:cNvSpPr/>
          <p:nvPr/>
        </p:nvSpPr>
        <p:spPr>
          <a:xfrm>
            <a:off x="6542532" y="4525517"/>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423" name="object 374">
            <a:extLst>
              <a:ext uri="{FF2B5EF4-FFF2-40B4-BE49-F238E27FC236}">
                <a16:creationId xmlns:a16="http://schemas.microsoft.com/office/drawing/2014/main" id="{DEB34D7F-7D67-4A42-8E18-71C346A7E165}"/>
              </a:ext>
            </a:extLst>
          </p:cNvPr>
          <p:cNvSpPr/>
          <p:nvPr/>
        </p:nvSpPr>
        <p:spPr>
          <a:xfrm>
            <a:off x="6600444"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24" name="object 375">
            <a:extLst>
              <a:ext uri="{FF2B5EF4-FFF2-40B4-BE49-F238E27FC236}">
                <a16:creationId xmlns:a16="http://schemas.microsoft.com/office/drawing/2014/main" id="{5408A34B-E91E-564E-9899-042F93969BE7}"/>
              </a:ext>
            </a:extLst>
          </p:cNvPr>
          <p:cNvSpPr/>
          <p:nvPr/>
        </p:nvSpPr>
        <p:spPr>
          <a:xfrm>
            <a:off x="6658355"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25" name="object 376">
            <a:extLst>
              <a:ext uri="{FF2B5EF4-FFF2-40B4-BE49-F238E27FC236}">
                <a16:creationId xmlns:a16="http://schemas.microsoft.com/office/drawing/2014/main" id="{20C59B08-18FE-744F-A926-9DC3A6601A20}"/>
              </a:ext>
            </a:extLst>
          </p:cNvPr>
          <p:cNvSpPr/>
          <p:nvPr/>
        </p:nvSpPr>
        <p:spPr>
          <a:xfrm>
            <a:off x="6717792"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26" name="object 377">
            <a:extLst>
              <a:ext uri="{FF2B5EF4-FFF2-40B4-BE49-F238E27FC236}">
                <a16:creationId xmlns:a16="http://schemas.microsoft.com/office/drawing/2014/main" id="{1243F3CF-CADD-034D-A901-07AB61A3BD07}"/>
              </a:ext>
            </a:extLst>
          </p:cNvPr>
          <p:cNvSpPr/>
          <p:nvPr/>
        </p:nvSpPr>
        <p:spPr>
          <a:xfrm>
            <a:off x="677570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27" name="object 378">
            <a:extLst>
              <a:ext uri="{FF2B5EF4-FFF2-40B4-BE49-F238E27FC236}">
                <a16:creationId xmlns:a16="http://schemas.microsoft.com/office/drawing/2014/main" id="{A0B58CE4-D3AA-394F-9E07-E3F4D9E57A82}"/>
              </a:ext>
            </a:extLst>
          </p:cNvPr>
          <p:cNvSpPr/>
          <p:nvPr/>
        </p:nvSpPr>
        <p:spPr>
          <a:xfrm>
            <a:off x="6833616"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28" name="object 379">
            <a:extLst>
              <a:ext uri="{FF2B5EF4-FFF2-40B4-BE49-F238E27FC236}">
                <a16:creationId xmlns:a16="http://schemas.microsoft.com/office/drawing/2014/main" id="{FF42B46F-ADBB-314E-9D7F-7A80B41A9A63}"/>
              </a:ext>
            </a:extLst>
          </p:cNvPr>
          <p:cNvSpPr/>
          <p:nvPr/>
        </p:nvSpPr>
        <p:spPr>
          <a:xfrm>
            <a:off x="6893052"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29" name="object 380">
            <a:extLst>
              <a:ext uri="{FF2B5EF4-FFF2-40B4-BE49-F238E27FC236}">
                <a16:creationId xmlns:a16="http://schemas.microsoft.com/office/drawing/2014/main" id="{237B8F3C-0189-5E4E-9528-17E36D6F610A}"/>
              </a:ext>
            </a:extLst>
          </p:cNvPr>
          <p:cNvSpPr/>
          <p:nvPr/>
        </p:nvSpPr>
        <p:spPr>
          <a:xfrm>
            <a:off x="6950964"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30" name="object 381">
            <a:extLst>
              <a:ext uri="{FF2B5EF4-FFF2-40B4-BE49-F238E27FC236}">
                <a16:creationId xmlns:a16="http://schemas.microsoft.com/office/drawing/2014/main" id="{C68E316C-6782-9742-B777-089475A2A406}"/>
              </a:ext>
            </a:extLst>
          </p:cNvPr>
          <p:cNvSpPr/>
          <p:nvPr/>
        </p:nvSpPr>
        <p:spPr>
          <a:xfrm>
            <a:off x="7008876"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31" name="object 382">
            <a:extLst>
              <a:ext uri="{FF2B5EF4-FFF2-40B4-BE49-F238E27FC236}">
                <a16:creationId xmlns:a16="http://schemas.microsoft.com/office/drawing/2014/main" id="{618116F7-4DEB-7E41-B277-42F778DD7ABF}"/>
              </a:ext>
            </a:extLst>
          </p:cNvPr>
          <p:cNvSpPr/>
          <p:nvPr/>
        </p:nvSpPr>
        <p:spPr>
          <a:xfrm>
            <a:off x="7068311"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32" name="object 383">
            <a:extLst>
              <a:ext uri="{FF2B5EF4-FFF2-40B4-BE49-F238E27FC236}">
                <a16:creationId xmlns:a16="http://schemas.microsoft.com/office/drawing/2014/main" id="{7376282F-AB23-5440-8002-41DA950B1CEB}"/>
              </a:ext>
            </a:extLst>
          </p:cNvPr>
          <p:cNvSpPr/>
          <p:nvPr/>
        </p:nvSpPr>
        <p:spPr>
          <a:xfrm>
            <a:off x="712622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33" name="object 384">
            <a:extLst>
              <a:ext uri="{FF2B5EF4-FFF2-40B4-BE49-F238E27FC236}">
                <a16:creationId xmlns:a16="http://schemas.microsoft.com/office/drawing/2014/main" id="{822B56EA-DBC6-C142-BFE4-2BA3E1D11E32}"/>
              </a:ext>
            </a:extLst>
          </p:cNvPr>
          <p:cNvSpPr/>
          <p:nvPr/>
        </p:nvSpPr>
        <p:spPr>
          <a:xfrm>
            <a:off x="7185659" y="4525517"/>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434" name="object 385">
            <a:extLst>
              <a:ext uri="{FF2B5EF4-FFF2-40B4-BE49-F238E27FC236}">
                <a16:creationId xmlns:a16="http://schemas.microsoft.com/office/drawing/2014/main" id="{0CF0FC1B-1C96-4E41-9AFD-C9E9467B0B2A}"/>
              </a:ext>
            </a:extLst>
          </p:cNvPr>
          <p:cNvSpPr/>
          <p:nvPr/>
        </p:nvSpPr>
        <p:spPr>
          <a:xfrm>
            <a:off x="7243571"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35" name="object 386">
            <a:extLst>
              <a:ext uri="{FF2B5EF4-FFF2-40B4-BE49-F238E27FC236}">
                <a16:creationId xmlns:a16="http://schemas.microsoft.com/office/drawing/2014/main" id="{159FBCC8-7EE7-FA4D-A86E-6F9EE899D9FE}"/>
              </a:ext>
            </a:extLst>
          </p:cNvPr>
          <p:cNvSpPr/>
          <p:nvPr/>
        </p:nvSpPr>
        <p:spPr>
          <a:xfrm>
            <a:off x="730148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36" name="object 387">
            <a:extLst>
              <a:ext uri="{FF2B5EF4-FFF2-40B4-BE49-F238E27FC236}">
                <a16:creationId xmlns:a16="http://schemas.microsoft.com/office/drawing/2014/main" id="{AEA150C4-63E6-1B40-9D85-B5064CCE5C20}"/>
              </a:ext>
            </a:extLst>
          </p:cNvPr>
          <p:cNvSpPr/>
          <p:nvPr/>
        </p:nvSpPr>
        <p:spPr>
          <a:xfrm>
            <a:off x="7360919"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37" name="object 388">
            <a:extLst>
              <a:ext uri="{FF2B5EF4-FFF2-40B4-BE49-F238E27FC236}">
                <a16:creationId xmlns:a16="http://schemas.microsoft.com/office/drawing/2014/main" id="{A85673F6-C925-3C4A-9866-A1B3609F2D95}"/>
              </a:ext>
            </a:extLst>
          </p:cNvPr>
          <p:cNvSpPr/>
          <p:nvPr/>
        </p:nvSpPr>
        <p:spPr>
          <a:xfrm>
            <a:off x="7418832"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38" name="object 389">
            <a:extLst>
              <a:ext uri="{FF2B5EF4-FFF2-40B4-BE49-F238E27FC236}">
                <a16:creationId xmlns:a16="http://schemas.microsoft.com/office/drawing/2014/main" id="{1351085F-EFF1-4A48-BCB3-08BBE65419B9}"/>
              </a:ext>
            </a:extLst>
          </p:cNvPr>
          <p:cNvSpPr/>
          <p:nvPr/>
        </p:nvSpPr>
        <p:spPr>
          <a:xfrm>
            <a:off x="7476744"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39" name="object 390">
            <a:extLst>
              <a:ext uri="{FF2B5EF4-FFF2-40B4-BE49-F238E27FC236}">
                <a16:creationId xmlns:a16="http://schemas.microsoft.com/office/drawing/2014/main" id="{58F0B256-8B7E-B44A-BF20-3A8269D5EA6B}"/>
              </a:ext>
            </a:extLst>
          </p:cNvPr>
          <p:cNvSpPr/>
          <p:nvPr/>
        </p:nvSpPr>
        <p:spPr>
          <a:xfrm>
            <a:off x="7536180"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40" name="object 391">
            <a:extLst>
              <a:ext uri="{FF2B5EF4-FFF2-40B4-BE49-F238E27FC236}">
                <a16:creationId xmlns:a16="http://schemas.microsoft.com/office/drawing/2014/main" id="{992AF90C-38BD-4E44-AF02-D1E5812CC412}"/>
              </a:ext>
            </a:extLst>
          </p:cNvPr>
          <p:cNvSpPr/>
          <p:nvPr/>
        </p:nvSpPr>
        <p:spPr>
          <a:xfrm>
            <a:off x="7594092"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41" name="object 392">
            <a:extLst>
              <a:ext uri="{FF2B5EF4-FFF2-40B4-BE49-F238E27FC236}">
                <a16:creationId xmlns:a16="http://schemas.microsoft.com/office/drawing/2014/main" id="{94B33C02-0901-214E-906A-0EC9492FAC9D}"/>
              </a:ext>
            </a:extLst>
          </p:cNvPr>
          <p:cNvSpPr/>
          <p:nvPr/>
        </p:nvSpPr>
        <p:spPr>
          <a:xfrm>
            <a:off x="765200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42" name="object 393">
            <a:extLst>
              <a:ext uri="{FF2B5EF4-FFF2-40B4-BE49-F238E27FC236}">
                <a16:creationId xmlns:a16="http://schemas.microsoft.com/office/drawing/2014/main" id="{8CF95CEF-5C2E-3249-B57D-D12CBFFA4FA9}"/>
              </a:ext>
            </a:extLst>
          </p:cNvPr>
          <p:cNvSpPr/>
          <p:nvPr/>
        </p:nvSpPr>
        <p:spPr>
          <a:xfrm>
            <a:off x="7711440" y="4525517"/>
            <a:ext cx="15240" cy="0"/>
          </a:xfrm>
          <a:custGeom>
            <a:avLst/>
            <a:gdLst/>
            <a:ahLst/>
            <a:cxnLst/>
            <a:rect l="l" t="t" r="r" b="b"/>
            <a:pathLst>
              <a:path w="15240">
                <a:moveTo>
                  <a:pt x="0" y="0"/>
                </a:moveTo>
                <a:lnTo>
                  <a:pt x="15240" y="0"/>
                </a:lnTo>
              </a:path>
            </a:pathLst>
          </a:custGeom>
          <a:ln w="7619">
            <a:solidFill>
              <a:srgbClr val="D8D8D8"/>
            </a:solidFill>
          </a:ln>
        </p:spPr>
        <p:txBody>
          <a:bodyPr wrap="square" lIns="0" tIns="0" rIns="0" bIns="0" rtlCol="0"/>
          <a:lstStyle/>
          <a:p>
            <a:endParaRPr/>
          </a:p>
        </p:txBody>
      </p:sp>
      <p:sp>
        <p:nvSpPr>
          <p:cNvPr id="1443" name="object 394">
            <a:extLst>
              <a:ext uri="{FF2B5EF4-FFF2-40B4-BE49-F238E27FC236}">
                <a16:creationId xmlns:a16="http://schemas.microsoft.com/office/drawing/2014/main" id="{3885D3DD-927B-F04F-9CF5-FBCF2596D65A}"/>
              </a:ext>
            </a:extLst>
          </p:cNvPr>
          <p:cNvSpPr/>
          <p:nvPr/>
        </p:nvSpPr>
        <p:spPr>
          <a:xfrm>
            <a:off x="3267455"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44" name="object 395">
            <a:extLst>
              <a:ext uri="{FF2B5EF4-FFF2-40B4-BE49-F238E27FC236}">
                <a16:creationId xmlns:a16="http://schemas.microsoft.com/office/drawing/2014/main" id="{FEF37845-5491-124D-AFE4-B6B3674C519E}"/>
              </a:ext>
            </a:extLst>
          </p:cNvPr>
          <p:cNvSpPr/>
          <p:nvPr/>
        </p:nvSpPr>
        <p:spPr>
          <a:xfrm>
            <a:off x="332536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45" name="object 396">
            <a:extLst>
              <a:ext uri="{FF2B5EF4-FFF2-40B4-BE49-F238E27FC236}">
                <a16:creationId xmlns:a16="http://schemas.microsoft.com/office/drawing/2014/main" id="{48C9C0F4-C1FB-3345-ACD0-9B0896F80913}"/>
              </a:ext>
            </a:extLst>
          </p:cNvPr>
          <p:cNvSpPr/>
          <p:nvPr/>
        </p:nvSpPr>
        <p:spPr>
          <a:xfrm>
            <a:off x="338480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46" name="object 397">
            <a:extLst>
              <a:ext uri="{FF2B5EF4-FFF2-40B4-BE49-F238E27FC236}">
                <a16:creationId xmlns:a16="http://schemas.microsoft.com/office/drawing/2014/main" id="{1EA5C424-CA24-5A46-B520-B92241B08721}"/>
              </a:ext>
            </a:extLst>
          </p:cNvPr>
          <p:cNvSpPr/>
          <p:nvPr/>
        </p:nvSpPr>
        <p:spPr>
          <a:xfrm>
            <a:off x="3442715"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47" name="object 398">
            <a:extLst>
              <a:ext uri="{FF2B5EF4-FFF2-40B4-BE49-F238E27FC236}">
                <a16:creationId xmlns:a16="http://schemas.microsoft.com/office/drawing/2014/main" id="{66A78699-2293-734E-BDBB-0707549232E0}"/>
              </a:ext>
            </a:extLst>
          </p:cNvPr>
          <p:cNvSpPr/>
          <p:nvPr/>
        </p:nvSpPr>
        <p:spPr>
          <a:xfrm>
            <a:off x="350062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48" name="object 399">
            <a:extLst>
              <a:ext uri="{FF2B5EF4-FFF2-40B4-BE49-F238E27FC236}">
                <a16:creationId xmlns:a16="http://schemas.microsoft.com/office/drawing/2014/main" id="{0681B8A5-C74D-ED48-99A9-FE60D9CD41AA}"/>
              </a:ext>
            </a:extLst>
          </p:cNvPr>
          <p:cNvSpPr/>
          <p:nvPr/>
        </p:nvSpPr>
        <p:spPr>
          <a:xfrm>
            <a:off x="3560064"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49" name="object 400">
            <a:extLst>
              <a:ext uri="{FF2B5EF4-FFF2-40B4-BE49-F238E27FC236}">
                <a16:creationId xmlns:a16="http://schemas.microsoft.com/office/drawing/2014/main" id="{9262A95A-DA9E-CF42-B66E-4CE534313418}"/>
              </a:ext>
            </a:extLst>
          </p:cNvPr>
          <p:cNvSpPr/>
          <p:nvPr/>
        </p:nvSpPr>
        <p:spPr>
          <a:xfrm>
            <a:off x="3617976"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50" name="object 401">
            <a:extLst>
              <a:ext uri="{FF2B5EF4-FFF2-40B4-BE49-F238E27FC236}">
                <a16:creationId xmlns:a16="http://schemas.microsoft.com/office/drawing/2014/main" id="{CE154DC3-EF39-874B-89AE-597DE95D4724}"/>
              </a:ext>
            </a:extLst>
          </p:cNvPr>
          <p:cNvSpPr/>
          <p:nvPr/>
        </p:nvSpPr>
        <p:spPr>
          <a:xfrm>
            <a:off x="3677411" y="4182617"/>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1451" name="object 402">
            <a:extLst>
              <a:ext uri="{FF2B5EF4-FFF2-40B4-BE49-F238E27FC236}">
                <a16:creationId xmlns:a16="http://schemas.microsoft.com/office/drawing/2014/main" id="{1C3F1B81-BCBD-0841-AF42-6D11F3B65D2A}"/>
              </a:ext>
            </a:extLst>
          </p:cNvPr>
          <p:cNvSpPr/>
          <p:nvPr/>
        </p:nvSpPr>
        <p:spPr>
          <a:xfrm>
            <a:off x="3735323"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52" name="object 403">
            <a:extLst>
              <a:ext uri="{FF2B5EF4-FFF2-40B4-BE49-F238E27FC236}">
                <a16:creationId xmlns:a16="http://schemas.microsoft.com/office/drawing/2014/main" id="{ED6B3E64-9198-784E-B129-24B5F67A1825}"/>
              </a:ext>
            </a:extLst>
          </p:cNvPr>
          <p:cNvSpPr/>
          <p:nvPr/>
        </p:nvSpPr>
        <p:spPr>
          <a:xfrm>
            <a:off x="3793235"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53" name="object 404">
            <a:extLst>
              <a:ext uri="{FF2B5EF4-FFF2-40B4-BE49-F238E27FC236}">
                <a16:creationId xmlns:a16="http://schemas.microsoft.com/office/drawing/2014/main" id="{79EFB133-715E-DE49-AF0F-6C215379CB8C}"/>
              </a:ext>
            </a:extLst>
          </p:cNvPr>
          <p:cNvSpPr/>
          <p:nvPr/>
        </p:nvSpPr>
        <p:spPr>
          <a:xfrm>
            <a:off x="3852672"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54" name="object 405">
            <a:extLst>
              <a:ext uri="{FF2B5EF4-FFF2-40B4-BE49-F238E27FC236}">
                <a16:creationId xmlns:a16="http://schemas.microsoft.com/office/drawing/2014/main" id="{25501646-2330-1942-8C82-7447C28DCCC6}"/>
              </a:ext>
            </a:extLst>
          </p:cNvPr>
          <p:cNvSpPr/>
          <p:nvPr/>
        </p:nvSpPr>
        <p:spPr>
          <a:xfrm>
            <a:off x="3910584"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55" name="object 406">
            <a:extLst>
              <a:ext uri="{FF2B5EF4-FFF2-40B4-BE49-F238E27FC236}">
                <a16:creationId xmlns:a16="http://schemas.microsoft.com/office/drawing/2014/main" id="{DF7210F5-C033-A14E-9562-A4C9D35B5EE4}"/>
              </a:ext>
            </a:extLst>
          </p:cNvPr>
          <p:cNvSpPr/>
          <p:nvPr/>
        </p:nvSpPr>
        <p:spPr>
          <a:xfrm>
            <a:off x="3968496"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56" name="object 407">
            <a:extLst>
              <a:ext uri="{FF2B5EF4-FFF2-40B4-BE49-F238E27FC236}">
                <a16:creationId xmlns:a16="http://schemas.microsoft.com/office/drawing/2014/main" id="{447B0832-0800-1741-BD2F-FF9AC2BAC5C5}"/>
              </a:ext>
            </a:extLst>
          </p:cNvPr>
          <p:cNvSpPr/>
          <p:nvPr/>
        </p:nvSpPr>
        <p:spPr>
          <a:xfrm>
            <a:off x="4027932"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57" name="object 408">
            <a:extLst>
              <a:ext uri="{FF2B5EF4-FFF2-40B4-BE49-F238E27FC236}">
                <a16:creationId xmlns:a16="http://schemas.microsoft.com/office/drawing/2014/main" id="{C3A585CF-3021-D447-8025-0C05B9057AA8}"/>
              </a:ext>
            </a:extLst>
          </p:cNvPr>
          <p:cNvSpPr/>
          <p:nvPr/>
        </p:nvSpPr>
        <p:spPr>
          <a:xfrm>
            <a:off x="4085844"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58" name="object 409">
            <a:extLst>
              <a:ext uri="{FF2B5EF4-FFF2-40B4-BE49-F238E27FC236}">
                <a16:creationId xmlns:a16="http://schemas.microsoft.com/office/drawing/2014/main" id="{528295D2-6FA8-8D49-9B35-C99248293FE6}"/>
              </a:ext>
            </a:extLst>
          </p:cNvPr>
          <p:cNvSpPr/>
          <p:nvPr/>
        </p:nvSpPr>
        <p:spPr>
          <a:xfrm>
            <a:off x="4143755"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59" name="object 410">
            <a:extLst>
              <a:ext uri="{FF2B5EF4-FFF2-40B4-BE49-F238E27FC236}">
                <a16:creationId xmlns:a16="http://schemas.microsoft.com/office/drawing/2014/main" id="{07E59A91-9F96-D847-ABC2-D6FDD4BB7952}"/>
              </a:ext>
            </a:extLst>
          </p:cNvPr>
          <p:cNvSpPr/>
          <p:nvPr/>
        </p:nvSpPr>
        <p:spPr>
          <a:xfrm>
            <a:off x="4203191"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60" name="object 411">
            <a:extLst>
              <a:ext uri="{FF2B5EF4-FFF2-40B4-BE49-F238E27FC236}">
                <a16:creationId xmlns:a16="http://schemas.microsoft.com/office/drawing/2014/main" id="{5EFE1314-48D7-0145-BCB4-01B8EEB1C25C}"/>
              </a:ext>
            </a:extLst>
          </p:cNvPr>
          <p:cNvSpPr/>
          <p:nvPr/>
        </p:nvSpPr>
        <p:spPr>
          <a:xfrm>
            <a:off x="426110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61" name="object 412">
            <a:extLst>
              <a:ext uri="{FF2B5EF4-FFF2-40B4-BE49-F238E27FC236}">
                <a16:creationId xmlns:a16="http://schemas.microsoft.com/office/drawing/2014/main" id="{9AE49D0A-D420-E54B-BBFA-89111CE0D388}"/>
              </a:ext>
            </a:extLst>
          </p:cNvPr>
          <p:cNvSpPr/>
          <p:nvPr/>
        </p:nvSpPr>
        <p:spPr>
          <a:xfrm>
            <a:off x="4320540" y="41826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462" name="object 413">
            <a:extLst>
              <a:ext uri="{FF2B5EF4-FFF2-40B4-BE49-F238E27FC236}">
                <a16:creationId xmlns:a16="http://schemas.microsoft.com/office/drawing/2014/main" id="{C307CD6C-E1BD-4245-A2FE-D0127EE4E7BE}"/>
              </a:ext>
            </a:extLst>
          </p:cNvPr>
          <p:cNvSpPr/>
          <p:nvPr/>
        </p:nvSpPr>
        <p:spPr>
          <a:xfrm>
            <a:off x="4378452"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63" name="object 414">
            <a:extLst>
              <a:ext uri="{FF2B5EF4-FFF2-40B4-BE49-F238E27FC236}">
                <a16:creationId xmlns:a16="http://schemas.microsoft.com/office/drawing/2014/main" id="{417B1479-8301-3642-B894-03E994D78E22}"/>
              </a:ext>
            </a:extLst>
          </p:cNvPr>
          <p:cNvSpPr/>
          <p:nvPr/>
        </p:nvSpPr>
        <p:spPr>
          <a:xfrm>
            <a:off x="4436364"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64" name="object 415">
            <a:extLst>
              <a:ext uri="{FF2B5EF4-FFF2-40B4-BE49-F238E27FC236}">
                <a16:creationId xmlns:a16="http://schemas.microsoft.com/office/drawing/2014/main" id="{557F3899-ADC1-1743-B2BE-DB692A374DC9}"/>
              </a:ext>
            </a:extLst>
          </p:cNvPr>
          <p:cNvSpPr/>
          <p:nvPr/>
        </p:nvSpPr>
        <p:spPr>
          <a:xfrm>
            <a:off x="4495800"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65" name="object 416">
            <a:extLst>
              <a:ext uri="{FF2B5EF4-FFF2-40B4-BE49-F238E27FC236}">
                <a16:creationId xmlns:a16="http://schemas.microsoft.com/office/drawing/2014/main" id="{8350372A-562C-0949-B58C-116C9790E1B4}"/>
              </a:ext>
            </a:extLst>
          </p:cNvPr>
          <p:cNvSpPr/>
          <p:nvPr/>
        </p:nvSpPr>
        <p:spPr>
          <a:xfrm>
            <a:off x="4553711"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66" name="object 417">
            <a:extLst>
              <a:ext uri="{FF2B5EF4-FFF2-40B4-BE49-F238E27FC236}">
                <a16:creationId xmlns:a16="http://schemas.microsoft.com/office/drawing/2014/main" id="{4C6CA4F3-94AD-344A-BF16-C3BA4DA90C90}"/>
              </a:ext>
            </a:extLst>
          </p:cNvPr>
          <p:cNvSpPr/>
          <p:nvPr/>
        </p:nvSpPr>
        <p:spPr>
          <a:xfrm>
            <a:off x="4611623"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67" name="object 418">
            <a:extLst>
              <a:ext uri="{FF2B5EF4-FFF2-40B4-BE49-F238E27FC236}">
                <a16:creationId xmlns:a16="http://schemas.microsoft.com/office/drawing/2014/main" id="{4CC4CCA6-AD0F-7E4C-8162-D04A3345AB26}"/>
              </a:ext>
            </a:extLst>
          </p:cNvPr>
          <p:cNvSpPr/>
          <p:nvPr/>
        </p:nvSpPr>
        <p:spPr>
          <a:xfrm>
            <a:off x="4671059"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68" name="object 419">
            <a:extLst>
              <a:ext uri="{FF2B5EF4-FFF2-40B4-BE49-F238E27FC236}">
                <a16:creationId xmlns:a16="http://schemas.microsoft.com/office/drawing/2014/main" id="{6C45186F-2AE1-1248-9650-53D8FE276BA9}"/>
              </a:ext>
            </a:extLst>
          </p:cNvPr>
          <p:cNvSpPr/>
          <p:nvPr/>
        </p:nvSpPr>
        <p:spPr>
          <a:xfrm>
            <a:off x="4728972"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69" name="object 420">
            <a:extLst>
              <a:ext uri="{FF2B5EF4-FFF2-40B4-BE49-F238E27FC236}">
                <a16:creationId xmlns:a16="http://schemas.microsoft.com/office/drawing/2014/main" id="{90989FFC-F360-E74F-AFDD-F9EA9F847CAC}"/>
              </a:ext>
            </a:extLst>
          </p:cNvPr>
          <p:cNvSpPr/>
          <p:nvPr/>
        </p:nvSpPr>
        <p:spPr>
          <a:xfrm>
            <a:off x="4788408" y="41826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470" name="object 421">
            <a:extLst>
              <a:ext uri="{FF2B5EF4-FFF2-40B4-BE49-F238E27FC236}">
                <a16:creationId xmlns:a16="http://schemas.microsoft.com/office/drawing/2014/main" id="{D5F92764-3CAD-0943-B3FA-B156B685967C}"/>
              </a:ext>
            </a:extLst>
          </p:cNvPr>
          <p:cNvSpPr/>
          <p:nvPr/>
        </p:nvSpPr>
        <p:spPr>
          <a:xfrm>
            <a:off x="4846320"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71" name="object 422">
            <a:extLst>
              <a:ext uri="{FF2B5EF4-FFF2-40B4-BE49-F238E27FC236}">
                <a16:creationId xmlns:a16="http://schemas.microsoft.com/office/drawing/2014/main" id="{F4FC3683-B81A-5C42-94A9-A64FD1C00F2F}"/>
              </a:ext>
            </a:extLst>
          </p:cNvPr>
          <p:cNvSpPr/>
          <p:nvPr/>
        </p:nvSpPr>
        <p:spPr>
          <a:xfrm>
            <a:off x="4904232"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72" name="object 423">
            <a:extLst>
              <a:ext uri="{FF2B5EF4-FFF2-40B4-BE49-F238E27FC236}">
                <a16:creationId xmlns:a16="http://schemas.microsoft.com/office/drawing/2014/main" id="{95012A05-314B-A64E-9443-241153E07E4F}"/>
              </a:ext>
            </a:extLst>
          </p:cNvPr>
          <p:cNvSpPr/>
          <p:nvPr/>
        </p:nvSpPr>
        <p:spPr>
          <a:xfrm>
            <a:off x="496366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73" name="object 424">
            <a:extLst>
              <a:ext uri="{FF2B5EF4-FFF2-40B4-BE49-F238E27FC236}">
                <a16:creationId xmlns:a16="http://schemas.microsoft.com/office/drawing/2014/main" id="{4E0EDED5-7F98-934F-A172-AD0D08AE935A}"/>
              </a:ext>
            </a:extLst>
          </p:cNvPr>
          <p:cNvSpPr/>
          <p:nvPr/>
        </p:nvSpPr>
        <p:spPr>
          <a:xfrm>
            <a:off x="5021579"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74" name="object 425">
            <a:extLst>
              <a:ext uri="{FF2B5EF4-FFF2-40B4-BE49-F238E27FC236}">
                <a16:creationId xmlns:a16="http://schemas.microsoft.com/office/drawing/2014/main" id="{6371948B-C3A9-B34F-88A9-B7FBEF72ABF9}"/>
              </a:ext>
            </a:extLst>
          </p:cNvPr>
          <p:cNvSpPr/>
          <p:nvPr/>
        </p:nvSpPr>
        <p:spPr>
          <a:xfrm>
            <a:off x="5079492"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75" name="object 426">
            <a:extLst>
              <a:ext uri="{FF2B5EF4-FFF2-40B4-BE49-F238E27FC236}">
                <a16:creationId xmlns:a16="http://schemas.microsoft.com/office/drawing/2014/main" id="{6BE96ECF-8DD8-CE47-BDFF-6147CE3B2EDA}"/>
              </a:ext>
            </a:extLst>
          </p:cNvPr>
          <p:cNvSpPr/>
          <p:nvPr/>
        </p:nvSpPr>
        <p:spPr>
          <a:xfrm>
            <a:off x="5138928"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76" name="object 427">
            <a:extLst>
              <a:ext uri="{FF2B5EF4-FFF2-40B4-BE49-F238E27FC236}">
                <a16:creationId xmlns:a16="http://schemas.microsoft.com/office/drawing/2014/main" id="{5DC1E8F3-DD84-D844-A979-A4C06674B1C1}"/>
              </a:ext>
            </a:extLst>
          </p:cNvPr>
          <p:cNvSpPr/>
          <p:nvPr/>
        </p:nvSpPr>
        <p:spPr>
          <a:xfrm>
            <a:off x="5196839"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77" name="object 428">
            <a:extLst>
              <a:ext uri="{FF2B5EF4-FFF2-40B4-BE49-F238E27FC236}">
                <a16:creationId xmlns:a16="http://schemas.microsoft.com/office/drawing/2014/main" id="{28FE26FA-D3CC-A546-8283-A19E2E034C07}"/>
              </a:ext>
            </a:extLst>
          </p:cNvPr>
          <p:cNvSpPr/>
          <p:nvPr/>
        </p:nvSpPr>
        <p:spPr>
          <a:xfrm>
            <a:off x="5254752"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78" name="object 429">
            <a:extLst>
              <a:ext uri="{FF2B5EF4-FFF2-40B4-BE49-F238E27FC236}">
                <a16:creationId xmlns:a16="http://schemas.microsoft.com/office/drawing/2014/main" id="{E261A839-8686-FD43-8372-7C6BC0F142B8}"/>
              </a:ext>
            </a:extLst>
          </p:cNvPr>
          <p:cNvSpPr/>
          <p:nvPr/>
        </p:nvSpPr>
        <p:spPr>
          <a:xfrm>
            <a:off x="5314188"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79" name="object 430">
            <a:extLst>
              <a:ext uri="{FF2B5EF4-FFF2-40B4-BE49-F238E27FC236}">
                <a16:creationId xmlns:a16="http://schemas.microsoft.com/office/drawing/2014/main" id="{5D99BA34-16A1-7445-9D46-108C18DC1D99}"/>
              </a:ext>
            </a:extLst>
          </p:cNvPr>
          <p:cNvSpPr/>
          <p:nvPr/>
        </p:nvSpPr>
        <p:spPr>
          <a:xfrm>
            <a:off x="5372100"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80" name="object 431">
            <a:extLst>
              <a:ext uri="{FF2B5EF4-FFF2-40B4-BE49-F238E27FC236}">
                <a16:creationId xmlns:a16="http://schemas.microsoft.com/office/drawing/2014/main" id="{E55B7460-817A-194F-8CF0-CAAF6771607B}"/>
              </a:ext>
            </a:extLst>
          </p:cNvPr>
          <p:cNvSpPr/>
          <p:nvPr/>
        </p:nvSpPr>
        <p:spPr>
          <a:xfrm>
            <a:off x="5431535" y="41826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481" name="object 432">
            <a:extLst>
              <a:ext uri="{FF2B5EF4-FFF2-40B4-BE49-F238E27FC236}">
                <a16:creationId xmlns:a16="http://schemas.microsoft.com/office/drawing/2014/main" id="{379867A7-5DFA-584F-889F-93C45927842A}"/>
              </a:ext>
            </a:extLst>
          </p:cNvPr>
          <p:cNvSpPr/>
          <p:nvPr/>
        </p:nvSpPr>
        <p:spPr>
          <a:xfrm>
            <a:off x="548944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82" name="object 433">
            <a:extLst>
              <a:ext uri="{FF2B5EF4-FFF2-40B4-BE49-F238E27FC236}">
                <a16:creationId xmlns:a16="http://schemas.microsoft.com/office/drawing/2014/main" id="{5D7B4146-E790-9F40-992F-EF4CC581DC3A}"/>
              </a:ext>
            </a:extLst>
          </p:cNvPr>
          <p:cNvSpPr/>
          <p:nvPr/>
        </p:nvSpPr>
        <p:spPr>
          <a:xfrm>
            <a:off x="5547360"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83" name="object 434">
            <a:extLst>
              <a:ext uri="{FF2B5EF4-FFF2-40B4-BE49-F238E27FC236}">
                <a16:creationId xmlns:a16="http://schemas.microsoft.com/office/drawing/2014/main" id="{75403F6C-4807-E346-8065-7AFC4197F539}"/>
              </a:ext>
            </a:extLst>
          </p:cNvPr>
          <p:cNvSpPr/>
          <p:nvPr/>
        </p:nvSpPr>
        <p:spPr>
          <a:xfrm>
            <a:off x="5606796"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84" name="object 435">
            <a:extLst>
              <a:ext uri="{FF2B5EF4-FFF2-40B4-BE49-F238E27FC236}">
                <a16:creationId xmlns:a16="http://schemas.microsoft.com/office/drawing/2014/main" id="{F8C73023-940F-3B40-9887-9DE5FF559E6D}"/>
              </a:ext>
            </a:extLst>
          </p:cNvPr>
          <p:cNvSpPr/>
          <p:nvPr/>
        </p:nvSpPr>
        <p:spPr>
          <a:xfrm>
            <a:off x="566470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85" name="object 436">
            <a:extLst>
              <a:ext uri="{FF2B5EF4-FFF2-40B4-BE49-F238E27FC236}">
                <a16:creationId xmlns:a16="http://schemas.microsoft.com/office/drawing/2014/main" id="{8CCD49C9-8DE4-974E-9B21-F15973C25625}"/>
              </a:ext>
            </a:extLst>
          </p:cNvPr>
          <p:cNvSpPr/>
          <p:nvPr/>
        </p:nvSpPr>
        <p:spPr>
          <a:xfrm>
            <a:off x="5722620"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86" name="object 437">
            <a:extLst>
              <a:ext uri="{FF2B5EF4-FFF2-40B4-BE49-F238E27FC236}">
                <a16:creationId xmlns:a16="http://schemas.microsoft.com/office/drawing/2014/main" id="{D1208C07-2153-264C-A25F-D1E96C5AF24B}"/>
              </a:ext>
            </a:extLst>
          </p:cNvPr>
          <p:cNvSpPr/>
          <p:nvPr/>
        </p:nvSpPr>
        <p:spPr>
          <a:xfrm>
            <a:off x="5782055"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87" name="object 438">
            <a:extLst>
              <a:ext uri="{FF2B5EF4-FFF2-40B4-BE49-F238E27FC236}">
                <a16:creationId xmlns:a16="http://schemas.microsoft.com/office/drawing/2014/main" id="{7D67E753-DBDF-CE42-BB43-0C36FA718C4F}"/>
              </a:ext>
            </a:extLst>
          </p:cNvPr>
          <p:cNvSpPr/>
          <p:nvPr/>
        </p:nvSpPr>
        <p:spPr>
          <a:xfrm>
            <a:off x="583996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88" name="object 439">
            <a:extLst>
              <a:ext uri="{FF2B5EF4-FFF2-40B4-BE49-F238E27FC236}">
                <a16:creationId xmlns:a16="http://schemas.microsoft.com/office/drawing/2014/main" id="{918A4A03-D5BF-5E4A-869F-155E44A8C9F1}"/>
              </a:ext>
            </a:extLst>
          </p:cNvPr>
          <p:cNvSpPr/>
          <p:nvPr/>
        </p:nvSpPr>
        <p:spPr>
          <a:xfrm>
            <a:off x="5897879"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89" name="object 440">
            <a:extLst>
              <a:ext uri="{FF2B5EF4-FFF2-40B4-BE49-F238E27FC236}">
                <a16:creationId xmlns:a16="http://schemas.microsoft.com/office/drawing/2014/main" id="{613E347F-6CBF-3C4E-92EB-C8FD7ADF3190}"/>
              </a:ext>
            </a:extLst>
          </p:cNvPr>
          <p:cNvSpPr/>
          <p:nvPr/>
        </p:nvSpPr>
        <p:spPr>
          <a:xfrm>
            <a:off x="5957315"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90" name="object 441">
            <a:extLst>
              <a:ext uri="{FF2B5EF4-FFF2-40B4-BE49-F238E27FC236}">
                <a16:creationId xmlns:a16="http://schemas.microsoft.com/office/drawing/2014/main" id="{B4C73765-D346-3F44-B787-5777A340AD8C}"/>
              </a:ext>
            </a:extLst>
          </p:cNvPr>
          <p:cNvSpPr/>
          <p:nvPr/>
        </p:nvSpPr>
        <p:spPr>
          <a:xfrm>
            <a:off x="6015228"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91" name="object 442">
            <a:extLst>
              <a:ext uri="{FF2B5EF4-FFF2-40B4-BE49-F238E27FC236}">
                <a16:creationId xmlns:a16="http://schemas.microsoft.com/office/drawing/2014/main" id="{488930C9-AEE6-1848-908D-100824FFB952}"/>
              </a:ext>
            </a:extLst>
          </p:cNvPr>
          <p:cNvSpPr/>
          <p:nvPr/>
        </p:nvSpPr>
        <p:spPr>
          <a:xfrm>
            <a:off x="6074664" y="41826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492" name="object 443">
            <a:extLst>
              <a:ext uri="{FF2B5EF4-FFF2-40B4-BE49-F238E27FC236}">
                <a16:creationId xmlns:a16="http://schemas.microsoft.com/office/drawing/2014/main" id="{0FFD618D-2E05-AD49-A89A-BDF65B1F9E39}"/>
              </a:ext>
            </a:extLst>
          </p:cNvPr>
          <p:cNvSpPr/>
          <p:nvPr/>
        </p:nvSpPr>
        <p:spPr>
          <a:xfrm>
            <a:off x="6132576"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93" name="object 444">
            <a:extLst>
              <a:ext uri="{FF2B5EF4-FFF2-40B4-BE49-F238E27FC236}">
                <a16:creationId xmlns:a16="http://schemas.microsoft.com/office/drawing/2014/main" id="{86DFBF6A-31D5-B140-8A71-710BA48410B8}"/>
              </a:ext>
            </a:extLst>
          </p:cNvPr>
          <p:cNvSpPr/>
          <p:nvPr/>
        </p:nvSpPr>
        <p:spPr>
          <a:xfrm>
            <a:off x="6190488"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94" name="object 445">
            <a:extLst>
              <a:ext uri="{FF2B5EF4-FFF2-40B4-BE49-F238E27FC236}">
                <a16:creationId xmlns:a16="http://schemas.microsoft.com/office/drawing/2014/main" id="{3718B875-0E67-1548-8F16-BB7573491816}"/>
              </a:ext>
            </a:extLst>
          </p:cNvPr>
          <p:cNvSpPr/>
          <p:nvPr/>
        </p:nvSpPr>
        <p:spPr>
          <a:xfrm>
            <a:off x="624992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95" name="object 446">
            <a:extLst>
              <a:ext uri="{FF2B5EF4-FFF2-40B4-BE49-F238E27FC236}">
                <a16:creationId xmlns:a16="http://schemas.microsoft.com/office/drawing/2014/main" id="{6234C39B-A2C7-7F4F-9AF2-8B24FB1C594D}"/>
              </a:ext>
            </a:extLst>
          </p:cNvPr>
          <p:cNvSpPr/>
          <p:nvPr/>
        </p:nvSpPr>
        <p:spPr>
          <a:xfrm>
            <a:off x="6307835"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96" name="object 447">
            <a:extLst>
              <a:ext uri="{FF2B5EF4-FFF2-40B4-BE49-F238E27FC236}">
                <a16:creationId xmlns:a16="http://schemas.microsoft.com/office/drawing/2014/main" id="{0128BE25-985B-5043-B4C6-F50EC590012D}"/>
              </a:ext>
            </a:extLst>
          </p:cNvPr>
          <p:cNvSpPr/>
          <p:nvPr/>
        </p:nvSpPr>
        <p:spPr>
          <a:xfrm>
            <a:off x="636574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97" name="object 448">
            <a:extLst>
              <a:ext uri="{FF2B5EF4-FFF2-40B4-BE49-F238E27FC236}">
                <a16:creationId xmlns:a16="http://schemas.microsoft.com/office/drawing/2014/main" id="{1302939B-DFF9-C349-9D81-1D648D3063C2}"/>
              </a:ext>
            </a:extLst>
          </p:cNvPr>
          <p:cNvSpPr/>
          <p:nvPr/>
        </p:nvSpPr>
        <p:spPr>
          <a:xfrm>
            <a:off x="6425184"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98" name="object 449">
            <a:extLst>
              <a:ext uri="{FF2B5EF4-FFF2-40B4-BE49-F238E27FC236}">
                <a16:creationId xmlns:a16="http://schemas.microsoft.com/office/drawing/2014/main" id="{40E548DC-21F9-8C41-80C6-53C93F676B8D}"/>
              </a:ext>
            </a:extLst>
          </p:cNvPr>
          <p:cNvSpPr/>
          <p:nvPr/>
        </p:nvSpPr>
        <p:spPr>
          <a:xfrm>
            <a:off x="6483096"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99" name="object 450">
            <a:extLst>
              <a:ext uri="{FF2B5EF4-FFF2-40B4-BE49-F238E27FC236}">
                <a16:creationId xmlns:a16="http://schemas.microsoft.com/office/drawing/2014/main" id="{04160323-5AA6-324A-9578-EA8BC9D6EDFF}"/>
              </a:ext>
            </a:extLst>
          </p:cNvPr>
          <p:cNvSpPr/>
          <p:nvPr/>
        </p:nvSpPr>
        <p:spPr>
          <a:xfrm>
            <a:off x="6542532" y="4182617"/>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500" name="object 451">
            <a:extLst>
              <a:ext uri="{FF2B5EF4-FFF2-40B4-BE49-F238E27FC236}">
                <a16:creationId xmlns:a16="http://schemas.microsoft.com/office/drawing/2014/main" id="{1EB0EE25-4418-F643-8FFD-772339CD6227}"/>
              </a:ext>
            </a:extLst>
          </p:cNvPr>
          <p:cNvSpPr/>
          <p:nvPr/>
        </p:nvSpPr>
        <p:spPr>
          <a:xfrm>
            <a:off x="6600444"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01" name="object 452">
            <a:extLst>
              <a:ext uri="{FF2B5EF4-FFF2-40B4-BE49-F238E27FC236}">
                <a16:creationId xmlns:a16="http://schemas.microsoft.com/office/drawing/2014/main" id="{A5D74357-E3BC-A64C-8175-E218DA13B26F}"/>
              </a:ext>
            </a:extLst>
          </p:cNvPr>
          <p:cNvSpPr/>
          <p:nvPr/>
        </p:nvSpPr>
        <p:spPr>
          <a:xfrm>
            <a:off x="6658355"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02" name="object 453">
            <a:extLst>
              <a:ext uri="{FF2B5EF4-FFF2-40B4-BE49-F238E27FC236}">
                <a16:creationId xmlns:a16="http://schemas.microsoft.com/office/drawing/2014/main" id="{B1240771-D961-5948-B29F-075F2B8096A5}"/>
              </a:ext>
            </a:extLst>
          </p:cNvPr>
          <p:cNvSpPr/>
          <p:nvPr/>
        </p:nvSpPr>
        <p:spPr>
          <a:xfrm>
            <a:off x="6717792"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03" name="object 454">
            <a:extLst>
              <a:ext uri="{FF2B5EF4-FFF2-40B4-BE49-F238E27FC236}">
                <a16:creationId xmlns:a16="http://schemas.microsoft.com/office/drawing/2014/main" id="{BF7AA8F1-CA5D-4A41-90EA-395F84591055}"/>
              </a:ext>
            </a:extLst>
          </p:cNvPr>
          <p:cNvSpPr/>
          <p:nvPr/>
        </p:nvSpPr>
        <p:spPr>
          <a:xfrm>
            <a:off x="677570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04" name="object 455">
            <a:extLst>
              <a:ext uri="{FF2B5EF4-FFF2-40B4-BE49-F238E27FC236}">
                <a16:creationId xmlns:a16="http://schemas.microsoft.com/office/drawing/2014/main" id="{1B886616-DB21-6648-B3D8-7DB62B07BCB0}"/>
              </a:ext>
            </a:extLst>
          </p:cNvPr>
          <p:cNvSpPr/>
          <p:nvPr/>
        </p:nvSpPr>
        <p:spPr>
          <a:xfrm>
            <a:off x="6833616"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05" name="object 456">
            <a:extLst>
              <a:ext uri="{FF2B5EF4-FFF2-40B4-BE49-F238E27FC236}">
                <a16:creationId xmlns:a16="http://schemas.microsoft.com/office/drawing/2014/main" id="{D72CCF1B-F124-2943-816B-990F472D444F}"/>
              </a:ext>
            </a:extLst>
          </p:cNvPr>
          <p:cNvSpPr/>
          <p:nvPr/>
        </p:nvSpPr>
        <p:spPr>
          <a:xfrm>
            <a:off x="6893052"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06" name="object 457">
            <a:extLst>
              <a:ext uri="{FF2B5EF4-FFF2-40B4-BE49-F238E27FC236}">
                <a16:creationId xmlns:a16="http://schemas.microsoft.com/office/drawing/2014/main" id="{BBD4D237-1158-5E49-AB4A-4FE15E0D4775}"/>
              </a:ext>
            </a:extLst>
          </p:cNvPr>
          <p:cNvSpPr/>
          <p:nvPr/>
        </p:nvSpPr>
        <p:spPr>
          <a:xfrm>
            <a:off x="6950964"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07" name="object 458">
            <a:extLst>
              <a:ext uri="{FF2B5EF4-FFF2-40B4-BE49-F238E27FC236}">
                <a16:creationId xmlns:a16="http://schemas.microsoft.com/office/drawing/2014/main" id="{B00D1B67-B2C1-A447-9E2C-4A6B9CF3F31D}"/>
              </a:ext>
            </a:extLst>
          </p:cNvPr>
          <p:cNvSpPr/>
          <p:nvPr/>
        </p:nvSpPr>
        <p:spPr>
          <a:xfrm>
            <a:off x="7008876"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08" name="object 459">
            <a:extLst>
              <a:ext uri="{FF2B5EF4-FFF2-40B4-BE49-F238E27FC236}">
                <a16:creationId xmlns:a16="http://schemas.microsoft.com/office/drawing/2014/main" id="{8557C598-B26D-8544-981E-50B3FDB72CEF}"/>
              </a:ext>
            </a:extLst>
          </p:cNvPr>
          <p:cNvSpPr/>
          <p:nvPr/>
        </p:nvSpPr>
        <p:spPr>
          <a:xfrm>
            <a:off x="7068311"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09" name="object 460">
            <a:extLst>
              <a:ext uri="{FF2B5EF4-FFF2-40B4-BE49-F238E27FC236}">
                <a16:creationId xmlns:a16="http://schemas.microsoft.com/office/drawing/2014/main" id="{52BDBCC7-6042-AC45-83AE-91324B79FE0C}"/>
              </a:ext>
            </a:extLst>
          </p:cNvPr>
          <p:cNvSpPr/>
          <p:nvPr/>
        </p:nvSpPr>
        <p:spPr>
          <a:xfrm>
            <a:off x="712622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10" name="object 461">
            <a:extLst>
              <a:ext uri="{FF2B5EF4-FFF2-40B4-BE49-F238E27FC236}">
                <a16:creationId xmlns:a16="http://schemas.microsoft.com/office/drawing/2014/main" id="{563CB2F4-05A0-BB47-8855-F65CF423B356}"/>
              </a:ext>
            </a:extLst>
          </p:cNvPr>
          <p:cNvSpPr/>
          <p:nvPr/>
        </p:nvSpPr>
        <p:spPr>
          <a:xfrm>
            <a:off x="7185659" y="4182617"/>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511" name="object 462">
            <a:extLst>
              <a:ext uri="{FF2B5EF4-FFF2-40B4-BE49-F238E27FC236}">
                <a16:creationId xmlns:a16="http://schemas.microsoft.com/office/drawing/2014/main" id="{656A45CA-536B-4444-8B41-5EE6615830DE}"/>
              </a:ext>
            </a:extLst>
          </p:cNvPr>
          <p:cNvSpPr/>
          <p:nvPr/>
        </p:nvSpPr>
        <p:spPr>
          <a:xfrm>
            <a:off x="7243571"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12" name="object 463">
            <a:extLst>
              <a:ext uri="{FF2B5EF4-FFF2-40B4-BE49-F238E27FC236}">
                <a16:creationId xmlns:a16="http://schemas.microsoft.com/office/drawing/2014/main" id="{65F18AD5-A481-C548-B76C-C0913175C282}"/>
              </a:ext>
            </a:extLst>
          </p:cNvPr>
          <p:cNvSpPr/>
          <p:nvPr/>
        </p:nvSpPr>
        <p:spPr>
          <a:xfrm>
            <a:off x="730148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13" name="object 464">
            <a:extLst>
              <a:ext uri="{FF2B5EF4-FFF2-40B4-BE49-F238E27FC236}">
                <a16:creationId xmlns:a16="http://schemas.microsoft.com/office/drawing/2014/main" id="{9F6F546C-2D35-5A48-938B-80C7B0CA83BE}"/>
              </a:ext>
            </a:extLst>
          </p:cNvPr>
          <p:cNvSpPr/>
          <p:nvPr/>
        </p:nvSpPr>
        <p:spPr>
          <a:xfrm>
            <a:off x="7360919"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14" name="object 465">
            <a:extLst>
              <a:ext uri="{FF2B5EF4-FFF2-40B4-BE49-F238E27FC236}">
                <a16:creationId xmlns:a16="http://schemas.microsoft.com/office/drawing/2014/main" id="{D5B9F159-8347-3B4C-BBCE-E7ED0C314794}"/>
              </a:ext>
            </a:extLst>
          </p:cNvPr>
          <p:cNvSpPr/>
          <p:nvPr/>
        </p:nvSpPr>
        <p:spPr>
          <a:xfrm>
            <a:off x="7418832"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15" name="object 466">
            <a:extLst>
              <a:ext uri="{FF2B5EF4-FFF2-40B4-BE49-F238E27FC236}">
                <a16:creationId xmlns:a16="http://schemas.microsoft.com/office/drawing/2014/main" id="{1B1555DF-580D-0747-A3CB-297C2735875E}"/>
              </a:ext>
            </a:extLst>
          </p:cNvPr>
          <p:cNvSpPr/>
          <p:nvPr/>
        </p:nvSpPr>
        <p:spPr>
          <a:xfrm>
            <a:off x="7476744"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16" name="object 467">
            <a:extLst>
              <a:ext uri="{FF2B5EF4-FFF2-40B4-BE49-F238E27FC236}">
                <a16:creationId xmlns:a16="http://schemas.microsoft.com/office/drawing/2014/main" id="{D1466D78-9FCE-134E-9960-BE4F81C90B69}"/>
              </a:ext>
            </a:extLst>
          </p:cNvPr>
          <p:cNvSpPr/>
          <p:nvPr/>
        </p:nvSpPr>
        <p:spPr>
          <a:xfrm>
            <a:off x="7536180"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17" name="object 468">
            <a:extLst>
              <a:ext uri="{FF2B5EF4-FFF2-40B4-BE49-F238E27FC236}">
                <a16:creationId xmlns:a16="http://schemas.microsoft.com/office/drawing/2014/main" id="{117D4D4C-9E2E-8C46-89B5-076EDA75DB02}"/>
              </a:ext>
            </a:extLst>
          </p:cNvPr>
          <p:cNvSpPr/>
          <p:nvPr/>
        </p:nvSpPr>
        <p:spPr>
          <a:xfrm>
            <a:off x="7594092"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18" name="object 469">
            <a:extLst>
              <a:ext uri="{FF2B5EF4-FFF2-40B4-BE49-F238E27FC236}">
                <a16:creationId xmlns:a16="http://schemas.microsoft.com/office/drawing/2014/main" id="{99081921-6939-DA46-8E96-02D1830FAA40}"/>
              </a:ext>
            </a:extLst>
          </p:cNvPr>
          <p:cNvSpPr/>
          <p:nvPr/>
        </p:nvSpPr>
        <p:spPr>
          <a:xfrm>
            <a:off x="765200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19" name="object 470">
            <a:extLst>
              <a:ext uri="{FF2B5EF4-FFF2-40B4-BE49-F238E27FC236}">
                <a16:creationId xmlns:a16="http://schemas.microsoft.com/office/drawing/2014/main" id="{B278BB08-A917-3B40-BC21-B78AF9DF53DF}"/>
              </a:ext>
            </a:extLst>
          </p:cNvPr>
          <p:cNvSpPr/>
          <p:nvPr/>
        </p:nvSpPr>
        <p:spPr>
          <a:xfrm>
            <a:off x="7711440" y="4178808"/>
            <a:ext cx="15240" cy="7620"/>
          </a:xfrm>
          <a:custGeom>
            <a:avLst/>
            <a:gdLst/>
            <a:ahLst/>
            <a:cxnLst/>
            <a:rect l="l" t="t" r="r" b="b"/>
            <a:pathLst>
              <a:path w="15240" h="7620">
                <a:moveTo>
                  <a:pt x="0" y="7619"/>
                </a:moveTo>
                <a:lnTo>
                  <a:pt x="15240" y="7619"/>
                </a:lnTo>
                <a:lnTo>
                  <a:pt x="15240" y="0"/>
                </a:lnTo>
                <a:lnTo>
                  <a:pt x="0" y="0"/>
                </a:lnTo>
                <a:lnTo>
                  <a:pt x="0" y="7619"/>
                </a:lnTo>
                <a:close/>
              </a:path>
            </a:pathLst>
          </a:custGeom>
          <a:solidFill>
            <a:srgbClr val="D8D8D8"/>
          </a:solidFill>
        </p:spPr>
        <p:txBody>
          <a:bodyPr wrap="square" lIns="0" tIns="0" rIns="0" bIns="0" rtlCol="0"/>
          <a:lstStyle/>
          <a:p>
            <a:endParaRPr/>
          </a:p>
        </p:txBody>
      </p:sp>
      <p:sp>
        <p:nvSpPr>
          <p:cNvPr id="1520" name="object 471">
            <a:extLst>
              <a:ext uri="{FF2B5EF4-FFF2-40B4-BE49-F238E27FC236}">
                <a16:creationId xmlns:a16="http://schemas.microsoft.com/office/drawing/2014/main" id="{FD031450-0AA0-964C-AC73-6887343ADA3A}"/>
              </a:ext>
            </a:extLst>
          </p:cNvPr>
          <p:cNvSpPr/>
          <p:nvPr/>
        </p:nvSpPr>
        <p:spPr>
          <a:xfrm>
            <a:off x="3267455"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21" name="object 472">
            <a:extLst>
              <a:ext uri="{FF2B5EF4-FFF2-40B4-BE49-F238E27FC236}">
                <a16:creationId xmlns:a16="http://schemas.microsoft.com/office/drawing/2014/main" id="{64F349AE-BC39-A545-8FE7-EF2B1BA9F170}"/>
              </a:ext>
            </a:extLst>
          </p:cNvPr>
          <p:cNvSpPr/>
          <p:nvPr/>
        </p:nvSpPr>
        <p:spPr>
          <a:xfrm>
            <a:off x="332536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22" name="object 473">
            <a:extLst>
              <a:ext uri="{FF2B5EF4-FFF2-40B4-BE49-F238E27FC236}">
                <a16:creationId xmlns:a16="http://schemas.microsoft.com/office/drawing/2014/main" id="{6C949018-ADB6-6044-8677-102182A7D8EE}"/>
              </a:ext>
            </a:extLst>
          </p:cNvPr>
          <p:cNvSpPr/>
          <p:nvPr/>
        </p:nvSpPr>
        <p:spPr>
          <a:xfrm>
            <a:off x="338480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23" name="object 474">
            <a:extLst>
              <a:ext uri="{FF2B5EF4-FFF2-40B4-BE49-F238E27FC236}">
                <a16:creationId xmlns:a16="http://schemas.microsoft.com/office/drawing/2014/main" id="{8E2FB36B-28B0-EA4D-BA51-9C8A7A064EA0}"/>
              </a:ext>
            </a:extLst>
          </p:cNvPr>
          <p:cNvSpPr/>
          <p:nvPr/>
        </p:nvSpPr>
        <p:spPr>
          <a:xfrm>
            <a:off x="3442715"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24" name="object 475">
            <a:extLst>
              <a:ext uri="{FF2B5EF4-FFF2-40B4-BE49-F238E27FC236}">
                <a16:creationId xmlns:a16="http://schemas.microsoft.com/office/drawing/2014/main" id="{85F35848-9323-3342-B3FD-D8FAC398970F}"/>
              </a:ext>
            </a:extLst>
          </p:cNvPr>
          <p:cNvSpPr/>
          <p:nvPr/>
        </p:nvSpPr>
        <p:spPr>
          <a:xfrm>
            <a:off x="350062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25" name="object 476">
            <a:extLst>
              <a:ext uri="{FF2B5EF4-FFF2-40B4-BE49-F238E27FC236}">
                <a16:creationId xmlns:a16="http://schemas.microsoft.com/office/drawing/2014/main" id="{9DE18A83-F1CD-2C45-ADFF-1B4DAC49DC1D}"/>
              </a:ext>
            </a:extLst>
          </p:cNvPr>
          <p:cNvSpPr/>
          <p:nvPr/>
        </p:nvSpPr>
        <p:spPr>
          <a:xfrm>
            <a:off x="3560064"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26" name="object 477">
            <a:extLst>
              <a:ext uri="{FF2B5EF4-FFF2-40B4-BE49-F238E27FC236}">
                <a16:creationId xmlns:a16="http://schemas.microsoft.com/office/drawing/2014/main" id="{D5ABB1CE-E790-1F43-80E7-305A500E88E4}"/>
              </a:ext>
            </a:extLst>
          </p:cNvPr>
          <p:cNvSpPr/>
          <p:nvPr/>
        </p:nvSpPr>
        <p:spPr>
          <a:xfrm>
            <a:off x="3617976"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27" name="object 478">
            <a:extLst>
              <a:ext uri="{FF2B5EF4-FFF2-40B4-BE49-F238E27FC236}">
                <a16:creationId xmlns:a16="http://schemas.microsoft.com/office/drawing/2014/main" id="{B475B988-78B5-AE42-8D4E-F5E9DFEDC98A}"/>
              </a:ext>
            </a:extLst>
          </p:cNvPr>
          <p:cNvSpPr/>
          <p:nvPr/>
        </p:nvSpPr>
        <p:spPr>
          <a:xfrm>
            <a:off x="3677411" y="3838194"/>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1528" name="object 479">
            <a:extLst>
              <a:ext uri="{FF2B5EF4-FFF2-40B4-BE49-F238E27FC236}">
                <a16:creationId xmlns:a16="http://schemas.microsoft.com/office/drawing/2014/main" id="{2A829ABC-E4E2-AC49-80A9-690E424C0AA8}"/>
              </a:ext>
            </a:extLst>
          </p:cNvPr>
          <p:cNvSpPr/>
          <p:nvPr/>
        </p:nvSpPr>
        <p:spPr>
          <a:xfrm>
            <a:off x="3735323"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29" name="object 480">
            <a:extLst>
              <a:ext uri="{FF2B5EF4-FFF2-40B4-BE49-F238E27FC236}">
                <a16:creationId xmlns:a16="http://schemas.microsoft.com/office/drawing/2014/main" id="{D7F32C53-333A-BC48-A7AD-CB8C704255DF}"/>
              </a:ext>
            </a:extLst>
          </p:cNvPr>
          <p:cNvSpPr/>
          <p:nvPr/>
        </p:nvSpPr>
        <p:spPr>
          <a:xfrm>
            <a:off x="3793235"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30" name="object 481">
            <a:extLst>
              <a:ext uri="{FF2B5EF4-FFF2-40B4-BE49-F238E27FC236}">
                <a16:creationId xmlns:a16="http://schemas.microsoft.com/office/drawing/2014/main" id="{67BC3F3E-7FDB-2A4A-9C0A-56D7C599485C}"/>
              </a:ext>
            </a:extLst>
          </p:cNvPr>
          <p:cNvSpPr/>
          <p:nvPr/>
        </p:nvSpPr>
        <p:spPr>
          <a:xfrm>
            <a:off x="3852672"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31" name="object 482">
            <a:extLst>
              <a:ext uri="{FF2B5EF4-FFF2-40B4-BE49-F238E27FC236}">
                <a16:creationId xmlns:a16="http://schemas.microsoft.com/office/drawing/2014/main" id="{B08017F2-40E1-7349-9CE0-C88E82DE28FA}"/>
              </a:ext>
            </a:extLst>
          </p:cNvPr>
          <p:cNvSpPr/>
          <p:nvPr/>
        </p:nvSpPr>
        <p:spPr>
          <a:xfrm>
            <a:off x="3910584"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32" name="object 483">
            <a:extLst>
              <a:ext uri="{FF2B5EF4-FFF2-40B4-BE49-F238E27FC236}">
                <a16:creationId xmlns:a16="http://schemas.microsoft.com/office/drawing/2014/main" id="{2EF3029E-3BCC-F54D-ABE3-1D1665BF40F6}"/>
              </a:ext>
            </a:extLst>
          </p:cNvPr>
          <p:cNvSpPr/>
          <p:nvPr/>
        </p:nvSpPr>
        <p:spPr>
          <a:xfrm>
            <a:off x="3968496"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33" name="object 484">
            <a:extLst>
              <a:ext uri="{FF2B5EF4-FFF2-40B4-BE49-F238E27FC236}">
                <a16:creationId xmlns:a16="http://schemas.microsoft.com/office/drawing/2014/main" id="{4F982373-7A1B-6D4C-9A65-3F519A67D0D7}"/>
              </a:ext>
            </a:extLst>
          </p:cNvPr>
          <p:cNvSpPr/>
          <p:nvPr/>
        </p:nvSpPr>
        <p:spPr>
          <a:xfrm>
            <a:off x="4027932"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34" name="object 485">
            <a:extLst>
              <a:ext uri="{FF2B5EF4-FFF2-40B4-BE49-F238E27FC236}">
                <a16:creationId xmlns:a16="http://schemas.microsoft.com/office/drawing/2014/main" id="{FEDEEAE4-C9A5-5A46-B75F-A74297C7FAE1}"/>
              </a:ext>
            </a:extLst>
          </p:cNvPr>
          <p:cNvSpPr/>
          <p:nvPr/>
        </p:nvSpPr>
        <p:spPr>
          <a:xfrm>
            <a:off x="4085844"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35" name="object 486">
            <a:extLst>
              <a:ext uri="{FF2B5EF4-FFF2-40B4-BE49-F238E27FC236}">
                <a16:creationId xmlns:a16="http://schemas.microsoft.com/office/drawing/2014/main" id="{A97D7A88-553B-664D-B2FD-D5DDC5BE3623}"/>
              </a:ext>
            </a:extLst>
          </p:cNvPr>
          <p:cNvSpPr/>
          <p:nvPr/>
        </p:nvSpPr>
        <p:spPr>
          <a:xfrm>
            <a:off x="4143755"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36" name="object 487">
            <a:extLst>
              <a:ext uri="{FF2B5EF4-FFF2-40B4-BE49-F238E27FC236}">
                <a16:creationId xmlns:a16="http://schemas.microsoft.com/office/drawing/2014/main" id="{DFB3D65C-28BD-FB4C-9EAD-B5D0F4FC9C5A}"/>
              </a:ext>
            </a:extLst>
          </p:cNvPr>
          <p:cNvSpPr/>
          <p:nvPr/>
        </p:nvSpPr>
        <p:spPr>
          <a:xfrm>
            <a:off x="4203191"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37" name="object 488">
            <a:extLst>
              <a:ext uri="{FF2B5EF4-FFF2-40B4-BE49-F238E27FC236}">
                <a16:creationId xmlns:a16="http://schemas.microsoft.com/office/drawing/2014/main" id="{CF6999B0-2471-9243-A9C6-67C155CBC3AB}"/>
              </a:ext>
            </a:extLst>
          </p:cNvPr>
          <p:cNvSpPr/>
          <p:nvPr/>
        </p:nvSpPr>
        <p:spPr>
          <a:xfrm>
            <a:off x="426110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38" name="object 489">
            <a:extLst>
              <a:ext uri="{FF2B5EF4-FFF2-40B4-BE49-F238E27FC236}">
                <a16:creationId xmlns:a16="http://schemas.microsoft.com/office/drawing/2014/main" id="{39E125FF-8C77-4E40-8702-D099BE8C0469}"/>
              </a:ext>
            </a:extLst>
          </p:cNvPr>
          <p:cNvSpPr/>
          <p:nvPr/>
        </p:nvSpPr>
        <p:spPr>
          <a:xfrm>
            <a:off x="4320540" y="38381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539" name="object 490">
            <a:extLst>
              <a:ext uri="{FF2B5EF4-FFF2-40B4-BE49-F238E27FC236}">
                <a16:creationId xmlns:a16="http://schemas.microsoft.com/office/drawing/2014/main" id="{23922EA7-4954-6A45-B420-1A4363DB0850}"/>
              </a:ext>
            </a:extLst>
          </p:cNvPr>
          <p:cNvSpPr/>
          <p:nvPr/>
        </p:nvSpPr>
        <p:spPr>
          <a:xfrm>
            <a:off x="4378452"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40" name="object 491">
            <a:extLst>
              <a:ext uri="{FF2B5EF4-FFF2-40B4-BE49-F238E27FC236}">
                <a16:creationId xmlns:a16="http://schemas.microsoft.com/office/drawing/2014/main" id="{A233F9E2-974A-5541-B2B6-6B50152A4F76}"/>
              </a:ext>
            </a:extLst>
          </p:cNvPr>
          <p:cNvSpPr/>
          <p:nvPr/>
        </p:nvSpPr>
        <p:spPr>
          <a:xfrm>
            <a:off x="4436364"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41" name="object 492">
            <a:extLst>
              <a:ext uri="{FF2B5EF4-FFF2-40B4-BE49-F238E27FC236}">
                <a16:creationId xmlns:a16="http://schemas.microsoft.com/office/drawing/2014/main" id="{9380C69F-5FA6-F94A-BC4C-7102408A2539}"/>
              </a:ext>
            </a:extLst>
          </p:cNvPr>
          <p:cNvSpPr/>
          <p:nvPr/>
        </p:nvSpPr>
        <p:spPr>
          <a:xfrm>
            <a:off x="4495800"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42" name="object 493">
            <a:extLst>
              <a:ext uri="{FF2B5EF4-FFF2-40B4-BE49-F238E27FC236}">
                <a16:creationId xmlns:a16="http://schemas.microsoft.com/office/drawing/2014/main" id="{9C7141D7-B496-284C-991E-EFFBE0C83026}"/>
              </a:ext>
            </a:extLst>
          </p:cNvPr>
          <p:cNvSpPr/>
          <p:nvPr/>
        </p:nvSpPr>
        <p:spPr>
          <a:xfrm>
            <a:off x="4553711"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43" name="object 494">
            <a:extLst>
              <a:ext uri="{FF2B5EF4-FFF2-40B4-BE49-F238E27FC236}">
                <a16:creationId xmlns:a16="http://schemas.microsoft.com/office/drawing/2014/main" id="{2D312423-F1DD-9A4F-909C-D70824833952}"/>
              </a:ext>
            </a:extLst>
          </p:cNvPr>
          <p:cNvSpPr/>
          <p:nvPr/>
        </p:nvSpPr>
        <p:spPr>
          <a:xfrm>
            <a:off x="4611623"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44" name="object 495">
            <a:extLst>
              <a:ext uri="{FF2B5EF4-FFF2-40B4-BE49-F238E27FC236}">
                <a16:creationId xmlns:a16="http://schemas.microsoft.com/office/drawing/2014/main" id="{8EFA12E7-98C1-6940-8B72-4E94D039DEED}"/>
              </a:ext>
            </a:extLst>
          </p:cNvPr>
          <p:cNvSpPr/>
          <p:nvPr/>
        </p:nvSpPr>
        <p:spPr>
          <a:xfrm>
            <a:off x="4671059"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45" name="object 496">
            <a:extLst>
              <a:ext uri="{FF2B5EF4-FFF2-40B4-BE49-F238E27FC236}">
                <a16:creationId xmlns:a16="http://schemas.microsoft.com/office/drawing/2014/main" id="{3204ABCB-8AC8-E542-BE9B-3ACEC73257A7}"/>
              </a:ext>
            </a:extLst>
          </p:cNvPr>
          <p:cNvSpPr/>
          <p:nvPr/>
        </p:nvSpPr>
        <p:spPr>
          <a:xfrm>
            <a:off x="4728972"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46" name="object 497">
            <a:extLst>
              <a:ext uri="{FF2B5EF4-FFF2-40B4-BE49-F238E27FC236}">
                <a16:creationId xmlns:a16="http://schemas.microsoft.com/office/drawing/2014/main" id="{A236B573-ED0A-C140-B6CE-492A3E5AC276}"/>
              </a:ext>
            </a:extLst>
          </p:cNvPr>
          <p:cNvSpPr/>
          <p:nvPr/>
        </p:nvSpPr>
        <p:spPr>
          <a:xfrm>
            <a:off x="4788408" y="38381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547" name="object 498">
            <a:extLst>
              <a:ext uri="{FF2B5EF4-FFF2-40B4-BE49-F238E27FC236}">
                <a16:creationId xmlns:a16="http://schemas.microsoft.com/office/drawing/2014/main" id="{FF849125-09C4-ED48-B5D0-F379A3972431}"/>
              </a:ext>
            </a:extLst>
          </p:cNvPr>
          <p:cNvSpPr/>
          <p:nvPr/>
        </p:nvSpPr>
        <p:spPr>
          <a:xfrm>
            <a:off x="4846320"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48" name="object 499">
            <a:extLst>
              <a:ext uri="{FF2B5EF4-FFF2-40B4-BE49-F238E27FC236}">
                <a16:creationId xmlns:a16="http://schemas.microsoft.com/office/drawing/2014/main" id="{36C32CAD-8C91-F64D-A520-1A7171B40EB3}"/>
              </a:ext>
            </a:extLst>
          </p:cNvPr>
          <p:cNvSpPr/>
          <p:nvPr/>
        </p:nvSpPr>
        <p:spPr>
          <a:xfrm>
            <a:off x="4904232"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49" name="object 500">
            <a:extLst>
              <a:ext uri="{FF2B5EF4-FFF2-40B4-BE49-F238E27FC236}">
                <a16:creationId xmlns:a16="http://schemas.microsoft.com/office/drawing/2014/main" id="{25DB6E02-B2C7-3247-AB1E-CE185C3B1213}"/>
              </a:ext>
            </a:extLst>
          </p:cNvPr>
          <p:cNvSpPr/>
          <p:nvPr/>
        </p:nvSpPr>
        <p:spPr>
          <a:xfrm>
            <a:off x="496366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50" name="object 501">
            <a:extLst>
              <a:ext uri="{FF2B5EF4-FFF2-40B4-BE49-F238E27FC236}">
                <a16:creationId xmlns:a16="http://schemas.microsoft.com/office/drawing/2014/main" id="{FFBB0152-D12D-084B-926A-4D4CD3A2C4BD}"/>
              </a:ext>
            </a:extLst>
          </p:cNvPr>
          <p:cNvSpPr/>
          <p:nvPr/>
        </p:nvSpPr>
        <p:spPr>
          <a:xfrm>
            <a:off x="5021579"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51" name="object 502">
            <a:extLst>
              <a:ext uri="{FF2B5EF4-FFF2-40B4-BE49-F238E27FC236}">
                <a16:creationId xmlns:a16="http://schemas.microsoft.com/office/drawing/2014/main" id="{0D082821-D35C-5E43-BFD0-C53903443DB6}"/>
              </a:ext>
            </a:extLst>
          </p:cNvPr>
          <p:cNvSpPr/>
          <p:nvPr/>
        </p:nvSpPr>
        <p:spPr>
          <a:xfrm>
            <a:off x="5079492"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52" name="object 503">
            <a:extLst>
              <a:ext uri="{FF2B5EF4-FFF2-40B4-BE49-F238E27FC236}">
                <a16:creationId xmlns:a16="http://schemas.microsoft.com/office/drawing/2014/main" id="{F95EB644-8057-C14F-A092-4F671DCB6356}"/>
              </a:ext>
            </a:extLst>
          </p:cNvPr>
          <p:cNvSpPr/>
          <p:nvPr/>
        </p:nvSpPr>
        <p:spPr>
          <a:xfrm>
            <a:off x="5138928"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53" name="object 504">
            <a:extLst>
              <a:ext uri="{FF2B5EF4-FFF2-40B4-BE49-F238E27FC236}">
                <a16:creationId xmlns:a16="http://schemas.microsoft.com/office/drawing/2014/main" id="{B41DEECD-264E-604F-82EE-806E1EA782DC}"/>
              </a:ext>
            </a:extLst>
          </p:cNvPr>
          <p:cNvSpPr/>
          <p:nvPr/>
        </p:nvSpPr>
        <p:spPr>
          <a:xfrm>
            <a:off x="5196839"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54" name="object 505">
            <a:extLst>
              <a:ext uri="{FF2B5EF4-FFF2-40B4-BE49-F238E27FC236}">
                <a16:creationId xmlns:a16="http://schemas.microsoft.com/office/drawing/2014/main" id="{5853D474-B7D2-744E-91FD-6A28692BCF2E}"/>
              </a:ext>
            </a:extLst>
          </p:cNvPr>
          <p:cNvSpPr/>
          <p:nvPr/>
        </p:nvSpPr>
        <p:spPr>
          <a:xfrm>
            <a:off x="5254752"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55" name="object 506">
            <a:extLst>
              <a:ext uri="{FF2B5EF4-FFF2-40B4-BE49-F238E27FC236}">
                <a16:creationId xmlns:a16="http://schemas.microsoft.com/office/drawing/2014/main" id="{E5C90B33-D993-B348-9054-0C42BC2B2D78}"/>
              </a:ext>
            </a:extLst>
          </p:cNvPr>
          <p:cNvSpPr/>
          <p:nvPr/>
        </p:nvSpPr>
        <p:spPr>
          <a:xfrm>
            <a:off x="5314188"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56" name="object 507">
            <a:extLst>
              <a:ext uri="{FF2B5EF4-FFF2-40B4-BE49-F238E27FC236}">
                <a16:creationId xmlns:a16="http://schemas.microsoft.com/office/drawing/2014/main" id="{520D0437-1659-3A4A-AACF-3FCCD4F816C6}"/>
              </a:ext>
            </a:extLst>
          </p:cNvPr>
          <p:cNvSpPr/>
          <p:nvPr/>
        </p:nvSpPr>
        <p:spPr>
          <a:xfrm>
            <a:off x="5372100"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57" name="object 508">
            <a:extLst>
              <a:ext uri="{FF2B5EF4-FFF2-40B4-BE49-F238E27FC236}">
                <a16:creationId xmlns:a16="http://schemas.microsoft.com/office/drawing/2014/main" id="{4E67558D-D211-F24D-98A2-9E45E8D5E261}"/>
              </a:ext>
            </a:extLst>
          </p:cNvPr>
          <p:cNvSpPr/>
          <p:nvPr/>
        </p:nvSpPr>
        <p:spPr>
          <a:xfrm>
            <a:off x="5431535" y="38381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558" name="object 509">
            <a:extLst>
              <a:ext uri="{FF2B5EF4-FFF2-40B4-BE49-F238E27FC236}">
                <a16:creationId xmlns:a16="http://schemas.microsoft.com/office/drawing/2014/main" id="{4064C39F-5B97-2445-AA1C-D506D57A6E76}"/>
              </a:ext>
            </a:extLst>
          </p:cNvPr>
          <p:cNvSpPr/>
          <p:nvPr/>
        </p:nvSpPr>
        <p:spPr>
          <a:xfrm>
            <a:off x="548944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59" name="object 510">
            <a:extLst>
              <a:ext uri="{FF2B5EF4-FFF2-40B4-BE49-F238E27FC236}">
                <a16:creationId xmlns:a16="http://schemas.microsoft.com/office/drawing/2014/main" id="{61C68BB5-36D5-0741-A5C0-036685E36C66}"/>
              </a:ext>
            </a:extLst>
          </p:cNvPr>
          <p:cNvSpPr/>
          <p:nvPr/>
        </p:nvSpPr>
        <p:spPr>
          <a:xfrm>
            <a:off x="5547360"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60" name="object 511">
            <a:extLst>
              <a:ext uri="{FF2B5EF4-FFF2-40B4-BE49-F238E27FC236}">
                <a16:creationId xmlns:a16="http://schemas.microsoft.com/office/drawing/2014/main" id="{DED373C0-F1B7-EC4A-8A94-BD7CA267B78E}"/>
              </a:ext>
            </a:extLst>
          </p:cNvPr>
          <p:cNvSpPr/>
          <p:nvPr/>
        </p:nvSpPr>
        <p:spPr>
          <a:xfrm>
            <a:off x="5606796"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61" name="object 512">
            <a:extLst>
              <a:ext uri="{FF2B5EF4-FFF2-40B4-BE49-F238E27FC236}">
                <a16:creationId xmlns:a16="http://schemas.microsoft.com/office/drawing/2014/main" id="{57672F8A-B95D-9846-803F-8FA9EB3A1AA1}"/>
              </a:ext>
            </a:extLst>
          </p:cNvPr>
          <p:cNvSpPr/>
          <p:nvPr/>
        </p:nvSpPr>
        <p:spPr>
          <a:xfrm>
            <a:off x="566470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62" name="object 513">
            <a:extLst>
              <a:ext uri="{FF2B5EF4-FFF2-40B4-BE49-F238E27FC236}">
                <a16:creationId xmlns:a16="http://schemas.microsoft.com/office/drawing/2014/main" id="{B4C80BB5-D960-2143-A535-90F53119D62C}"/>
              </a:ext>
            </a:extLst>
          </p:cNvPr>
          <p:cNvSpPr/>
          <p:nvPr/>
        </p:nvSpPr>
        <p:spPr>
          <a:xfrm>
            <a:off x="5722620"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63" name="object 514">
            <a:extLst>
              <a:ext uri="{FF2B5EF4-FFF2-40B4-BE49-F238E27FC236}">
                <a16:creationId xmlns:a16="http://schemas.microsoft.com/office/drawing/2014/main" id="{0A8A0BED-95B8-074E-9CD7-66BF143F2804}"/>
              </a:ext>
            </a:extLst>
          </p:cNvPr>
          <p:cNvSpPr/>
          <p:nvPr/>
        </p:nvSpPr>
        <p:spPr>
          <a:xfrm>
            <a:off x="5782055"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64" name="object 515">
            <a:extLst>
              <a:ext uri="{FF2B5EF4-FFF2-40B4-BE49-F238E27FC236}">
                <a16:creationId xmlns:a16="http://schemas.microsoft.com/office/drawing/2014/main" id="{8076DC76-7D82-934E-847D-FC14063DFAA3}"/>
              </a:ext>
            </a:extLst>
          </p:cNvPr>
          <p:cNvSpPr/>
          <p:nvPr/>
        </p:nvSpPr>
        <p:spPr>
          <a:xfrm>
            <a:off x="583996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65" name="object 516">
            <a:extLst>
              <a:ext uri="{FF2B5EF4-FFF2-40B4-BE49-F238E27FC236}">
                <a16:creationId xmlns:a16="http://schemas.microsoft.com/office/drawing/2014/main" id="{89FF1945-D3AB-A34C-8ED5-5FF6DFECFAE8}"/>
              </a:ext>
            </a:extLst>
          </p:cNvPr>
          <p:cNvSpPr/>
          <p:nvPr/>
        </p:nvSpPr>
        <p:spPr>
          <a:xfrm>
            <a:off x="5897879"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66" name="object 517">
            <a:extLst>
              <a:ext uri="{FF2B5EF4-FFF2-40B4-BE49-F238E27FC236}">
                <a16:creationId xmlns:a16="http://schemas.microsoft.com/office/drawing/2014/main" id="{AAA547E6-BFB2-D747-BAA0-9C672E137CE6}"/>
              </a:ext>
            </a:extLst>
          </p:cNvPr>
          <p:cNvSpPr/>
          <p:nvPr/>
        </p:nvSpPr>
        <p:spPr>
          <a:xfrm>
            <a:off x="5957315"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67" name="object 518">
            <a:extLst>
              <a:ext uri="{FF2B5EF4-FFF2-40B4-BE49-F238E27FC236}">
                <a16:creationId xmlns:a16="http://schemas.microsoft.com/office/drawing/2014/main" id="{BBBD4616-3CA8-2A49-9066-F6D0D29182EA}"/>
              </a:ext>
            </a:extLst>
          </p:cNvPr>
          <p:cNvSpPr/>
          <p:nvPr/>
        </p:nvSpPr>
        <p:spPr>
          <a:xfrm>
            <a:off x="6015228"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68" name="object 519">
            <a:extLst>
              <a:ext uri="{FF2B5EF4-FFF2-40B4-BE49-F238E27FC236}">
                <a16:creationId xmlns:a16="http://schemas.microsoft.com/office/drawing/2014/main" id="{3F93F1C1-F67B-AF43-95C5-25CAE280A3B3}"/>
              </a:ext>
            </a:extLst>
          </p:cNvPr>
          <p:cNvSpPr/>
          <p:nvPr/>
        </p:nvSpPr>
        <p:spPr>
          <a:xfrm>
            <a:off x="6074664" y="38381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569" name="object 520">
            <a:extLst>
              <a:ext uri="{FF2B5EF4-FFF2-40B4-BE49-F238E27FC236}">
                <a16:creationId xmlns:a16="http://schemas.microsoft.com/office/drawing/2014/main" id="{DACD18DA-0BB7-4D45-BEE4-AD0D7CFB4A56}"/>
              </a:ext>
            </a:extLst>
          </p:cNvPr>
          <p:cNvSpPr/>
          <p:nvPr/>
        </p:nvSpPr>
        <p:spPr>
          <a:xfrm>
            <a:off x="6132576"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70" name="object 521">
            <a:extLst>
              <a:ext uri="{FF2B5EF4-FFF2-40B4-BE49-F238E27FC236}">
                <a16:creationId xmlns:a16="http://schemas.microsoft.com/office/drawing/2014/main" id="{43530F5B-15B3-A844-AECC-9356A3069218}"/>
              </a:ext>
            </a:extLst>
          </p:cNvPr>
          <p:cNvSpPr/>
          <p:nvPr/>
        </p:nvSpPr>
        <p:spPr>
          <a:xfrm>
            <a:off x="6190488"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71" name="object 522">
            <a:extLst>
              <a:ext uri="{FF2B5EF4-FFF2-40B4-BE49-F238E27FC236}">
                <a16:creationId xmlns:a16="http://schemas.microsoft.com/office/drawing/2014/main" id="{3C51CA52-9DBF-C649-91F1-883A83CF9C86}"/>
              </a:ext>
            </a:extLst>
          </p:cNvPr>
          <p:cNvSpPr/>
          <p:nvPr/>
        </p:nvSpPr>
        <p:spPr>
          <a:xfrm>
            <a:off x="624992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72" name="object 523">
            <a:extLst>
              <a:ext uri="{FF2B5EF4-FFF2-40B4-BE49-F238E27FC236}">
                <a16:creationId xmlns:a16="http://schemas.microsoft.com/office/drawing/2014/main" id="{36B3F97A-44E1-CE4F-A120-5677FC1B4CBC}"/>
              </a:ext>
            </a:extLst>
          </p:cNvPr>
          <p:cNvSpPr/>
          <p:nvPr/>
        </p:nvSpPr>
        <p:spPr>
          <a:xfrm>
            <a:off x="6307835"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73" name="object 524">
            <a:extLst>
              <a:ext uri="{FF2B5EF4-FFF2-40B4-BE49-F238E27FC236}">
                <a16:creationId xmlns:a16="http://schemas.microsoft.com/office/drawing/2014/main" id="{0FA7916C-097A-D143-A39D-90FAD25A1FEE}"/>
              </a:ext>
            </a:extLst>
          </p:cNvPr>
          <p:cNvSpPr/>
          <p:nvPr/>
        </p:nvSpPr>
        <p:spPr>
          <a:xfrm>
            <a:off x="636574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74" name="object 525">
            <a:extLst>
              <a:ext uri="{FF2B5EF4-FFF2-40B4-BE49-F238E27FC236}">
                <a16:creationId xmlns:a16="http://schemas.microsoft.com/office/drawing/2014/main" id="{79B83DE1-9BD3-AA41-8AE2-523726A7C20A}"/>
              </a:ext>
            </a:extLst>
          </p:cNvPr>
          <p:cNvSpPr/>
          <p:nvPr/>
        </p:nvSpPr>
        <p:spPr>
          <a:xfrm>
            <a:off x="6425184"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75" name="object 526">
            <a:extLst>
              <a:ext uri="{FF2B5EF4-FFF2-40B4-BE49-F238E27FC236}">
                <a16:creationId xmlns:a16="http://schemas.microsoft.com/office/drawing/2014/main" id="{F3D4AF41-5438-7A44-BB74-BCA720EFAC6C}"/>
              </a:ext>
            </a:extLst>
          </p:cNvPr>
          <p:cNvSpPr/>
          <p:nvPr/>
        </p:nvSpPr>
        <p:spPr>
          <a:xfrm>
            <a:off x="6483096"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76" name="object 527">
            <a:extLst>
              <a:ext uri="{FF2B5EF4-FFF2-40B4-BE49-F238E27FC236}">
                <a16:creationId xmlns:a16="http://schemas.microsoft.com/office/drawing/2014/main" id="{C916CB8D-AD63-8746-97DC-AA35619F4B2B}"/>
              </a:ext>
            </a:extLst>
          </p:cNvPr>
          <p:cNvSpPr/>
          <p:nvPr/>
        </p:nvSpPr>
        <p:spPr>
          <a:xfrm>
            <a:off x="6542532" y="3838194"/>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577" name="object 528">
            <a:extLst>
              <a:ext uri="{FF2B5EF4-FFF2-40B4-BE49-F238E27FC236}">
                <a16:creationId xmlns:a16="http://schemas.microsoft.com/office/drawing/2014/main" id="{19144520-DF3E-6B48-8D7D-3ECEE02A6C05}"/>
              </a:ext>
            </a:extLst>
          </p:cNvPr>
          <p:cNvSpPr/>
          <p:nvPr/>
        </p:nvSpPr>
        <p:spPr>
          <a:xfrm>
            <a:off x="6600444"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78" name="object 529">
            <a:extLst>
              <a:ext uri="{FF2B5EF4-FFF2-40B4-BE49-F238E27FC236}">
                <a16:creationId xmlns:a16="http://schemas.microsoft.com/office/drawing/2014/main" id="{23AD09C6-B7B4-B54B-8561-0B8B1BD9E430}"/>
              </a:ext>
            </a:extLst>
          </p:cNvPr>
          <p:cNvSpPr/>
          <p:nvPr/>
        </p:nvSpPr>
        <p:spPr>
          <a:xfrm>
            <a:off x="6658355"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79" name="object 530">
            <a:extLst>
              <a:ext uri="{FF2B5EF4-FFF2-40B4-BE49-F238E27FC236}">
                <a16:creationId xmlns:a16="http://schemas.microsoft.com/office/drawing/2014/main" id="{97985DDA-0305-2647-ACBF-791ECCAF8D7D}"/>
              </a:ext>
            </a:extLst>
          </p:cNvPr>
          <p:cNvSpPr/>
          <p:nvPr/>
        </p:nvSpPr>
        <p:spPr>
          <a:xfrm>
            <a:off x="6717792"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80" name="object 531">
            <a:extLst>
              <a:ext uri="{FF2B5EF4-FFF2-40B4-BE49-F238E27FC236}">
                <a16:creationId xmlns:a16="http://schemas.microsoft.com/office/drawing/2014/main" id="{6F426E46-E951-8E4A-BE5C-46D9E392EC94}"/>
              </a:ext>
            </a:extLst>
          </p:cNvPr>
          <p:cNvSpPr/>
          <p:nvPr/>
        </p:nvSpPr>
        <p:spPr>
          <a:xfrm>
            <a:off x="677570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81" name="object 532">
            <a:extLst>
              <a:ext uri="{FF2B5EF4-FFF2-40B4-BE49-F238E27FC236}">
                <a16:creationId xmlns:a16="http://schemas.microsoft.com/office/drawing/2014/main" id="{CB7F1036-323D-1E4A-9428-DD9095B40632}"/>
              </a:ext>
            </a:extLst>
          </p:cNvPr>
          <p:cNvSpPr/>
          <p:nvPr/>
        </p:nvSpPr>
        <p:spPr>
          <a:xfrm>
            <a:off x="6833616"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82" name="object 533">
            <a:extLst>
              <a:ext uri="{FF2B5EF4-FFF2-40B4-BE49-F238E27FC236}">
                <a16:creationId xmlns:a16="http://schemas.microsoft.com/office/drawing/2014/main" id="{F1174B72-C43B-6F41-96A8-EE90C2E4ECE0}"/>
              </a:ext>
            </a:extLst>
          </p:cNvPr>
          <p:cNvSpPr/>
          <p:nvPr/>
        </p:nvSpPr>
        <p:spPr>
          <a:xfrm>
            <a:off x="6893052"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83" name="object 534">
            <a:extLst>
              <a:ext uri="{FF2B5EF4-FFF2-40B4-BE49-F238E27FC236}">
                <a16:creationId xmlns:a16="http://schemas.microsoft.com/office/drawing/2014/main" id="{B7DE847C-61B5-064F-9C4E-1566F292C0FA}"/>
              </a:ext>
            </a:extLst>
          </p:cNvPr>
          <p:cNvSpPr/>
          <p:nvPr/>
        </p:nvSpPr>
        <p:spPr>
          <a:xfrm>
            <a:off x="6950964"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84" name="object 535">
            <a:extLst>
              <a:ext uri="{FF2B5EF4-FFF2-40B4-BE49-F238E27FC236}">
                <a16:creationId xmlns:a16="http://schemas.microsoft.com/office/drawing/2014/main" id="{CE736436-6ED7-B443-8468-1918556B17BF}"/>
              </a:ext>
            </a:extLst>
          </p:cNvPr>
          <p:cNvSpPr/>
          <p:nvPr/>
        </p:nvSpPr>
        <p:spPr>
          <a:xfrm>
            <a:off x="7008876"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85" name="object 536">
            <a:extLst>
              <a:ext uri="{FF2B5EF4-FFF2-40B4-BE49-F238E27FC236}">
                <a16:creationId xmlns:a16="http://schemas.microsoft.com/office/drawing/2014/main" id="{0ED01F07-219B-4F43-A800-C3B8FEA88EE4}"/>
              </a:ext>
            </a:extLst>
          </p:cNvPr>
          <p:cNvSpPr/>
          <p:nvPr/>
        </p:nvSpPr>
        <p:spPr>
          <a:xfrm>
            <a:off x="7068311"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86" name="object 537">
            <a:extLst>
              <a:ext uri="{FF2B5EF4-FFF2-40B4-BE49-F238E27FC236}">
                <a16:creationId xmlns:a16="http://schemas.microsoft.com/office/drawing/2014/main" id="{3168401B-8EAD-754D-BBC3-1BCEE881A008}"/>
              </a:ext>
            </a:extLst>
          </p:cNvPr>
          <p:cNvSpPr/>
          <p:nvPr/>
        </p:nvSpPr>
        <p:spPr>
          <a:xfrm>
            <a:off x="712622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87" name="object 538">
            <a:extLst>
              <a:ext uri="{FF2B5EF4-FFF2-40B4-BE49-F238E27FC236}">
                <a16:creationId xmlns:a16="http://schemas.microsoft.com/office/drawing/2014/main" id="{B487DECC-22D2-414E-A490-FBE0F6E23CEB}"/>
              </a:ext>
            </a:extLst>
          </p:cNvPr>
          <p:cNvSpPr/>
          <p:nvPr/>
        </p:nvSpPr>
        <p:spPr>
          <a:xfrm>
            <a:off x="7185659" y="3838194"/>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588" name="object 539">
            <a:extLst>
              <a:ext uri="{FF2B5EF4-FFF2-40B4-BE49-F238E27FC236}">
                <a16:creationId xmlns:a16="http://schemas.microsoft.com/office/drawing/2014/main" id="{BB7E7DE7-CF33-184E-8281-440A056AD08E}"/>
              </a:ext>
            </a:extLst>
          </p:cNvPr>
          <p:cNvSpPr/>
          <p:nvPr/>
        </p:nvSpPr>
        <p:spPr>
          <a:xfrm>
            <a:off x="7243571"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89" name="object 540">
            <a:extLst>
              <a:ext uri="{FF2B5EF4-FFF2-40B4-BE49-F238E27FC236}">
                <a16:creationId xmlns:a16="http://schemas.microsoft.com/office/drawing/2014/main" id="{461D4A34-36E3-CD4A-B5E1-EA8DBC98A7B8}"/>
              </a:ext>
            </a:extLst>
          </p:cNvPr>
          <p:cNvSpPr/>
          <p:nvPr/>
        </p:nvSpPr>
        <p:spPr>
          <a:xfrm>
            <a:off x="730148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90" name="object 541">
            <a:extLst>
              <a:ext uri="{FF2B5EF4-FFF2-40B4-BE49-F238E27FC236}">
                <a16:creationId xmlns:a16="http://schemas.microsoft.com/office/drawing/2014/main" id="{D457D4B6-C7BC-FF4D-B357-23FC31BC7C73}"/>
              </a:ext>
            </a:extLst>
          </p:cNvPr>
          <p:cNvSpPr/>
          <p:nvPr/>
        </p:nvSpPr>
        <p:spPr>
          <a:xfrm>
            <a:off x="7360919"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91" name="object 542">
            <a:extLst>
              <a:ext uri="{FF2B5EF4-FFF2-40B4-BE49-F238E27FC236}">
                <a16:creationId xmlns:a16="http://schemas.microsoft.com/office/drawing/2014/main" id="{4B864733-A171-7647-A943-C8DDB88D4C83}"/>
              </a:ext>
            </a:extLst>
          </p:cNvPr>
          <p:cNvSpPr/>
          <p:nvPr/>
        </p:nvSpPr>
        <p:spPr>
          <a:xfrm>
            <a:off x="7418832"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92" name="object 543">
            <a:extLst>
              <a:ext uri="{FF2B5EF4-FFF2-40B4-BE49-F238E27FC236}">
                <a16:creationId xmlns:a16="http://schemas.microsoft.com/office/drawing/2014/main" id="{C6F40E87-40C3-6F48-9234-5F31AF5F5B88}"/>
              </a:ext>
            </a:extLst>
          </p:cNvPr>
          <p:cNvSpPr/>
          <p:nvPr/>
        </p:nvSpPr>
        <p:spPr>
          <a:xfrm>
            <a:off x="7476744"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93" name="object 544">
            <a:extLst>
              <a:ext uri="{FF2B5EF4-FFF2-40B4-BE49-F238E27FC236}">
                <a16:creationId xmlns:a16="http://schemas.microsoft.com/office/drawing/2014/main" id="{15092F8B-08E5-164E-B31F-4FE8EFC177FE}"/>
              </a:ext>
            </a:extLst>
          </p:cNvPr>
          <p:cNvSpPr/>
          <p:nvPr/>
        </p:nvSpPr>
        <p:spPr>
          <a:xfrm>
            <a:off x="7536180"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94" name="object 545">
            <a:extLst>
              <a:ext uri="{FF2B5EF4-FFF2-40B4-BE49-F238E27FC236}">
                <a16:creationId xmlns:a16="http://schemas.microsoft.com/office/drawing/2014/main" id="{969E907C-5A00-F54B-9BD3-1DAA2E6A8F1F}"/>
              </a:ext>
            </a:extLst>
          </p:cNvPr>
          <p:cNvSpPr/>
          <p:nvPr/>
        </p:nvSpPr>
        <p:spPr>
          <a:xfrm>
            <a:off x="7594092"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95" name="object 546">
            <a:extLst>
              <a:ext uri="{FF2B5EF4-FFF2-40B4-BE49-F238E27FC236}">
                <a16:creationId xmlns:a16="http://schemas.microsoft.com/office/drawing/2014/main" id="{A0CFBF2C-6AE3-A44E-A66A-7D7186F37C69}"/>
              </a:ext>
            </a:extLst>
          </p:cNvPr>
          <p:cNvSpPr/>
          <p:nvPr/>
        </p:nvSpPr>
        <p:spPr>
          <a:xfrm>
            <a:off x="765200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96" name="object 547">
            <a:extLst>
              <a:ext uri="{FF2B5EF4-FFF2-40B4-BE49-F238E27FC236}">
                <a16:creationId xmlns:a16="http://schemas.microsoft.com/office/drawing/2014/main" id="{0CC2A255-A875-264E-AE0C-913AD9176983}"/>
              </a:ext>
            </a:extLst>
          </p:cNvPr>
          <p:cNvSpPr/>
          <p:nvPr/>
        </p:nvSpPr>
        <p:spPr>
          <a:xfrm>
            <a:off x="7711440" y="3838194"/>
            <a:ext cx="15240" cy="0"/>
          </a:xfrm>
          <a:custGeom>
            <a:avLst/>
            <a:gdLst/>
            <a:ahLst/>
            <a:cxnLst/>
            <a:rect l="l" t="t" r="r" b="b"/>
            <a:pathLst>
              <a:path w="15240">
                <a:moveTo>
                  <a:pt x="0" y="0"/>
                </a:moveTo>
                <a:lnTo>
                  <a:pt x="15240" y="0"/>
                </a:lnTo>
              </a:path>
            </a:pathLst>
          </a:custGeom>
          <a:ln w="7619">
            <a:solidFill>
              <a:srgbClr val="D8D8D8"/>
            </a:solidFill>
          </a:ln>
        </p:spPr>
        <p:txBody>
          <a:bodyPr wrap="square" lIns="0" tIns="0" rIns="0" bIns="0" rtlCol="0"/>
          <a:lstStyle/>
          <a:p>
            <a:endParaRPr/>
          </a:p>
        </p:txBody>
      </p:sp>
      <p:sp>
        <p:nvSpPr>
          <p:cNvPr id="1597" name="object 548">
            <a:extLst>
              <a:ext uri="{FF2B5EF4-FFF2-40B4-BE49-F238E27FC236}">
                <a16:creationId xmlns:a16="http://schemas.microsoft.com/office/drawing/2014/main" id="{AE02CEFF-1823-B94E-9DC0-04F1EC2B4D74}"/>
              </a:ext>
            </a:extLst>
          </p:cNvPr>
          <p:cNvSpPr/>
          <p:nvPr/>
        </p:nvSpPr>
        <p:spPr>
          <a:xfrm>
            <a:off x="3267455"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98" name="object 549">
            <a:extLst>
              <a:ext uri="{FF2B5EF4-FFF2-40B4-BE49-F238E27FC236}">
                <a16:creationId xmlns:a16="http://schemas.microsoft.com/office/drawing/2014/main" id="{874BC3F5-4668-0745-A446-AA4D55BAA9B0}"/>
              </a:ext>
            </a:extLst>
          </p:cNvPr>
          <p:cNvSpPr/>
          <p:nvPr/>
        </p:nvSpPr>
        <p:spPr>
          <a:xfrm>
            <a:off x="332536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99" name="object 550">
            <a:extLst>
              <a:ext uri="{FF2B5EF4-FFF2-40B4-BE49-F238E27FC236}">
                <a16:creationId xmlns:a16="http://schemas.microsoft.com/office/drawing/2014/main" id="{2960D98B-A654-2B49-9678-01C626117379}"/>
              </a:ext>
            </a:extLst>
          </p:cNvPr>
          <p:cNvSpPr/>
          <p:nvPr/>
        </p:nvSpPr>
        <p:spPr>
          <a:xfrm>
            <a:off x="338480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00" name="object 551">
            <a:extLst>
              <a:ext uri="{FF2B5EF4-FFF2-40B4-BE49-F238E27FC236}">
                <a16:creationId xmlns:a16="http://schemas.microsoft.com/office/drawing/2014/main" id="{E2BA5F39-4882-9B4B-B3C9-EEA039990163}"/>
              </a:ext>
            </a:extLst>
          </p:cNvPr>
          <p:cNvSpPr/>
          <p:nvPr/>
        </p:nvSpPr>
        <p:spPr>
          <a:xfrm>
            <a:off x="3442715"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01" name="object 552">
            <a:extLst>
              <a:ext uri="{FF2B5EF4-FFF2-40B4-BE49-F238E27FC236}">
                <a16:creationId xmlns:a16="http://schemas.microsoft.com/office/drawing/2014/main" id="{966FE732-38DA-4345-9576-68CE6681103E}"/>
              </a:ext>
            </a:extLst>
          </p:cNvPr>
          <p:cNvSpPr/>
          <p:nvPr/>
        </p:nvSpPr>
        <p:spPr>
          <a:xfrm>
            <a:off x="350062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02" name="object 553">
            <a:extLst>
              <a:ext uri="{FF2B5EF4-FFF2-40B4-BE49-F238E27FC236}">
                <a16:creationId xmlns:a16="http://schemas.microsoft.com/office/drawing/2014/main" id="{0B04D6CF-04DF-7C45-8060-B73D57EF56BE}"/>
              </a:ext>
            </a:extLst>
          </p:cNvPr>
          <p:cNvSpPr/>
          <p:nvPr/>
        </p:nvSpPr>
        <p:spPr>
          <a:xfrm>
            <a:off x="3560064"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03" name="object 554">
            <a:extLst>
              <a:ext uri="{FF2B5EF4-FFF2-40B4-BE49-F238E27FC236}">
                <a16:creationId xmlns:a16="http://schemas.microsoft.com/office/drawing/2014/main" id="{0972CEDB-E97B-544B-9D3D-C69DD15127B6}"/>
              </a:ext>
            </a:extLst>
          </p:cNvPr>
          <p:cNvSpPr/>
          <p:nvPr/>
        </p:nvSpPr>
        <p:spPr>
          <a:xfrm>
            <a:off x="3617976"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04" name="object 555">
            <a:extLst>
              <a:ext uri="{FF2B5EF4-FFF2-40B4-BE49-F238E27FC236}">
                <a16:creationId xmlns:a16="http://schemas.microsoft.com/office/drawing/2014/main" id="{8D6333A1-DB55-0742-989C-9271826243D5}"/>
              </a:ext>
            </a:extLst>
          </p:cNvPr>
          <p:cNvSpPr/>
          <p:nvPr/>
        </p:nvSpPr>
        <p:spPr>
          <a:xfrm>
            <a:off x="3677411" y="3495294"/>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1605" name="object 556">
            <a:extLst>
              <a:ext uri="{FF2B5EF4-FFF2-40B4-BE49-F238E27FC236}">
                <a16:creationId xmlns:a16="http://schemas.microsoft.com/office/drawing/2014/main" id="{C41E8C95-01DA-164D-B16B-13DFE11C1759}"/>
              </a:ext>
            </a:extLst>
          </p:cNvPr>
          <p:cNvSpPr/>
          <p:nvPr/>
        </p:nvSpPr>
        <p:spPr>
          <a:xfrm>
            <a:off x="3735323"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06" name="object 557">
            <a:extLst>
              <a:ext uri="{FF2B5EF4-FFF2-40B4-BE49-F238E27FC236}">
                <a16:creationId xmlns:a16="http://schemas.microsoft.com/office/drawing/2014/main" id="{3F7C9D61-476B-1F4B-A685-A981E1954191}"/>
              </a:ext>
            </a:extLst>
          </p:cNvPr>
          <p:cNvSpPr/>
          <p:nvPr/>
        </p:nvSpPr>
        <p:spPr>
          <a:xfrm>
            <a:off x="3793235"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07" name="object 558">
            <a:extLst>
              <a:ext uri="{FF2B5EF4-FFF2-40B4-BE49-F238E27FC236}">
                <a16:creationId xmlns:a16="http://schemas.microsoft.com/office/drawing/2014/main" id="{FE83425D-064B-114C-8E78-5B5CCBA50F19}"/>
              </a:ext>
            </a:extLst>
          </p:cNvPr>
          <p:cNvSpPr/>
          <p:nvPr/>
        </p:nvSpPr>
        <p:spPr>
          <a:xfrm>
            <a:off x="3852672"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08" name="object 559">
            <a:extLst>
              <a:ext uri="{FF2B5EF4-FFF2-40B4-BE49-F238E27FC236}">
                <a16:creationId xmlns:a16="http://schemas.microsoft.com/office/drawing/2014/main" id="{68AF06AD-4A5A-5240-8E80-2CB59AC35A1B}"/>
              </a:ext>
            </a:extLst>
          </p:cNvPr>
          <p:cNvSpPr/>
          <p:nvPr/>
        </p:nvSpPr>
        <p:spPr>
          <a:xfrm>
            <a:off x="3910584"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09" name="object 560">
            <a:extLst>
              <a:ext uri="{FF2B5EF4-FFF2-40B4-BE49-F238E27FC236}">
                <a16:creationId xmlns:a16="http://schemas.microsoft.com/office/drawing/2014/main" id="{D19893A9-228F-AC40-A834-0C815DB5958F}"/>
              </a:ext>
            </a:extLst>
          </p:cNvPr>
          <p:cNvSpPr/>
          <p:nvPr/>
        </p:nvSpPr>
        <p:spPr>
          <a:xfrm>
            <a:off x="3968496"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10" name="object 561">
            <a:extLst>
              <a:ext uri="{FF2B5EF4-FFF2-40B4-BE49-F238E27FC236}">
                <a16:creationId xmlns:a16="http://schemas.microsoft.com/office/drawing/2014/main" id="{E64FEEF7-A31A-4741-9022-51E01370270D}"/>
              </a:ext>
            </a:extLst>
          </p:cNvPr>
          <p:cNvSpPr/>
          <p:nvPr/>
        </p:nvSpPr>
        <p:spPr>
          <a:xfrm>
            <a:off x="4027932"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11" name="object 562">
            <a:extLst>
              <a:ext uri="{FF2B5EF4-FFF2-40B4-BE49-F238E27FC236}">
                <a16:creationId xmlns:a16="http://schemas.microsoft.com/office/drawing/2014/main" id="{3FF786FA-6F7F-A24B-BF3E-C518CD611714}"/>
              </a:ext>
            </a:extLst>
          </p:cNvPr>
          <p:cNvSpPr/>
          <p:nvPr/>
        </p:nvSpPr>
        <p:spPr>
          <a:xfrm>
            <a:off x="4085844"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12" name="object 563">
            <a:extLst>
              <a:ext uri="{FF2B5EF4-FFF2-40B4-BE49-F238E27FC236}">
                <a16:creationId xmlns:a16="http://schemas.microsoft.com/office/drawing/2014/main" id="{253B66BB-A8CE-C94A-99B6-FBC809AAE6AC}"/>
              </a:ext>
            </a:extLst>
          </p:cNvPr>
          <p:cNvSpPr/>
          <p:nvPr/>
        </p:nvSpPr>
        <p:spPr>
          <a:xfrm>
            <a:off x="4143755"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13" name="object 564">
            <a:extLst>
              <a:ext uri="{FF2B5EF4-FFF2-40B4-BE49-F238E27FC236}">
                <a16:creationId xmlns:a16="http://schemas.microsoft.com/office/drawing/2014/main" id="{9A8AC44B-42AB-4F47-B9D4-10FF464113A6}"/>
              </a:ext>
            </a:extLst>
          </p:cNvPr>
          <p:cNvSpPr/>
          <p:nvPr/>
        </p:nvSpPr>
        <p:spPr>
          <a:xfrm>
            <a:off x="4203191"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14" name="object 565">
            <a:extLst>
              <a:ext uri="{FF2B5EF4-FFF2-40B4-BE49-F238E27FC236}">
                <a16:creationId xmlns:a16="http://schemas.microsoft.com/office/drawing/2014/main" id="{0AA53FA8-234F-D544-8A38-636A4EA22D34}"/>
              </a:ext>
            </a:extLst>
          </p:cNvPr>
          <p:cNvSpPr/>
          <p:nvPr/>
        </p:nvSpPr>
        <p:spPr>
          <a:xfrm>
            <a:off x="426110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15" name="object 566">
            <a:extLst>
              <a:ext uri="{FF2B5EF4-FFF2-40B4-BE49-F238E27FC236}">
                <a16:creationId xmlns:a16="http://schemas.microsoft.com/office/drawing/2014/main" id="{575CA1E3-BAEF-A04E-8DE2-DF47D15EF92C}"/>
              </a:ext>
            </a:extLst>
          </p:cNvPr>
          <p:cNvSpPr/>
          <p:nvPr/>
        </p:nvSpPr>
        <p:spPr>
          <a:xfrm>
            <a:off x="4320540" y="34952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616" name="object 567">
            <a:extLst>
              <a:ext uri="{FF2B5EF4-FFF2-40B4-BE49-F238E27FC236}">
                <a16:creationId xmlns:a16="http://schemas.microsoft.com/office/drawing/2014/main" id="{0B6B3ADF-8E41-C342-A413-7C5BB4590478}"/>
              </a:ext>
            </a:extLst>
          </p:cNvPr>
          <p:cNvSpPr/>
          <p:nvPr/>
        </p:nvSpPr>
        <p:spPr>
          <a:xfrm>
            <a:off x="4378452"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17" name="object 568">
            <a:extLst>
              <a:ext uri="{FF2B5EF4-FFF2-40B4-BE49-F238E27FC236}">
                <a16:creationId xmlns:a16="http://schemas.microsoft.com/office/drawing/2014/main" id="{6241555F-0DA4-7D48-B6B9-218DC173248F}"/>
              </a:ext>
            </a:extLst>
          </p:cNvPr>
          <p:cNvSpPr/>
          <p:nvPr/>
        </p:nvSpPr>
        <p:spPr>
          <a:xfrm>
            <a:off x="4436364"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18" name="object 569">
            <a:extLst>
              <a:ext uri="{FF2B5EF4-FFF2-40B4-BE49-F238E27FC236}">
                <a16:creationId xmlns:a16="http://schemas.microsoft.com/office/drawing/2014/main" id="{C3A3F99A-23D2-CB45-BCF0-F3A434BE0CFF}"/>
              </a:ext>
            </a:extLst>
          </p:cNvPr>
          <p:cNvSpPr/>
          <p:nvPr/>
        </p:nvSpPr>
        <p:spPr>
          <a:xfrm>
            <a:off x="4495800"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19" name="object 570">
            <a:extLst>
              <a:ext uri="{FF2B5EF4-FFF2-40B4-BE49-F238E27FC236}">
                <a16:creationId xmlns:a16="http://schemas.microsoft.com/office/drawing/2014/main" id="{7C06B3FB-C18E-1E46-AE43-61D9C4795132}"/>
              </a:ext>
            </a:extLst>
          </p:cNvPr>
          <p:cNvSpPr/>
          <p:nvPr/>
        </p:nvSpPr>
        <p:spPr>
          <a:xfrm>
            <a:off x="4553711"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20" name="object 571">
            <a:extLst>
              <a:ext uri="{FF2B5EF4-FFF2-40B4-BE49-F238E27FC236}">
                <a16:creationId xmlns:a16="http://schemas.microsoft.com/office/drawing/2014/main" id="{CCB7CB5F-ADFA-074B-BBFA-254C5558CB5A}"/>
              </a:ext>
            </a:extLst>
          </p:cNvPr>
          <p:cNvSpPr/>
          <p:nvPr/>
        </p:nvSpPr>
        <p:spPr>
          <a:xfrm>
            <a:off x="4611623"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21" name="object 572">
            <a:extLst>
              <a:ext uri="{FF2B5EF4-FFF2-40B4-BE49-F238E27FC236}">
                <a16:creationId xmlns:a16="http://schemas.microsoft.com/office/drawing/2014/main" id="{A8936C1F-522B-CE4E-8E94-EDFEC2155AD5}"/>
              </a:ext>
            </a:extLst>
          </p:cNvPr>
          <p:cNvSpPr/>
          <p:nvPr/>
        </p:nvSpPr>
        <p:spPr>
          <a:xfrm>
            <a:off x="4671059"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22" name="object 573">
            <a:extLst>
              <a:ext uri="{FF2B5EF4-FFF2-40B4-BE49-F238E27FC236}">
                <a16:creationId xmlns:a16="http://schemas.microsoft.com/office/drawing/2014/main" id="{CE1BD480-C7BB-9845-AFC4-A1372E784129}"/>
              </a:ext>
            </a:extLst>
          </p:cNvPr>
          <p:cNvSpPr/>
          <p:nvPr/>
        </p:nvSpPr>
        <p:spPr>
          <a:xfrm>
            <a:off x="4728972"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23" name="object 574">
            <a:extLst>
              <a:ext uri="{FF2B5EF4-FFF2-40B4-BE49-F238E27FC236}">
                <a16:creationId xmlns:a16="http://schemas.microsoft.com/office/drawing/2014/main" id="{FE3CE9ED-DFEC-9B4A-B6F1-B96E4D851BB5}"/>
              </a:ext>
            </a:extLst>
          </p:cNvPr>
          <p:cNvSpPr/>
          <p:nvPr/>
        </p:nvSpPr>
        <p:spPr>
          <a:xfrm>
            <a:off x="4788408" y="34952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624" name="object 575">
            <a:extLst>
              <a:ext uri="{FF2B5EF4-FFF2-40B4-BE49-F238E27FC236}">
                <a16:creationId xmlns:a16="http://schemas.microsoft.com/office/drawing/2014/main" id="{149005D6-BE95-A54B-8EB0-4B8471CCE21B}"/>
              </a:ext>
            </a:extLst>
          </p:cNvPr>
          <p:cNvSpPr/>
          <p:nvPr/>
        </p:nvSpPr>
        <p:spPr>
          <a:xfrm>
            <a:off x="4846320"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25" name="object 576">
            <a:extLst>
              <a:ext uri="{FF2B5EF4-FFF2-40B4-BE49-F238E27FC236}">
                <a16:creationId xmlns:a16="http://schemas.microsoft.com/office/drawing/2014/main" id="{E73A604E-5ED5-354E-838C-01BF4DCAEDAC}"/>
              </a:ext>
            </a:extLst>
          </p:cNvPr>
          <p:cNvSpPr/>
          <p:nvPr/>
        </p:nvSpPr>
        <p:spPr>
          <a:xfrm>
            <a:off x="4904232"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26" name="object 577">
            <a:extLst>
              <a:ext uri="{FF2B5EF4-FFF2-40B4-BE49-F238E27FC236}">
                <a16:creationId xmlns:a16="http://schemas.microsoft.com/office/drawing/2014/main" id="{C46C82BF-278E-A34E-8679-D185B21CBD5C}"/>
              </a:ext>
            </a:extLst>
          </p:cNvPr>
          <p:cNvSpPr/>
          <p:nvPr/>
        </p:nvSpPr>
        <p:spPr>
          <a:xfrm>
            <a:off x="496366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27" name="object 578">
            <a:extLst>
              <a:ext uri="{FF2B5EF4-FFF2-40B4-BE49-F238E27FC236}">
                <a16:creationId xmlns:a16="http://schemas.microsoft.com/office/drawing/2014/main" id="{85525FAF-3173-5349-A105-2517C3920FDE}"/>
              </a:ext>
            </a:extLst>
          </p:cNvPr>
          <p:cNvSpPr/>
          <p:nvPr/>
        </p:nvSpPr>
        <p:spPr>
          <a:xfrm>
            <a:off x="5021579"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28" name="object 579">
            <a:extLst>
              <a:ext uri="{FF2B5EF4-FFF2-40B4-BE49-F238E27FC236}">
                <a16:creationId xmlns:a16="http://schemas.microsoft.com/office/drawing/2014/main" id="{CFB0AB95-7F4B-7249-91DC-6E8EC27F21B3}"/>
              </a:ext>
            </a:extLst>
          </p:cNvPr>
          <p:cNvSpPr/>
          <p:nvPr/>
        </p:nvSpPr>
        <p:spPr>
          <a:xfrm>
            <a:off x="5079492"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29" name="object 580">
            <a:extLst>
              <a:ext uri="{FF2B5EF4-FFF2-40B4-BE49-F238E27FC236}">
                <a16:creationId xmlns:a16="http://schemas.microsoft.com/office/drawing/2014/main" id="{60B521FF-64C9-9C44-A5D0-BD0CAF9CB2F2}"/>
              </a:ext>
            </a:extLst>
          </p:cNvPr>
          <p:cNvSpPr/>
          <p:nvPr/>
        </p:nvSpPr>
        <p:spPr>
          <a:xfrm>
            <a:off x="5138928"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30" name="object 581">
            <a:extLst>
              <a:ext uri="{FF2B5EF4-FFF2-40B4-BE49-F238E27FC236}">
                <a16:creationId xmlns:a16="http://schemas.microsoft.com/office/drawing/2014/main" id="{90D2A5AC-FC97-6945-8676-20DDDB5F5882}"/>
              </a:ext>
            </a:extLst>
          </p:cNvPr>
          <p:cNvSpPr/>
          <p:nvPr/>
        </p:nvSpPr>
        <p:spPr>
          <a:xfrm>
            <a:off x="5196839"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31" name="object 582">
            <a:extLst>
              <a:ext uri="{FF2B5EF4-FFF2-40B4-BE49-F238E27FC236}">
                <a16:creationId xmlns:a16="http://schemas.microsoft.com/office/drawing/2014/main" id="{447625AA-E1A9-044C-9872-95A86CD8AF4C}"/>
              </a:ext>
            </a:extLst>
          </p:cNvPr>
          <p:cNvSpPr/>
          <p:nvPr/>
        </p:nvSpPr>
        <p:spPr>
          <a:xfrm>
            <a:off x="5254752"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32" name="object 583">
            <a:extLst>
              <a:ext uri="{FF2B5EF4-FFF2-40B4-BE49-F238E27FC236}">
                <a16:creationId xmlns:a16="http://schemas.microsoft.com/office/drawing/2014/main" id="{3C5AB225-018E-F240-85A6-FEF87C26BA9C}"/>
              </a:ext>
            </a:extLst>
          </p:cNvPr>
          <p:cNvSpPr/>
          <p:nvPr/>
        </p:nvSpPr>
        <p:spPr>
          <a:xfrm>
            <a:off x="5314188"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33" name="object 584">
            <a:extLst>
              <a:ext uri="{FF2B5EF4-FFF2-40B4-BE49-F238E27FC236}">
                <a16:creationId xmlns:a16="http://schemas.microsoft.com/office/drawing/2014/main" id="{6E224A53-9382-7848-9FF0-4DD59C9F6443}"/>
              </a:ext>
            </a:extLst>
          </p:cNvPr>
          <p:cNvSpPr/>
          <p:nvPr/>
        </p:nvSpPr>
        <p:spPr>
          <a:xfrm>
            <a:off x="5372100"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34" name="object 585">
            <a:extLst>
              <a:ext uri="{FF2B5EF4-FFF2-40B4-BE49-F238E27FC236}">
                <a16:creationId xmlns:a16="http://schemas.microsoft.com/office/drawing/2014/main" id="{973D6283-2496-B743-861A-8BEAB7961EF9}"/>
              </a:ext>
            </a:extLst>
          </p:cNvPr>
          <p:cNvSpPr/>
          <p:nvPr/>
        </p:nvSpPr>
        <p:spPr>
          <a:xfrm>
            <a:off x="5431535" y="34952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635" name="object 586">
            <a:extLst>
              <a:ext uri="{FF2B5EF4-FFF2-40B4-BE49-F238E27FC236}">
                <a16:creationId xmlns:a16="http://schemas.microsoft.com/office/drawing/2014/main" id="{4C1787D0-65A2-2644-94FC-0F93B3D77932}"/>
              </a:ext>
            </a:extLst>
          </p:cNvPr>
          <p:cNvSpPr/>
          <p:nvPr/>
        </p:nvSpPr>
        <p:spPr>
          <a:xfrm>
            <a:off x="548944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36" name="object 587">
            <a:extLst>
              <a:ext uri="{FF2B5EF4-FFF2-40B4-BE49-F238E27FC236}">
                <a16:creationId xmlns:a16="http://schemas.microsoft.com/office/drawing/2014/main" id="{C2E39A39-F24B-334D-981A-B8E8CE7F1630}"/>
              </a:ext>
            </a:extLst>
          </p:cNvPr>
          <p:cNvSpPr/>
          <p:nvPr/>
        </p:nvSpPr>
        <p:spPr>
          <a:xfrm>
            <a:off x="5547360"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37" name="object 588">
            <a:extLst>
              <a:ext uri="{FF2B5EF4-FFF2-40B4-BE49-F238E27FC236}">
                <a16:creationId xmlns:a16="http://schemas.microsoft.com/office/drawing/2014/main" id="{DD5275CE-5703-EB44-BD65-5F0DD7D990BE}"/>
              </a:ext>
            </a:extLst>
          </p:cNvPr>
          <p:cNvSpPr/>
          <p:nvPr/>
        </p:nvSpPr>
        <p:spPr>
          <a:xfrm>
            <a:off x="5606796"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38" name="object 589">
            <a:extLst>
              <a:ext uri="{FF2B5EF4-FFF2-40B4-BE49-F238E27FC236}">
                <a16:creationId xmlns:a16="http://schemas.microsoft.com/office/drawing/2014/main" id="{4BE3B63E-D1E1-724A-80EF-24189A03D5BE}"/>
              </a:ext>
            </a:extLst>
          </p:cNvPr>
          <p:cNvSpPr/>
          <p:nvPr/>
        </p:nvSpPr>
        <p:spPr>
          <a:xfrm>
            <a:off x="566470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39" name="object 590">
            <a:extLst>
              <a:ext uri="{FF2B5EF4-FFF2-40B4-BE49-F238E27FC236}">
                <a16:creationId xmlns:a16="http://schemas.microsoft.com/office/drawing/2014/main" id="{0189222E-725D-2248-AA9D-73BF980DC352}"/>
              </a:ext>
            </a:extLst>
          </p:cNvPr>
          <p:cNvSpPr/>
          <p:nvPr/>
        </p:nvSpPr>
        <p:spPr>
          <a:xfrm>
            <a:off x="5722620"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40" name="object 591">
            <a:extLst>
              <a:ext uri="{FF2B5EF4-FFF2-40B4-BE49-F238E27FC236}">
                <a16:creationId xmlns:a16="http://schemas.microsoft.com/office/drawing/2014/main" id="{797E6DE5-5B78-8E4C-B260-5DB292C8E473}"/>
              </a:ext>
            </a:extLst>
          </p:cNvPr>
          <p:cNvSpPr/>
          <p:nvPr/>
        </p:nvSpPr>
        <p:spPr>
          <a:xfrm>
            <a:off x="5782055"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41" name="object 592">
            <a:extLst>
              <a:ext uri="{FF2B5EF4-FFF2-40B4-BE49-F238E27FC236}">
                <a16:creationId xmlns:a16="http://schemas.microsoft.com/office/drawing/2014/main" id="{DAAAEB29-4AA5-F14B-A7FD-56266E92FDC9}"/>
              </a:ext>
            </a:extLst>
          </p:cNvPr>
          <p:cNvSpPr/>
          <p:nvPr/>
        </p:nvSpPr>
        <p:spPr>
          <a:xfrm>
            <a:off x="583996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42" name="object 593">
            <a:extLst>
              <a:ext uri="{FF2B5EF4-FFF2-40B4-BE49-F238E27FC236}">
                <a16:creationId xmlns:a16="http://schemas.microsoft.com/office/drawing/2014/main" id="{A871C780-FAD9-854A-AEAD-80AEA81D6891}"/>
              </a:ext>
            </a:extLst>
          </p:cNvPr>
          <p:cNvSpPr/>
          <p:nvPr/>
        </p:nvSpPr>
        <p:spPr>
          <a:xfrm>
            <a:off x="5897879"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43" name="object 594">
            <a:extLst>
              <a:ext uri="{FF2B5EF4-FFF2-40B4-BE49-F238E27FC236}">
                <a16:creationId xmlns:a16="http://schemas.microsoft.com/office/drawing/2014/main" id="{C51F5B14-E292-FC4B-A93B-C6E2DE937C80}"/>
              </a:ext>
            </a:extLst>
          </p:cNvPr>
          <p:cNvSpPr/>
          <p:nvPr/>
        </p:nvSpPr>
        <p:spPr>
          <a:xfrm>
            <a:off x="5957315"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44" name="object 595">
            <a:extLst>
              <a:ext uri="{FF2B5EF4-FFF2-40B4-BE49-F238E27FC236}">
                <a16:creationId xmlns:a16="http://schemas.microsoft.com/office/drawing/2014/main" id="{5161B709-4D3A-AA43-A477-2ED5C26CE2A6}"/>
              </a:ext>
            </a:extLst>
          </p:cNvPr>
          <p:cNvSpPr/>
          <p:nvPr/>
        </p:nvSpPr>
        <p:spPr>
          <a:xfrm>
            <a:off x="6015228"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45" name="object 596">
            <a:extLst>
              <a:ext uri="{FF2B5EF4-FFF2-40B4-BE49-F238E27FC236}">
                <a16:creationId xmlns:a16="http://schemas.microsoft.com/office/drawing/2014/main" id="{2C9D5CE0-DAA6-3346-B6F0-8A02B28D8675}"/>
              </a:ext>
            </a:extLst>
          </p:cNvPr>
          <p:cNvSpPr/>
          <p:nvPr/>
        </p:nvSpPr>
        <p:spPr>
          <a:xfrm>
            <a:off x="6074664" y="34952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646" name="object 597">
            <a:extLst>
              <a:ext uri="{FF2B5EF4-FFF2-40B4-BE49-F238E27FC236}">
                <a16:creationId xmlns:a16="http://schemas.microsoft.com/office/drawing/2014/main" id="{C38560A1-E741-364C-ACFD-1F7918F4C1CE}"/>
              </a:ext>
            </a:extLst>
          </p:cNvPr>
          <p:cNvSpPr/>
          <p:nvPr/>
        </p:nvSpPr>
        <p:spPr>
          <a:xfrm>
            <a:off x="6132576"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47" name="object 598">
            <a:extLst>
              <a:ext uri="{FF2B5EF4-FFF2-40B4-BE49-F238E27FC236}">
                <a16:creationId xmlns:a16="http://schemas.microsoft.com/office/drawing/2014/main" id="{964B0235-9A39-CA47-AE29-E783450D985D}"/>
              </a:ext>
            </a:extLst>
          </p:cNvPr>
          <p:cNvSpPr/>
          <p:nvPr/>
        </p:nvSpPr>
        <p:spPr>
          <a:xfrm>
            <a:off x="6190488"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48" name="object 599">
            <a:extLst>
              <a:ext uri="{FF2B5EF4-FFF2-40B4-BE49-F238E27FC236}">
                <a16:creationId xmlns:a16="http://schemas.microsoft.com/office/drawing/2014/main" id="{A86A83DA-CDD9-CA4D-A63E-D587D63A8839}"/>
              </a:ext>
            </a:extLst>
          </p:cNvPr>
          <p:cNvSpPr/>
          <p:nvPr/>
        </p:nvSpPr>
        <p:spPr>
          <a:xfrm>
            <a:off x="624992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49" name="object 600">
            <a:extLst>
              <a:ext uri="{FF2B5EF4-FFF2-40B4-BE49-F238E27FC236}">
                <a16:creationId xmlns:a16="http://schemas.microsoft.com/office/drawing/2014/main" id="{1A3095BE-B585-C44D-978B-83498DE213C4}"/>
              </a:ext>
            </a:extLst>
          </p:cNvPr>
          <p:cNvSpPr/>
          <p:nvPr/>
        </p:nvSpPr>
        <p:spPr>
          <a:xfrm>
            <a:off x="6307835"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50" name="object 601">
            <a:extLst>
              <a:ext uri="{FF2B5EF4-FFF2-40B4-BE49-F238E27FC236}">
                <a16:creationId xmlns:a16="http://schemas.microsoft.com/office/drawing/2014/main" id="{A54E8857-9A71-6040-A6A3-F683C181B9D5}"/>
              </a:ext>
            </a:extLst>
          </p:cNvPr>
          <p:cNvSpPr/>
          <p:nvPr/>
        </p:nvSpPr>
        <p:spPr>
          <a:xfrm>
            <a:off x="636574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51" name="object 602">
            <a:extLst>
              <a:ext uri="{FF2B5EF4-FFF2-40B4-BE49-F238E27FC236}">
                <a16:creationId xmlns:a16="http://schemas.microsoft.com/office/drawing/2014/main" id="{2468AFD7-750A-F640-A922-F52A080E2613}"/>
              </a:ext>
            </a:extLst>
          </p:cNvPr>
          <p:cNvSpPr/>
          <p:nvPr/>
        </p:nvSpPr>
        <p:spPr>
          <a:xfrm>
            <a:off x="6425184"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52" name="object 603">
            <a:extLst>
              <a:ext uri="{FF2B5EF4-FFF2-40B4-BE49-F238E27FC236}">
                <a16:creationId xmlns:a16="http://schemas.microsoft.com/office/drawing/2014/main" id="{4C4D6359-5B5A-FF42-B51B-E389C8874AEF}"/>
              </a:ext>
            </a:extLst>
          </p:cNvPr>
          <p:cNvSpPr/>
          <p:nvPr/>
        </p:nvSpPr>
        <p:spPr>
          <a:xfrm>
            <a:off x="6483096"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53" name="object 604">
            <a:extLst>
              <a:ext uri="{FF2B5EF4-FFF2-40B4-BE49-F238E27FC236}">
                <a16:creationId xmlns:a16="http://schemas.microsoft.com/office/drawing/2014/main" id="{064B0654-F78E-9D4C-B547-DF4878A35015}"/>
              </a:ext>
            </a:extLst>
          </p:cNvPr>
          <p:cNvSpPr/>
          <p:nvPr/>
        </p:nvSpPr>
        <p:spPr>
          <a:xfrm>
            <a:off x="6542532" y="3495294"/>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654" name="object 605">
            <a:extLst>
              <a:ext uri="{FF2B5EF4-FFF2-40B4-BE49-F238E27FC236}">
                <a16:creationId xmlns:a16="http://schemas.microsoft.com/office/drawing/2014/main" id="{19BC2BB3-7B9D-074F-95AE-C12870903C56}"/>
              </a:ext>
            </a:extLst>
          </p:cNvPr>
          <p:cNvSpPr/>
          <p:nvPr/>
        </p:nvSpPr>
        <p:spPr>
          <a:xfrm>
            <a:off x="6600444"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55" name="object 606">
            <a:extLst>
              <a:ext uri="{FF2B5EF4-FFF2-40B4-BE49-F238E27FC236}">
                <a16:creationId xmlns:a16="http://schemas.microsoft.com/office/drawing/2014/main" id="{E4C25FC1-5308-584E-94B7-17BD65D57669}"/>
              </a:ext>
            </a:extLst>
          </p:cNvPr>
          <p:cNvSpPr/>
          <p:nvPr/>
        </p:nvSpPr>
        <p:spPr>
          <a:xfrm>
            <a:off x="6658355"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56" name="object 607">
            <a:extLst>
              <a:ext uri="{FF2B5EF4-FFF2-40B4-BE49-F238E27FC236}">
                <a16:creationId xmlns:a16="http://schemas.microsoft.com/office/drawing/2014/main" id="{C1BC9331-E296-0745-9EE1-7633CAAF5A6F}"/>
              </a:ext>
            </a:extLst>
          </p:cNvPr>
          <p:cNvSpPr/>
          <p:nvPr/>
        </p:nvSpPr>
        <p:spPr>
          <a:xfrm>
            <a:off x="6717792"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57" name="object 608">
            <a:extLst>
              <a:ext uri="{FF2B5EF4-FFF2-40B4-BE49-F238E27FC236}">
                <a16:creationId xmlns:a16="http://schemas.microsoft.com/office/drawing/2014/main" id="{4395155D-8C9A-0B4B-BDA6-311EA4E38A04}"/>
              </a:ext>
            </a:extLst>
          </p:cNvPr>
          <p:cNvSpPr/>
          <p:nvPr/>
        </p:nvSpPr>
        <p:spPr>
          <a:xfrm>
            <a:off x="677570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58" name="object 609">
            <a:extLst>
              <a:ext uri="{FF2B5EF4-FFF2-40B4-BE49-F238E27FC236}">
                <a16:creationId xmlns:a16="http://schemas.microsoft.com/office/drawing/2014/main" id="{E62B6865-26D7-B54A-A6DF-DF8386F5BA47}"/>
              </a:ext>
            </a:extLst>
          </p:cNvPr>
          <p:cNvSpPr/>
          <p:nvPr/>
        </p:nvSpPr>
        <p:spPr>
          <a:xfrm>
            <a:off x="6833616"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59" name="object 610">
            <a:extLst>
              <a:ext uri="{FF2B5EF4-FFF2-40B4-BE49-F238E27FC236}">
                <a16:creationId xmlns:a16="http://schemas.microsoft.com/office/drawing/2014/main" id="{DAB3391F-B87E-C14C-9681-D560CB55939E}"/>
              </a:ext>
            </a:extLst>
          </p:cNvPr>
          <p:cNvSpPr/>
          <p:nvPr/>
        </p:nvSpPr>
        <p:spPr>
          <a:xfrm>
            <a:off x="6893052"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60" name="object 611">
            <a:extLst>
              <a:ext uri="{FF2B5EF4-FFF2-40B4-BE49-F238E27FC236}">
                <a16:creationId xmlns:a16="http://schemas.microsoft.com/office/drawing/2014/main" id="{31B4EB0C-A822-C742-8477-6FD6CA8586C4}"/>
              </a:ext>
            </a:extLst>
          </p:cNvPr>
          <p:cNvSpPr/>
          <p:nvPr/>
        </p:nvSpPr>
        <p:spPr>
          <a:xfrm>
            <a:off x="6950964"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61" name="object 612">
            <a:extLst>
              <a:ext uri="{FF2B5EF4-FFF2-40B4-BE49-F238E27FC236}">
                <a16:creationId xmlns:a16="http://schemas.microsoft.com/office/drawing/2014/main" id="{63B322B8-1CD8-C84F-8A9E-A85C698ABA83}"/>
              </a:ext>
            </a:extLst>
          </p:cNvPr>
          <p:cNvSpPr/>
          <p:nvPr/>
        </p:nvSpPr>
        <p:spPr>
          <a:xfrm>
            <a:off x="7008876"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62" name="object 613">
            <a:extLst>
              <a:ext uri="{FF2B5EF4-FFF2-40B4-BE49-F238E27FC236}">
                <a16:creationId xmlns:a16="http://schemas.microsoft.com/office/drawing/2014/main" id="{4BF86E76-EE6F-0D4E-BBCC-8C4FC1E1F9E6}"/>
              </a:ext>
            </a:extLst>
          </p:cNvPr>
          <p:cNvSpPr/>
          <p:nvPr/>
        </p:nvSpPr>
        <p:spPr>
          <a:xfrm>
            <a:off x="7068311"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63" name="object 614">
            <a:extLst>
              <a:ext uri="{FF2B5EF4-FFF2-40B4-BE49-F238E27FC236}">
                <a16:creationId xmlns:a16="http://schemas.microsoft.com/office/drawing/2014/main" id="{8044CB1E-9544-6740-9306-BD82A2E5A312}"/>
              </a:ext>
            </a:extLst>
          </p:cNvPr>
          <p:cNvSpPr/>
          <p:nvPr/>
        </p:nvSpPr>
        <p:spPr>
          <a:xfrm>
            <a:off x="712622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64" name="object 615">
            <a:extLst>
              <a:ext uri="{FF2B5EF4-FFF2-40B4-BE49-F238E27FC236}">
                <a16:creationId xmlns:a16="http://schemas.microsoft.com/office/drawing/2014/main" id="{AD38286F-8971-DA46-80D2-1170A994CDBC}"/>
              </a:ext>
            </a:extLst>
          </p:cNvPr>
          <p:cNvSpPr/>
          <p:nvPr/>
        </p:nvSpPr>
        <p:spPr>
          <a:xfrm>
            <a:off x="7185659" y="3495294"/>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665" name="object 616">
            <a:extLst>
              <a:ext uri="{FF2B5EF4-FFF2-40B4-BE49-F238E27FC236}">
                <a16:creationId xmlns:a16="http://schemas.microsoft.com/office/drawing/2014/main" id="{ED01B383-4136-EF49-8BB1-51282825D1B2}"/>
              </a:ext>
            </a:extLst>
          </p:cNvPr>
          <p:cNvSpPr/>
          <p:nvPr/>
        </p:nvSpPr>
        <p:spPr>
          <a:xfrm>
            <a:off x="7243571"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66" name="object 617">
            <a:extLst>
              <a:ext uri="{FF2B5EF4-FFF2-40B4-BE49-F238E27FC236}">
                <a16:creationId xmlns:a16="http://schemas.microsoft.com/office/drawing/2014/main" id="{99636A1A-32C1-CD41-BF76-52B1F06CCC42}"/>
              </a:ext>
            </a:extLst>
          </p:cNvPr>
          <p:cNvSpPr/>
          <p:nvPr/>
        </p:nvSpPr>
        <p:spPr>
          <a:xfrm>
            <a:off x="730148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67" name="object 618">
            <a:extLst>
              <a:ext uri="{FF2B5EF4-FFF2-40B4-BE49-F238E27FC236}">
                <a16:creationId xmlns:a16="http://schemas.microsoft.com/office/drawing/2014/main" id="{959EEC88-984E-C143-88AF-16F954EEDD20}"/>
              </a:ext>
            </a:extLst>
          </p:cNvPr>
          <p:cNvSpPr/>
          <p:nvPr/>
        </p:nvSpPr>
        <p:spPr>
          <a:xfrm>
            <a:off x="7360919"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68" name="object 619">
            <a:extLst>
              <a:ext uri="{FF2B5EF4-FFF2-40B4-BE49-F238E27FC236}">
                <a16:creationId xmlns:a16="http://schemas.microsoft.com/office/drawing/2014/main" id="{542059C4-DDD3-F949-97DC-7F8A913D63BE}"/>
              </a:ext>
            </a:extLst>
          </p:cNvPr>
          <p:cNvSpPr/>
          <p:nvPr/>
        </p:nvSpPr>
        <p:spPr>
          <a:xfrm>
            <a:off x="7418832"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69" name="object 620">
            <a:extLst>
              <a:ext uri="{FF2B5EF4-FFF2-40B4-BE49-F238E27FC236}">
                <a16:creationId xmlns:a16="http://schemas.microsoft.com/office/drawing/2014/main" id="{3941337C-0017-BB42-9CB6-2B9C07B1C9D5}"/>
              </a:ext>
            </a:extLst>
          </p:cNvPr>
          <p:cNvSpPr/>
          <p:nvPr/>
        </p:nvSpPr>
        <p:spPr>
          <a:xfrm>
            <a:off x="7476744"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70" name="object 621">
            <a:extLst>
              <a:ext uri="{FF2B5EF4-FFF2-40B4-BE49-F238E27FC236}">
                <a16:creationId xmlns:a16="http://schemas.microsoft.com/office/drawing/2014/main" id="{77631EE2-D63F-3F4B-9347-8F269B93F985}"/>
              </a:ext>
            </a:extLst>
          </p:cNvPr>
          <p:cNvSpPr/>
          <p:nvPr/>
        </p:nvSpPr>
        <p:spPr>
          <a:xfrm>
            <a:off x="7536180"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71" name="object 622">
            <a:extLst>
              <a:ext uri="{FF2B5EF4-FFF2-40B4-BE49-F238E27FC236}">
                <a16:creationId xmlns:a16="http://schemas.microsoft.com/office/drawing/2014/main" id="{7D48A05E-EF16-0C42-A745-3D4CD346502F}"/>
              </a:ext>
            </a:extLst>
          </p:cNvPr>
          <p:cNvSpPr/>
          <p:nvPr/>
        </p:nvSpPr>
        <p:spPr>
          <a:xfrm>
            <a:off x="7594092"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72" name="object 623">
            <a:extLst>
              <a:ext uri="{FF2B5EF4-FFF2-40B4-BE49-F238E27FC236}">
                <a16:creationId xmlns:a16="http://schemas.microsoft.com/office/drawing/2014/main" id="{20D7446D-284D-7B40-B886-6DBFF2AAAD7C}"/>
              </a:ext>
            </a:extLst>
          </p:cNvPr>
          <p:cNvSpPr/>
          <p:nvPr/>
        </p:nvSpPr>
        <p:spPr>
          <a:xfrm>
            <a:off x="765200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73" name="object 624">
            <a:extLst>
              <a:ext uri="{FF2B5EF4-FFF2-40B4-BE49-F238E27FC236}">
                <a16:creationId xmlns:a16="http://schemas.microsoft.com/office/drawing/2014/main" id="{9703F126-C040-0E44-BFA6-8757AC9ECD67}"/>
              </a:ext>
            </a:extLst>
          </p:cNvPr>
          <p:cNvSpPr/>
          <p:nvPr/>
        </p:nvSpPr>
        <p:spPr>
          <a:xfrm>
            <a:off x="7711440" y="3495294"/>
            <a:ext cx="15240" cy="0"/>
          </a:xfrm>
          <a:custGeom>
            <a:avLst/>
            <a:gdLst/>
            <a:ahLst/>
            <a:cxnLst/>
            <a:rect l="l" t="t" r="r" b="b"/>
            <a:pathLst>
              <a:path w="15240">
                <a:moveTo>
                  <a:pt x="0" y="0"/>
                </a:moveTo>
                <a:lnTo>
                  <a:pt x="15240" y="0"/>
                </a:lnTo>
              </a:path>
            </a:pathLst>
          </a:custGeom>
          <a:ln w="7619">
            <a:solidFill>
              <a:srgbClr val="D8D8D8"/>
            </a:solidFill>
          </a:ln>
        </p:spPr>
        <p:txBody>
          <a:bodyPr wrap="square" lIns="0" tIns="0" rIns="0" bIns="0" rtlCol="0"/>
          <a:lstStyle/>
          <a:p>
            <a:endParaRPr/>
          </a:p>
        </p:txBody>
      </p:sp>
      <p:sp>
        <p:nvSpPr>
          <p:cNvPr id="1674" name="object 625">
            <a:extLst>
              <a:ext uri="{FF2B5EF4-FFF2-40B4-BE49-F238E27FC236}">
                <a16:creationId xmlns:a16="http://schemas.microsoft.com/office/drawing/2014/main" id="{E8D60B12-A407-D54B-8E27-643A352D6DA9}"/>
              </a:ext>
            </a:extLst>
          </p:cNvPr>
          <p:cNvSpPr/>
          <p:nvPr/>
        </p:nvSpPr>
        <p:spPr>
          <a:xfrm>
            <a:off x="3267455"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75" name="object 626">
            <a:extLst>
              <a:ext uri="{FF2B5EF4-FFF2-40B4-BE49-F238E27FC236}">
                <a16:creationId xmlns:a16="http://schemas.microsoft.com/office/drawing/2014/main" id="{01B1A935-F9EB-B844-A2EF-E53838DAA23D}"/>
              </a:ext>
            </a:extLst>
          </p:cNvPr>
          <p:cNvSpPr/>
          <p:nvPr/>
        </p:nvSpPr>
        <p:spPr>
          <a:xfrm>
            <a:off x="332536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676" name="object 627">
            <a:extLst>
              <a:ext uri="{FF2B5EF4-FFF2-40B4-BE49-F238E27FC236}">
                <a16:creationId xmlns:a16="http://schemas.microsoft.com/office/drawing/2014/main" id="{1C4E0E47-BAB7-7A47-9408-736A6AEAA8C1}"/>
              </a:ext>
            </a:extLst>
          </p:cNvPr>
          <p:cNvSpPr/>
          <p:nvPr/>
        </p:nvSpPr>
        <p:spPr>
          <a:xfrm>
            <a:off x="338480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677" name="object 628">
            <a:extLst>
              <a:ext uri="{FF2B5EF4-FFF2-40B4-BE49-F238E27FC236}">
                <a16:creationId xmlns:a16="http://schemas.microsoft.com/office/drawing/2014/main" id="{5A454857-4E2C-F94E-B19A-CA7B191F9B37}"/>
              </a:ext>
            </a:extLst>
          </p:cNvPr>
          <p:cNvSpPr/>
          <p:nvPr/>
        </p:nvSpPr>
        <p:spPr>
          <a:xfrm>
            <a:off x="3442715"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78" name="object 629">
            <a:extLst>
              <a:ext uri="{FF2B5EF4-FFF2-40B4-BE49-F238E27FC236}">
                <a16:creationId xmlns:a16="http://schemas.microsoft.com/office/drawing/2014/main" id="{4FDB8ABD-581D-B843-A1D7-C6F230D10CEB}"/>
              </a:ext>
            </a:extLst>
          </p:cNvPr>
          <p:cNvSpPr/>
          <p:nvPr/>
        </p:nvSpPr>
        <p:spPr>
          <a:xfrm>
            <a:off x="350062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679" name="object 630">
            <a:extLst>
              <a:ext uri="{FF2B5EF4-FFF2-40B4-BE49-F238E27FC236}">
                <a16:creationId xmlns:a16="http://schemas.microsoft.com/office/drawing/2014/main" id="{0FB64771-E810-6B45-8A23-C1D6F34B2ED9}"/>
              </a:ext>
            </a:extLst>
          </p:cNvPr>
          <p:cNvSpPr/>
          <p:nvPr/>
        </p:nvSpPr>
        <p:spPr>
          <a:xfrm>
            <a:off x="3560064"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80" name="object 631">
            <a:extLst>
              <a:ext uri="{FF2B5EF4-FFF2-40B4-BE49-F238E27FC236}">
                <a16:creationId xmlns:a16="http://schemas.microsoft.com/office/drawing/2014/main" id="{058676B0-6D2E-1741-8210-4620131402F3}"/>
              </a:ext>
            </a:extLst>
          </p:cNvPr>
          <p:cNvSpPr/>
          <p:nvPr/>
        </p:nvSpPr>
        <p:spPr>
          <a:xfrm>
            <a:off x="3617976"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81" name="object 632">
            <a:extLst>
              <a:ext uri="{FF2B5EF4-FFF2-40B4-BE49-F238E27FC236}">
                <a16:creationId xmlns:a16="http://schemas.microsoft.com/office/drawing/2014/main" id="{1883FF07-9B77-F54D-9F99-BE363190B717}"/>
              </a:ext>
            </a:extLst>
          </p:cNvPr>
          <p:cNvSpPr/>
          <p:nvPr/>
        </p:nvSpPr>
        <p:spPr>
          <a:xfrm>
            <a:off x="3677411" y="3150870"/>
            <a:ext cx="32384" cy="0"/>
          </a:xfrm>
          <a:custGeom>
            <a:avLst/>
            <a:gdLst/>
            <a:ahLst/>
            <a:cxnLst/>
            <a:rect l="l" t="t" r="r" b="b"/>
            <a:pathLst>
              <a:path w="32385">
                <a:moveTo>
                  <a:pt x="0" y="0"/>
                </a:moveTo>
                <a:lnTo>
                  <a:pt x="32004" y="0"/>
                </a:lnTo>
              </a:path>
            </a:pathLst>
          </a:custGeom>
          <a:ln w="7620">
            <a:solidFill>
              <a:srgbClr val="D8D8D8"/>
            </a:solidFill>
          </a:ln>
        </p:spPr>
        <p:txBody>
          <a:bodyPr wrap="square" lIns="0" tIns="0" rIns="0" bIns="0" rtlCol="0"/>
          <a:lstStyle/>
          <a:p>
            <a:endParaRPr/>
          </a:p>
        </p:txBody>
      </p:sp>
      <p:sp>
        <p:nvSpPr>
          <p:cNvPr id="1682" name="object 633">
            <a:extLst>
              <a:ext uri="{FF2B5EF4-FFF2-40B4-BE49-F238E27FC236}">
                <a16:creationId xmlns:a16="http://schemas.microsoft.com/office/drawing/2014/main" id="{7E8B2B12-B2AD-EF41-8388-495C8FF5E4C1}"/>
              </a:ext>
            </a:extLst>
          </p:cNvPr>
          <p:cNvSpPr/>
          <p:nvPr/>
        </p:nvSpPr>
        <p:spPr>
          <a:xfrm>
            <a:off x="3735323"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83" name="object 634">
            <a:extLst>
              <a:ext uri="{FF2B5EF4-FFF2-40B4-BE49-F238E27FC236}">
                <a16:creationId xmlns:a16="http://schemas.microsoft.com/office/drawing/2014/main" id="{B9FE754E-B0F1-8544-8FFD-154547EC3B72}"/>
              </a:ext>
            </a:extLst>
          </p:cNvPr>
          <p:cNvSpPr/>
          <p:nvPr/>
        </p:nvSpPr>
        <p:spPr>
          <a:xfrm>
            <a:off x="3793235"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684" name="object 635">
            <a:extLst>
              <a:ext uri="{FF2B5EF4-FFF2-40B4-BE49-F238E27FC236}">
                <a16:creationId xmlns:a16="http://schemas.microsoft.com/office/drawing/2014/main" id="{8525DE8D-D33A-704D-8B68-CBB3D96A7771}"/>
              </a:ext>
            </a:extLst>
          </p:cNvPr>
          <p:cNvSpPr/>
          <p:nvPr/>
        </p:nvSpPr>
        <p:spPr>
          <a:xfrm>
            <a:off x="3852672"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85" name="object 636">
            <a:extLst>
              <a:ext uri="{FF2B5EF4-FFF2-40B4-BE49-F238E27FC236}">
                <a16:creationId xmlns:a16="http://schemas.microsoft.com/office/drawing/2014/main" id="{3ACAD655-9E95-7943-A086-4BBFABD894A1}"/>
              </a:ext>
            </a:extLst>
          </p:cNvPr>
          <p:cNvSpPr/>
          <p:nvPr/>
        </p:nvSpPr>
        <p:spPr>
          <a:xfrm>
            <a:off x="3910584"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86" name="object 637">
            <a:extLst>
              <a:ext uri="{FF2B5EF4-FFF2-40B4-BE49-F238E27FC236}">
                <a16:creationId xmlns:a16="http://schemas.microsoft.com/office/drawing/2014/main" id="{4B6C4BC4-CEE6-D942-8AB3-420A3940C006}"/>
              </a:ext>
            </a:extLst>
          </p:cNvPr>
          <p:cNvSpPr/>
          <p:nvPr/>
        </p:nvSpPr>
        <p:spPr>
          <a:xfrm>
            <a:off x="3968496"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87" name="object 638">
            <a:extLst>
              <a:ext uri="{FF2B5EF4-FFF2-40B4-BE49-F238E27FC236}">
                <a16:creationId xmlns:a16="http://schemas.microsoft.com/office/drawing/2014/main" id="{96AF23FF-83EC-2A48-88A7-D8F0513B4A2B}"/>
              </a:ext>
            </a:extLst>
          </p:cNvPr>
          <p:cNvSpPr/>
          <p:nvPr/>
        </p:nvSpPr>
        <p:spPr>
          <a:xfrm>
            <a:off x="4027932"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88" name="object 639">
            <a:extLst>
              <a:ext uri="{FF2B5EF4-FFF2-40B4-BE49-F238E27FC236}">
                <a16:creationId xmlns:a16="http://schemas.microsoft.com/office/drawing/2014/main" id="{9C368846-B534-8440-A472-DA36D6F0218C}"/>
              </a:ext>
            </a:extLst>
          </p:cNvPr>
          <p:cNvSpPr/>
          <p:nvPr/>
        </p:nvSpPr>
        <p:spPr>
          <a:xfrm>
            <a:off x="4085844"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689" name="object 640">
            <a:extLst>
              <a:ext uri="{FF2B5EF4-FFF2-40B4-BE49-F238E27FC236}">
                <a16:creationId xmlns:a16="http://schemas.microsoft.com/office/drawing/2014/main" id="{D942BBC0-4358-6D45-BABC-FBB03638C6DD}"/>
              </a:ext>
            </a:extLst>
          </p:cNvPr>
          <p:cNvSpPr/>
          <p:nvPr/>
        </p:nvSpPr>
        <p:spPr>
          <a:xfrm>
            <a:off x="4143755"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90" name="object 641">
            <a:extLst>
              <a:ext uri="{FF2B5EF4-FFF2-40B4-BE49-F238E27FC236}">
                <a16:creationId xmlns:a16="http://schemas.microsoft.com/office/drawing/2014/main" id="{F62ECDFA-4A10-D24C-B066-FB86A43C01EE}"/>
              </a:ext>
            </a:extLst>
          </p:cNvPr>
          <p:cNvSpPr/>
          <p:nvPr/>
        </p:nvSpPr>
        <p:spPr>
          <a:xfrm>
            <a:off x="4203191"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91" name="object 642">
            <a:extLst>
              <a:ext uri="{FF2B5EF4-FFF2-40B4-BE49-F238E27FC236}">
                <a16:creationId xmlns:a16="http://schemas.microsoft.com/office/drawing/2014/main" id="{268283A0-7332-2748-858C-8AC28578BC2A}"/>
              </a:ext>
            </a:extLst>
          </p:cNvPr>
          <p:cNvSpPr/>
          <p:nvPr/>
        </p:nvSpPr>
        <p:spPr>
          <a:xfrm>
            <a:off x="426110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692" name="object 643">
            <a:extLst>
              <a:ext uri="{FF2B5EF4-FFF2-40B4-BE49-F238E27FC236}">
                <a16:creationId xmlns:a16="http://schemas.microsoft.com/office/drawing/2014/main" id="{7CD1D362-D312-BF40-8CE1-36B9C45DE654}"/>
              </a:ext>
            </a:extLst>
          </p:cNvPr>
          <p:cNvSpPr/>
          <p:nvPr/>
        </p:nvSpPr>
        <p:spPr>
          <a:xfrm>
            <a:off x="4320540" y="3150870"/>
            <a:ext cx="32384" cy="0"/>
          </a:xfrm>
          <a:custGeom>
            <a:avLst/>
            <a:gdLst/>
            <a:ahLst/>
            <a:cxnLst/>
            <a:rect l="l" t="t" r="r" b="b"/>
            <a:pathLst>
              <a:path w="32385">
                <a:moveTo>
                  <a:pt x="0" y="0"/>
                </a:moveTo>
                <a:lnTo>
                  <a:pt x="32003" y="0"/>
                </a:lnTo>
              </a:path>
            </a:pathLst>
          </a:custGeom>
          <a:ln w="7620">
            <a:solidFill>
              <a:srgbClr val="D8D8D8"/>
            </a:solidFill>
          </a:ln>
        </p:spPr>
        <p:txBody>
          <a:bodyPr wrap="square" lIns="0" tIns="0" rIns="0" bIns="0" rtlCol="0"/>
          <a:lstStyle/>
          <a:p>
            <a:endParaRPr/>
          </a:p>
        </p:txBody>
      </p:sp>
      <p:sp>
        <p:nvSpPr>
          <p:cNvPr id="1693" name="object 644">
            <a:extLst>
              <a:ext uri="{FF2B5EF4-FFF2-40B4-BE49-F238E27FC236}">
                <a16:creationId xmlns:a16="http://schemas.microsoft.com/office/drawing/2014/main" id="{0B264741-DE5E-FD4F-8287-FCA2C5538683}"/>
              </a:ext>
            </a:extLst>
          </p:cNvPr>
          <p:cNvSpPr/>
          <p:nvPr/>
        </p:nvSpPr>
        <p:spPr>
          <a:xfrm>
            <a:off x="4378452"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694" name="object 645">
            <a:extLst>
              <a:ext uri="{FF2B5EF4-FFF2-40B4-BE49-F238E27FC236}">
                <a16:creationId xmlns:a16="http://schemas.microsoft.com/office/drawing/2014/main" id="{28E4DD2C-B413-FD4E-A4F3-0EFBC0FBA29A}"/>
              </a:ext>
            </a:extLst>
          </p:cNvPr>
          <p:cNvSpPr/>
          <p:nvPr/>
        </p:nvSpPr>
        <p:spPr>
          <a:xfrm>
            <a:off x="4436364"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95" name="object 646">
            <a:extLst>
              <a:ext uri="{FF2B5EF4-FFF2-40B4-BE49-F238E27FC236}">
                <a16:creationId xmlns:a16="http://schemas.microsoft.com/office/drawing/2014/main" id="{B0D11F7D-AC31-754C-A54F-5680C235F030}"/>
              </a:ext>
            </a:extLst>
          </p:cNvPr>
          <p:cNvSpPr/>
          <p:nvPr/>
        </p:nvSpPr>
        <p:spPr>
          <a:xfrm>
            <a:off x="4495800"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96" name="object 647">
            <a:extLst>
              <a:ext uri="{FF2B5EF4-FFF2-40B4-BE49-F238E27FC236}">
                <a16:creationId xmlns:a16="http://schemas.microsoft.com/office/drawing/2014/main" id="{0368E418-9CE6-3745-A8F0-E08E1424B6BD}"/>
              </a:ext>
            </a:extLst>
          </p:cNvPr>
          <p:cNvSpPr/>
          <p:nvPr/>
        </p:nvSpPr>
        <p:spPr>
          <a:xfrm>
            <a:off x="4553711"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697" name="object 648">
            <a:extLst>
              <a:ext uri="{FF2B5EF4-FFF2-40B4-BE49-F238E27FC236}">
                <a16:creationId xmlns:a16="http://schemas.microsoft.com/office/drawing/2014/main" id="{CACD5B4D-836F-5F4F-8853-D68D3D78F1A3}"/>
              </a:ext>
            </a:extLst>
          </p:cNvPr>
          <p:cNvSpPr/>
          <p:nvPr/>
        </p:nvSpPr>
        <p:spPr>
          <a:xfrm>
            <a:off x="4611623"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98" name="object 649">
            <a:extLst>
              <a:ext uri="{FF2B5EF4-FFF2-40B4-BE49-F238E27FC236}">
                <a16:creationId xmlns:a16="http://schemas.microsoft.com/office/drawing/2014/main" id="{6FCEEB83-1294-A045-BAA2-8BDB89857FAF}"/>
              </a:ext>
            </a:extLst>
          </p:cNvPr>
          <p:cNvSpPr/>
          <p:nvPr/>
        </p:nvSpPr>
        <p:spPr>
          <a:xfrm>
            <a:off x="4671059"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699" name="object 650">
            <a:extLst>
              <a:ext uri="{FF2B5EF4-FFF2-40B4-BE49-F238E27FC236}">
                <a16:creationId xmlns:a16="http://schemas.microsoft.com/office/drawing/2014/main" id="{0DB922A5-C24A-7A47-B2DE-B1FEDAAF376B}"/>
              </a:ext>
            </a:extLst>
          </p:cNvPr>
          <p:cNvSpPr/>
          <p:nvPr/>
        </p:nvSpPr>
        <p:spPr>
          <a:xfrm>
            <a:off x="4728972"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00" name="object 651">
            <a:extLst>
              <a:ext uri="{FF2B5EF4-FFF2-40B4-BE49-F238E27FC236}">
                <a16:creationId xmlns:a16="http://schemas.microsoft.com/office/drawing/2014/main" id="{75FA1756-8085-3441-A313-81DA2A5E3B97}"/>
              </a:ext>
            </a:extLst>
          </p:cNvPr>
          <p:cNvSpPr/>
          <p:nvPr/>
        </p:nvSpPr>
        <p:spPr>
          <a:xfrm>
            <a:off x="4788408" y="3150870"/>
            <a:ext cx="32384" cy="0"/>
          </a:xfrm>
          <a:custGeom>
            <a:avLst/>
            <a:gdLst/>
            <a:ahLst/>
            <a:cxnLst/>
            <a:rect l="l" t="t" r="r" b="b"/>
            <a:pathLst>
              <a:path w="32385">
                <a:moveTo>
                  <a:pt x="0" y="0"/>
                </a:moveTo>
                <a:lnTo>
                  <a:pt x="32003" y="0"/>
                </a:lnTo>
              </a:path>
            </a:pathLst>
          </a:custGeom>
          <a:ln w="7620">
            <a:solidFill>
              <a:srgbClr val="D8D8D8"/>
            </a:solidFill>
          </a:ln>
        </p:spPr>
        <p:txBody>
          <a:bodyPr wrap="square" lIns="0" tIns="0" rIns="0" bIns="0" rtlCol="0"/>
          <a:lstStyle/>
          <a:p>
            <a:endParaRPr/>
          </a:p>
        </p:txBody>
      </p:sp>
      <p:sp>
        <p:nvSpPr>
          <p:cNvPr id="1701" name="object 652">
            <a:extLst>
              <a:ext uri="{FF2B5EF4-FFF2-40B4-BE49-F238E27FC236}">
                <a16:creationId xmlns:a16="http://schemas.microsoft.com/office/drawing/2014/main" id="{CA7D48B5-CE46-DB4B-8FDF-5BE9FEA3F069}"/>
              </a:ext>
            </a:extLst>
          </p:cNvPr>
          <p:cNvSpPr/>
          <p:nvPr/>
        </p:nvSpPr>
        <p:spPr>
          <a:xfrm>
            <a:off x="4846320"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02" name="object 653">
            <a:extLst>
              <a:ext uri="{FF2B5EF4-FFF2-40B4-BE49-F238E27FC236}">
                <a16:creationId xmlns:a16="http://schemas.microsoft.com/office/drawing/2014/main" id="{4680D13F-8F1D-5345-9490-6F019FEDA1B3}"/>
              </a:ext>
            </a:extLst>
          </p:cNvPr>
          <p:cNvSpPr/>
          <p:nvPr/>
        </p:nvSpPr>
        <p:spPr>
          <a:xfrm>
            <a:off x="4904232"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03" name="object 654">
            <a:extLst>
              <a:ext uri="{FF2B5EF4-FFF2-40B4-BE49-F238E27FC236}">
                <a16:creationId xmlns:a16="http://schemas.microsoft.com/office/drawing/2014/main" id="{565B3810-9920-4346-8831-D3185DC7CA74}"/>
              </a:ext>
            </a:extLst>
          </p:cNvPr>
          <p:cNvSpPr/>
          <p:nvPr/>
        </p:nvSpPr>
        <p:spPr>
          <a:xfrm>
            <a:off x="496366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04" name="object 655">
            <a:extLst>
              <a:ext uri="{FF2B5EF4-FFF2-40B4-BE49-F238E27FC236}">
                <a16:creationId xmlns:a16="http://schemas.microsoft.com/office/drawing/2014/main" id="{4B43A46E-54C7-1C4D-BEAD-E710D61C18AC}"/>
              </a:ext>
            </a:extLst>
          </p:cNvPr>
          <p:cNvSpPr/>
          <p:nvPr/>
        </p:nvSpPr>
        <p:spPr>
          <a:xfrm>
            <a:off x="5021579"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05" name="object 656">
            <a:extLst>
              <a:ext uri="{FF2B5EF4-FFF2-40B4-BE49-F238E27FC236}">
                <a16:creationId xmlns:a16="http://schemas.microsoft.com/office/drawing/2014/main" id="{96B286D2-12FF-8E4E-92FE-CBD93D94BF92}"/>
              </a:ext>
            </a:extLst>
          </p:cNvPr>
          <p:cNvSpPr/>
          <p:nvPr/>
        </p:nvSpPr>
        <p:spPr>
          <a:xfrm>
            <a:off x="5079492"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06" name="object 657">
            <a:extLst>
              <a:ext uri="{FF2B5EF4-FFF2-40B4-BE49-F238E27FC236}">
                <a16:creationId xmlns:a16="http://schemas.microsoft.com/office/drawing/2014/main" id="{FECFCF90-0C77-6049-85EA-57657C3E1A4D}"/>
              </a:ext>
            </a:extLst>
          </p:cNvPr>
          <p:cNvSpPr/>
          <p:nvPr/>
        </p:nvSpPr>
        <p:spPr>
          <a:xfrm>
            <a:off x="5138928"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07" name="object 658">
            <a:extLst>
              <a:ext uri="{FF2B5EF4-FFF2-40B4-BE49-F238E27FC236}">
                <a16:creationId xmlns:a16="http://schemas.microsoft.com/office/drawing/2014/main" id="{FEB23A5F-B0BF-EE4E-9BB8-2858FF026265}"/>
              </a:ext>
            </a:extLst>
          </p:cNvPr>
          <p:cNvSpPr/>
          <p:nvPr/>
        </p:nvSpPr>
        <p:spPr>
          <a:xfrm>
            <a:off x="5196839"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08" name="object 659">
            <a:extLst>
              <a:ext uri="{FF2B5EF4-FFF2-40B4-BE49-F238E27FC236}">
                <a16:creationId xmlns:a16="http://schemas.microsoft.com/office/drawing/2014/main" id="{9C1AFBC6-B742-574D-9847-DE453B4AA3D5}"/>
              </a:ext>
            </a:extLst>
          </p:cNvPr>
          <p:cNvSpPr/>
          <p:nvPr/>
        </p:nvSpPr>
        <p:spPr>
          <a:xfrm>
            <a:off x="5254752"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09" name="object 660">
            <a:extLst>
              <a:ext uri="{FF2B5EF4-FFF2-40B4-BE49-F238E27FC236}">
                <a16:creationId xmlns:a16="http://schemas.microsoft.com/office/drawing/2014/main" id="{DF7E0F54-FCC4-EE42-9E58-3D09B60F71FD}"/>
              </a:ext>
            </a:extLst>
          </p:cNvPr>
          <p:cNvSpPr/>
          <p:nvPr/>
        </p:nvSpPr>
        <p:spPr>
          <a:xfrm>
            <a:off x="5314188"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10" name="object 661">
            <a:extLst>
              <a:ext uri="{FF2B5EF4-FFF2-40B4-BE49-F238E27FC236}">
                <a16:creationId xmlns:a16="http://schemas.microsoft.com/office/drawing/2014/main" id="{506FBFAB-BF94-EB4D-A19B-27A8113371CC}"/>
              </a:ext>
            </a:extLst>
          </p:cNvPr>
          <p:cNvSpPr/>
          <p:nvPr/>
        </p:nvSpPr>
        <p:spPr>
          <a:xfrm>
            <a:off x="5372100"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11" name="object 662">
            <a:extLst>
              <a:ext uri="{FF2B5EF4-FFF2-40B4-BE49-F238E27FC236}">
                <a16:creationId xmlns:a16="http://schemas.microsoft.com/office/drawing/2014/main" id="{372BF074-0DE7-6049-901F-70B369066057}"/>
              </a:ext>
            </a:extLst>
          </p:cNvPr>
          <p:cNvSpPr/>
          <p:nvPr/>
        </p:nvSpPr>
        <p:spPr>
          <a:xfrm>
            <a:off x="5431535" y="3150870"/>
            <a:ext cx="32384" cy="0"/>
          </a:xfrm>
          <a:custGeom>
            <a:avLst/>
            <a:gdLst/>
            <a:ahLst/>
            <a:cxnLst/>
            <a:rect l="l" t="t" r="r" b="b"/>
            <a:pathLst>
              <a:path w="32385">
                <a:moveTo>
                  <a:pt x="0" y="0"/>
                </a:moveTo>
                <a:lnTo>
                  <a:pt x="32003" y="0"/>
                </a:lnTo>
              </a:path>
            </a:pathLst>
          </a:custGeom>
          <a:ln w="7620">
            <a:solidFill>
              <a:srgbClr val="D8D8D8"/>
            </a:solidFill>
          </a:ln>
        </p:spPr>
        <p:txBody>
          <a:bodyPr wrap="square" lIns="0" tIns="0" rIns="0" bIns="0" rtlCol="0"/>
          <a:lstStyle/>
          <a:p>
            <a:endParaRPr/>
          </a:p>
        </p:txBody>
      </p:sp>
      <p:sp>
        <p:nvSpPr>
          <p:cNvPr id="1712" name="object 663">
            <a:extLst>
              <a:ext uri="{FF2B5EF4-FFF2-40B4-BE49-F238E27FC236}">
                <a16:creationId xmlns:a16="http://schemas.microsoft.com/office/drawing/2014/main" id="{1C3528C2-C401-7547-AF4B-CDB998E2EF54}"/>
              </a:ext>
            </a:extLst>
          </p:cNvPr>
          <p:cNvSpPr/>
          <p:nvPr/>
        </p:nvSpPr>
        <p:spPr>
          <a:xfrm>
            <a:off x="548944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13" name="object 664">
            <a:extLst>
              <a:ext uri="{FF2B5EF4-FFF2-40B4-BE49-F238E27FC236}">
                <a16:creationId xmlns:a16="http://schemas.microsoft.com/office/drawing/2014/main" id="{8DCC95E2-EDF4-104D-98D6-3D94F83F17BE}"/>
              </a:ext>
            </a:extLst>
          </p:cNvPr>
          <p:cNvSpPr/>
          <p:nvPr/>
        </p:nvSpPr>
        <p:spPr>
          <a:xfrm>
            <a:off x="5547360"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14" name="object 665">
            <a:extLst>
              <a:ext uri="{FF2B5EF4-FFF2-40B4-BE49-F238E27FC236}">
                <a16:creationId xmlns:a16="http://schemas.microsoft.com/office/drawing/2014/main" id="{EB7BD428-1681-9140-B8C1-31F46B337E45}"/>
              </a:ext>
            </a:extLst>
          </p:cNvPr>
          <p:cNvSpPr/>
          <p:nvPr/>
        </p:nvSpPr>
        <p:spPr>
          <a:xfrm>
            <a:off x="5606796"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15" name="object 666">
            <a:extLst>
              <a:ext uri="{FF2B5EF4-FFF2-40B4-BE49-F238E27FC236}">
                <a16:creationId xmlns:a16="http://schemas.microsoft.com/office/drawing/2014/main" id="{0E0B400C-53A1-1344-A20C-70AEDD170BDD}"/>
              </a:ext>
            </a:extLst>
          </p:cNvPr>
          <p:cNvSpPr/>
          <p:nvPr/>
        </p:nvSpPr>
        <p:spPr>
          <a:xfrm>
            <a:off x="566470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16" name="object 667">
            <a:extLst>
              <a:ext uri="{FF2B5EF4-FFF2-40B4-BE49-F238E27FC236}">
                <a16:creationId xmlns:a16="http://schemas.microsoft.com/office/drawing/2014/main" id="{FE09021A-C85B-1943-8FB2-779167069E1E}"/>
              </a:ext>
            </a:extLst>
          </p:cNvPr>
          <p:cNvSpPr/>
          <p:nvPr/>
        </p:nvSpPr>
        <p:spPr>
          <a:xfrm>
            <a:off x="5722620"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17" name="object 668">
            <a:extLst>
              <a:ext uri="{FF2B5EF4-FFF2-40B4-BE49-F238E27FC236}">
                <a16:creationId xmlns:a16="http://schemas.microsoft.com/office/drawing/2014/main" id="{E2BC4CDE-DD97-D04E-9273-8033576FAFA2}"/>
              </a:ext>
            </a:extLst>
          </p:cNvPr>
          <p:cNvSpPr/>
          <p:nvPr/>
        </p:nvSpPr>
        <p:spPr>
          <a:xfrm>
            <a:off x="5782055"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18" name="object 669">
            <a:extLst>
              <a:ext uri="{FF2B5EF4-FFF2-40B4-BE49-F238E27FC236}">
                <a16:creationId xmlns:a16="http://schemas.microsoft.com/office/drawing/2014/main" id="{AD8EA206-3898-EA4A-9134-321D37A1B1C1}"/>
              </a:ext>
            </a:extLst>
          </p:cNvPr>
          <p:cNvSpPr/>
          <p:nvPr/>
        </p:nvSpPr>
        <p:spPr>
          <a:xfrm>
            <a:off x="583996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19" name="object 670">
            <a:extLst>
              <a:ext uri="{FF2B5EF4-FFF2-40B4-BE49-F238E27FC236}">
                <a16:creationId xmlns:a16="http://schemas.microsoft.com/office/drawing/2014/main" id="{B8CFE90F-B469-9840-A745-085FC4E26C6D}"/>
              </a:ext>
            </a:extLst>
          </p:cNvPr>
          <p:cNvSpPr/>
          <p:nvPr/>
        </p:nvSpPr>
        <p:spPr>
          <a:xfrm>
            <a:off x="5897879"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20" name="object 671">
            <a:extLst>
              <a:ext uri="{FF2B5EF4-FFF2-40B4-BE49-F238E27FC236}">
                <a16:creationId xmlns:a16="http://schemas.microsoft.com/office/drawing/2014/main" id="{26359987-C815-C444-A0B0-FC1200DEEA6E}"/>
              </a:ext>
            </a:extLst>
          </p:cNvPr>
          <p:cNvSpPr/>
          <p:nvPr/>
        </p:nvSpPr>
        <p:spPr>
          <a:xfrm>
            <a:off x="5957315"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21" name="object 672">
            <a:extLst>
              <a:ext uri="{FF2B5EF4-FFF2-40B4-BE49-F238E27FC236}">
                <a16:creationId xmlns:a16="http://schemas.microsoft.com/office/drawing/2014/main" id="{258071FE-7429-EB4A-B40D-E01F2D20D1D0}"/>
              </a:ext>
            </a:extLst>
          </p:cNvPr>
          <p:cNvSpPr/>
          <p:nvPr/>
        </p:nvSpPr>
        <p:spPr>
          <a:xfrm>
            <a:off x="6015228"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22" name="object 673">
            <a:extLst>
              <a:ext uri="{FF2B5EF4-FFF2-40B4-BE49-F238E27FC236}">
                <a16:creationId xmlns:a16="http://schemas.microsoft.com/office/drawing/2014/main" id="{4B914302-AB4A-F947-ABFE-BA340286E5C3}"/>
              </a:ext>
            </a:extLst>
          </p:cNvPr>
          <p:cNvSpPr/>
          <p:nvPr/>
        </p:nvSpPr>
        <p:spPr>
          <a:xfrm>
            <a:off x="6074664" y="3150870"/>
            <a:ext cx="32384" cy="0"/>
          </a:xfrm>
          <a:custGeom>
            <a:avLst/>
            <a:gdLst/>
            <a:ahLst/>
            <a:cxnLst/>
            <a:rect l="l" t="t" r="r" b="b"/>
            <a:pathLst>
              <a:path w="32385">
                <a:moveTo>
                  <a:pt x="0" y="0"/>
                </a:moveTo>
                <a:lnTo>
                  <a:pt x="32003" y="0"/>
                </a:lnTo>
              </a:path>
            </a:pathLst>
          </a:custGeom>
          <a:ln w="7620">
            <a:solidFill>
              <a:srgbClr val="D8D8D8"/>
            </a:solidFill>
          </a:ln>
        </p:spPr>
        <p:txBody>
          <a:bodyPr wrap="square" lIns="0" tIns="0" rIns="0" bIns="0" rtlCol="0"/>
          <a:lstStyle/>
          <a:p>
            <a:endParaRPr/>
          </a:p>
        </p:txBody>
      </p:sp>
      <p:sp>
        <p:nvSpPr>
          <p:cNvPr id="1723" name="object 674">
            <a:extLst>
              <a:ext uri="{FF2B5EF4-FFF2-40B4-BE49-F238E27FC236}">
                <a16:creationId xmlns:a16="http://schemas.microsoft.com/office/drawing/2014/main" id="{E21BFCB3-B9AB-FA4C-9952-A503791AFAD2}"/>
              </a:ext>
            </a:extLst>
          </p:cNvPr>
          <p:cNvSpPr/>
          <p:nvPr/>
        </p:nvSpPr>
        <p:spPr>
          <a:xfrm>
            <a:off x="6132576"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24" name="object 675">
            <a:extLst>
              <a:ext uri="{FF2B5EF4-FFF2-40B4-BE49-F238E27FC236}">
                <a16:creationId xmlns:a16="http://schemas.microsoft.com/office/drawing/2014/main" id="{A49821CD-7F7D-7047-AFEC-E80653484509}"/>
              </a:ext>
            </a:extLst>
          </p:cNvPr>
          <p:cNvSpPr/>
          <p:nvPr/>
        </p:nvSpPr>
        <p:spPr>
          <a:xfrm>
            <a:off x="6190488"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25" name="object 676">
            <a:extLst>
              <a:ext uri="{FF2B5EF4-FFF2-40B4-BE49-F238E27FC236}">
                <a16:creationId xmlns:a16="http://schemas.microsoft.com/office/drawing/2014/main" id="{C2C82E76-C4B6-1047-A451-C6DCAAFD7235}"/>
              </a:ext>
            </a:extLst>
          </p:cNvPr>
          <p:cNvSpPr/>
          <p:nvPr/>
        </p:nvSpPr>
        <p:spPr>
          <a:xfrm>
            <a:off x="624992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26" name="object 677">
            <a:extLst>
              <a:ext uri="{FF2B5EF4-FFF2-40B4-BE49-F238E27FC236}">
                <a16:creationId xmlns:a16="http://schemas.microsoft.com/office/drawing/2014/main" id="{A035D99E-CB6A-4146-AD66-995697721619}"/>
              </a:ext>
            </a:extLst>
          </p:cNvPr>
          <p:cNvSpPr/>
          <p:nvPr/>
        </p:nvSpPr>
        <p:spPr>
          <a:xfrm>
            <a:off x="6307835"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27" name="object 678">
            <a:extLst>
              <a:ext uri="{FF2B5EF4-FFF2-40B4-BE49-F238E27FC236}">
                <a16:creationId xmlns:a16="http://schemas.microsoft.com/office/drawing/2014/main" id="{DDDF5B7D-A31E-B44C-984D-395A2D8AF7FB}"/>
              </a:ext>
            </a:extLst>
          </p:cNvPr>
          <p:cNvSpPr/>
          <p:nvPr/>
        </p:nvSpPr>
        <p:spPr>
          <a:xfrm>
            <a:off x="636574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28" name="object 679">
            <a:extLst>
              <a:ext uri="{FF2B5EF4-FFF2-40B4-BE49-F238E27FC236}">
                <a16:creationId xmlns:a16="http://schemas.microsoft.com/office/drawing/2014/main" id="{431E71D8-7925-1F49-9D96-616ED2D30BBF}"/>
              </a:ext>
            </a:extLst>
          </p:cNvPr>
          <p:cNvSpPr/>
          <p:nvPr/>
        </p:nvSpPr>
        <p:spPr>
          <a:xfrm>
            <a:off x="6425184"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29" name="object 680">
            <a:extLst>
              <a:ext uri="{FF2B5EF4-FFF2-40B4-BE49-F238E27FC236}">
                <a16:creationId xmlns:a16="http://schemas.microsoft.com/office/drawing/2014/main" id="{69C0AA25-7E94-9C48-8A2B-FB8D7DFD59A8}"/>
              </a:ext>
            </a:extLst>
          </p:cNvPr>
          <p:cNvSpPr/>
          <p:nvPr/>
        </p:nvSpPr>
        <p:spPr>
          <a:xfrm>
            <a:off x="6483096"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30" name="object 681">
            <a:extLst>
              <a:ext uri="{FF2B5EF4-FFF2-40B4-BE49-F238E27FC236}">
                <a16:creationId xmlns:a16="http://schemas.microsoft.com/office/drawing/2014/main" id="{55793B4B-FC5F-DC40-9D80-5429C08DC2AD}"/>
              </a:ext>
            </a:extLst>
          </p:cNvPr>
          <p:cNvSpPr/>
          <p:nvPr/>
        </p:nvSpPr>
        <p:spPr>
          <a:xfrm>
            <a:off x="6542532" y="3150870"/>
            <a:ext cx="32384" cy="0"/>
          </a:xfrm>
          <a:custGeom>
            <a:avLst/>
            <a:gdLst/>
            <a:ahLst/>
            <a:cxnLst/>
            <a:rect l="l" t="t" r="r" b="b"/>
            <a:pathLst>
              <a:path w="32384">
                <a:moveTo>
                  <a:pt x="0" y="0"/>
                </a:moveTo>
                <a:lnTo>
                  <a:pt x="32003" y="0"/>
                </a:lnTo>
              </a:path>
            </a:pathLst>
          </a:custGeom>
          <a:ln w="7620">
            <a:solidFill>
              <a:srgbClr val="D8D8D8"/>
            </a:solidFill>
          </a:ln>
        </p:spPr>
        <p:txBody>
          <a:bodyPr wrap="square" lIns="0" tIns="0" rIns="0" bIns="0" rtlCol="0"/>
          <a:lstStyle/>
          <a:p>
            <a:endParaRPr/>
          </a:p>
        </p:txBody>
      </p:sp>
      <p:sp>
        <p:nvSpPr>
          <p:cNvPr id="1731" name="object 682">
            <a:extLst>
              <a:ext uri="{FF2B5EF4-FFF2-40B4-BE49-F238E27FC236}">
                <a16:creationId xmlns:a16="http://schemas.microsoft.com/office/drawing/2014/main" id="{272CBDCA-B60F-5747-91ED-B059FCFD959A}"/>
              </a:ext>
            </a:extLst>
          </p:cNvPr>
          <p:cNvSpPr/>
          <p:nvPr/>
        </p:nvSpPr>
        <p:spPr>
          <a:xfrm>
            <a:off x="6600444"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32" name="object 683">
            <a:extLst>
              <a:ext uri="{FF2B5EF4-FFF2-40B4-BE49-F238E27FC236}">
                <a16:creationId xmlns:a16="http://schemas.microsoft.com/office/drawing/2014/main" id="{A8413495-6FEF-0E43-8BD4-ACE299F03921}"/>
              </a:ext>
            </a:extLst>
          </p:cNvPr>
          <p:cNvSpPr/>
          <p:nvPr/>
        </p:nvSpPr>
        <p:spPr>
          <a:xfrm>
            <a:off x="6658355"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33" name="object 684">
            <a:extLst>
              <a:ext uri="{FF2B5EF4-FFF2-40B4-BE49-F238E27FC236}">
                <a16:creationId xmlns:a16="http://schemas.microsoft.com/office/drawing/2014/main" id="{FC6FC73A-DD40-0B4E-BEFB-880BFF091FA3}"/>
              </a:ext>
            </a:extLst>
          </p:cNvPr>
          <p:cNvSpPr/>
          <p:nvPr/>
        </p:nvSpPr>
        <p:spPr>
          <a:xfrm>
            <a:off x="6717792"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34" name="object 685">
            <a:extLst>
              <a:ext uri="{FF2B5EF4-FFF2-40B4-BE49-F238E27FC236}">
                <a16:creationId xmlns:a16="http://schemas.microsoft.com/office/drawing/2014/main" id="{1F7DD9FE-6CE2-2042-AFAC-2285261B609C}"/>
              </a:ext>
            </a:extLst>
          </p:cNvPr>
          <p:cNvSpPr/>
          <p:nvPr/>
        </p:nvSpPr>
        <p:spPr>
          <a:xfrm>
            <a:off x="677570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35" name="object 686">
            <a:extLst>
              <a:ext uri="{FF2B5EF4-FFF2-40B4-BE49-F238E27FC236}">
                <a16:creationId xmlns:a16="http://schemas.microsoft.com/office/drawing/2014/main" id="{FC8B1D80-CDDA-B149-8DEF-4585B7DC95A6}"/>
              </a:ext>
            </a:extLst>
          </p:cNvPr>
          <p:cNvSpPr/>
          <p:nvPr/>
        </p:nvSpPr>
        <p:spPr>
          <a:xfrm>
            <a:off x="6833616"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36" name="object 687">
            <a:extLst>
              <a:ext uri="{FF2B5EF4-FFF2-40B4-BE49-F238E27FC236}">
                <a16:creationId xmlns:a16="http://schemas.microsoft.com/office/drawing/2014/main" id="{64BD5CC2-FFF5-1444-9060-87CB3B3FD944}"/>
              </a:ext>
            </a:extLst>
          </p:cNvPr>
          <p:cNvSpPr/>
          <p:nvPr/>
        </p:nvSpPr>
        <p:spPr>
          <a:xfrm>
            <a:off x="6893052"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37" name="object 688">
            <a:extLst>
              <a:ext uri="{FF2B5EF4-FFF2-40B4-BE49-F238E27FC236}">
                <a16:creationId xmlns:a16="http://schemas.microsoft.com/office/drawing/2014/main" id="{704656AC-D13D-AB4B-9676-7E43534E19ED}"/>
              </a:ext>
            </a:extLst>
          </p:cNvPr>
          <p:cNvSpPr/>
          <p:nvPr/>
        </p:nvSpPr>
        <p:spPr>
          <a:xfrm>
            <a:off x="6950964"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38" name="object 689">
            <a:extLst>
              <a:ext uri="{FF2B5EF4-FFF2-40B4-BE49-F238E27FC236}">
                <a16:creationId xmlns:a16="http://schemas.microsoft.com/office/drawing/2014/main" id="{ECDCD7E7-198F-5C44-884F-1C0C0D886DB2}"/>
              </a:ext>
            </a:extLst>
          </p:cNvPr>
          <p:cNvSpPr/>
          <p:nvPr/>
        </p:nvSpPr>
        <p:spPr>
          <a:xfrm>
            <a:off x="7008876"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39" name="object 690">
            <a:extLst>
              <a:ext uri="{FF2B5EF4-FFF2-40B4-BE49-F238E27FC236}">
                <a16:creationId xmlns:a16="http://schemas.microsoft.com/office/drawing/2014/main" id="{A845DB92-BFB8-6A4C-91E5-60D5DEC1230C}"/>
              </a:ext>
            </a:extLst>
          </p:cNvPr>
          <p:cNvSpPr/>
          <p:nvPr/>
        </p:nvSpPr>
        <p:spPr>
          <a:xfrm>
            <a:off x="7068311"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40" name="object 691">
            <a:extLst>
              <a:ext uri="{FF2B5EF4-FFF2-40B4-BE49-F238E27FC236}">
                <a16:creationId xmlns:a16="http://schemas.microsoft.com/office/drawing/2014/main" id="{82B19E96-DA31-4C4B-AE6A-548F4B6825A3}"/>
              </a:ext>
            </a:extLst>
          </p:cNvPr>
          <p:cNvSpPr/>
          <p:nvPr/>
        </p:nvSpPr>
        <p:spPr>
          <a:xfrm>
            <a:off x="712622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41" name="object 692">
            <a:extLst>
              <a:ext uri="{FF2B5EF4-FFF2-40B4-BE49-F238E27FC236}">
                <a16:creationId xmlns:a16="http://schemas.microsoft.com/office/drawing/2014/main" id="{105F4409-5B8D-3B4F-9498-26AA8E56E9F6}"/>
              </a:ext>
            </a:extLst>
          </p:cNvPr>
          <p:cNvSpPr/>
          <p:nvPr/>
        </p:nvSpPr>
        <p:spPr>
          <a:xfrm>
            <a:off x="7185659" y="3150870"/>
            <a:ext cx="32384" cy="0"/>
          </a:xfrm>
          <a:custGeom>
            <a:avLst/>
            <a:gdLst/>
            <a:ahLst/>
            <a:cxnLst/>
            <a:rect l="l" t="t" r="r" b="b"/>
            <a:pathLst>
              <a:path w="32384">
                <a:moveTo>
                  <a:pt x="0" y="0"/>
                </a:moveTo>
                <a:lnTo>
                  <a:pt x="32003" y="0"/>
                </a:lnTo>
              </a:path>
            </a:pathLst>
          </a:custGeom>
          <a:ln w="7620">
            <a:solidFill>
              <a:srgbClr val="D8D8D8"/>
            </a:solidFill>
          </a:ln>
        </p:spPr>
        <p:txBody>
          <a:bodyPr wrap="square" lIns="0" tIns="0" rIns="0" bIns="0" rtlCol="0"/>
          <a:lstStyle/>
          <a:p>
            <a:endParaRPr/>
          </a:p>
        </p:txBody>
      </p:sp>
      <p:sp>
        <p:nvSpPr>
          <p:cNvPr id="1742" name="object 693">
            <a:extLst>
              <a:ext uri="{FF2B5EF4-FFF2-40B4-BE49-F238E27FC236}">
                <a16:creationId xmlns:a16="http://schemas.microsoft.com/office/drawing/2014/main" id="{A65E67EA-BE86-C24B-9C22-B2B9CA0AE98F}"/>
              </a:ext>
            </a:extLst>
          </p:cNvPr>
          <p:cNvSpPr/>
          <p:nvPr/>
        </p:nvSpPr>
        <p:spPr>
          <a:xfrm>
            <a:off x="7243571"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43" name="object 694">
            <a:extLst>
              <a:ext uri="{FF2B5EF4-FFF2-40B4-BE49-F238E27FC236}">
                <a16:creationId xmlns:a16="http://schemas.microsoft.com/office/drawing/2014/main" id="{E07D34CF-E2D4-CB41-853B-897418228CFC}"/>
              </a:ext>
            </a:extLst>
          </p:cNvPr>
          <p:cNvSpPr/>
          <p:nvPr/>
        </p:nvSpPr>
        <p:spPr>
          <a:xfrm>
            <a:off x="730148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44" name="object 695">
            <a:extLst>
              <a:ext uri="{FF2B5EF4-FFF2-40B4-BE49-F238E27FC236}">
                <a16:creationId xmlns:a16="http://schemas.microsoft.com/office/drawing/2014/main" id="{92847D42-63AC-4A4A-B365-F55C26242E56}"/>
              </a:ext>
            </a:extLst>
          </p:cNvPr>
          <p:cNvSpPr/>
          <p:nvPr/>
        </p:nvSpPr>
        <p:spPr>
          <a:xfrm>
            <a:off x="7360919"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45" name="object 696">
            <a:extLst>
              <a:ext uri="{FF2B5EF4-FFF2-40B4-BE49-F238E27FC236}">
                <a16:creationId xmlns:a16="http://schemas.microsoft.com/office/drawing/2014/main" id="{8423F59E-9257-E442-B816-3130497A161C}"/>
              </a:ext>
            </a:extLst>
          </p:cNvPr>
          <p:cNvSpPr/>
          <p:nvPr/>
        </p:nvSpPr>
        <p:spPr>
          <a:xfrm>
            <a:off x="7418832"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46" name="object 697">
            <a:extLst>
              <a:ext uri="{FF2B5EF4-FFF2-40B4-BE49-F238E27FC236}">
                <a16:creationId xmlns:a16="http://schemas.microsoft.com/office/drawing/2014/main" id="{60DE2054-34B9-6F41-9A20-0AC661C61266}"/>
              </a:ext>
            </a:extLst>
          </p:cNvPr>
          <p:cNvSpPr/>
          <p:nvPr/>
        </p:nvSpPr>
        <p:spPr>
          <a:xfrm>
            <a:off x="7476744"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47" name="object 698">
            <a:extLst>
              <a:ext uri="{FF2B5EF4-FFF2-40B4-BE49-F238E27FC236}">
                <a16:creationId xmlns:a16="http://schemas.microsoft.com/office/drawing/2014/main" id="{8DB908EA-890A-B542-87E5-0D2A046C180D}"/>
              </a:ext>
            </a:extLst>
          </p:cNvPr>
          <p:cNvSpPr/>
          <p:nvPr/>
        </p:nvSpPr>
        <p:spPr>
          <a:xfrm>
            <a:off x="7536180"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48" name="object 699">
            <a:extLst>
              <a:ext uri="{FF2B5EF4-FFF2-40B4-BE49-F238E27FC236}">
                <a16:creationId xmlns:a16="http://schemas.microsoft.com/office/drawing/2014/main" id="{6B22D5FA-0DED-064C-BFA6-7F7F2EDF1DF0}"/>
              </a:ext>
            </a:extLst>
          </p:cNvPr>
          <p:cNvSpPr/>
          <p:nvPr/>
        </p:nvSpPr>
        <p:spPr>
          <a:xfrm>
            <a:off x="7594092"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49" name="object 700">
            <a:extLst>
              <a:ext uri="{FF2B5EF4-FFF2-40B4-BE49-F238E27FC236}">
                <a16:creationId xmlns:a16="http://schemas.microsoft.com/office/drawing/2014/main" id="{DE8BD3BF-05B6-B543-B831-96AA9B3ADBB5}"/>
              </a:ext>
            </a:extLst>
          </p:cNvPr>
          <p:cNvSpPr/>
          <p:nvPr/>
        </p:nvSpPr>
        <p:spPr>
          <a:xfrm>
            <a:off x="765200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50" name="object 701">
            <a:extLst>
              <a:ext uri="{FF2B5EF4-FFF2-40B4-BE49-F238E27FC236}">
                <a16:creationId xmlns:a16="http://schemas.microsoft.com/office/drawing/2014/main" id="{92102385-FD51-8341-B714-D1C3A294146A}"/>
              </a:ext>
            </a:extLst>
          </p:cNvPr>
          <p:cNvSpPr/>
          <p:nvPr/>
        </p:nvSpPr>
        <p:spPr>
          <a:xfrm>
            <a:off x="7711440" y="3150870"/>
            <a:ext cx="15240" cy="0"/>
          </a:xfrm>
          <a:custGeom>
            <a:avLst/>
            <a:gdLst/>
            <a:ahLst/>
            <a:cxnLst/>
            <a:rect l="l" t="t" r="r" b="b"/>
            <a:pathLst>
              <a:path w="15240">
                <a:moveTo>
                  <a:pt x="0" y="0"/>
                </a:moveTo>
                <a:lnTo>
                  <a:pt x="15240" y="0"/>
                </a:lnTo>
              </a:path>
            </a:pathLst>
          </a:custGeom>
          <a:ln w="7620">
            <a:solidFill>
              <a:srgbClr val="D8D8D8"/>
            </a:solidFill>
          </a:ln>
        </p:spPr>
        <p:txBody>
          <a:bodyPr wrap="square" lIns="0" tIns="0" rIns="0" bIns="0" rtlCol="0"/>
          <a:lstStyle/>
          <a:p>
            <a:endParaRPr/>
          </a:p>
        </p:txBody>
      </p:sp>
      <p:sp>
        <p:nvSpPr>
          <p:cNvPr id="1751" name="object 702">
            <a:extLst>
              <a:ext uri="{FF2B5EF4-FFF2-40B4-BE49-F238E27FC236}">
                <a16:creationId xmlns:a16="http://schemas.microsoft.com/office/drawing/2014/main" id="{02D616F3-4E13-DA43-8408-B7F503555243}"/>
              </a:ext>
            </a:extLst>
          </p:cNvPr>
          <p:cNvSpPr/>
          <p:nvPr/>
        </p:nvSpPr>
        <p:spPr>
          <a:xfrm>
            <a:off x="4006596" y="316839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52" name="object 703">
            <a:extLst>
              <a:ext uri="{FF2B5EF4-FFF2-40B4-BE49-F238E27FC236}">
                <a16:creationId xmlns:a16="http://schemas.microsoft.com/office/drawing/2014/main" id="{6D4CD2D1-126F-9F49-9501-96D704873C06}"/>
              </a:ext>
            </a:extLst>
          </p:cNvPr>
          <p:cNvSpPr/>
          <p:nvPr/>
        </p:nvSpPr>
        <p:spPr>
          <a:xfrm>
            <a:off x="4006596" y="3226308"/>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53" name="object 704">
            <a:extLst>
              <a:ext uri="{FF2B5EF4-FFF2-40B4-BE49-F238E27FC236}">
                <a16:creationId xmlns:a16="http://schemas.microsoft.com/office/drawing/2014/main" id="{D168E05C-F950-094E-B14C-C176F996F88B}"/>
              </a:ext>
            </a:extLst>
          </p:cNvPr>
          <p:cNvSpPr/>
          <p:nvPr/>
        </p:nvSpPr>
        <p:spPr>
          <a:xfrm>
            <a:off x="4006596" y="3284220"/>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54" name="object 705">
            <a:extLst>
              <a:ext uri="{FF2B5EF4-FFF2-40B4-BE49-F238E27FC236}">
                <a16:creationId xmlns:a16="http://schemas.microsoft.com/office/drawing/2014/main" id="{1BAC0B3C-CB02-5B4E-9A11-A05E98630336}"/>
              </a:ext>
            </a:extLst>
          </p:cNvPr>
          <p:cNvSpPr/>
          <p:nvPr/>
        </p:nvSpPr>
        <p:spPr>
          <a:xfrm>
            <a:off x="4006596" y="334365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55" name="object 706">
            <a:extLst>
              <a:ext uri="{FF2B5EF4-FFF2-40B4-BE49-F238E27FC236}">
                <a16:creationId xmlns:a16="http://schemas.microsoft.com/office/drawing/2014/main" id="{2E750999-D763-3543-8717-B83822C82D6F}"/>
              </a:ext>
            </a:extLst>
          </p:cNvPr>
          <p:cNvSpPr/>
          <p:nvPr/>
        </p:nvSpPr>
        <p:spPr>
          <a:xfrm>
            <a:off x="4006596" y="3401567"/>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56" name="object 707">
            <a:extLst>
              <a:ext uri="{FF2B5EF4-FFF2-40B4-BE49-F238E27FC236}">
                <a16:creationId xmlns:a16="http://schemas.microsoft.com/office/drawing/2014/main" id="{AC317FD3-21A4-6740-B639-AC978E6782C2}"/>
              </a:ext>
            </a:extLst>
          </p:cNvPr>
          <p:cNvSpPr/>
          <p:nvPr/>
        </p:nvSpPr>
        <p:spPr>
          <a:xfrm>
            <a:off x="4006596" y="3460241"/>
            <a:ext cx="7620" cy="0"/>
          </a:xfrm>
          <a:custGeom>
            <a:avLst/>
            <a:gdLst/>
            <a:ahLst/>
            <a:cxnLst/>
            <a:rect l="l" t="t" r="r" b="b"/>
            <a:pathLst>
              <a:path w="7620">
                <a:moveTo>
                  <a:pt x="0" y="0"/>
                </a:moveTo>
                <a:lnTo>
                  <a:pt x="7619" y="0"/>
                </a:lnTo>
              </a:path>
            </a:pathLst>
          </a:custGeom>
          <a:ln w="32003">
            <a:solidFill>
              <a:srgbClr val="D8D8D8"/>
            </a:solidFill>
          </a:ln>
        </p:spPr>
        <p:txBody>
          <a:bodyPr wrap="square" lIns="0" tIns="0" rIns="0" bIns="0" rtlCol="0"/>
          <a:lstStyle/>
          <a:p>
            <a:endParaRPr/>
          </a:p>
        </p:txBody>
      </p:sp>
      <p:sp>
        <p:nvSpPr>
          <p:cNvPr id="1757" name="object 708">
            <a:extLst>
              <a:ext uri="{FF2B5EF4-FFF2-40B4-BE49-F238E27FC236}">
                <a16:creationId xmlns:a16="http://schemas.microsoft.com/office/drawing/2014/main" id="{A724FA1E-8064-2149-95BA-7126FAB688A3}"/>
              </a:ext>
            </a:extLst>
          </p:cNvPr>
          <p:cNvSpPr/>
          <p:nvPr/>
        </p:nvSpPr>
        <p:spPr>
          <a:xfrm>
            <a:off x="4006596" y="3518916"/>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58" name="object 709">
            <a:extLst>
              <a:ext uri="{FF2B5EF4-FFF2-40B4-BE49-F238E27FC236}">
                <a16:creationId xmlns:a16="http://schemas.microsoft.com/office/drawing/2014/main" id="{333D4355-13EE-CD4B-876F-8BFE97EFC11B}"/>
              </a:ext>
            </a:extLst>
          </p:cNvPr>
          <p:cNvSpPr/>
          <p:nvPr/>
        </p:nvSpPr>
        <p:spPr>
          <a:xfrm>
            <a:off x="4006596" y="3576828"/>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59" name="object 710">
            <a:extLst>
              <a:ext uri="{FF2B5EF4-FFF2-40B4-BE49-F238E27FC236}">
                <a16:creationId xmlns:a16="http://schemas.microsoft.com/office/drawing/2014/main" id="{A9326C8B-3C58-B642-AFAA-EF500663F200}"/>
              </a:ext>
            </a:extLst>
          </p:cNvPr>
          <p:cNvSpPr/>
          <p:nvPr/>
        </p:nvSpPr>
        <p:spPr>
          <a:xfrm>
            <a:off x="4006596" y="3636264"/>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60" name="object 711">
            <a:extLst>
              <a:ext uri="{FF2B5EF4-FFF2-40B4-BE49-F238E27FC236}">
                <a16:creationId xmlns:a16="http://schemas.microsoft.com/office/drawing/2014/main" id="{18F3DDD9-48EB-9640-98E9-0A9470C0BD8A}"/>
              </a:ext>
            </a:extLst>
          </p:cNvPr>
          <p:cNvSpPr/>
          <p:nvPr/>
        </p:nvSpPr>
        <p:spPr>
          <a:xfrm>
            <a:off x="4006596" y="3694176"/>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61" name="object 712">
            <a:extLst>
              <a:ext uri="{FF2B5EF4-FFF2-40B4-BE49-F238E27FC236}">
                <a16:creationId xmlns:a16="http://schemas.microsoft.com/office/drawing/2014/main" id="{216CB506-B485-2447-8AD2-F1D966B386ED}"/>
              </a:ext>
            </a:extLst>
          </p:cNvPr>
          <p:cNvSpPr/>
          <p:nvPr/>
        </p:nvSpPr>
        <p:spPr>
          <a:xfrm>
            <a:off x="4006596" y="3752088"/>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62" name="object 713">
            <a:extLst>
              <a:ext uri="{FF2B5EF4-FFF2-40B4-BE49-F238E27FC236}">
                <a16:creationId xmlns:a16="http://schemas.microsoft.com/office/drawing/2014/main" id="{631A65F2-4D2F-004A-AFF6-C33078C7C110}"/>
              </a:ext>
            </a:extLst>
          </p:cNvPr>
          <p:cNvSpPr/>
          <p:nvPr/>
        </p:nvSpPr>
        <p:spPr>
          <a:xfrm>
            <a:off x="4006596" y="3811523"/>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63" name="object 714">
            <a:extLst>
              <a:ext uri="{FF2B5EF4-FFF2-40B4-BE49-F238E27FC236}">
                <a16:creationId xmlns:a16="http://schemas.microsoft.com/office/drawing/2014/main" id="{CFBC95E3-2E06-124C-9D87-47A67F73E4E0}"/>
              </a:ext>
            </a:extLst>
          </p:cNvPr>
          <p:cNvSpPr/>
          <p:nvPr/>
        </p:nvSpPr>
        <p:spPr>
          <a:xfrm>
            <a:off x="4006596" y="386943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64" name="object 715">
            <a:extLst>
              <a:ext uri="{FF2B5EF4-FFF2-40B4-BE49-F238E27FC236}">
                <a16:creationId xmlns:a16="http://schemas.microsoft.com/office/drawing/2014/main" id="{C8DE329F-E8A4-9043-9B5E-279096565EAC}"/>
              </a:ext>
            </a:extLst>
          </p:cNvPr>
          <p:cNvSpPr/>
          <p:nvPr/>
        </p:nvSpPr>
        <p:spPr>
          <a:xfrm>
            <a:off x="4006596" y="3927347"/>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65" name="object 716">
            <a:extLst>
              <a:ext uri="{FF2B5EF4-FFF2-40B4-BE49-F238E27FC236}">
                <a16:creationId xmlns:a16="http://schemas.microsoft.com/office/drawing/2014/main" id="{DD7A1471-1D33-C54E-8C8E-189C53ADCB43}"/>
              </a:ext>
            </a:extLst>
          </p:cNvPr>
          <p:cNvSpPr/>
          <p:nvPr/>
        </p:nvSpPr>
        <p:spPr>
          <a:xfrm>
            <a:off x="4006596" y="3986784"/>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66" name="object 717">
            <a:extLst>
              <a:ext uri="{FF2B5EF4-FFF2-40B4-BE49-F238E27FC236}">
                <a16:creationId xmlns:a16="http://schemas.microsoft.com/office/drawing/2014/main" id="{C8EB8E8B-5E26-4846-A104-2F2F8553BDCD}"/>
              </a:ext>
            </a:extLst>
          </p:cNvPr>
          <p:cNvSpPr/>
          <p:nvPr/>
        </p:nvSpPr>
        <p:spPr>
          <a:xfrm>
            <a:off x="4006596" y="4044696"/>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67" name="object 718">
            <a:extLst>
              <a:ext uri="{FF2B5EF4-FFF2-40B4-BE49-F238E27FC236}">
                <a16:creationId xmlns:a16="http://schemas.microsoft.com/office/drawing/2014/main" id="{EC3E80DA-B02F-954D-A957-CB7A078BBBFE}"/>
              </a:ext>
            </a:extLst>
          </p:cNvPr>
          <p:cNvSpPr/>
          <p:nvPr/>
        </p:nvSpPr>
        <p:spPr>
          <a:xfrm>
            <a:off x="4006596" y="4104132"/>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68" name="object 719">
            <a:extLst>
              <a:ext uri="{FF2B5EF4-FFF2-40B4-BE49-F238E27FC236}">
                <a16:creationId xmlns:a16="http://schemas.microsoft.com/office/drawing/2014/main" id="{30EA46DD-D0C3-4649-ACAE-227C9F9EB020}"/>
              </a:ext>
            </a:extLst>
          </p:cNvPr>
          <p:cNvSpPr/>
          <p:nvPr/>
        </p:nvSpPr>
        <p:spPr>
          <a:xfrm>
            <a:off x="4006596" y="4162044"/>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69" name="object 720">
            <a:extLst>
              <a:ext uri="{FF2B5EF4-FFF2-40B4-BE49-F238E27FC236}">
                <a16:creationId xmlns:a16="http://schemas.microsoft.com/office/drawing/2014/main" id="{C6E4669C-0476-3D4C-A812-2D69FCCBE76F}"/>
              </a:ext>
            </a:extLst>
          </p:cNvPr>
          <p:cNvSpPr/>
          <p:nvPr/>
        </p:nvSpPr>
        <p:spPr>
          <a:xfrm>
            <a:off x="4006596" y="421995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70" name="object 721">
            <a:extLst>
              <a:ext uri="{FF2B5EF4-FFF2-40B4-BE49-F238E27FC236}">
                <a16:creationId xmlns:a16="http://schemas.microsoft.com/office/drawing/2014/main" id="{72EDF184-4D04-1640-BDCC-E9FBDBDF2688}"/>
              </a:ext>
            </a:extLst>
          </p:cNvPr>
          <p:cNvSpPr/>
          <p:nvPr/>
        </p:nvSpPr>
        <p:spPr>
          <a:xfrm>
            <a:off x="4006596" y="4279391"/>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71" name="object 722">
            <a:extLst>
              <a:ext uri="{FF2B5EF4-FFF2-40B4-BE49-F238E27FC236}">
                <a16:creationId xmlns:a16="http://schemas.microsoft.com/office/drawing/2014/main" id="{1C4C831A-265A-8C4B-8CA8-414F0DC9E7AF}"/>
              </a:ext>
            </a:extLst>
          </p:cNvPr>
          <p:cNvSpPr/>
          <p:nvPr/>
        </p:nvSpPr>
        <p:spPr>
          <a:xfrm>
            <a:off x="4006596" y="4337303"/>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72" name="object 723">
            <a:extLst>
              <a:ext uri="{FF2B5EF4-FFF2-40B4-BE49-F238E27FC236}">
                <a16:creationId xmlns:a16="http://schemas.microsoft.com/office/drawing/2014/main" id="{99209D73-BECA-3C40-B35F-A3BDB66844D8}"/>
              </a:ext>
            </a:extLst>
          </p:cNvPr>
          <p:cNvSpPr/>
          <p:nvPr/>
        </p:nvSpPr>
        <p:spPr>
          <a:xfrm>
            <a:off x="4006596" y="4395216"/>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73" name="object 724">
            <a:extLst>
              <a:ext uri="{FF2B5EF4-FFF2-40B4-BE49-F238E27FC236}">
                <a16:creationId xmlns:a16="http://schemas.microsoft.com/office/drawing/2014/main" id="{0086667F-CAA3-0149-A820-D5B85A644B9E}"/>
              </a:ext>
            </a:extLst>
          </p:cNvPr>
          <p:cNvSpPr/>
          <p:nvPr/>
        </p:nvSpPr>
        <p:spPr>
          <a:xfrm>
            <a:off x="4006596" y="4454652"/>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74" name="object 725">
            <a:extLst>
              <a:ext uri="{FF2B5EF4-FFF2-40B4-BE49-F238E27FC236}">
                <a16:creationId xmlns:a16="http://schemas.microsoft.com/office/drawing/2014/main" id="{25DE5021-C46B-AE46-982E-AC46605B364A}"/>
              </a:ext>
            </a:extLst>
          </p:cNvPr>
          <p:cNvSpPr/>
          <p:nvPr/>
        </p:nvSpPr>
        <p:spPr>
          <a:xfrm>
            <a:off x="4006596" y="4512564"/>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75" name="object 726">
            <a:extLst>
              <a:ext uri="{FF2B5EF4-FFF2-40B4-BE49-F238E27FC236}">
                <a16:creationId xmlns:a16="http://schemas.microsoft.com/office/drawing/2014/main" id="{A9932953-D4E9-1D49-83FB-902A55EE3F77}"/>
              </a:ext>
            </a:extLst>
          </p:cNvPr>
          <p:cNvSpPr/>
          <p:nvPr/>
        </p:nvSpPr>
        <p:spPr>
          <a:xfrm>
            <a:off x="4006596" y="4571238"/>
            <a:ext cx="7620" cy="0"/>
          </a:xfrm>
          <a:custGeom>
            <a:avLst/>
            <a:gdLst/>
            <a:ahLst/>
            <a:cxnLst/>
            <a:rect l="l" t="t" r="r" b="b"/>
            <a:pathLst>
              <a:path w="7620">
                <a:moveTo>
                  <a:pt x="0" y="0"/>
                </a:moveTo>
                <a:lnTo>
                  <a:pt x="7619" y="0"/>
                </a:lnTo>
              </a:path>
            </a:pathLst>
          </a:custGeom>
          <a:ln w="32004">
            <a:solidFill>
              <a:srgbClr val="D8D8D8"/>
            </a:solidFill>
          </a:ln>
        </p:spPr>
        <p:txBody>
          <a:bodyPr wrap="square" lIns="0" tIns="0" rIns="0" bIns="0" rtlCol="0"/>
          <a:lstStyle/>
          <a:p>
            <a:endParaRPr/>
          </a:p>
        </p:txBody>
      </p:sp>
      <p:sp>
        <p:nvSpPr>
          <p:cNvPr id="1776" name="object 727">
            <a:extLst>
              <a:ext uri="{FF2B5EF4-FFF2-40B4-BE49-F238E27FC236}">
                <a16:creationId xmlns:a16="http://schemas.microsoft.com/office/drawing/2014/main" id="{8E45811F-116C-F74A-983A-485C88B5BA98}"/>
              </a:ext>
            </a:extLst>
          </p:cNvPr>
          <p:cNvSpPr/>
          <p:nvPr/>
        </p:nvSpPr>
        <p:spPr>
          <a:xfrm>
            <a:off x="4006596" y="4629911"/>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77" name="object 728">
            <a:extLst>
              <a:ext uri="{FF2B5EF4-FFF2-40B4-BE49-F238E27FC236}">
                <a16:creationId xmlns:a16="http://schemas.microsoft.com/office/drawing/2014/main" id="{A819AB71-957B-DA43-99B8-09DA67B746A0}"/>
              </a:ext>
            </a:extLst>
          </p:cNvPr>
          <p:cNvSpPr/>
          <p:nvPr/>
        </p:nvSpPr>
        <p:spPr>
          <a:xfrm>
            <a:off x="4006596" y="4687823"/>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78" name="object 729">
            <a:extLst>
              <a:ext uri="{FF2B5EF4-FFF2-40B4-BE49-F238E27FC236}">
                <a16:creationId xmlns:a16="http://schemas.microsoft.com/office/drawing/2014/main" id="{E470B943-676E-8C42-B1C9-337D5EDA570B}"/>
              </a:ext>
            </a:extLst>
          </p:cNvPr>
          <p:cNvSpPr/>
          <p:nvPr/>
        </p:nvSpPr>
        <p:spPr>
          <a:xfrm>
            <a:off x="4006596" y="4747260"/>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79" name="object 730">
            <a:extLst>
              <a:ext uri="{FF2B5EF4-FFF2-40B4-BE49-F238E27FC236}">
                <a16:creationId xmlns:a16="http://schemas.microsoft.com/office/drawing/2014/main" id="{79C8347C-BBA5-DA43-BD10-4C73A199E8B7}"/>
              </a:ext>
            </a:extLst>
          </p:cNvPr>
          <p:cNvSpPr/>
          <p:nvPr/>
        </p:nvSpPr>
        <p:spPr>
          <a:xfrm>
            <a:off x="4006596" y="4805171"/>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80" name="object 731">
            <a:extLst>
              <a:ext uri="{FF2B5EF4-FFF2-40B4-BE49-F238E27FC236}">
                <a16:creationId xmlns:a16="http://schemas.microsoft.com/office/drawing/2014/main" id="{BDC16242-5AB0-F749-AB8E-6FECCF1E0582}"/>
              </a:ext>
            </a:extLst>
          </p:cNvPr>
          <p:cNvSpPr/>
          <p:nvPr/>
        </p:nvSpPr>
        <p:spPr>
          <a:xfrm>
            <a:off x="4006596" y="4863084"/>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81" name="object 732">
            <a:extLst>
              <a:ext uri="{FF2B5EF4-FFF2-40B4-BE49-F238E27FC236}">
                <a16:creationId xmlns:a16="http://schemas.microsoft.com/office/drawing/2014/main" id="{D962098E-C31A-F842-8E21-C0478163BB71}"/>
              </a:ext>
            </a:extLst>
          </p:cNvPr>
          <p:cNvSpPr/>
          <p:nvPr/>
        </p:nvSpPr>
        <p:spPr>
          <a:xfrm>
            <a:off x="4006596" y="4922520"/>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82" name="object 733">
            <a:extLst>
              <a:ext uri="{FF2B5EF4-FFF2-40B4-BE49-F238E27FC236}">
                <a16:creationId xmlns:a16="http://schemas.microsoft.com/office/drawing/2014/main" id="{11CC2F47-EB15-4D43-AA8A-8BF2BB204EB8}"/>
              </a:ext>
            </a:extLst>
          </p:cNvPr>
          <p:cNvSpPr/>
          <p:nvPr/>
        </p:nvSpPr>
        <p:spPr>
          <a:xfrm>
            <a:off x="4006596" y="4980432"/>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83" name="object 734">
            <a:extLst>
              <a:ext uri="{FF2B5EF4-FFF2-40B4-BE49-F238E27FC236}">
                <a16:creationId xmlns:a16="http://schemas.microsoft.com/office/drawing/2014/main" id="{030E7EE3-7926-9F48-8515-71A6D91AB419}"/>
              </a:ext>
            </a:extLst>
          </p:cNvPr>
          <p:cNvSpPr/>
          <p:nvPr/>
        </p:nvSpPr>
        <p:spPr>
          <a:xfrm>
            <a:off x="4006596" y="5038344"/>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84" name="object 735">
            <a:extLst>
              <a:ext uri="{FF2B5EF4-FFF2-40B4-BE49-F238E27FC236}">
                <a16:creationId xmlns:a16="http://schemas.microsoft.com/office/drawing/2014/main" id="{7BB9C21B-AAFB-4542-A5BA-B90B3AEC960D}"/>
              </a:ext>
            </a:extLst>
          </p:cNvPr>
          <p:cNvSpPr/>
          <p:nvPr/>
        </p:nvSpPr>
        <p:spPr>
          <a:xfrm>
            <a:off x="4006596" y="5097780"/>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85" name="object 736">
            <a:extLst>
              <a:ext uri="{FF2B5EF4-FFF2-40B4-BE49-F238E27FC236}">
                <a16:creationId xmlns:a16="http://schemas.microsoft.com/office/drawing/2014/main" id="{5DD0091E-825E-F04A-A7D3-5FE486109D33}"/>
              </a:ext>
            </a:extLst>
          </p:cNvPr>
          <p:cNvSpPr/>
          <p:nvPr/>
        </p:nvSpPr>
        <p:spPr>
          <a:xfrm>
            <a:off x="4006596" y="5155691"/>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86" name="object 737">
            <a:extLst>
              <a:ext uri="{FF2B5EF4-FFF2-40B4-BE49-F238E27FC236}">
                <a16:creationId xmlns:a16="http://schemas.microsoft.com/office/drawing/2014/main" id="{6687D189-AC05-E044-9879-7D7A7571A4A1}"/>
              </a:ext>
            </a:extLst>
          </p:cNvPr>
          <p:cNvSpPr/>
          <p:nvPr/>
        </p:nvSpPr>
        <p:spPr>
          <a:xfrm>
            <a:off x="4006596" y="5214366"/>
            <a:ext cx="7620" cy="0"/>
          </a:xfrm>
          <a:custGeom>
            <a:avLst/>
            <a:gdLst/>
            <a:ahLst/>
            <a:cxnLst/>
            <a:rect l="l" t="t" r="r" b="b"/>
            <a:pathLst>
              <a:path w="7620">
                <a:moveTo>
                  <a:pt x="0" y="0"/>
                </a:moveTo>
                <a:lnTo>
                  <a:pt x="7619" y="0"/>
                </a:lnTo>
              </a:path>
            </a:pathLst>
          </a:custGeom>
          <a:ln w="32003">
            <a:solidFill>
              <a:srgbClr val="D8D8D8"/>
            </a:solidFill>
          </a:ln>
        </p:spPr>
        <p:txBody>
          <a:bodyPr wrap="square" lIns="0" tIns="0" rIns="0" bIns="0" rtlCol="0"/>
          <a:lstStyle/>
          <a:p>
            <a:endParaRPr/>
          </a:p>
        </p:txBody>
      </p:sp>
      <p:sp>
        <p:nvSpPr>
          <p:cNvPr id="1787" name="object 738">
            <a:extLst>
              <a:ext uri="{FF2B5EF4-FFF2-40B4-BE49-F238E27FC236}">
                <a16:creationId xmlns:a16="http://schemas.microsoft.com/office/drawing/2014/main" id="{43C32692-E6BD-4946-9D51-37669B6AA5FA}"/>
              </a:ext>
            </a:extLst>
          </p:cNvPr>
          <p:cNvSpPr/>
          <p:nvPr/>
        </p:nvSpPr>
        <p:spPr>
          <a:xfrm>
            <a:off x="4006596" y="5273040"/>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88" name="object 739">
            <a:extLst>
              <a:ext uri="{FF2B5EF4-FFF2-40B4-BE49-F238E27FC236}">
                <a16:creationId xmlns:a16="http://schemas.microsoft.com/office/drawing/2014/main" id="{49F822E7-EF9F-7142-93CA-B767481BAA70}"/>
              </a:ext>
            </a:extLst>
          </p:cNvPr>
          <p:cNvSpPr/>
          <p:nvPr/>
        </p:nvSpPr>
        <p:spPr>
          <a:xfrm>
            <a:off x="4006596" y="5330952"/>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89" name="object 740">
            <a:extLst>
              <a:ext uri="{FF2B5EF4-FFF2-40B4-BE49-F238E27FC236}">
                <a16:creationId xmlns:a16="http://schemas.microsoft.com/office/drawing/2014/main" id="{3D467ADD-7AEC-F84A-BAE7-AA04FD249477}"/>
              </a:ext>
            </a:extLst>
          </p:cNvPr>
          <p:cNvSpPr/>
          <p:nvPr/>
        </p:nvSpPr>
        <p:spPr>
          <a:xfrm>
            <a:off x="4006596" y="5390388"/>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90" name="object 741">
            <a:extLst>
              <a:ext uri="{FF2B5EF4-FFF2-40B4-BE49-F238E27FC236}">
                <a16:creationId xmlns:a16="http://schemas.microsoft.com/office/drawing/2014/main" id="{89708DD0-D63D-7247-B683-45E196C06165}"/>
              </a:ext>
            </a:extLst>
          </p:cNvPr>
          <p:cNvSpPr/>
          <p:nvPr/>
        </p:nvSpPr>
        <p:spPr>
          <a:xfrm>
            <a:off x="4006596" y="5448300"/>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91" name="object 742">
            <a:extLst>
              <a:ext uri="{FF2B5EF4-FFF2-40B4-BE49-F238E27FC236}">
                <a16:creationId xmlns:a16="http://schemas.microsoft.com/office/drawing/2014/main" id="{6F11A79A-19DA-774A-A36C-B8F01839EB90}"/>
              </a:ext>
            </a:extLst>
          </p:cNvPr>
          <p:cNvSpPr/>
          <p:nvPr/>
        </p:nvSpPr>
        <p:spPr>
          <a:xfrm>
            <a:off x="4006596" y="5506212"/>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92" name="object 743">
            <a:extLst>
              <a:ext uri="{FF2B5EF4-FFF2-40B4-BE49-F238E27FC236}">
                <a16:creationId xmlns:a16="http://schemas.microsoft.com/office/drawing/2014/main" id="{72473420-7310-1348-A402-FDA495B1B590}"/>
              </a:ext>
            </a:extLst>
          </p:cNvPr>
          <p:cNvSpPr/>
          <p:nvPr/>
        </p:nvSpPr>
        <p:spPr>
          <a:xfrm>
            <a:off x="4006596" y="5565648"/>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93" name="object 744">
            <a:extLst>
              <a:ext uri="{FF2B5EF4-FFF2-40B4-BE49-F238E27FC236}">
                <a16:creationId xmlns:a16="http://schemas.microsoft.com/office/drawing/2014/main" id="{24B18439-9654-2046-BD56-99516F14A737}"/>
              </a:ext>
            </a:extLst>
          </p:cNvPr>
          <p:cNvSpPr/>
          <p:nvPr/>
        </p:nvSpPr>
        <p:spPr>
          <a:xfrm>
            <a:off x="4006596" y="5623559"/>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94" name="object 745">
            <a:extLst>
              <a:ext uri="{FF2B5EF4-FFF2-40B4-BE49-F238E27FC236}">
                <a16:creationId xmlns:a16="http://schemas.microsoft.com/office/drawing/2014/main" id="{626A99E5-2769-B54C-BA86-3D891012F00C}"/>
              </a:ext>
            </a:extLst>
          </p:cNvPr>
          <p:cNvSpPr/>
          <p:nvPr/>
        </p:nvSpPr>
        <p:spPr>
          <a:xfrm>
            <a:off x="4006596" y="5681471"/>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95" name="object 746">
            <a:extLst>
              <a:ext uri="{FF2B5EF4-FFF2-40B4-BE49-F238E27FC236}">
                <a16:creationId xmlns:a16="http://schemas.microsoft.com/office/drawing/2014/main" id="{4543F8F7-1253-A043-9481-15056D7A7813}"/>
              </a:ext>
            </a:extLst>
          </p:cNvPr>
          <p:cNvSpPr/>
          <p:nvPr/>
        </p:nvSpPr>
        <p:spPr>
          <a:xfrm>
            <a:off x="4006596" y="5740908"/>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96" name="object 747">
            <a:extLst>
              <a:ext uri="{FF2B5EF4-FFF2-40B4-BE49-F238E27FC236}">
                <a16:creationId xmlns:a16="http://schemas.microsoft.com/office/drawing/2014/main" id="{503EF9BB-5694-9D41-8B2A-E499E58C8507}"/>
              </a:ext>
            </a:extLst>
          </p:cNvPr>
          <p:cNvSpPr/>
          <p:nvPr/>
        </p:nvSpPr>
        <p:spPr>
          <a:xfrm>
            <a:off x="4006596" y="5798820"/>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97" name="object 748">
            <a:extLst>
              <a:ext uri="{FF2B5EF4-FFF2-40B4-BE49-F238E27FC236}">
                <a16:creationId xmlns:a16="http://schemas.microsoft.com/office/drawing/2014/main" id="{38E0CF5D-ED36-2D43-BDFB-105A6950A29E}"/>
              </a:ext>
            </a:extLst>
          </p:cNvPr>
          <p:cNvSpPr/>
          <p:nvPr/>
        </p:nvSpPr>
        <p:spPr>
          <a:xfrm>
            <a:off x="4006596" y="585825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98" name="object 749">
            <a:extLst>
              <a:ext uri="{FF2B5EF4-FFF2-40B4-BE49-F238E27FC236}">
                <a16:creationId xmlns:a16="http://schemas.microsoft.com/office/drawing/2014/main" id="{15D17069-33E0-AC42-978B-DE7EDBBB4070}"/>
              </a:ext>
            </a:extLst>
          </p:cNvPr>
          <p:cNvSpPr/>
          <p:nvPr/>
        </p:nvSpPr>
        <p:spPr>
          <a:xfrm>
            <a:off x="4006596" y="5916167"/>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99" name="object 750">
            <a:extLst>
              <a:ext uri="{FF2B5EF4-FFF2-40B4-BE49-F238E27FC236}">
                <a16:creationId xmlns:a16="http://schemas.microsoft.com/office/drawing/2014/main" id="{679891B8-F4E2-4A4C-9D92-AC851A23CB3E}"/>
              </a:ext>
            </a:extLst>
          </p:cNvPr>
          <p:cNvSpPr/>
          <p:nvPr/>
        </p:nvSpPr>
        <p:spPr>
          <a:xfrm>
            <a:off x="4006596" y="5974080"/>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800" name="object 751">
            <a:extLst>
              <a:ext uri="{FF2B5EF4-FFF2-40B4-BE49-F238E27FC236}">
                <a16:creationId xmlns:a16="http://schemas.microsoft.com/office/drawing/2014/main" id="{30038C33-24D8-F44F-866C-F684D7EB871B}"/>
              </a:ext>
            </a:extLst>
          </p:cNvPr>
          <p:cNvSpPr/>
          <p:nvPr/>
        </p:nvSpPr>
        <p:spPr>
          <a:xfrm>
            <a:off x="4006596" y="6033516"/>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801" name="object 752">
            <a:extLst>
              <a:ext uri="{FF2B5EF4-FFF2-40B4-BE49-F238E27FC236}">
                <a16:creationId xmlns:a16="http://schemas.microsoft.com/office/drawing/2014/main" id="{759BDFB9-D6E7-CB4D-A7DC-81BBB8548BCE}"/>
              </a:ext>
            </a:extLst>
          </p:cNvPr>
          <p:cNvSpPr/>
          <p:nvPr/>
        </p:nvSpPr>
        <p:spPr>
          <a:xfrm>
            <a:off x="4006596" y="6091428"/>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802" name="object 753">
            <a:extLst>
              <a:ext uri="{FF2B5EF4-FFF2-40B4-BE49-F238E27FC236}">
                <a16:creationId xmlns:a16="http://schemas.microsoft.com/office/drawing/2014/main" id="{06DC31FF-CC6D-3E44-A97D-EFCEEAD693C9}"/>
              </a:ext>
            </a:extLst>
          </p:cNvPr>
          <p:cNvSpPr/>
          <p:nvPr/>
        </p:nvSpPr>
        <p:spPr>
          <a:xfrm>
            <a:off x="4006596" y="6149340"/>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803" name="object 754">
            <a:extLst>
              <a:ext uri="{FF2B5EF4-FFF2-40B4-BE49-F238E27FC236}">
                <a16:creationId xmlns:a16="http://schemas.microsoft.com/office/drawing/2014/main" id="{8474DB6B-42D3-044B-A90D-EE9280DDFEF9}"/>
              </a:ext>
            </a:extLst>
          </p:cNvPr>
          <p:cNvSpPr/>
          <p:nvPr/>
        </p:nvSpPr>
        <p:spPr>
          <a:xfrm>
            <a:off x="4006596" y="6208776"/>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804" name="object 755">
            <a:extLst>
              <a:ext uri="{FF2B5EF4-FFF2-40B4-BE49-F238E27FC236}">
                <a16:creationId xmlns:a16="http://schemas.microsoft.com/office/drawing/2014/main" id="{C254B15E-1845-C148-B891-5503234B8222}"/>
              </a:ext>
            </a:extLst>
          </p:cNvPr>
          <p:cNvSpPr/>
          <p:nvPr/>
        </p:nvSpPr>
        <p:spPr>
          <a:xfrm>
            <a:off x="4750308" y="316839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05" name="object 756">
            <a:extLst>
              <a:ext uri="{FF2B5EF4-FFF2-40B4-BE49-F238E27FC236}">
                <a16:creationId xmlns:a16="http://schemas.microsoft.com/office/drawing/2014/main" id="{9BD03A1C-BD38-524E-B6FE-8F8DE2026C22}"/>
              </a:ext>
            </a:extLst>
          </p:cNvPr>
          <p:cNvSpPr/>
          <p:nvPr/>
        </p:nvSpPr>
        <p:spPr>
          <a:xfrm>
            <a:off x="4750308" y="322630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06" name="object 757">
            <a:extLst>
              <a:ext uri="{FF2B5EF4-FFF2-40B4-BE49-F238E27FC236}">
                <a16:creationId xmlns:a16="http://schemas.microsoft.com/office/drawing/2014/main" id="{CE09CC4A-8FFA-E847-99DD-E86AB9CA31E1}"/>
              </a:ext>
            </a:extLst>
          </p:cNvPr>
          <p:cNvSpPr/>
          <p:nvPr/>
        </p:nvSpPr>
        <p:spPr>
          <a:xfrm>
            <a:off x="4750308" y="328422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07" name="object 758">
            <a:extLst>
              <a:ext uri="{FF2B5EF4-FFF2-40B4-BE49-F238E27FC236}">
                <a16:creationId xmlns:a16="http://schemas.microsoft.com/office/drawing/2014/main" id="{BDC9EB7B-45D3-D449-B547-1D13DCDBC8BA}"/>
              </a:ext>
            </a:extLst>
          </p:cNvPr>
          <p:cNvSpPr/>
          <p:nvPr/>
        </p:nvSpPr>
        <p:spPr>
          <a:xfrm>
            <a:off x="4750308" y="334365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08" name="object 759">
            <a:extLst>
              <a:ext uri="{FF2B5EF4-FFF2-40B4-BE49-F238E27FC236}">
                <a16:creationId xmlns:a16="http://schemas.microsoft.com/office/drawing/2014/main" id="{15964B58-D067-4D4D-B7CC-9CF495FA846A}"/>
              </a:ext>
            </a:extLst>
          </p:cNvPr>
          <p:cNvSpPr/>
          <p:nvPr/>
        </p:nvSpPr>
        <p:spPr>
          <a:xfrm>
            <a:off x="4750308" y="3401567"/>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09" name="object 760">
            <a:extLst>
              <a:ext uri="{FF2B5EF4-FFF2-40B4-BE49-F238E27FC236}">
                <a16:creationId xmlns:a16="http://schemas.microsoft.com/office/drawing/2014/main" id="{DE9D1397-E49D-B640-8D08-DC703DA61117}"/>
              </a:ext>
            </a:extLst>
          </p:cNvPr>
          <p:cNvSpPr/>
          <p:nvPr/>
        </p:nvSpPr>
        <p:spPr>
          <a:xfrm>
            <a:off x="4750308" y="3460241"/>
            <a:ext cx="9525" cy="0"/>
          </a:xfrm>
          <a:custGeom>
            <a:avLst/>
            <a:gdLst/>
            <a:ahLst/>
            <a:cxnLst/>
            <a:rect l="l" t="t" r="r" b="b"/>
            <a:pathLst>
              <a:path w="9525">
                <a:moveTo>
                  <a:pt x="0" y="0"/>
                </a:moveTo>
                <a:lnTo>
                  <a:pt x="9143" y="0"/>
                </a:lnTo>
              </a:path>
            </a:pathLst>
          </a:custGeom>
          <a:ln w="32003">
            <a:solidFill>
              <a:srgbClr val="D8D8D8"/>
            </a:solidFill>
          </a:ln>
        </p:spPr>
        <p:txBody>
          <a:bodyPr wrap="square" lIns="0" tIns="0" rIns="0" bIns="0" rtlCol="0"/>
          <a:lstStyle/>
          <a:p>
            <a:endParaRPr/>
          </a:p>
        </p:txBody>
      </p:sp>
      <p:sp>
        <p:nvSpPr>
          <p:cNvPr id="1810" name="object 761">
            <a:extLst>
              <a:ext uri="{FF2B5EF4-FFF2-40B4-BE49-F238E27FC236}">
                <a16:creationId xmlns:a16="http://schemas.microsoft.com/office/drawing/2014/main" id="{4263915C-8DAE-A249-B9A4-C63F6E0E5372}"/>
              </a:ext>
            </a:extLst>
          </p:cNvPr>
          <p:cNvSpPr/>
          <p:nvPr/>
        </p:nvSpPr>
        <p:spPr>
          <a:xfrm>
            <a:off x="4750308" y="351891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11" name="object 762">
            <a:extLst>
              <a:ext uri="{FF2B5EF4-FFF2-40B4-BE49-F238E27FC236}">
                <a16:creationId xmlns:a16="http://schemas.microsoft.com/office/drawing/2014/main" id="{D3B700CA-476C-2741-95B1-5CF514210B1A}"/>
              </a:ext>
            </a:extLst>
          </p:cNvPr>
          <p:cNvSpPr/>
          <p:nvPr/>
        </p:nvSpPr>
        <p:spPr>
          <a:xfrm>
            <a:off x="4750308" y="357682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12" name="object 763">
            <a:extLst>
              <a:ext uri="{FF2B5EF4-FFF2-40B4-BE49-F238E27FC236}">
                <a16:creationId xmlns:a16="http://schemas.microsoft.com/office/drawing/2014/main" id="{C2C07FCA-411B-6C4D-B2ED-F53F2A20E62D}"/>
              </a:ext>
            </a:extLst>
          </p:cNvPr>
          <p:cNvSpPr/>
          <p:nvPr/>
        </p:nvSpPr>
        <p:spPr>
          <a:xfrm>
            <a:off x="4750308" y="363626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13" name="object 764">
            <a:extLst>
              <a:ext uri="{FF2B5EF4-FFF2-40B4-BE49-F238E27FC236}">
                <a16:creationId xmlns:a16="http://schemas.microsoft.com/office/drawing/2014/main" id="{310FECA4-2FE3-2541-BA38-130F7B70008B}"/>
              </a:ext>
            </a:extLst>
          </p:cNvPr>
          <p:cNvSpPr/>
          <p:nvPr/>
        </p:nvSpPr>
        <p:spPr>
          <a:xfrm>
            <a:off x="4750308" y="369417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14" name="object 765">
            <a:extLst>
              <a:ext uri="{FF2B5EF4-FFF2-40B4-BE49-F238E27FC236}">
                <a16:creationId xmlns:a16="http://schemas.microsoft.com/office/drawing/2014/main" id="{A073DEAF-84A9-2A46-9318-0F070150522A}"/>
              </a:ext>
            </a:extLst>
          </p:cNvPr>
          <p:cNvSpPr/>
          <p:nvPr/>
        </p:nvSpPr>
        <p:spPr>
          <a:xfrm>
            <a:off x="4750308" y="375208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15" name="object 766">
            <a:extLst>
              <a:ext uri="{FF2B5EF4-FFF2-40B4-BE49-F238E27FC236}">
                <a16:creationId xmlns:a16="http://schemas.microsoft.com/office/drawing/2014/main" id="{505BC4BC-41EC-DD42-9B40-E8BB210992FD}"/>
              </a:ext>
            </a:extLst>
          </p:cNvPr>
          <p:cNvSpPr/>
          <p:nvPr/>
        </p:nvSpPr>
        <p:spPr>
          <a:xfrm>
            <a:off x="4750308" y="3811523"/>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16" name="object 767">
            <a:extLst>
              <a:ext uri="{FF2B5EF4-FFF2-40B4-BE49-F238E27FC236}">
                <a16:creationId xmlns:a16="http://schemas.microsoft.com/office/drawing/2014/main" id="{0F66E859-FB8E-E14C-9441-2AC84FCD95F6}"/>
              </a:ext>
            </a:extLst>
          </p:cNvPr>
          <p:cNvSpPr/>
          <p:nvPr/>
        </p:nvSpPr>
        <p:spPr>
          <a:xfrm>
            <a:off x="4750308" y="386943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17" name="object 768">
            <a:extLst>
              <a:ext uri="{FF2B5EF4-FFF2-40B4-BE49-F238E27FC236}">
                <a16:creationId xmlns:a16="http://schemas.microsoft.com/office/drawing/2014/main" id="{E44B8FD7-416B-A045-ADEC-2F9E080B9862}"/>
              </a:ext>
            </a:extLst>
          </p:cNvPr>
          <p:cNvSpPr/>
          <p:nvPr/>
        </p:nvSpPr>
        <p:spPr>
          <a:xfrm>
            <a:off x="4750308" y="3927347"/>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18" name="object 769">
            <a:extLst>
              <a:ext uri="{FF2B5EF4-FFF2-40B4-BE49-F238E27FC236}">
                <a16:creationId xmlns:a16="http://schemas.microsoft.com/office/drawing/2014/main" id="{E0C53941-2CDA-BC47-9655-19A3681365BC}"/>
              </a:ext>
            </a:extLst>
          </p:cNvPr>
          <p:cNvSpPr/>
          <p:nvPr/>
        </p:nvSpPr>
        <p:spPr>
          <a:xfrm>
            <a:off x="4750308" y="3986784"/>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19" name="object 770">
            <a:extLst>
              <a:ext uri="{FF2B5EF4-FFF2-40B4-BE49-F238E27FC236}">
                <a16:creationId xmlns:a16="http://schemas.microsoft.com/office/drawing/2014/main" id="{C830AD40-2484-A04A-8BC5-49F8EDD3E3EC}"/>
              </a:ext>
            </a:extLst>
          </p:cNvPr>
          <p:cNvSpPr/>
          <p:nvPr/>
        </p:nvSpPr>
        <p:spPr>
          <a:xfrm>
            <a:off x="4750308" y="4044696"/>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20" name="object 771">
            <a:extLst>
              <a:ext uri="{FF2B5EF4-FFF2-40B4-BE49-F238E27FC236}">
                <a16:creationId xmlns:a16="http://schemas.microsoft.com/office/drawing/2014/main" id="{DFB859B6-15DD-FA4B-A45B-DC881ECF3FEA}"/>
              </a:ext>
            </a:extLst>
          </p:cNvPr>
          <p:cNvSpPr/>
          <p:nvPr/>
        </p:nvSpPr>
        <p:spPr>
          <a:xfrm>
            <a:off x="4750308" y="410413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21" name="object 772">
            <a:extLst>
              <a:ext uri="{FF2B5EF4-FFF2-40B4-BE49-F238E27FC236}">
                <a16:creationId xmlns:a16="http://schemas.microsoft.com/office/drawing/2014/main" id="{4C6EB713-BB73-1649-B3FA-AE2E1D7AFEA1}"/>
              </a:ext>
            </a:extLst>
          </p:cNvPr>
          <p:cNvSpPr/>
          <p:nvPr/>
        </p:nvSpPr>
        <p:spPr>
          <a:xfrm>
            <a:off x="4750308" y="416204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22" name="object 773">
            <a:extLst>
              <a:ext uri="{FF2B5EF4-FFF2-40B4-BE49-F238E27FC236}">
                <a16:creationId xmlns:a16="http://schemas.microsoft.com/office/drawing/2014/main" id="{5A1750EC-781C-5645-BB8E-B455E5F31487}"/>
              </a:ext>
            </a:extLst>
          </p:cNvPr>
          <p:cNvSpPr/>
          <p:nvPr/>
        </p:nvSpPr>
        <p:spPr>
          <a:xfrm>
            <a:off x="4750308" y="421995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23" name="object 774">
            <a:extLst>
              <a:ext uri="{FF2B5EF4-FFF2-40B4-BE49-F238E27FC236}">
                <a16:creationId xmlns:a16="http://schemas.microsoft.com/office/drawing/2014/main" id="{84F1A52F-6D47-8847-8ED3-7FBCF78CF8AC}"/>
              </a:ext>
            </a:extLst>
          </p:cNvPr>
          <p:cNvSpPr/>
          <p:nvPr/>
        </p:nvSpPr>
        <p:spPr>
          <a:xfrm>
            <a:off x="4750308" y="4279391"/>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24" name="object 775">
            <a:extLst>
              <a:ext uri="{FF2B5EF4-FFF2-40B4-BE49-F238E27FC236}">
                <a16:creationId xmlns:a16="http://schemas.microsoft.com/office/drawing/2014/main" id="{02D6C4B6-1525-C843-9A31-D1F3921434FD}"/>
              </a:ext>
            </a:extLst>
          </p:cNvPr>
          <p:cNvSpPr/>
          <p:nvPr/>
        </p:nvSpPr>
        <p:spPr>
          <a:xfrm>
            <a:off x="4750308" y="4337303"/>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25" name="object 776">
            <a:extLst>
              <a:ext uri="{FF2B5EF4-FFF2-40B4-BE49-F238E27FC236}">
                <a16:creationId xmlns:a16="http://schemas.microsoft.com/office/drawing/2014/main" id="{73AFCA99-D353-EA46-98DA-4400242935F9}"/>
              </a:ext>
            </a:extLst>
          </p:cNvPr>
          <p:cNvSpPr/>
          <p:nvPr/>
        </p:nvSpPr>
        <p:spPr>
          <a:xfrm>
            <a:off x="4750308" y="439521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26" name="object 777">
            <a:extLst>
              <a:ext uri="{FF2B5EF4-FFF2-40B4-BE49-F238E27FC236}">
                <a16:creationId xmlns:a16="http://schemas.microsoft.com/office/drawing/2014/main" id="{01E03F2E-6C43-F24A-8092-EE6093B3DDF1}"/>
              </a:ext>
            </a:extLst>
          </p:cNvPr>
          <p:cNvSpPr/>
          <p:nvPr/>
        </p:nvSpPr>
        <p:spPr>
          <a:xfrm>
            <a:off x="4750308" y="4454652"/>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27" name="object 778">
            <a:extLst>
              <a:ext uri="{FF2B5EF4-FFF2-40B4-BE49-F238E27FC236}">
                <a16:creationId xmlns:a16="http://schemas.microsoft.com/office/drawing/2014/main" id="{F79165EC-9A7E-7A42-996C-E57B0C1065C7}"/>
              </a:ext>
            </a:extLst>
          </p:cNvPr>
          <p:cNvSpPr/>
          <p:nvPr/>
        </p:nvSpPr>
        <p:spPr>
          <a:xfrm>
            <a:off x="4750308" y="451256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28" name="object 779">
            <a:extLst>
              <a:ext uri="{FF2B5EF4-FFF2-40B4-BE49-F238E27FC236}">
                <a16:creationId xmlns:a16="http://schemas.microsoft.com/office/drawing/2014/main" id="{7B705B87-6AE2-EC43-8508-D45D6FE34D67}"/>
              </a:ext>
            </a:extLst>
          </p:cNvPr>
          <p:cNvSpPr/>
          <p:nvPr/>
        </p:nvSpPr>
        <p:spPr>
          <a:xfrm>
            <a:off x="4750308" y="4571238"/>
            <a:ext cx="9525" cy="0"/>
          </a:xfrm>
          <a:custGeom>
            <a:avLst/>
            <a:gdLst/>
            <a:ahLst/>
            <a:cxnLst/>
            <a:rect l="l" t="t" r="r" b="b"/>
            <a:pathLst>
              <a:path w="9525">
                <a:moveTo>
                  <a:pt x="0" y="0"/>
                </a:moveTo>
                <a:lnTo>
                  <a:pt x="9143" y="0"/>
                </a:lnTo>
              </a:path>
            </a:pathLst>
          </a:custGeom>
          <a:ln w="32004">
            <a:solidFill>
              <a:srgbClr val="D8D8D8"/>
            </a:solidFill>
          </a:ln>
        </p:spPr>
        <p:txBody>
          <a:bodyPr wrap="square" lIns="0" tIns="0" rIns="0" bIns="0" rtlCol="0"/>
          <a:lstStyle/>
          <a:p>
            <a:endParaRPr/>
          </a:p>
        </p:txBody>
      </p:sp>
      <p:sp>
        <p:nvSpPr>
          <p:cNvPr id="1829" name="object 780">
            <a:extLst>
              <a:ext uri="{FF2B5EF4-FFF2-40B4-BE49-F238E27FC236}">
                <a16:creationId xmlns:a16="http://schemas.microsoft.com/office/drawing/2014/main" id="{A06DF474-95FA-A648-A12E-E87B4B280ACF}"/>
              </a:ext>
            </a:extLst>
          </p:cNvPr>
          <p:cNvSpPr/>
          <p:nvPr/>
        </p:nvSpPr>
        <p:spPr>
          <a:xfrm>
            <a:off x="4750308" y="462991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30" name="object 781">
            <a:extLst>
              <a:ext uri="{FF2B5EF4-FFF2-40B4-BE49-F238E27FC236}">
                <a16:creationId xmlns:a16="http://schemas.microsoft.com/office/drawing/2014/main" id="{FFD25FB3-7D03-C74C-86FA-E86C7D32BBB1}"/>
              </a:ext>
            </a:extLst>
          </p:cNvPr>
          <p:cNvSpPr/>
          <p:nvPr/>
        </p:nvSpPr>
        <p:spPr>
          <a:xfrm>
            <a:off x="4750308" y="4687823"/>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31" name="object 782">
            <a:extLst>
              <a:ext uri="{FF2B5EF4-FFF2-40B4-BE49-F238E27FC236}">
                <a16:creationId xmlns:a16="http://schemas.microsoft.com/office/drawing/2014/main" id="{E010D703-9885-164D-A30A-08EE51FC0E50}"/>
              </a:ext>
            </a:extLst>
          </p:cNvPr>
          <p:cNvSpPr/>
          <p:nvPr/>
        </p:nvSpPr>
        <p:spPr>
          <a:xfrm>
            <a:off x="4750308" y="474726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32" name="object 783">
            <a:extLst>
              <a:ext uri="{FF2B5EF4-FFF2-40B4-BE49-F238E27FC236}">
                <a16:creationId xmlns:a16="http://schemas.microsoft.com/office/drawing/2014/main" id="{F13F3C2F-A2FF-094B-B3E8-910A1AFC24AE}"/>
              </a:ext>
            </a:extLst>
          </p:cNvPr>
          <p:cNvSpPr/>
          <p:nvPr/>
        </p:nvSpPr>
        <p:spPr>
          <a:xfrm>
            <a:off x="4750308" y="480517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33" name="object 784">
            <a:extLst>
              <a:ext uri="{FF2B5EF4-FFF2-40B4-BE49-F238E27FC236}">
                <a16:creationId xmlns:a16="http://schemas.microsoft.com/office/drawing/2014/main" id="{E628CD28-EF9E-1440-A933-BAC1E12BF066}"/>
              </a:ext>
            </a:extLst>
          </p:cNvPr>
          <p:cNvSpPr/>
          <p:nvPr/>
        </p:nvSpPr>
        <p:spPr>
          <a:xfrm>
            <a:off x="4750308" y="4863084"/>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34" name="object 785">
            <a:extLst>
              <a:ext uri="{FF2B5EF4-FFF2-40B4-BE49-F238E27FC236}">
                <a16:creationId xmlns:a16="http://schemas.microsoft.com/office/drawing/2014/main" id="{A60869C6-C744-3D42-B34E-656D58DC75BD}"/>
              </a:ext>
            </a:extLst>
          </p:cNvPr>
          <p:cNvSpPr/>
          <p:nvPr/>
        </p:nvSpPr>
        <p:spPr>
          <a:xfrm>
            <a:off x="4750308" y="492252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35" name="object 786">
            <a:extLst>
              <a:ext uri="{FF2B5EF4-FFF2-40B4-BE49-F238E27FC236}">
                <a16:creationId xmlns:a16="http://schemas.microsoft.com/office/drawing/2014/main" id="{FF9851A2-8E8A-4B47-9C3B-6C2B033E807D}"/>
              </a:ext>
            </a:extLst>
          </p:cNvPr>
          <p:cNvSpPr/>
          <p:nvPr/>
        </p:nvSpPr>
        <p:spPr>
          <a:xfrm>
            <a:off x="4750308" y="498043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36" name="object 787">
            <a:extLst>
              <a:ext uri="{FF2B5EF4-FFF2-40B4-BE49-F238E27FC236}">
                <a16:creationId xmlns:a16="http://schemas.microsoft.com/office/drawing/2014/main" id="{F290BA2A-6134-9E4D-9545-F65B95109E9B}"/>
              </a:ext>
            </a:extLst>
          </p:cNvPr>
          <p:cNvSpPr/>
          <p:nvPr/>
        </p:nvSpPr>
        <p:spPr>
          <a:xfrm>
            <a:off x="4750308" y="503834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37" name="object 788">
            <a:extLst>
              <a:ext uri="{FF2B5EF4-FFF2-40B4-BE49-F238E27FC236}">
                <a16:creationId xmlns:a16="http://schemas.microsoft.com/office/drawing/2014/main" id="{1C0481C5-8F87-764A-B3DA-2405D479531E}"/>
              </a:ext>
            </a:extLst>
          </p:cNvPr>
          <p:cNvSpPr/>
          <p:nvPr/>
        </p:nvSpPr>
        <p:spPr>
          <a:xfrm>
            <a:off x="4750308" y="509778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38" name="object 789">
            <a:extLst>
              <a:ext uri="{FF2B5EF4-FFF2-40B4-BE49-F238E27FC236}">
                <a16:creationId xmlns:a16="http://schemas.microsoft.com/office/drawing/2014/main" id="{5E7165AA-5150-5543-B573-06938AC8F84D}"/>
              </a:ext>
            </a:extLst>
          </p:cNvPr>
          <p:cNvSpPr/>
          <p:nvPr/>
        </p:nvSpPr>
        <p:spPr>
          <a:xfrm>
            <a:off x="4750308" y="515569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39" name="object 790">
            <a:extLst>
              <a:ext uri="{FF2B5EF4-FFF2-40B4-BE49-F238E27FC236}">
                <a16:creationId xmlns:a16="http://schemas.microsoft.com/office/drawing/2014/main" id="{760307A0-F2C1-EB4B-B707-D909D0843AD3}"/>
              </a:ext>
            </a:extLst>
          </p:cNvPr>
          <p:cNvSpPr/>
          <p:nvPr/>
        </p:nvSpPr>
        <p:spPr>
          <a:xfrm>
            <a:off x="4750308" y="5214366"/>
            <a:ext cx="9525" cy="0"/>
          </a:xfrm>
          <a:custGeom>
            <a:avLst/>
            <a:gdLst/>
            <a:ahLst/>
            <a:cxnLst/>
            <a:rect l="l" t="t" r="r" b="b"/>
            <a:pathLst>
              <a:path w="9525">
                <a:moveTo>
                  <a:pt x="0" y="0"/>
                </a:moveTo>
                <a:lnTo>
                  <a:pt x="9143" y="0"/>
                </a:lnTo>
              </a:path>
            </a:pathLst>
          </a:custGeom>
          <a:ln w="32003">
            <a:solidFill>
              <a:srgbClr val="D8D8D8"/>
            </a:solidFill>
          </a:ln>
        </p:spPr>
        <p:txBody>
          <a:bodyPr wrap="square" lIns="0" tIns="0" rIns="0" bIns="0" rtlCol="0"/>
          <a:lstStyle/>
          <a:p>
            <a:endParaRPr/>
          </a:p>
        </p:txBody>
      </p:sp>
      <p:sp>
        <p:nvSpPr>
          <p:cNvPr id="1840" name="object 791">
            <a:extLst>
              <a:ext uri="{FF2B5EF4-FFF2-40B4-BE49-F238E27FC236}">
                <a16:creationId xmlns:a16="http://schemas.microsoft.com/office/drawing/2014/main" id="{49F12810-A3FB-6148-9B20-10D5D314AFC2}"/>
              </a:ext>
            </a:extLst>
          </p:cNvPr>
          <p:cNvSpPr/>
          <p:nvPr/>
        </p:nvSpPr>
        <p:spPr>
          <a:xfrm>
            <a:off x="4750308" y="527304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41" name="object 792">
            <a:extLst>
              <a:ext uri="{FF2B5EF4-FFF2-40B4-BE49-F238E27FC236}">
                <a16:creationId xmlns:a16="http://schemas.microsoft.com/office/drawing/2014/main" id="{C997DEBB-ACAA-8F40-8D0E-B7B9FAC150E1}"/>
              </a:ext>
            </a:extLst>
          </p:cNvPr>
          <p:cNvSpPr/>
          <p:nvPr/>
        </p:nvSpPr>
        <p:spPr>
          <a:xfrm>
            <a:off x="4750308" y="533095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42" name="object 793">
            <a:extLst>
              <a:ext uri="{FF2B5EF4-FFF2-40B4-BE49-F238E27FC236}">
                <a16:creationId xmlns:a16="http://schemas.microsoft.com/office/drawing/2014/main" id="{66ECD666-28D8-C94B-9177-662A0AB197BB}"/>
              </a:ext>
            </a:extLst>
          </p:cNvPr>
          <p:cNvSpPr/>
          <p:nvPr/>
        </p:nvSpPr>
        <p:spPr>
          <a:xfrm>
            <a:off x="4750308" y="539038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43" name="object 794">
            <a:extLst>
              <a:ext uri="{FF2B5EF4-FFF2-40B4-BE49-F238E27FC236}">
                <a16:creationId xmlns:a16="http://schemas.microsoft.com/office/drawing/2014/main" id="{750622E8-156B-B540-ADE6-84130B536CE6}"/>
              </a:ext>
            </a:extLst>
          </p:cNvPr>
          <p:cNvSpPr/>
          <p:nvPr/>
        </p:nvSpPr>
        <p:spPr>
          <a:xfrm>
            <a:off x="4750308" y="544830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44" name="object 795">
            <a:extLst>
              <a:ext uri="{FF2B5EF4-FFF2-40B4-BE49-F238E27FC236}">
                <a16:creationId xmlns:a16="http://schemas.microsoft.com/office/drawing/2014/main" id="{EFB297A4-DE10-754D-A199-9ABA5BF9496E}"/>
              </a:ext>
            </a:extLst>
          </p:cNvPr>
          <p:cNvSpPr/>
          <p:nvPr/>
        </p:nvSpPr>
        <p:spPr>
          <a:xfrm>
            <a:off x="4750308" y="550621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45" name="object 796">
            <a:extLst>
              <a:ext uri="{FF2B5EF4-FFF2-40B4-BE49-F238E27FC236}">
                <a16:creationId xmlns:a16="http://schemas.microsoft.com/office/drawing/2014/main" id="{8982A289-31C7-8A49-8F33-7634A096F267}"/>
              </a:ext>
            </a:extLst>
          </p:cNvPr>
          <p:cNvSpPr/>
          <p:nvPr/>
        </p:nvSpPr>
        <p:spPr>
          <a:xfrm>
            <a:off x="4750308" y="556564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46" name="object 797">
            <a:extLst>
              <a:ext uri="{FF2B5EF4-FFF2-40B4-BE49-F238E27FC236}">
                <a16:creationId xmlns:a16="http://schemas.microsoft.com/office/drawing/2014/main" id="{E5539655-9CFC-E140-BAFE-FA08F14A9941}"/>
              </a:ext>
            </a:extLst>
          </p:cNvPr>
          <p:cNvSpPr/>
          <p:nvPr/>
        </p:nvSpPr>
        <p:spPr>
          <a:xfrm>
            <a:off x="4750308" y="5623559"/>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47" name="object 798">
            <a:extLst>
              <a:ext uri="{FF2B5EF4-FFF2-40B4-BE49-F238E27FC236}">
                <a16:creationId xmlns:a16="http://schemas.microsoft.com/office/drawing/2014/main" id="{E674297D-372B-CC4A-8DD5-19A5134B06A0}"/>
              </a:ext>
            </a:extLst>
          </p:cNvPr>
          <p:cNvSpPr/>
          <p:nvPr/>
        </p:nvSpPr>
        <p:spPr>
          <a:xfrm>
            <a:off x="4750308" y="5681471"/>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48" name="object 799">
            <a:extLst>
              <a:ext uri="{FF2B5EF4-FFF2-40B4-BE49-F238E27FC236}">
                <a16:creationId xmlns:a16="http://schemas.microsoft.com/office/drawing/2014/main" id="{A36E915B-B18A-A84B-A995-0F110CB83A34}"/>
              </a:ext>
            </a:extLst>
          </p:cNvPr>
          <p:cNvSpPr/>
          <p:nvPr/>
        </p:nvSpPr>
        <p:spPr>
          <a:xfrm>
            <a:off x="4750308" y="574090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49" name="object 800">
            <a:extLst>
              <a:ext uri="{FF2B5EF4-FFF2-40B4-BE49-F238E27FC236}">
                <a16:creationId xmlns:a16="http://schemas.microsoft.com/office/drawing/2014/main" id="{ED25BC1D-51BC-6F42-95E6-7527C7CFBF90}"/>
              </a:ext>
            </a:extLst>
          </p:cNvPr>
          <p:cNvSpPr/>
          <p:nvPr/>
        </p:nvSpPr>
        <p:spPr>
          <a:xfrm>
            <a:off x="4750308" y="579882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50" name="object 801">
            <a:extLst>
              <a:ext uri="{FF2B5EF4-FFF2-40B4-BE49-F238E27FC236}">
                <a16:creationId xmlns:a16="http://schemas.microsoft.com/office/drawing/2014/main" id="{A4C6CEDE-8018-CE4B-91F2-E9A4445F4C66}"/>
              </a:ext>
            </a:extLst>
          </p:cNvPr>
          <p:cNvSpPr/>
          <p:nvPr/>
        </p:nvSpPr>
        <p:spPr>
          <a:xfrm>
            <a:off x="4750308" y="585825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51" name="object 802">
            <a:extLst>
              <a:ext uri="{FF2B5EF4-FFF2-40B4-BE49-F238E27FC236}">
                <a16:creationId xmlns:a16="http://schemas.microsoft.com/office/drawing/2014/main" id="{FB6550D2-D94C-D840-A41E-96F363944855}"/>
              </a:ext>
            </a:extLst>
          </p:cNvPr>
          <p:cNvSpPr/>
          <p:nvPr/>
        </p:nvSpPr>
        <p:spPr>
          <a:xfrm>
            <a:off x="4750308" y="5916167"/>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52" name="object 803">
            <a:extLst>
              <a:ext uri="{FF2B5EF4-FFF2-40B4-BE49-F238E27FC236}">
                <a16:creationId xmlns:a16="http://schemas.microsoft.com/office/drawing/2014/main" id="{EDC7B760-10DE-6148-B0CB-6B7794E4D840}"/>
              </a:ext>
            </a:extLst>
          </p:cNvPr>
          <p:cNvSpPr/>
          <p:nvPr/>
        </p:nvSpPr>
        <p:spPr>
          <a:xfrm>
            <a:off x="4750308" y="597408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53" name="object 804">
            <a:extLst>
              <a:ext uri="{FF2B5EF4-FFF2-40B4-BE49-F238E27FC236}">
                <a16:creationId xmlns:a16="http://schemas.microsoft.com/office/drawing/2014/main" id="{C7AF1FCB-3002-F24D-BC1D-B9D0AF27C8B7}"/>
              </a:ext>
            </a:extLst>
          </p:cNvPr>
          <p:cNvSpPr/>
          <p:nvPr/>
        </p:nvSpPr>
        <p:spPr>
          <a:xfrm>
            <a:off x="4750308" y="603351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54" name="object 805">
            <a:extLst>
              <a:ext uri="{FF2B5EF4-FFF2-40B4-BE49-F238E27FC236}">
                <a16:creationId xmlns:a16="http://schemas.microsoft.com/office/drawing/2014/main" id="{BBC092CF-8D11-E44D-982C-B1432D431DF1}"/>
              </a:ext>
            </a:extLst>
          </p:cNvPr>
          <p:cNvSpPr/>
          <p:nvPr/>
        </p:nvSpPr>
        <p:spPr>
          <a:xfrm>
            <a:off x="4750308" y="609142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55" name="object 806">
            <a:extLst>
              <a:ext uri="{FF2B5EF4-FFF2-40B4-BE49-F238E27FC236}">
                <a16:creationId xmlns:a16="http://schemas.microsoft.com/office/drawing/2014/main" id="{1D9CE58B-7B20-DD4D-B2E6-7CE8EE30D487}"/>
              </a:ext>
            </a:extLst>
          </p:cNvPr>
          <p:cNvSpPr/>
          <p:nvPr/>
        </p:nvSpPr>
        <p:spPr>
          <a:xfrm>
            <a:off x="4750308" y="614934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56" name="object 807">
            <a:extLst>
              <a:ext uri="{FF2B5EF4-FFF2-40B4-BE49-F238E27FC236}">
                <a16:creationId xmlns:a16="http://schemas.microsoft.com/office/drawing/2014/main" id="{905C27B2-AA3A-D345-A0C4-593B26D4B3CB}"/>
              </a:ext>
            </a:extLst>
          </p:cNvPr>
          <p:cNvSpPr/>
          <p:nvPr/>
        </p:nvSpPr>
        <p:spPr>
          <a:xfrm>
            <a:off x="4750308" y="6208776"/>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57" name="object 808">
            <a:extLst>
              <a:ext uri="{FF2B5EF4-FFF2-40B4-BE49-F238E27FC236}">
                <a16:creationId xmlns:a16="http://schemas.microsoft.com/office/drawing/2014/main" id="{BB0599C4-9F5C-7145-B25C-21A60269C590}"/>
              </a:ext>
            </a:extLst>
          </p:cNvPr>
          <p:cNvSpPr/>
          <p:nvPr/>
        </p:nvSpPr>
        <p:spPr>
          <a:xfrm>
            <a:off x="5492496" y="316839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58" name="object 809">
            <a:extLst>
              <a:ext uri="{FF2B5EF4-FFF2-40B4-BE49-F238E27FC236}">
                <a16:creationId xmlns:a16="http://schemas.microsoft.com/office/drawing/2014/main" id="{FB51DBDC-9F0E-B645-B5C0-5366D13BCA42}"/>
              </a:ext>
            </a:extLst>
          </p:cNvPr>
          <p:cNvSpPr/>
          <p:nvPr/>
        </p:nvSpPr>
        <p:spPr>
          <a:xfrm>
            <a:off x="5492496" y="322630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59" name="object 810">
            <a:extLst>
              <a:ext uri="{FF2B5EF4-FFF2-40B4-BE49-F238E27FC236}">
                <a16:creationId xmlns:a16="http://schemas.microsoft.com/office/drawing/2014/main" id="{7509C936-79ED-C943-AA43-E678B2CCD5CD}"/>
              </a:ext>
            </a:extLst>
          </p:cNvPr>
          <p:cNvSpPr/>
          <p:nvPr/>
        </p:nvSpPr>
        <p:spPr>
          <a:xfrm>
            <a:off x="5492496" y="328422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60" name="object 811">
            <a:extLst>
              <a:ext uri="{FF2B5EF4-FFF2-40B4-BE49-F238E27FC236}">
                <a16:creationId xmlns:a16="http://schemas.microsoft.com/office/drawing/2014/main" id="{378685A6-3481-DA40-A9DC-5629B20C164F}"/>
              </a:ext>
            </a:extLst>
          </p:cNvPr>
          <p:cNvSpPr/>
          <p:nvPr/>
        </p:nvSpPr>
        <p:spPr>
          <a:xfrm>
            <a:off x="5492496" y="334365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61" name="object 812">
            <a:extLst>
              <a:ext uri="{FF2B5EF4-FFF2-40B4-BE49-F238E27FC236}">
                <a16:creationId xmlns:a16="http://schemas.microsoft.com/office/drawing/2014/main" id="{BFCC5BE9-8771-E945-8499-7AFF4E2E5C43}"/>
              </a:ext>
            </a:extLst>
          </p:cNvPr>
          <p:cNvSpPr/>
          <p:nvPr/>
        </p:nvSpPr>
        <p:spPr>
          <a:xfrm>
            <a:off x="5492496" y="3401567"/>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62" name="object 813">
            <a:extLst>
              <a:ext uri="{FF2B5EF4-FFF2-40B4-BE49-F238E27FC236}">
                <a16:creationId xmlns:a16="http://schemas.microsoft.com/office/drawing/2014/main" id="{78E4323C-884C-AE4D-BF9F-3B51607D662A}"/>
              </a:ext>
            </a:extLst>
          </p:cNvPr>
          <p:cNvSpPr/>
          <p:nvPr/>
        </p:nvSpPr>
        <p:spPr>
          <a:xfrm>
            <a:off x="5492496" y="3460241"/>
            <a:ext cx="9525" cy="0"/>
          </a:xfrm>
          <a:custGeom>
            <a:avLst/>
            <a:gdLst/>
            <a:ahLst/>
            <a:cxnLst/>
            <a:rect l="l" t="t" r="r" b="b"/>
            <a:pathLst>
              <a:path w="9525">
                <a:moveTo>
                  <a:pt x="0" y="0"/>
                </a:moveTo>
                <a:lnTo>
                  <a:pt x="9143" y="0"/>
                </a:lnTo>
              </a:path>
            </a:pathLst>
          </a:custGeom>
          <a:ln w="32003">
            <a:solidFill>
              <a:srgbClr val="D8D8D8"/>
            </a:solidFill>
          </a:ln>
        </p:spPr>
        <p:txBody>
          <a:bodyPr wrap="square" lIns="0" tIns="0" rIns="0" bIns="0" rtlCol="0"/>
          <a:lstStyle/>
          <a:p>
            <a:endParaRPr/>
          </a:p>
        </p:txBody>
      </p:sp>
      <p:sp>
        <p:nvSpPr>
          <p:cNvPr id="1863" name="object 814">
            <a:extLst>
              <a:ext uri="{FF2B5EF4-FFF2-40B4-BE49-F238E27FC236}">
                <a16:creationId xmlns:a16="http://schemas.microsoft.com/office/drawing/2014/main" id="{778FCECF-404A-AE48-917C-86A0CC2F46D2}"/>
              </a:ext>
            </a:extLst>
          </p:cNvPr>
          <p:cNvSpPr/>
          <p:nvPr/>
        </p:nvSpPr>
        <p:spPr>
          <a:xfrm>
            <a:off x="5492496" y="351891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64" name="object 815">
            <a:extLst>
              <a:ext uri="{FF2B5EF4-FFF2-40B4-BE49-F238E27FC236}">
                <a16:creationId xmlns:a16="http://schemas.microsoft.com/office/drawing/2014/main" id="{3E776DAF-93C3-C743-8F34-91377B8AC09F}"/>
              </a:ext>
            </a:extLst>
          </p:cNvPr>
          <p:cNvSpPr/>
          <p:nvPr/>
        </p:nvSpPr>
        <p:spPr>
          <a:xfrm>
            <a:off x="5492496" y="357682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65" name="object 816">
            <a:extLst>
              <a:ext uri="{FF2B5EF4-FFF2-40B4-BE49-F238E27FC236}">
                <a16:creationId xmlns:a16="http://schemas.microsoft.com/office/drawing/2014/main" id="{94EFCB5C-1E98-7C44-B287-C52D5C797B51}"/>
              </a:ext>
            </a:extLst>
          </p:cNvPr>
          <p:cNvSpPr/>
          <p:nvPr/>
        </p:nvSpPr>
        <p:spPr>
          <a:xfrm>
            <a:off x="5492496" y="363626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66" name="object 817">
            <a:extLst>
              <a:ext uri="{FF2B5EF4-FFF2-40B4-BE49-F238E27FC236}">
                <a16:creationId xmlns:a16="http://schemas.microsoft.com/office/drawing/2014/main" id="{36893E3D-61E3-1A45-80BF-60B0A84CA893}"/>
              </a:ext>
            </a:extLst>
          </p:cNvPr>
          <p:cNvSpPr/>
          <p:nvPr/>
        </p:nvSpPr>
        <p:spPr>
          <a:xfrm>
            <a:off x="5492496" y="369417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67" name="object 818">
            <a:extLst>
              <a:ext uri="{FF2B5EF4-FFF2-40B4-BE49-F238E27FC236}">
                <a16:creationId xmlns:a16="http://schemas.microsoft.com/office/drawing/2014/main" id="{2299284A-FE63-6742-8939-0C1A5B507CF6}"/>
              </a:ext>
            </a:extLst>
          </p:cNvPr>
          <p:cNvSpPr/>
          <p:nvPr/>
        </p:nvSpPr>
        <p:spPr>
          <a:xfrm>
            <a:off x="5492496" y="375208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68" name="object 819">
            <a:extLst>
              <a:ext uri="{FF2B5EF4-FFF2-40B4-BE49-F238E27FC236}">
                <a16:creationId xmlns:a16="http://schemas.microsoft.com/office/drawing/2014/main" id="{BBFC7880-7967-2342-88C1-6CE9ECFA95D2}"/>
              </a:ext>
            </a:extLst>
          </p:cNvPr>
          <p:cNvSpPr/>
          <p:nvPr/>
        </p:nvSpPr>
        <p:spPr>
          <a:xfrm>
            <a:off x="5492496" y="3811523"/>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69" name="object 820">
            <a:extLst>
              <a:ext uri="{FF2B5EF4-FFF2-40B4-BE49-F238E27FC236}">
                <a16:creationId xmlns:a16="http://schemas.microsoft.com/office/drawing/2014/main" id="{3AB079CD-3658-8B48-9F9D-36246C49F55B}"/>
              </a:ext>
            </a:extLst>
          </p:cNvPr>
          <p:cNvSpPr/>
          <p:nvPr/>
        </p:nvSpPr>
        <p:spPr>
          <a:xfrm>
            <a:off x="5492496" y="386943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70" name="object 821">
            <a:extLst>
              <a:ext uri="{FF2B5EF4-FFF2-40B4-BE49-F238E27FC236}">
                <a16:creationId xmlns:a16="http://schemas.microsoft.com/office/drawing/2014/main" id="{D1EF7D49-7186-E441-86E2-ADC9F10628CA}"/>
              </a:ext>
            </a:extLst>
          </p:cNvPr>
          <p:cNvSpPr/>
          <p:nvPr/>
        </p:nvSpPr>
        <p:spPr>
          <a:xfrm>
            <a:off x="5492496" y="3927347"/>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71" name="object 822">
            <a:extLst>
              <a:ext uri="{FF2B5EF4-FFF2-40B4-BE49-F238E27FC236}">
                <a16:creationId xmlns:a16="http://schemas.microsoft.com/office/drawing/2014/main" id="{CAE9A1B9-E3BD-3449-B5FC-362CD8BB2090}"/>
              </a:ext>
            </a:extLst>
          </p:cNvPr>
          <p:cNvSpPr/>
          <p:nvPr/>
        </p:nvSpPr>
        <p:spPr>
          <a:xfrm>
            <a:off x="5492496" y="3986784"/>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72" name="object 823">
            <a:extLst>
              <a:ext uri="{FF2B5EF4-FFF2-40B4-BE49-F238E27FC236}">
                <a16:creationId xmlns:a16="http://schemas.microsoft.com/office/drawing/2014/main" id="{BE70F30B-2D69-AB40-92C4-C5EEB67B20A4}"/>
              </a:ext>
            </a:extLst>
          </p:cNvPr>
          <p:cNvSpPr/>
          <p:nvPr/>
        </p:nvSpPr>
        <p:spPr>
          <a:xfrm>
            <a:off x="5492496" y="4044696"/>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73" name="object 824">
            <a:extLst>
              <a:ext uri="{FF2B5EF4-FFF2-40B4-BE49-F238E27FC236}">
                <a16:creationId xmlns:a16="http://schemas.microsoft.com/office/drawing/2014/main" id="{E4380548-C31A-5E44-B9DD-CD2618C914FA}"/>
              </a:ext>
            </a:extLst>
          </p:cNvPr>
          <p:cNvSpPr/>
          <p:nvPr/>
        </p:nvSpPr>
        <p:spPr>
          <a:xfrm>
            <a:off x="5492496" y="410413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74" name="object 825">
            <a:extLst>
              <a:ext uri="{FF2B5EF4-FFF2-40B4-BE49-F238E27FC236}">
                <a16:creationId xmlns:a16="http://schemas.microsoft.com/office/drawing/2014/main" id="{5A8A60A0-2644-3540-B981-E166C2345C9A}"/>
              </a:ext>
            </a:extLst>
          </p:cNvPr>
          <p:cNvSpPr/>
          <p:nvPr/>
        </p:nvSpPr>
        <p:spPr>
          <a:xfrm>
            <a:off x="5492496" y="416204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75" name="object 826">
            <a:extLst>
              <a:ext uri="{FF2B5EF4-FFF2-40B4-BE49-F238E27FC236}">
                <a16:creationId xmlns:a16="http://schemas.microsoft.com/office/drawing/2014/main" id="{D63CF08C-B9A0-434F-97F8-003ED978C40A}"/>
              </a:ext>
            </a:extLst>
          </p:cNvPr>
          <p:cNvSpPr/>
          <p:nvPr/>
        </p:nvSpPr>
        <p:spPr>
          <a:xfrm>
            <a:off x="5492496" y="421995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76" name="object 827">
            <a:extLst>
              <a:ext uri="{FF2B5EF4-FFF2-40B4-BE49-F238E27FC236}">
                <a16:creationId xmlns:a16="http://schemas.microsoft.com/office/drawing/2014/main" id="{28266366-DA34-FE4D-B116-7343911F512B}"/>
              </a:ext>
            </a:extLst>
          </p:cNvPr>
          <p:cNvSpPr/>
          <p:nvPr/>
        </p:nvSpPr>
        <p:spPr>
          <a:xfrm>
            <a:off x="5492496" y="4279391"/>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77" name="object 828">
            <a:extLst>
              <a:ext uri="{FF2B5EF4-FFF2-40B4-BE49-F238E27FC236}">
                <a16:creationId xmlns:a16="http://schemas.microsoft.com/office/drawing/2014/main" id="{4F4D8A30-AE4C-CC4B-84C5-8D467C19B95B}"/>
              </a:ext>
            </a:extLst>
          </p:cNvPr>
          <p:cNvSpPr/>
          <p:nvPr/>
        </p:nvSpPr>
        <p:spPr>
          <a:xfrm>
            <a:off x="5492496" y="4337303"/>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78" name="object 829">
            <a:extLst>
              <a:ext uri="{FF2B5EF4-FFF2-40B4-BE49-F238E27FC236}">
                <a16:creationId xmlns:a16="http://schemas.microsoft.com/office/drawing/2014/main" id="{A2BC1701-5C6B-0E4A-A941-8511CD9C208B}"/>
              </a:ext>
            </a:extLst>
          </p:cNvPr>
          <p:cNvSpPr/>
          <p:nvPr/>
        </p:nvSpPr>
        <p:spPr>
          <a:xfrm>
            <a:off x="5492496" y="439521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79" name="object 830">
            <a:extLst>
              <a:ext uri="{FF2B5EF4-FFF2-40B4-BE49-F238E27FC236}">
                <a16:creationId xmlns:a16="http://schemas.microsoft.com/office/drawing/2014/main" id="{442E0621-064A-E94A-BF4B-9918C6E3CA99}"/>
              </a:ext>
            </a:extLst>
          </p:cNvPr>
          <p:cNvSpPr/>
          <p:nvPr/>
        </p:nvSpPr>
        <p:spPr>
          <a:xfrm>
            <a:off x="5492496" y="4454652"/>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80" name="object 831">
            <a:extLst>
              <a:ext uri="{FF2B5EF4-FFF2-40B4-BE49-F238E27FC236}">
                <a16:creationId xmlns:a16="http://schemas.microsoft.com/office/drawing/2014/main" id="{4269C29A-DB01-5C4F-B28B-73F91E7B3C46}"/>
              </a:ext>
            </a:extLst>
          </p:cNvPr>
          <p:cNvSpPr/>
          <p:nvPr/>
        </p:nvSpPr>
        <p:spPr>
          <a:xfrm>
            <a:off x="5492496" y="451256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81" name="object 832">
            <a:extLst>
              <a:ext uri="{FF2B5EF4-FFF2-40B4-BE49-F238E27FC236}">
                <a16:creationId xmlns:a16="http://schemas.microsoft.com/office/drawing/2014/main" id="{71EAA1E0-6E62-7C4C-A558-D98385CD77A5}"/>
              </a:ext>
            </a:extLst>
          </p:cNvPr>
          <p:cNvSpPr/>
          <p:nvPr/>
        </p:nvSpPr>
        <p:spPr>
          <a:xfrm>
            <a:off x="5492496" y="4571238"/>
            <a:ext cx="9525" cy="0"/>
          </a:xfrm>
          <a:custGeom>
            <a:avLst/>
            <a:gdLst/>
            <a:ahLst/>
            <a:cxnLst/>
            <a:rect l="l" t="t" r="r" b="b"/>
            <a:pathLst>
              <a:path w="9525">
                <a:moveTo>
                  <a:pt x="0" y="0"/>
                </a:moveTo>
                <a:lnTo>
                  <a:pt x="9143" y="0"/>
                </a:lnTo>
              </a:path>
            </a:pathLst>
          </a:custGeom>
          <a:ln w="32004">
            <a:solidFill>
              <a:srgbClr val="D8D8D8"/>
            </a:solidFill>
          </a:ln>
        </p:spPr>
        <p:txBody>
          <a:bodyPr wrap="square" lIns="0" tIns="0" rIns="0" bIns="0" rtlCol="0"/>
          <a:lstStyle/>
          <a:p>
            <a:endParaRPr/>
          </a:p>
        </p:txBody>
      </p:sp>
      <p:sp>
        <p:nvSpPr>
          <p:cNvPr id="1882" name="object 833">
            <a:extLst>
              <a:ext uri="{FF2B5EF4-FFF2-40B4-BE49-F238E27FC236}">
                <a16:creationId xmlns:a16="http://schemas.microsoft.com/office/drawing/2014/main" id="{0EDAAAD2-66CA-1945-82F4-74C303B5E8BC}"/>
              </a:ext>
            </a:extLst>
          </p:cNvPr>
          <p:cNvSpPr/>
          <p:nvPr/>
        </p:nvSpPr>
        <p:spPr>
          <a:xfrm>
            <a:off x="5492496" y="462991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83" name="object 834">
            <a:extLst>
              <a:ext uri="{FF2B5EF4-FFF2-40B4-BE49-F238E27FC236}">
                <a16:creationId xmlns:a16="http://schemas.microsoft.com/office/drawing/2014/main" id="{AF41070B-5E66-F447-89DC-83B8DA2B3C69}"/>
              </a:ext>
            </a:extLst>
          </p:cNvPr>
          <p:cNvSpPr/>
          <p:nvPr/>
        </p:nvSpPr>
        <p:spPr>
          <a:xfrm>
            <a:off x="5492496" y="4687823"/>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84" name="object 835">
            <a:extLst>
              <a:ext uri="{FF2B5EF4-FFF2-40B4-BE49-F238E27FC236}">
                <a16:creationId xmlns:a16="http://schemas.microsoft.com/office/drawing/2014/main" id="{D7BEDE5B-4AB2-B54F-ACE1-0FE6B9A92283}"/>
              </a:ext>
            </a:extLst>
          </p:cNvPr>
          <p:cNvSpPr/>
          <p:nvPr/>
        </p:nvSpPr>
        <p:spPr>
          <a:xfrm>
            <a:off x="5492496" y="474726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85" name="object 836">
            <a:extLst>
              <a:ext uri="{FF2B5EF4-FFF2-40B4-BE49-F238E27FC236}">
                <a16:creationId xmlns:a16="http://schemas.microsoft.com/office/drawing/2014/main" id="{E231F9C7-25D7-994B-8863-379324D6B517}"/>
              </a:ext>
            </a:extLst>
          </p:cNvPr>
          <p:cNvSpPr/>
          <p:nvPr/>
        </p:nvSpPr>
        <p:spPr>
          <a:xfrm>
            <a:off x="5492496" y="480517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86" name="object 837">
            <a:extLst>
              <a:ext uri="{FF2B5EF4-FFF2-40B4-BE49-F238E27FC236}">
                <a16:creationId xmlns:a16="http://schemas.microsoft.com/office/drawing/2014/main" id="{D2E3A3F1-8756-814E-B872-406BC03A3BFA}"/>
              </a:ext>
            </a:extLst>
          </p:cNvPr>
          <p:cNvSpPr/>
          <p:nvPr/>
        </p:nvSpPr>
        <p:spPr>
          <a:xfrm>
            <a:off x="5492496" y="4863084"/>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87" name="object 838">
            <a:extLst>
              <a:ext uri="{FF2B5EF4-FFF2-40B4-BE49-F238E27FC236}">
                <a16:creationId xmlns:a16="http://schemas.microsoft.com/office/drawing/2014/main" id="{D53D0645-303B-A24F-B17D-DC98710694D4}"/>
              </a:ext>
            </a:extLst>
          </p:cNvPr>
          <p:cNvSpPr/>
          <p:nvPr/>
        </p:nvSpPr>
        <p:spPr>
          <a:xfrm>
            <a:off x="5492496" y="492252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88" name="object 839">
            <a:extLst>
              <a:ext uri="{FF2B5EF4-FFF2-40B4-BE49-F238E27FC236}">
                <a16:creationId xmlns:a16="http://schemas.microsoft.com/office/drawing/2014/main" id="{C4CB4172-AA7A-A240-B199-69A39880109C}"/>
              </a:ext>
            </a:extLst>
          </p:cNvPr>
          <p:cNvSpPr/>
          <p:nvPr/>
        </p:nvSpPr>
        <p:spPr>
          <a:xfrm>
            <a:off x="5492496" y="498043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89" name="object 840">
            <a:extLst>
              <a:ext uri="{FF2B5EF4-FFF2-40B4-BE49-F238E27FC236}">
                <a16:creationId xmlns:a16="http://schemas.microsoft.com/office/drawing/2014/main" id="{1EFFA2EA-4713-6446-A81B-9F179DDB505F}"/>
              </a:ext>
            </a:extLst>
          </p:cNvPr>
          <p:cNvSpPr/>
          <p:nvPr/>
        </p:nvSpPr>
        <p:spPr>
          <a:xfrm>
            <a:off x="5492496" y="503834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90" name="object 841">
            <a:extLst>
              <a:ext uri="{FF2B5EF4-FFF2-40B4-BE49-F238E27FC236}">
                <a16:creationId xmlns:a16="http://schemas.microsoft.com/office/drawing/2014/main" id="{762C2C4A-ABB8-A54E-BDBD-D81C92102982}"/>
              </a:ext>
            </a:extLst>
          </p:cNvPr>
          <p:cNvSpPr/>
          <p:nvPr/>
        </p:nvSpPr>
        <p:spPr>
          <a:xfrm>
            <a:off x="5492496" y="509778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91" name="object 842">
            <a:extLst>
              <a:ext uri="{FF2B5EF4-FFF2-40B4-BE49-F238E27FC236}">
                <a16:creationId xmlns:a16="http://schemas.microsoft.com/office/drawing/2014/main" id="{B03DF8E6-F019-BF41-9D70-BF906E3BEE95}"/>
              </a:ext>
            </a:extLst>
          </p:cNvPr>
          <p:cNvSpPr/>
          <p:nvPr/>
        </p:nvSpPr>
        <p:spPr>
          <a:xfrm>
            <a:off x="5492496" y="515569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92" name="object 843">
            <a:extLst>
              <a:ext uri="{FF2B5EF4-FFF2-40B4-BE49-F238E27FC236}">
                <a16:creationId xmlns:a16="http://schemas.microsoft.com/office/drawing/2014/main" id="{61F4B0AB-C875-DB41-8561-D15B71EEC107}"/>
              </a:ext>
            </a:extLst>
          </p:cNvPr>
          <p:cNvSpPr/>
          <p:nvPr/>
        </p:nvSpPr>
        <p:spPr>
          <a:xfrm>
            <a:off x="5492496" y="5214366"/>
            <a:ext cx="9525" cy="0"/>
          </a:xfrm>
          <a:custGeom>
            <a:avLst/>
            <a:gdLst/>
            <a:ahLst/>
            <a:cxnLst/>
            <a:rect l="l" t="t" r="r" b="b"/>
            <a:pathLst>
              <a:path w="9525">
                <a:moveTo>
                  <a:pt x="0" y="0"/>
                </a:moveTo>
                <a:lnTo>
                  <a:pt x="9143" y="0"/>
                </a:lnTo>
              </a:path>
            </a:pathLst>
          </a:custGeom>
          <a:ln w="32003">
            <a:solidFill>
              <a:srgbClr val="D8D8D8"/>
            </a:solidFill>
          </a:ln>
        </p:spPr>
        <p:txBody>
          <a:bodyPr wrap="square" lIns="0" tIns="0" rIns="0" bIns="0" rtlCol="0"/>
          <a:lstStyle/>
          <a:p>
            <a:endParaRPr/>
          </a:p>
        </p:txBody>
      </p:sp>
      <p:sp>
        <p:nvSpPr>
          <p:cNvPr id="1893" name="object 844">
            <a:extLst>
              <a:ext uri="{FF2B5EF4-FFF2-40B4-BE49-F238E27FC236}">
                <a16:creationId xmlns:a16="http://schemas.microsoft.com/office/drawing/2014/main" id="{241255B9-DD3B-4143-BDB9-13965E91DD2A}"/>
              </a:ext>
            </a:extLst>
          </p:cNvPr>
          <p:cNvSpPr/>
          <p:nvPr/>
        </p:nvSpPr>
        <p:spPr>
          <a:xfrm>
            <a:off x="5492496" y="527304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94" name="object 845">
            <a:extLst>
              <a:ext uri="{FF2B5EF4-FFF2-40B4-BE49-F238E27FC236}">
                <a16:creationId xmlns:a16="http://schemas.microsoft.com/office/drawing/2014/main" id="{C5D1F63E-FDF1-7241-A3B8-082A7B531970}"/>
              </a:ext>
            </a:extLst>
          </p:cNvPr>
          <p:cNvSpPr/>
          <p:nvPr/>
        </p:nvSpPr>
        <p:spPr>
          <a:xfrm>
            <a:off x="5492496" y="533095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95" name="object 846">
            <a:extLst>
              <a:ext uri="{FF2B5EF4-FFF2-40B4-BE49-F238E27FC236}">
                <a16:creationId xmlns:a16="http://schemas.microsoft.com/office/drawing/2014/main" id="{CECBD07C-17A9-364E-88DE-9D02229ABA2A}"/>
              </a:ext>
            </a:extLst>
          </p:cNvPr>
          <p:cNvSpPr/>
          <p:nvPr/>
        </p:nvSpPr>
        <p:spPr>
          <a:xfrm>
            <a:off x="5492496" y="539038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96" name="object 847">
            <a:extLst>
              <a:ext uri="{FF2B5EF4-FFF2-40B4-BE49-F238E27FC236}">
                <a16:creationId xmlns:a16="http://schemas.microsoft.com/office/drawing/2014/main" id="{E4E003F4-E139-2244-94BB-32205026D398}"/>
              </a:ext>
            </a:extLst>
          </p:cNvPr>
          <p:cNvSpPr/>
          <p:nvPr/>
        </p:nvSpPr>
        <p:spPr>
          <a:xfrm>
            <a:off x="5492496" y="544830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97" name="object 848">
            <a:extLst>
              <a:ext uri="{FF2B5EF4-FFF2-40B4-BE49-F238E27FC236}">
                <a16:creationId xmlns:a16="http://schemas.microsoft.com/office/drawing/2014/main" id="{848ADB44-5117-6F4E-939E-82E84E0A7AC3}"/>
              </a:ext>
            </a:extLst>
          </p:cNvPr>
          <p:cNvSpPr/>
          <p:nvPr/>
        </p:nvSpPr>
        <p:spPr>
          <a:xfrm>
            <a:off x="5492496" y="550621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98" name="object 849">
            <a:extLst>
              <a:ext uri="{FF2B5EF4-FFF2-40B4-BE49-F238E27FC236}">
                <a16:creationId xmlns:a16="http://schemas.microsoft.com/office/drawing/2014/main" id="{D079A6CC-EC59-0848-B111-546F6FACFF52}"/>
              </a:ext>
            </a:extLst>
          </p:cNvPr>
          <p:cNvSpPr/>
          <p:nvPr/>
        </p:nvSpPr>
        <p:spPr>
          <a:xfrm>
            <a:off x="5492496" y="556564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99" name="object 850">
            <a:extLst>
              <a:ext uri="{FF2B5EF4-FFF2-40B4-BE49-F238E27FC236}">
                <a16:creationId xmlns:a16="http://schemas.microsoft.com/office/drawing/2014/main" id="{AA889BEC-35F0-2B40-9AC9-11C63125C40D}"/>
              </a:ext>
            </a:extLst>
          </p:cNvPr>
          <p:cNvSpPr/>
          <p:nvPr/>
        </p:nvSpPr>
        <p:spPr>
          <a:xfrm>
            <a:off x="5492496" y="5623559"/>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900" name="object 851">
            <a:extLst>
              <a:ext uri="{FF2B5EF4-FFF2-40B4-BE49-F238E27FC236}">
                <a16:creationId xmlns:a16="http://schemas.microsoft.com/office/drawing/2014/main" id="{77D2EDB2-B0A8-084F-8DBE-DE829B4E029B}"/>
              </a:ext>
            </a:extLst>
          </p:cNvPr>
          <p:cNvSpPr/>
          <p:nvPr/>
        </p:nvSpPr>
        <p:spPr>
          <a:xfrm>
            <a:off x="5492496" y="5681471"/>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901" name="object 852">
            <a:extLst>
              <a:ext uri="{FF2B5EF4-FFF2-40B4-BE49-F238E27FC236}">
                <a16:creationId xmlns:a16="http://schemas.microsoft.com/office/drawing/2014/main" id="{04932C09-2114-0B41-A005-8D3B5AD6A6DB}"/>
              </a:ext>
            </a:extLst>
          </p:cNvPr>
          <p:cNvSpPr/>
          <p:nvPr/>
        </p:nvSpPr>
        <p:spPr>
          <a:xfrm>
            <a:off x="5492496" y="574090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902" name="object 853">
            <a:extLst>
              <a:ext uri="{FF2B5EF4-FFF2-40B4-BE49-F238E27FC236}">
                <a16:creationId xmlns:a16="http://schemas.microsoft.com/office/drawing/2014/main" id="{FE675671-9992-1341-95DD-3922FBBAE7FE}"/>
              </a:ext>
            </a:extLst>
          </p:cNvPr>
          <p:cNvSpPr/>
          <p:nvPr/>
        </p:nvSpPr>
        <p:spPr>
          <a:xfrm>
            <a:off x="5492496" y="579882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903" name="object 854">
            <a:extLst>
              <a:ext uri="{FF2B5EF4-FFF2-40B4-BE49-F238E27FC236}">
                <a16:creationId xmlns:a16="http://schemas.microsoft.com/office/drawing/2014/main" id="{E50D4EE5-FE9D-0B46-A6B7-9E883F339F9E}"/>
              </a:ext>
            </a:extLst>
          </p:cNvPr>
          <p:cNvSpPr/>
          <p:nvPr/>
        </p:nvSpPr>
        <p:spPr>
          <a:xfrm>
            <a:off x="5492496" y="585825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904" name="object 855">
            <a:extLst>
              <a:ext uri="{FF2B5EF4-FFF2-40B4-BE49-F238E27FC236}">
                <a16:creationId xmlns:a16="http://schemas.microsoft.com/office/drawing/2014/main" id="{5595C115-EA2E-8141-842C-8DAE8408BDB7}"/>
              </a:ext>
            </a:extLst>
          </p:cNvPr>
          <p:cNvSpPr/>
          <p:nvPr/>
        </p:nvSpPr>
        <p:spPr>
          <a:xfrm>
            <a:off x="5492496" y="5916167"/>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905" name="object 856">
            <a:extLst>
              <a:ext uri="{FF2B5EF4-FFF2-40B4-BE49-F238E27FC236}">
                <a16:creationId xmlns:a16="http://schemas.microsoft.com/office/drawing/2014/main" id="{06A24C8E-710E-1647-82B9-1A3935119423}"/>
              </a:ext>
            </a:extLst>
          </p:cNvPr>
          <p:cNvSpPr/>
          <p:nvPr/>
        </p:nvSpPr>
        <p:spPr>
          <a:xfrm>
            <a:off x="5492496" y="597408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906" name="object 857">
            <a:extLst>
              <a:ext uri="{FF2B5EF4-FFF2-40B4-BE49-F238E27FC236}">
                <a16:creationId xmlns:a16="http://schemas.microsoft.com/office/drawing/2014/main" id="{C48098E7-B930-2F40-8FA7-BB51E69B2721}"/>
              </a:ext>
            </a:extLst>
          </p:cNvPr>
          <p:cNvSpPr/>
          <p:nvPr/>
        </p:nvSpPr>
        <p:spPr>
          <a:xfrm>
            <a:off x="5492496" y="603351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907" name="object 858">
            <a:extLst>
              <a:ext uri="{FF2B5EF4-FFF2-40B4-BE49-F238E27FC236}">
                <a16:creationId xmlns:a16="http://schemas.microsoft.com/office/drawing/2014/main" id="{C324F33C-6443-2B44-9D15-91D87F281E06}"/>
              </a:ext>
            </a:extLst>
          </p:cNvPr>
          <p:cNvSpPr/>
          <p:nvPr/>
        </p:nvSpPr>
        <p:spPr>
          <a:xfrm>
            <a:off x="5492496" y="609142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908" name="object 859">
            <a:extLst>
              <a:ext uri="{FF2B5EF4-FFF2-40B4-BE49-F238E27FC236}">
                <a16:creationId xmlns:a16="http://schemas.microsoft.com/office/drawing/2014/main" id="{8F33E9DE-88D6-8447-B7CE-B5953FDE849D}"/>
              </a:ext>
            </a:extLst>
          </p:cNvPr>
          <p:cNvSpPr/>
          <p:nvPr/>
        </p:nvSpPr>
        <p:spPr>
          <a:xfrm>
            <a:off x="5492496" y="614934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909" name="object 860">
            <a:extLst>
              <a:ext uri="{FF2B5EF4-FFF2-40B4-BE49-F238E27FC236}">
                <a16:creationId xmlns:a16="http://schemas.microsoft.com/office/drawing/2014/main" id="{258687B3-22D2-4741-AC62-C0979FE90630}"/>
              </a:ext>
            </a:extLst>
          </p:cNvPr>
          <p:cNvSpPr/>
          <p:nvPr/>
        </p:nvSpPr>
        <p:spPr>
          <a:xfrm>
            <a:off x="5492496" y="6208776"/>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910" name="object 861">
            <a:extLst>
              <a:ext uri="{FF2B5EF4-FFF2-40B4-BE49-F238E27FC236}">
                <a16:creationId xmlns:a16="http://schemas.microsoft.com/office/drawing/2014/main" id="{2EEBC0AE-1448-C148-811F-F480032B83EB}"/>
              </a:ext>
            </a:extLst>
          </p:cNvPr>
          <p:cNvSpPr/>
          <p:nvPr/>
        </p:nvSpPr>
        <p:spPr>
          <a:xfrm>
            <a:off x="6236207" y="316839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11" name="object 862">
            <a:extLst>
              <a:ext uri="{FF2B5EF4-FFF2-40B4-BE49-F238E27FC236}">
                <a16:creationId xmlns:a16="http://schemas.microsoft.com/office/drawing/2014/main" id="{15931075-5853-CD40-859F-2850DA0CAC22}"/>
              </a:ext>
            </a:extLst>
          </p:cNvPr>
          <p:cNvSpPr/>
          <p:nvPr/>
        </p:nvSpPr>
        <p:spPr>
          <a:xfrm>
            <a:off x="6236207" y="322630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12" name="object 863">
            <a:extLst>
              <a:ext uri="{FF2B5EF4-FFF2-40B4-BE49-F238E27FC236}">
                <a16:creationId xmlns:a16="http://schemas.microsoft.com/office/drawing/2014/main" id="{BB6A765D-D136-1A4E-BA61-FF09BF6AEE5E}"/>
              </a:ext>
            </a:extLst>
          </p:cNvPr>
          <p:cNvSpPr/>
          <p:nvPr/>
        </p:nvSpPr>
        <p:spPr>
          <a:xfrm>
            <a:off x="6236207" y="328422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13" name="object 864">
            <a:extLst>
              <a:ext uri="{FF2B5EF4-FFF2-40B4-BE49-F238E27FC236}">
                <a16:creationId xmlns:a16="http://schemas.microsoft.com/office/drawing/2014/main" id="{8B714C45-42BF-0A4E-AFD6-1CCF39621214}"/>
              </a:ext>
            </a:extLst>
          </p:cNvPr>
          <p:cNvSpPr/>
          <p:nvPr/>
        </p:nvSpPr>
        <p:spPr>
          <a:xfrm>
            <a:off x="6236207" y="33436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14" name="object 865">
            <a:extLst>
              <a:ext uri="{FF2B5EF4-FFF2-40B4-BE49-F238E27FC236}">
                <a16:creationId xmlns:a16="http://schemas.microsoft.com/office/drawing/2014/main" id="{D487E379-5C7F-5940-9E81-849D56A16D29}"/>
              </a:ext>
            </a:extLst>
          </p:cNvPr>
          <p:cNvSpPr/>
          <p:nvPr/>
        </p:nvSpPr>
        <p:spPr>
          <a:xfrm>
            <a:off x="6236207" y="340156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15" name="object 866">
            <a:extLst>
              <a:ext uri="{FF2B5EF4-FFF2-40B4-BE49-F238E27FC236}">
                <a16:creationId xmlns:a16="http://schemas.microsoft.com/office/drawing/2014/main" id="{E8EFFCFC-3DF9-8E42-B747-7538949653A0}"/>
              </a:ext>
            </a:extLst>
          </p:cNvPr>
          <p:cNvSpPr/>
          <p:nvPr/>
        </p:nvSpPr>
        <p:spPr>
          <a:xfrm>
            <a:off x="6236207" y="3460241"/>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1916" name="object 867">
            <a:extLst>
              <a:ext uri="{FF2B5EF4-FFF2-40B4-BE49-F238E27FC236}">
                <a16:creationId xmlns:a16="http://schemas.microsoft.com/office/drawing/2014/main" id="{450595AC-B64C-544D-A3D5-6AC51FD1C9ED}"/>
              </a:ext>
            </a:extLst>
          </p:cNvPr>
          <p:cNvSpPr/>
          <p:nvPr/>
        </p:nvSpPr>
        <p:spPr>
          <a:xfrm>
            <a:off x="6236207" y="35189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17" name="object 868">
            <a:extLst>
              <a:ext uri="{FF2B5EF4-FFF2-40B4-BE49-F238E27FC236}">
                <a16:creationId xmlns:a16="http://schemas.microsoft.com/office/drawing/2014/main" id="{BEF20FF3-1D02-DE4A-B1AA-D97466A279C6}"/>
              </a:ext>
            </a:extLst>
          </p:cNvPr>
          <p:cNvSpPr/>
          <p:nvPr/>
        </p:nvSpPr>
        <p:spPr>
          <a:xfrm>
            <a:off x="6236207" y="357682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18" name="object 869">
            <a:extLst>
              <a:ext uri="{FF2B5EF4-FFF2-40B4-BE49-F238E27FC236}">
                <a16:creationId xmlns:a16="http://schemas.microsoft.com/office/drawing/2014/main" id="{51B4D115-91B0-3146-BC8A-B26BDEAF1AF5}"/>
              </a:ext>
            </a:extLst>
          </p:cNvPr>
          <p:cNvSpPr/>
          <p:nvPr/>
        </p:nvSpPr>
        <p:spPr>
          <a:xfrm>
            <a:off x="6236207" y="363626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19" name="object 870">
            <a:extLst>
              <a:ext uri="{FF2B5EF4-FFF2-40B4-BE49-F238E27FC236}">
                <a16:creationId xmlns:a16="http://schemas.microsoft.com/office/drawing/2014/main" id="{D9AE9CD4-98EF-9E4E-A3B4-9CA46E556622}"/>
              </a:ext>
            </a:extLst>
          </p:cNvPr>
          <p:cNvSpPr/>
          <p:nvPr/>
        </p:nvSpPr>
        <p:spPr>
          <a:xfrm>
            <a:off x="6236207" y="369417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20" name="object 871">
            <a:extLst>
              <a:ext uri="{FF2B5EF4-FFF2-40B4-BE49-F238E27FC236}">
                <a16:creationId xmlns:a16="http://schemas.microsoft.com/office/drawing/2014/main" id="{7793309C-99DD-2B49-BD12-0BB70283F207}"/>
              </a:ext>
            </a:extLst>
          </p:cNvPr>
          <p:cNvSpPr/>
          <p:nvPr/>
        </p:nvSpPr>
        <p:spPr>
          <a:xfrm>
            <a:off x="6236207" y="375208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21" name="object 872">
            <a:extLst>
              <a:ext uri="{FF2B5EF4-FFF2-40B4-BE49-F238E27FC236}">
                <a16:creationId xmlns:a16="http://schemas.microsoft.com/office/drawing/2014/main" id="{BEFEA5CD-2D2A-D649-A6AB-998BEF439FB4}"/>
              </a:ext>
            </a:extLst>
          </p:cNvPr>
          <p:cNvSpPr/>
          <p:nvPr/>
        </p:nvSpPr>
        <p:spPr>
          <a:xfrm>
            <a:off x="6236207" y="381152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22" name="object 873">
            <a:extLst>
              <a:ext uri="{FF2B5EF4-FFF2-40B4-BE49-F238E27FC236}">
                <a16:creationId xmlns:a16="http://schemas.microsoft.com/office/drawing/2014/main" id="{F84FABE5-BBFA-EB4E-8925-E2051DFA798A}"/>
              </a:ext>
            </a:extLst>
          </p:cNvPr>
          <p:cNvSpPr/>
          <p:nvPr/>
        </p:nvSpPr>
        <p:spPr>
          <a:xfrm>
            <a:off x="6236207" y="386943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23" name="object 874">
            <a:extLst>
              <a:ext uri="{FF2B5EF4-FFF2-40B4-BE49-F238E27FC236}">
                <a16:creationId xmlns:a16="http://schemas.microsoft.com/office/drawing/2014/main" id="{12ABDE38-37A9-D14F-8523-4EA385977AD1}"/>
              </a:ext>
            </a:extLst>
          </p:cNvPr>
          <p:cNvSpPr/>
          <p:nvPr/>
        </p:nvSpPr>
        <p:spPr>
          <a:xfrm>
            <a:off x="6236207" y="3927347"/>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24" name="object 875">
            <a:extLst>
              <a:ext uri="{FF2B5EF4-FFF2-40B4-BE49-F238E27FC236}">
                <a16:creationId xmlns:a16="http://schemas.microsoft.com/office/drawing/2014/main" id="{B3A777F3-BAEA-3442-97F4-3A1C41312D7A}"/>
              </a:ext>
            </a:extLst>
          </p:cNvPr>
          <p:cNvSpPr/>
          <p:nvPr/>
        </p:nvSpPr>
        <p:spPr>
          <a:xfrm>
            <a:off x="6236207" y="398678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25" name="object 876">
            <a:extLst>
              <a:ext uri="{FF2B5EF4-FFF2-40B4-BE49-F238E27FC236}">
                <a16:creationId xmlns:a16="http://schemas.microsoft.com/office/drawing/2014/main" id="{B0A300A8-38C6-D840-A960-147D6665A1DD}"/>
              </a:ext>
            </a:extLst>
          </p:cNvPr>
          <p:cNvSpPr/>
          <p:nvPr/>
        </p:nvSpPr>
        <p:spPr>
          <a:xfrm>
            <a:off x="6236207" y="4044696"/>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26" name="object 877">
            <a:extLst>
              <a:ext uri="{FF2B5EF4-FFF2-40B4-BE49-F238E27FC236}">
                <a16:creationId xmlns:a16="http://schemas.microsoft.com/office/drawing/2014/main" id="{60C71424-92EA-614A-A7C5-0B13FC4BB817}"/>
              </a:ext>
            </a:extLst>
          </p:cNvPr>
          <p:cNvSpPr/>
          <p:nvPr/>
        </p:nvSpPr>
        <p:spPr>
          <a:xfrm>
            <a:off x="6236207" y="410413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27" name="object 878">
            <a:extLst>
              <a:ext uri="{FF2B5EF4-FFF2-40B4-BE49-F238E27FC236}">
                <a16:creationId xmlns:a16="http://schemas.microsoft.com/office/drawing/2014/main" id="{559E744F-8970-7E40-B53B-90365E32E05E}"/>
              </a:ext>
            </a:extLst>
          </p:cNvPr>
          <p:cNvSpPr/>
          <p:nvPr/>
        </p:nvSpPr>
        <p:spPr>
          <a:xfrm>
            <a:off x="6236207" y="416204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28" name="object 879">
            <a:extLst>
              <a:ext uri="{FF2B5EF4-FFF2-40B4-BE49-F238E27FC236}">
                <a16:creationId xmlns:a16="http://schemas.microsoft.com/office/drawing/2014/main" id="{BA654E69-790B-B14C-9F2B-F3ADDE75E3D5}"/>
              </a:ext>
            </a:extLst>
          </p:cNvPr>
          <p:cNvSpPr/>
          <p:nvPr/>
        </p:nvSpPr>
        <p:spPr>
          <a:xfrm>
            <a:off x="6236207" y="42199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29" name="object 880">
            <a:extLst>
              <a:ext uri="{FF2B5EF4-FFF2-40B4-BE49-F238E27FC236}">
                <a16:creationId xmlns:a16="http://schemas.microsoft.com/office/drawing/2014/main" id="{29858BA5-C141-2D4F-831E-EB122EC705FC}"/>
              </a:ext>
            </a:extLst>
          </p:cNvPr>
          <p:cNvSpPr/>
          <p:nvPr/>
        </p:nvSpPr>
        <p:spPr>
          <a:xfrm>
            <a:off x="6236207" y="427939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30" name="object 881">
            <a:extLst>
              <a:ext uri="{FF2B5EF4-FFF2-40B4-BE49-F238E27FC236}">
                <a16:creationId xmlns:a16="http://schemas.microsoft.com/office/drawing/2014/main" id="{8718389B-32C9-434E-819B-EF95D03B661A}"/>
              </a:ext>
            </a:extLst>
          </p:cNvPr>
          <p:cNvSpPr/>
          <p:nvPr/>
        </p:nvSpPr>
        <p:spPr>
          <a:xfrm>
            <a:off x="6236207" y="4337303"/>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31" name="object 882">
            <a:extLst>
              <a:ext uri="{FF2B5EF4-FFF2-40B4-BE49-F238E27FC236}">
                <a16:creationId xmlns:a16="http://schemas.microsoft.com/office/drawing/2014/main" id="{86B3D202-36D5-5149-9426-88D851687712}"/>
              </a:ext>
            </a:extLst>
          </p:cNvPr>
          <p:cNvSpPr/>
          <p:nvPr/>
        </p:nvSpPr>
        <p:spPr>
          <a:xfrm>
            <a:off x="6236207" y="43952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32" name="object 883">
            <a:extLst>
              <a:ext uri="{FF2B5EF4-FFF2-40B4-BE49-F238E27FC236}">
                <a16:creationId xmlns:a16="http://schemas.microsoft.com/office/drawing/2014/main" id="{94EC1ACC-A482-FD4D-B771-1BF4B2C1C563}"/>
              </a:ext>
            </a:extLst>
          </p:cNvPr>
          <p:cNvSpPr/>
          <p:nvPr/>
        </p:nvSpPr>
        <p:spPr>
          <a:xfrm>
            <a:off x="6236207" y="4454652"/>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33" name="object 884">
            <a:extLst>
              <a:ext uri="{FF2B5EF4-FFF2-40B4-BE49-F238E27FC236}">
                <a16:creationId xmlns:a16="http://schemas.microsoft.com/office/drawing/2014/main" id="{E585F6DE-2A69-A141-A696-11C738C2257F}"/>
              </a:ext>
            </a:extLst>
          </p:cNvPr>
          <p:cNvSpPr/>
          <p:nvPr/>
        </p:nvSpPr>
        <p:spPr>
          <a:xfrm>
            <a:off x="6236207" y="451256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34" name="object 885">
            <a:extLst>
              <a:ext uri="{FF2B5EF4-FFF2-40B4-BE49-F238E27FC236}">
                <a16:creationId xmlns:a16="http://schemas.microsoft.com/office/drawing/2014/main" id="{0BEC509F-FFA6-8348-AD43-B1A3E3A38623}"/>
              </a:ext>
            </a:extLst>
          </p:cNvPr>
          <p:cNvSpPr/>
          <p:nvPr/>
        </p:nvSpPr>
        <p:spPr>
          <a:xfrm>
            <a:off x="6236207" y="4571238"/>
            <a:ext cx="9525" cy="0"/>
          </a:xfrm>
          <a:custGeom>
            <a:avLst/>
            <a:gdLst/>
            <a:ahLst/>
            <a:cxnLst/>
            <a:rect l="l" t="t" r="r" b="b"/>
            <a:pathLst>
              <a:path w="9525">
                <a:moveTo>
                  <a:pt x="0" y="0"/>
                </a:moveTo>
                <a:lnTo>
                  <a:pt x="9144" y="0"/>
                </a:lnTo>
              </a:path>
            </a:pathLst>
          </a:custGeom>
          <a:ln w="32004">
            <a:solidFill>
              <a:srgbClr val="D8D8D8"/>
            </a:solidFill>
          </a:ln>
        </p:spPr>
        <p:txBody>
          <a:bodyPr wrap="square" lIns="0" tIns="0" rIns="0" bIns="0" rtlCol="0"/>
          <a:lstStyle/>
          <a:p>
            <a:endParaRPr/>
          </a:p>
        </p:txBody>
      </p:sp>
      <p:sp>
        <p:nvSpPr>
          <p:cNvPr id="1935" name="object 886">
            <a:extLst>
              <a:ext uri="{FF2B5EF4-FFF2-40B4-BE49-F238E27FC236}">
                <a16:creationId xmlns:a16="http://schemas.microsoft.com/office/drawing/2014/main" id="{9923E431-76DE-4545-8681-7B62D3436C21}"/>
              </a:ext>
            </a:extLst>
          </p:cNvPr>
          <p:cNvSpPr/>
          <p:nvPr/>
        </p:nvSpPr>
        <p:spPr>
          <a:xfrm>
            <a:off x="6236207" y="462991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36" name="object 887">
            <a:extLst>
              <a:ext uri="{FF2B5EF4-FFF2-40B4-BE49-F238E27FC236}">
                <a16:creationId xmlns:a16="http://schemas.microsoft.com/office/drawing/2014/main" id="{03CEA1EC-33F9-304A-8424-0AB338A52344}"/>
              </a:ext>
            </a:extLst>
          </p:cNvPr>
          <p:cNvSpPr/>
          <p:nvPr/>
        </p:nvSpPr>
        <p:spPr>
          <a:xfrm>
            <a:off x="6236207" y="468782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37" name="object 888">
            <a:extLst>
              <a:ext uri="{FF2B5EF4-FFF2-40B4-BE49-F238E27FC236}">
                <a16:creationId xmlns:a16="http://schemas.microsoft.com/office/drawing/2014/main" id="{D10C99DE-3D01-234D-946C-00CB10048956}"/>
              </a:ext>
            </a:extLst>
          </p:cNvPr>
          <p:cNvSpPr/>
          <p:nvPr/>
        </p:nvSpPr>
        <p:spPr>
          <a:xfrm>
            <a:off x="6236207" y="474726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38" name="object 889">
            <a:extLst>
              <a:ext uri="{FF2B5EF4-FFF2-40B4-BE49-F238E27FC236}">
                <a16:creationId xmlns:a16="http://schemas.microsoft.com/office/drawing/2014/main" id="{D0D5C521-8A9E-8B4B-974C-6BF2797EB940}"/>
              </a:ext>
            </a:extLst>
          </p:cNvPr>
          <p:cNvSpPr/>
          <p:nvPr/>
        </p:nvSpPr>
        <p:spPr>
          <a:xfrm>
            <a:off x="6236207" y="480517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39" name="object 890">
            <a:extLst>
              <a:ext uri="{FF2B5EF4-FFF2-40B4-BE49-F238E27FC236}">
                <a16:creationId xmlns:a16="http://schemas.microsoft.com/office/drawing/2014/main" id="{56BCF3A3-5E6F-E846-A321-220E30B450DE}"/>
              </a:ext>
            </a:extLst>
          </p:cNvPr>
          <p:cNvSpPr/>
          <p:nvPr/>
        </p:nvSpPr>
        <p:spPr>
          <a:xfrm>
            <a:off x="6236207" y="486308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40" name="object 891">
            <a:extLst>
              <a:ext uri="{FF2B5EF4-FFF2-40B4-BE49-F238E27FC236}">
                <a16:creationId xmlns:a16="http://schemas.microsoft.com/office/drawing/2014/main" id="{232D5466-D604-E849-83A2-F946303DDACA}"/>
              </a:ext>
            </a:extLst>
          </p:cNvPr>
          <p:cNvSpPr/>
          <p:nvPr/>
        </p:nvSpPr>
        <p:spPr>
          <a:xfrm>
            <a:off x="6236207" y="492252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41" name="object 892">
            <a:extLst>
              <a:ext uri="{FF2B5EF4-FFF2-40B4-BE49-F238E27FC236}">
                <a16:creationId xmlns:a16="http://schemas.microsoft.com/office/drawing/2014/main" id="{7F295BF0-DAFA-CE46-AE37-C8E944ECF081}"/>
              </a:ext>
            </a:extLst>
          </p:cNvPr>
          <p:cNvSpPr/>
          <p:nvPr/>
        </p:nvSpPr>
        <p:spPr>
          <a:xfrm>
            <a:off x="6236207" y="498043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42" name="object 893">
            <a:extLst>
              <a:ext uri="{FF2B5EF4-FFF2-40B4-BE49-F238E27FC236}">
                <a16:creationId xmlns:a16="http://schemas.microsoft.com/office/drawing/2014/main" id="{C4603116-B45F-C848-A85D-C45EC1A59C7B}"/>
              </a:ext>
            </a:extLst>
          </p:cNvPr>
          <p:cNvSpPr/>
          <p:nvPr/>
        </p:nvSpPr>
        <p:spPr>
          <a:xfrm>
            <a:off x="6236207" y="503834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43" name="object 894">
            <a:extLst>
              <a:ext uri="{FF2B5EF4-FFF2-40B4-BE49-F238E27FC236}">
                <a16:creationId xmlns:a16="http://schemas.microsoft.com/office/drawing/2014/main" id="{C1CB2793-BA3E-794E-BBCE-082A0FF3231D}"/>
              </a:ext>
            </a:extLst>
          </p:cNvPr>
          <p:cNvSpPr/>
          <p:nvPr/>
        </p:nvSpPr>
        <p:spPr>
          <a:xfrm>
            <a:off x="6236207" y="509778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44" name="object 895">
            <a:extLst>
              <a:ext uri="{FF2B5EF4-FFF2-40B4-BE49-F238E27FC236}">
                <a16:creationId xmlns:a16="http://schemas.microsoft.com/office/drawing/2014/main" id="{AAC5E481-25E7-6A45-A50D-4604E943090C}"/>
              </a:ext>
            </a:extLst>
          </p:cNvPr>
          <p:cNvSpPr/>
          <p:nvPr/>
        </p:nvSpPr>
        <p:spPr>
          <a:xfrm>
            <a:off x="6236207" y="515569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45" name="object 896">
            <a:extLst>
              <a:ext uri="{FF2B5EF4-FFF2-40B4-BE49-F238E27FC236}">
                <a16:creationId xmlns:a16="http://schemas.microsoft.com/office/drawing/2014/main" id="{03F9B937-03A2-7343-8978-3A33FA3C4E96}"/>
              </a:ext>
            </a:extLst>
          </p:cNvPr>
          <p:cNvSpPr/>
          <p:nvPr/>
        </p:nvSpPr>
        <p:spPr>
          <a:xfrm>
            <a:off x="6236207" y="5214366"/>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1946" name="object 897">
            <a:extLst>
              <a:ext uri="{FF2B5EF4-FFF2-40B4-BE49-F238E27FC236}">
                <a16:creationId xmlns:a16="http://schemas.microsoft.com/office/drawing/2014/main" id="{1ADCE52C-503F-3B41-A10B-5173C5026F71}"/>
              </a:ext>
            </a:extLst>
          </p:cNvPr>
          <p:cNvSpPr/>
          <p:nvPr/>
        </p:nvSpPr>
        <p:spPr>
          <a:xfrm>
            <a:off x="6236207" y="527304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47" name="object 898">
            <a:extLst>
              <a:ext uri="{FF2B5EF4-FFF2-40B4-BE49-F238E27FC236}">
                <a16:creationId xmlns:a16="http://schemas.microsoft.com/office/drawing/2014/main" id="{8C8B94EC-3A98-EF43-9664-7748DA06B571}"/>
              </a:ext>
            </a:extLst>
          </p:cNvPr>
          <p:cNvSpPr/>
          <p:nvPr/>
        </p:nvSpPr>
        <p:spPr>
          <a:xfrm>
            <a:off x="6236207" y="533095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48" name="object 899">
            <a:extLst>
              <a:ext uri="{FF2B5EF4-FFF2-40B4-BE49-F238E27FC236}">
                <a16:creationId xmlns:a16="http://schemas.microsoft.com/office/drawing/2014/main" id="{0696DC03-E7E1-F24C-B475-CA492A51FA7B}"/>
              </a:ext>
            </a:extLst>
          </p:cNvPr>
          <p:cNvSpPr/>
          <p:nvPr/>
        </p:nvSpPr>
        <p:spPr>
          <a:xfrm>
            <a:off x="6236207" y="539038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49" name="object 900">
            <a:extLst>
              <a:ext uri="{FF2B5EF4-FFF2-40B4-BE49-F238E27FC236}">
                <a16:creationId xmlns:a16="http://schemas.microsoft.com/office/drawing/2014/main" id="{675D5160-F02C-D04C-B160-E3EF0C9D5862}"/>
              </a:ext>
            </a:extLst>
          </p:cNvPr>
          <p:cNvSpPr/>
          <p:nvPr/>
        </p:nvSpPr>
        <p:spPr>
          <a:xfrm>
            <a:off x="6236207" y="544830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50" name="object 901">
            <a:extLst>
              <a:ext uri="{FF2B5EF4-FFF2-40B4-BE49-F238E27FC236}">
                <a16:creationId xmlns:a16="http://schemas.microsoft.com/office/drawing/2014/main" id="{C0B8C970-06BA-2848-8E7D-CC31194413FD}"/>
              </a:ext>
            </a:extLst>
          </p:cNvPr>
          <p:cNvSpPr/>
          <p:nvPr/>
        </p:nvSpPr>
        <p:spPr>
          <a:xfrm>
            <a:off x="6236207" y="550621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51" name="object 902">
            <a:extLst>
              <a:ext uri="{FF2B5EF4-FFF2-40B4-BE49-F238E27FC236}">
                <a16:creationId xmlns:a16="http://schemas.microsoft.com/office/drawing/2014/main" id="{9C6C3056-7484-BC42-9C1E-9516297194B1}"/>
              </a:ext>
            </a:extLst>
          </p:cNvPr>
          <p:cNvSpPr/>
          <p:nvPr/>
        </p:nvSpPr>
        <p:spPr>
          <a:xfrm>
            <a:off x="6236207" y="556564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52" name="object 903">
            <a:extLst>
              <a:ext uri="{FF2B5EF4-FFF2-40B4-BE49-F238E27FC236}">
                <a16:creationId xmlns:a16="http://schemas.microsoft.com/office/drawing/2014/main" id="{F78D39D3-4348-1345-B4C1-8878B106E006}"/>
              </a:ext>
            </a:extLst>
          </p:cNvPr>
          <p:cNvSpPr/>
          <p:nvPr/>
        </p:nvSpPr>
        <p:spPr>
          <a:xfrm>
            <a:off x="6236207" y="5623559"/>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53" name="object 904">
            <a:extLst>
              <a:ext uri="{FF2B5EF4-FFF2-40B4-BE49-F238E27FC236}">
                <a16:creationId xmlns:a16="http://schemas.microsoft.com/office/drawing/2014/main" id="{90E7E01A-DF37-754F-A802-83DBFFFB5086}"/>
              </a:ext>
            </a:extLst>
          </p:cNvPr>
          <p:cNvSpPr/>
          <p:nvPr/>
        </p:nvSpPr>
        <p:spPr>
          <a:xfrm>
            <a:off x="6236207" y="568147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54" name="object 905">
            <a:extLst>
              <a:ext uri="{FF2B5EF4-FFF2-40B4-BE49-F238E27FC236}">
                <a16:creationId xmlns:a16="http://schemas.microsoft.com/office/drawing/2014/main" id="{DD551B45-6918-0545-8E74-623C4DF3442A}"/>
              </a:ext>
            </a:extLst>
          </p:cNvPr>
          <p:cNvSpPr/>
          <p:nvPr/>
        </p:nvSpPr>
        <p:spPr>
          <a:xfrm>
            <a:off x="6236207" y="574090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55" name="object 906">
            <a:extLst>
              <a:ext uri="{FF2B5EF4-FFF2-40B4-BE49-F238E27FC236}">
                <a16:creationId xmlns:a16="http://schemas.microsoft.com/office/drawing/2014/main" id="{C1C4D4A3-9B71-F545-81AC-022E24953F3A}"/>
              </a:ext>
            </a:extLst>
          </p:cNvPr>
          <p:cNvSpPr/>
          <p:nvPr/>
        </p:nvSpPr>
        <p:spPr>
          <a:xfrm>
            <a:off x="6236207" y="579882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56" name="object 907">
            <a:extLst>
              <a:ext uri="{FF2B5EF4-FFF2-40B4-BE49-F238E27FC236}">
                <a16:creationId xmlns:a16="http://schemas.microsoft.com/office/drawing/2014/main" id="{3B90F33D-B9B8-1A4D-881E-40431710DB94}"/>
              </a:ext>
            </a:extLst>
          </p:cNvPr>
          <p:cNvSpPr/>
          <p:nvPr/>
        </p:nvSpPr>
        <p:spPr>
          <a:xfrm>
            <a:off x="6236207" y="58582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57" name="object 908">
            <a:extLst>
              <a:ext uri="{FF2B5EF4-FFF2-40B4-BE49-F238E27FC236}">
                <a16:creationId xmlns:a16="http://schemas.microsoft.com/office/drawing/2014/main" id="{D2204392-8EFC-7948-81FB-19513F869229}"/>
              </a:ext>
            </a:extLst>
          </p:cNvPr>
          <p:cNvSpPr/>
          <p:nvPr/>
        </p:nvSpPr>
        <p:spPr>
          <a:xfrm>
            <a:off x="6236207" y="591616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58" name="object 909">
            <a:extLst>
              <a:ext uri="{FF2B5EF4-FFF2-40B4-BE49-F238E27FC236}">
                <a16:creationId xmlns:a16="http://schemas.microsoft.com/office/drawing/2014/main" id="{729C5755-A229-5946-A296-FF3C831C40C6}"/>
              </a:ext>
            </a:extLst>
          </p:cNvPr>
          <p:cNvSpPr/>
          <p:nvPr/>
        </p:nvSpPr>
        <p:spPr>
          <a:xfrm>
            <a:off x="6236207" y="597408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59" name="object 910">
            <a:extLst>
              <a:ext uri="{FF2B5EF4-FFF2-40B4-BE49-F238E27FC236}">
                <a16:creationId xmlns:a16="http://schemas.microsoft.com/office/drawing/2014/main" id="{39C6E2B9-E66B-264F-904C-8603FD73885A}"/>
              </a:ext>
            </a:extLst>
          </p:cNvPr>
          <p:cNvSpPr/>
          <p:nvPr/>
        </p:nvSpPr>
        <p:spPr>
          <a:xfrm>
            <a:off x="6236207" y="60335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60" name="object 911">
            <a:extLst>
              <a:ext uri="{FF2B5EF4-FFF2-40B4-BE49-F238E27FC236}">
                <a16:creationId xmlns:a16="http://schemas.microsoft.com/office/drawing/2014/main" id="{A9D6D1CE-2ABD-7945-A701-7E107267B8F1}"/>
              </a:ext>
            </a:extLst>
          </p:cNvPr>
          <p:cNvSpPr/>
          <p:nvPr/>
        </p:nvSpPr>
        <p:spPr>
          <a:xfrm>
            <a:off x="6236207" y="609142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61" name="object 912">
            <a:extLst>
              <a:ext uri="{FF2B5EF4-FFF2-40B4-BE49-F238E27FC236}">
                <a16:creationId xmlns:a16="http://schemas.microsoft.com/office/drawing/2014/main" id="{F0116948-5FB4-B646-825C-26B9EAAD848C}"/>
              </a:ext>
            </a:extLst>
          </p:cNvPr>
          <p:cNvSpPr/>
          <p:nvPr/>
        </p:nvSpPr>
        <p:spPr>
          <a:xfrm>
            <a:off x="6236207" y="614934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62" name="object 913">
            <a:extLst>
              <a:ext uri="{FF2B5EF4-FFF2-40B4-BE49-F238E27FC236}">
                <a16:creationId xmlns:a16="http://schemas.microsoft.com/office/drawing/2014/main" id="{1799BB5A-5CD3-FE42-BC3F-86996541CD5A}"/>
              </a:ext>
            </a:extLst>
          </p:cNvPr>
          <p:cNvSpPr/>
          <p:nvPr/>
        </p:nvSpPr>
        <p:spPr>
          <a:xfrm>
            <a:off x="6236207" y="6208776"/>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63" name="object 914">
            <a:extLst>
              <a:ext uri="{FF2B5EF4-FFF2-40B4-BE49-F238E27FC236}">
                <a16:creationId xmlns:a16="http://schemas.microsoft.com/office/drawing/2014/main" id="{F16B6F90-D3AD-5842-8C81-8EBED01E0299}"/>
              </a:ext>
            </a:extLst>
          </p:cNvPr>
          <p:cNvSpPr/>
          <p:nvPr/>
        </p:nvSpPr>
        <p:spPr>
          <a:xfrm>
            <a:off x="6979919" y="316839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64" name="object 915">
            <a:extLst>
              <a:ext uri="{FF2B5EF4-FFF2-40B4-BE49-F238E27FC236}">
                <a16:creationId xmlns:a16="http://schemas.microsoft.com/office/drawing/2014/main" id="{0E453285-722A-EF4B-8150-83B7F0815611}"/>
              </a:ext>
            </a:extLst>
          </p:cNvPr>
          <p:cNvSpPr/>
          <p:nvPr/>
        </p:nvSpPr>
        <p:spPr>
          <a:xfrm>
            <a:off x="6979919" y="322630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65" name="object 916">
            <a:extLst>
              <a:ext uri="{FF2B5EF4-FFF2-40B4-BE49-F238E27FC236}">
                <a16:creationId xmlns:a16="http://schemas.microsoft.com/office/drawing/2014/main" id="{38639CD1-72EF-7E46-94B7-33322E2D19B4}"/>
              </a:ext>
            </a:extLst>
          </p:cNvPr>
          <p:cNvSpPr/>
          <p:nvPr/>
        </p:nvSpPr>
        <p:spPr>
          <a:xfrm>
            <a:off x="6979919" y="328422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66" name="object 917">
            <a:extLst>
              <a:ext uri="{FF2B5EF4-FFF2-40B4-BE49-F238E27FC236}">
                <a16:creationId xmlns:a16="http://schemas.microsoft.com/office/drawing/2014/main" id="{21369D7D-C90B-7541-8D38-5CC5D00E2E5E}"/>
              </a:ext>
            </a:extLst>
          </p:cNvPr>
          <p:cNvSpPr/>
          <p:nvPr/>
        </p:nvSpPr>
        <p:spPr>
          <a:xfrm>
            <a:off x="6979919" y="33436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67" name="object 918">
            <a:extLst>
              <a:ext uri="{FF2B5EF4-FFF2-40B4-BE49-F238E27FC236}">
                <a16:creationId xmlns:a16="http://schemas.microsoft.com/office/drawing/2014/main" id="{99C9651E-EFA4-744C-A3A5-12224E66D64A}"/>
              </a:ext>
            </a:extLst>
          </p:cNvPr>
          <p:cNvSpPr/>
          <p:nvPr/>
        </p:nvSpPr>
        <p:spPr>
          <a:xfrm>
            <a:off x="6979919" y="340156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68" name="object 919">
            <a:extLst>
              <a:ext uri="{FF2B5EF4-FFF2-40B4-BE49-F238E27FC236}">
                <a16:creationId xmlns:a16="http://schemas.microsoft.com/office/drawing/2014/main" id="{DA3DB2B7-F9A6-EB43-83E1-2CD0F89E8508}"/>
              </a:ext>
            </a:extLst>
          </p:cNvPr>
          <p:cNvSpPr/>
          <p:nvPr/>
        </p:nvSpPr>
        <p:spPr>
          <a:xfrm>
            <a:off x="6979919" y="3460241"/>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1969" name="object 920">
            <a:extLst>
              <a:ext uri="{FF2B5EF4-FFF2-40B4-BE49-F238E27FC236}">
                <a16:creationId xmlns:a16="http://schemas.microsoft.com/office/drawing/2014/main" id="{833CCC82-453F-224C-83DC-7EC180046C31}"/>
              </a:ext>
            </a:extLst>
          </p:cNvPr>
          <p:cNvSpPr/>
          <p:nvPr/>
        </p:nvSpPr>
        <p:spPr>
          <a:xfrm>
            <a:off x="6979919" y="35189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70" name="object 921">
            <a:extLst>
              <a:ext uri="{FF2B5EF4-FFF2-40B4-BE49-F238E27FC236}">
                <a16:creationId xmlns:a16="http://schemas.microsoft.com/office/drawing/2014/main" id="{0454DF4F-2434-6E4D-9D90-DAB5E44BE0A4}"/>
              </a:ext>
            </a:extLst>
          </p:cNvPr>
          <p:cNvSpPr/>
          <p:nvPr/>
        </p:nvSpPr>
        <p:spPr>
          <a:xfrm>
            <a:off x="6979919" y="357682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71" name="object 922">
            <a:extLst>
              <a:ext uri="{FF2B5EF4-FFF2-40B4-BE49-F238E27FC236}">
                <a16:creationId xmlns:a16="http://schemas.microsoft.com/office/drawing/2014/main" id="{72F7793A-D18A-7C4E-A638-6AD8195E68AD}"/>
              </a:ext>
            </a:extLst>
          </p:cNvPr>
          <p:cNvSpPr/>
          <p:nvPr/>
        </p:nvSpPr>
        <p:spPr>
          <a:xfrm>
            <a:off x="6979919" y="363626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72" name="object 923">
            <a:extLst>
              <a:ext uri="{FF2B5EF4-FFF2-40B4-BE49-F238E27FC236}">
                <a16:creationId xmlns:a16="http://schemas.microsoft.com/office/drawing/2014/main" id="{53ABFE1E-4F22-F14F-A012-9A44A95606C5}"/>
              </a:ext>
            </a:extLst>
          </p:cNvPr>
          <p:cNvSpPr/>
          <p:nvPr/>
        </p:nvSpPr>
        <p:spPr>
          <a:xfrm>
            <a:off x="6979919" y="369417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73" name="object 924">
            <a:extLst>
              <a:ext uri="{FF2B5EF4-FFF2-40B4-BE49-F238E27FC236}">
                <a16:creationId xmlns:a16="http://schemas.microsoft.com/office/drawing/2014/main" id="{DFC0052E-5CA6-7B46-8CDC-AC39087542C3}"/>
              </a:ext>
            </a:extLst>
          </p:cNvPr>
          <p:cNvSpPr/>
          <p:nvPr/>
        </p:nvSpPr>
        <p:spPr>
          <a:xfrm>
            <a:off x="6979919" y="375208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74" name="object 925">
            <a:extLst>
              <a:ext uri="{FF2B5EF4-FFF2-40B4-BE49-F238E27FC236}">
                <a16:creationId xmlns:a16="http://schemas.microsoft.com/office/drawing/2014/main" id="{BA95F919-5E5E-7247-A943-DEC64BE014A1}"/>
              </a:ext>
            </a:extLst>
          </p:cNvPr>
          <p:cNvSpPr/>
          <p:nvPr/>
        </p:nvSpPr>
        <p:spPr>
          <a:xfrm>
            <a:off x="6979919" y="381152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75" name="object 926">
            <a:extLst>
              <a:ext uri="{FF2B5EF4-FFF2-40B4-BE49-F238E27FC236}">
                <a16:creationId xmlns:a16="http://schemas.microsoft.com/office/drawing/2014/main" id="{FBC00C97-E8AF-DE43-B768-E288079F7767}"/>
              </a:ext>
            </a:extLst>
          </p:cNvPr>
          <p:cNvSpPr/>
          <p:nvPr/>
        </p:nvSpPr>
        <p:spPr>
          <a:xfrm>
            <a:off x="6979919" y="386943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76" name="object 927">
            <a:extLst>
              <a:ext uri="{FF2B5EF4-FFF2-40B4-BE49-F238E27FC236}">
                <a16:creationId xmlns:a16="http://schemas.microsoft.com/office/drawing/2014/main" id="{B93A7B50-E915-C644-924E-0E61660151C0}"/>
              </a:ext>
            </a:extLst>
          </p:cNvPr>
          <p:cNvSpPr/>
          <p:nvPr/>
        </p:nvSpPr>
        <p:spPr>
          <a:xfrm>
            <a:off x="6979919" y="3927347"/>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77" name="object 928">
            <a:extLst>
              <a:ext uri="{FF2B5EF4-FFF2-40B4-BE49-F238E27FC236}">
                <a16:creationId xmlns:a16="http://schemas.microsoft.com/office/drawing/2014/main" id="{6A11A214-5AA2-D94D-A98C-65FA345E8E49}"/>
              </a:ext>
            </a:extLst>
          </p:cNvPr>
          <p:cNvSpPr/>
          <p:nvPr/>
        </p:nvSpPr>
        <p:spPr>
          <a:xfrm>
            <a:off x="6979919" y="398678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78" name="object 929">
            <a:extLst>
              <a:ext uri="{FF2B5EF4-FFF2-40B4-BE49-F238E27FC236}">
                <a16:creationId xmlns:a16="http://schemas.microsoft.com/office/drawing/2014/main" id="{30DC771B-7A4F-D74D-801F-E70C3C1FB3E7}"/>
              </a:ext>
            </a:extLst>
          </p:cNvPr>
          <p:cNvSpPr/>
          <p:nvPr/>
        </p:nvSpPr>
        <p:spPr>
          <a:xfrm>
            <a:off x="6979919" y="4044696"/>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79" name="object 930">
            <a:extLst>
              <a:ext uri="{FF2B5EF4-FFF2-40B4-BE49-F238E27FC236}">
                <a16:creationId xmlns:a16="http://schemas.microsoft.com/office/drawing/2014/main" id="{5241AA0C-FF52-FD43-828E-545F5522590A}"/>
              </a:ext>
            </a:extLst>
          </p:cNvPr>
          <p:cNvSpPr/>
          <p:nvPr/>
        </p:nvSpPr>
        <p:spPr>
          <a:xfrm>
            <a:off x="6979919" y="410413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80" name="object 931">
            <a:extLst>
              <a:ext uri="{FF2B5EF4-FFF2-40B4-BE49-F238E27FC236}">
                <a16:creationId xmlns:a16="http://schemas.microsoft.com/office/drawing/2014/main" id="{B2576F82-AEA7-B148-9AFF-41B8E9323670}"/>
              </a:ext>
            </a:extLst>
          </p:cNvPr>
          <p:cNvSpPr/>
          <p:nvPr/>
        </p:nvSpPr>
        <p:spPr>
          <a:xfrm>
            <a:off x="6979919" y="416204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81" name="object 932">
            <a:extLst>
              <a:ext uri="{FF2B5EF4-FFF2-40B4-BE49-F238E27FC236}">
                <a16:creationId xmlns:a16="http://schemas.microsoft.com/office/drawing/2014/main" id="{D699BC64-11E0-9846-B7A6-532BAE50AE51}"/>
              </a:ext>
            </a:extLst>
          </p:cNvPr>
          <p:cNvSpPr/>
          <p:nvPr/>
        </p:nvSpPr>
        <p:spPr>
          <a:xfrm>
            <a:off x="6979919" y="42199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82" name="object 933">
            <a:extLst>
              <a:ext uri="{FF2B5EF4-FFF2-40B4-BE49-F238E27FC236}">
                <a16:creationId xmlns:a16="http://schemas.microsoft.com/office/drawing/2014/main" id="{0252165A-4166-774D-AE46-4E73C3BBF70C}"/>
              </a:ext>
            </a:extLst>
          </p:cNvPr>
          <p:cNvSpPr/>
          <p:nvPr/>
        </p:nvSpPr>
        <p:spPr>
          <a:xfrm>
            <a:off x="6979919" y="427939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83" name="object 934">
            <a:extLst>
              <a:ext uri="{FF2B5EF4-FFF2-40B4-BE49-F238E27FC236}">
                <a16:creationId xmlns:a16="http://schemas.microsoft.com/office/drawing/2014/main" id="{43E4CDE7-AE68-F247-B4C4-E0E1409F803F}"/>
              </a:ext>
            </a:extLst>
          </p:cNvPr>
          <p:cNvSpPr/>
          <p:nvPr/>
        </p:nvSpPr>
        <p:spPr>
          <a:xfrm>
            <a:off x="6979919" y="4337303"/>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84" name="object 935">
            <a:extLst>
              <a:ext uri="{FF2B5EF4-FFF2-40B4-BE49-F238E27FC236}">
                <a16:creationId xmlns:a16="http://schemas.microsoft.com/office/drawing/2014/main" id="{1A743C38-E110-5C4E-B46E-1FC59B6C6196}"/>
              </a:ext>
            </a:extLst>
          </p:cNvPr>
          <p:cNvSpPr/>
          <p:nvPr/>
        </p:nvSpPr>
        <p:spPr>
          <a:xfrm>
            <a:off x="6979919" y="43952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85" name="object 936">
            <a:extLst>
              <a:ext uri="{FF2B5EF4-FFF2-40B4-BE49-F238E27FC236}">
                <a16:creationId xmlns:a16="http://schemas.microsoft.com/office/drawing/2014/main" id="{E18280D4-8791-4147-A969-5E6002D8EE5C}"/>
              </a:ext>
            </a:extLst>
          </p:cNvPr>
          <p:cNvSpPr/>
          <p:nvPr/>
        </p:nvSpPr>
        <p:spPr>
          <a:xfrm>
            <a:off x="6979919" y="4454652"/>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86" name="object 937">
            <a:extLst>
              <a:ext uri="{FF2B5EF4-FFF2-40B4-BE49-F238E27FC236}">
                <a16:creationId xmlns:a16="http://schemas.microsoft.com/office/drawing/2014/main" id="{8B018467-87F5-0347-8E0A-6A15DDB1DA77}"/>
              </a:ext>
            </a:extLst>
          </p:cNvPr>
          <p:cNvSpPr/>
          <p:nvPr/>
        </p:nvSpPr>
        <p:spPr>
          <a:xfrm>
            <a:off x="6979919" y="451256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87" name="object 938">
            <a:extLst>
              <a:ext uri="{FF2B5EF4-FFF2-40B4-BE49-F238E27FC236}">
                <a16:creationId xmlns:a16="http://schemas.microsoft.com/office/drawing/2014/main" id="{864CE4C7-7E7F-F84F-9A6A-E36D0BDFA138}"/>
              </a:ext>
            </a:extLst>
          </p:cNvPr>
          <p:cNvSpPr/>
          <p:nvPr/>
        </p:nvSpPr>
        <p:spPr>
          <a:xfrm>
            <a:off x="6979919" y="4571238"/>
            <a:ext cx="9525" cy="0"/>
          </a:xfrm>
          <a:custGeom>
            <a:avLst/>
            <a:gdLst/>
            <a:ahLst/>
            <a:cxnLst/>
            <a:rect l="l" t="t" r="r" b="b"/>
            <a:pathLst>
              <a:path w="9525">
                <a:moveTo>
                  <a:pt x="0" y="0"/>
                </a:moveTo>
                <a:lnTo>
                  <a:pt x="9144" y="0"/>
                </a:lnTo>
              </a:path>
            </a:pathLst>
          </a:custGeom>
          <a:ln w="32004">
            <a:solidFill>
              <a:srgbClr val="D8D8D8"/>
            </a:solidFill>
          </a:ln>
        </p:spPr>
        <p:txBody>
          <a:bodyPr wrap="square" lIns="0" tIns="0" rIns="0" bIns="0" rtlCol="0"/>
          <a:lstStyle/>
          <a:p>
            <a:endParaRPr/>
          </a:p>
        </p:txBody>
      </p:sp>
      <p:sp>
        <p:nvSpPr>
          <p:cNvPr id="1988" name="object 939">
            <a:extLst>
              <a:ext uri="{FF2B5EF4-FFF2-40B4-BE49-F238E27FC236}">
                <a16:creationId xmlns:a16="http://schemas.microsoft.com/office/drawing/2014/main" id="{AC770F0C-9145-EC4F-8594-A040D8E36571}"/>
              </a:ext>
            </a:extLst>
          </p:cNvPr>
          <p:cNvSpPr/>
          <p:nvPr/>
        </p:nvSpPr>
        <p:spPr>
          <a:xfrm>
            <a:off x="6979919" y="462991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89" name="object 940">
            <a:extLst>
              <a:ext uri="{FF2B5EF4-FFF2-40B4-BE49-F238E27FC236}">
                <a16:creationId xmlns:a16="http://schemas.microsoft.com/office/drawing/2014/main" id="{DFDCC5ED-30EC-FF4D-8910-1000AE9ED335}"/>
              </a:ext>
            </a:extLst>
          </p:cNvPr>
          <p:cNvSpPr/>
          <p:nvPr/>
        </p:nvSpPr>
        <p:spPr>
          <a:xfrm>
            <a:off x="6979919" y="468782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90" name="object 941">
            <a:extLst>
              <a:ext uri="{FF2B5EF4-FFF2-40B4-BE49-F238E27FC236}">
                <a16:creationId xmlns:a16="http://schemas.microsoft.com/office/drawing/2014/main" id="{9FB602F5-1623-9A4B-89DC-8EBEFC77372A}"/>
              </a:ext>
            </a:extLst>
          </p:cNvPr>
          <p:cNvSpPr/>
          <p:nvPr/>
        </p:nvSpPr>
        <p:spPr>
          <a:xfrm>
            <a:off x="6979919" y="474726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91" name="object 942">
            <a:extLst>
              <a:ext uri="{FF2B5EF4-FFF2-40B4-BE49-F238E27FC236}">
                <a16:creationId xmlns:a16="http://schemas.microsoft.com/office/drawing/2014/main" id="{2B7772AB-2FBF-854C-AEFA-4CD2CE9D394D}"/>
              </a:ext>
            </a:extLst>
          </p:cNvPr>
          <p:cNvSpPr/>
          <p:nvPr/>
        </p:nvSpPr>
        <p:spPr>
          <a:xfrm>
            <a:off x="6979919" y="480517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92" name="object 943">
            <a:extLst>
              <a:ext uri="{FF2B5EF4-FFF2-40B4-BE49-F238E27FC236}">
                <a16:creationId xmlns:a16="http://schemas.microsoft.com/office/drawing/2014/main" id="{64EF928E-223A-E840-97C5-33A6D7ED4A72}"/>
              </a:ext>
            </a:extLst>
          </p:cNvPr>
          <p:cNvSpPr/>
          <p:nvPr/>
        </p:nvSpPr>
        <p:spPr>
          <a:xfrm>
            <a:off x="6979919" y="486308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93" name="object 944">
            <a:extLst>
              <a:ext uri="{FF2B5EF4-FFF2-40B4-BE49-F238E27FC236}">
                <a16:creationId xmlns:a16="http://schemas.microsoft.com/office/drawing/2014/main" id="{E9AB2781-39AB-2640-8837-8FF37F9465F8}"/>
              </a:ext>
            </a:extLst>
          </p:cNvPr>
          <p:cNvSpPr/>
          <p:nvPr/>
        </p:nvSpPr>
        <p:spPr>
          <a:xfrm>
            <a:off x="6979919" y="492252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94" name="object 945">
            <a:extLst>
              <a:ext uri="{FF2B5EF4-FFF2-40B4-BE49-F238E27FC236}">
                <a16:creationId xmlns:a16="http://schemas.microsoft.com/office/drawing/2014/main" id="{B620B8A4-1A3B-1748-84DC-5D2976D37343}"/>
              </a:ext>
            </a:extLst>
          </p:cNvPr>
          <p:cNvSpPr/>
          <p:nvPr/>
        </p:nvSpPr>
        <p:spPr>
          <a:xfrm>
            <a:off x="6979919" y="498043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95" name="object 946">
            <a:extLst>
              <a:ext uri="{FF2B5EF4-FFF2-40B4-BE49-F238E27FC236}">
                <a16:creationId xmlns:a16="http://schemas.microsoft.com/office/drawing/2014/main" id="{CAD64C71-92C4-2A43-99AA-F59F15C423BF}"/>
              </a:ext>
            </a:extLst>
          </p:cNvPr>
          <p:cNvSpPr/>
          <p:nvPr/>
        </p:nvSpPr>
        <p:spPr>
          <a:xfrm>
            <a:off x="6979919" y="503834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96" name="object 947">
            <a:extLst>
              <a:ext uri="{FF2B5EF4-FFF2-40B4-BE49-F238E27FC236}">
                <a16:creationId xmlns:a16="http://schemas.microsoft.com/office/drawing/2014/main" id="{E6815E96-687C-4A40-BC54-77E6420AEBE3}"/>
              </a:ext>
            </a:extLst>
          </p:cNvPr>
          <p:cNvSpPr/>
          <p:nvPr/>
        </p:nvSpPr>
        <p:spPr>
          <a:xfrm>
            <a:off x="6979919" y="509778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97" name="object 948">
            <a:extLst>
              <a:ext uri="{FF2B5EF4-FFF2-40B4-BE49-F238E27FC236}">
                <a16:creationId xmlns:a16="http://schemas.microsoft.com/office/drawing/2014/main" id="{ECAEC1B2-9AEF-A348-B281-6CEEF3476CDB}"/>
              </a:ext>
            </a:extLst>
          </p:cNvPr>
          <p:cNvSpPr/>
          <p:nvPr/>
        </p:nvSpPr>
        <p:spPr>
          <a:xfrm>
            <a:off x="6979919" y="515569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98" name="object 949">
            <a:extLst>
              <a:ext uri="{FF2B5EF4-FFF2-40B4-BE49-F238E27FC236}">
                <a16:creationId xmlns:a16="http://schemas.microsoft.com/office/drawing/2014/main" id="{7BCE49B4-A9F0-3B42-8D1D-E7A26E2CDC98}"/>
              </a:ext>
            </a:extLst>
          </p:cNvPr>
          <p:cNvSpPr/>
          <p:nvPr/>
        </p:nvSpPr>
        <p:spPr>
          <a:xfrm>
            <a:off x="6979919" y="5214366"/>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1999" name="object 950">
            <a:extLst>
              <a:ext uri="{FF2B5EF4-FFF2-40B4-BE49-F238E27FC236}">
                <a16:creationId xmlns:a16="http://schemas.microsoft.com/office/drawing/2014/main" id="{37FAA886-C305-8746-BCA5-698E807A2AD4}"/>
              </a:ext>
            </a:extLst>
          </p:cNvPr>
          <p:cNvSpPr/>
          <p:nvPr/>
        </p:nvSpPr>
        <p:spPr>
          <a:xfrm>
            <a:off x="6979919" y="527304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00" name="object 951">
            <a:extLst>
              <a:ext uri="{FF2B5EF4-FFF2-40B4-BE49-F238E27FC236}">
                <a16:creationId xmlns:a16="http://schemas.microsoft.com/office/drawing/2014/main" id="{6A422B8A-237E-2748-8746-6CCAD938D748}"/>
              </a:ext>
            </a:extLst>
          </p:cNvPr>
          <p:cNvSpPr/>
          <p:nvPr/>
        </p:nvSpPr>
        <p:spPr>
          <a:xfrm>
            <a:off x="6979919" y="533095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01" name="object 952">
            <a:extLst>
              <a:ext uri="{FF2B5EF4-FFF2-40B4-BE49-F238E27FC236}">
                <a16:creationId xmlns:a16="http://schemas.microsoft.com/office/drawing/2014/main" id="{361186F4-6CF3-0841-A4A2-90B3FA086F32}"/>
              </a:ext>
            </a:extLst>
          </p:cNvPr>
          <p:cNvSpPr/>
          <p:nvPr/>
        </p:nvSpPr>
        <p:spPr>
          <a:xfrm>
            <a:off x="6979919" y="539038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02" name="object 953">
            <a:extLst>
              <a:ext uri="{FF2B5EF4-FFF2-40B4-BE49-F238E27FC236}">
                <a16:creationId xmlns:a16="http://schemas.microsoft.com/office/drawing/2014/main" id="{F2DF5A3B-7ED3-C440-9F2F-36B67F57337D}"/>
              </a:ext>
            </a:extLst>
          </p:cNvPr>
          <p:cNvSpPr/>
          <p:nvPr/>
        </p:nvSpPr>
        <p:spPr>
          <a:xfrm>
            <a:off x="6979919" y="544830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03" name="object 954">
            <a:extLst>
              <a:ext uri="{FF2B5EF4-FFF2-40B4-BE49-F238E27FC236}">
                <a16:creationId xmlns:a16="http://schemas.microsoft.com/office/drawing/2014/main" id="{29F186A6-B55D-354D-9C6D-D4F342862605}"/>
              </a:ext>
            </a:extLst>
          </p:cNvPr>
          <p:cNvSpPr/>
          <p:nvPr/>
        </p:nvSpPr>
        <p:spPr>
          <a:xfrm>
            <a:off x="6979919" y="550621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04" name="object 955">
            <a:extLst>
              <a:ext uri="{FF2B5EF4-FFF2-40B4-BE49-F238E27FC236}">
                <a16:creationId xmlns:a16="http://schemas.microsoft.com/office/drawing/2014/main" id="{2972C0F4-1801-7940-9395-0501CD676F9D}"/>
              </a:ext>
            </a:extLst>
          </p:cNvPr>
          <p:cNvSpPr/>
          <p:nvPr/>
        </p:nvSpPr>
        <p:spPr>
          <a:xfrm>
            <a:off x="6979919" y="556564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05" name="object 956">
            <a:extLst>
              <a:ext uri="{FF2B5EF4-FFF2-40B4-BE49-F238E27FC236}">
                <a16:creationId xmlns:a16="http://schemas.microsoft.com/office/drawing/2014/main" id="{F345CF93-107A-E34B-9897-6428D40A4776}"/>
              </a:ext>
            </a:extLst>
          </p:cNvPr>
          <p:cNvSpPr/>
          <p:nvPr/>
        </p:nvSpPr>
        <p:spPr>
          <a:xfrm>
            <a:off x="6979919" y="5623559"/>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06" name="object 957">
            <a:extLst>
              <a:ext uri="{FF2B5EF4-FFF2-40B4-BE49-F238E27FC236}">
                <a16:creationId xmlns:a16="http://schemas.microsoft.com/office/drawing/2014/main" id="{635E7AD1-2BC4-3B44-B1EA-AAE7B8A2C372}"/>
              </a:ext>
            </a:extLst>
          </p:cNvPr>
          <p:cNvSpPr/>
          <p:nvPr/>
        </p:nvSpPr>
        <p:spPr>
          <a:xfrm>
            <a:off x="6979919" y="568147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07" name="object 958">
            <a:extLst>
              <a:ext uri="{FF2B5EF4-FFF2-40B4-BE49-F238E27FC236}">
                <a16:creationId xmlns:a16="http://schemas.microsoft.com/office/drawing/2014/main" id="{8C37B3EA-FFD4-A542-A8FE-A5FFC8F273FA}"/>
              </a:ext>
            </a:extLst>
          </p:cNvPr>
          <p:cNvSpPr/>
          <p:nvPr/>
        </p:nvSpPr>
        <p:spPr>
          <a:xfrm>
            <a:off x="6979919" y="574090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08" name="object 959">
            <a:extLst>
              <a:ext uri="{FF2B5EF4-FFF2-40B4-BE49-F238E27FC236}">
                <a16:creationId xmlns:a16="http://schemas.microsoft.com/office/drawing/2014/main" id="{152529BB-60F4-A948-ADD7-E227690B5EF3}"/>
              </a:ext>
            </a:extLst>
          </p:cNvPr>
          <p:cNvSpPr/>
          <p:nvPr/>
        </p:nvSpPr>
        <p:spPr>
          <a:xfrm>
            <a:off x="6979919" y="579882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09" name="object 960">
            <a:extLst>
              <a:ext uri="{FF2B5EF4-FFF2-40B4-BE49-F238E27FC236}">
                <a16:creationId xmlns:a16="http://schemas.microsoft.com/office/drawing/2014/main" id="{09A90C57-75DF-8A4C-9765-F425D32AB9DC}"/>
              </a:ext>
            </a:extLst>
          </p:cNvPr>
          <p:cNvSpPr/>
          <p:nvPr/>
        </p:nvSpPr>
        <p:spPr>
          <a:xfrm>
            <a:off x="6979919" y="58582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10" name="object 961">
            <a:extLst>
              <a:ext uri="{FF2B5EF4-FFF2-40B4-BE49-F238E27FC236}">
                <a16:creationId xmlns:a16="http://schemas.microsoft.com/office/drawing/2014/main" id="{43CE88D1-C0E7-6D48-B744-6F630EE3A3D7}"/>
              </a:ext>
            </a:extLst>
          </p:cNvPr>
          <p:cNvSpPr/>
          <p:nvPr/>
        </p:nvSpPr>
        <p:spPr>
          <a:xfrm>
            <a:off x="6979919" y="591616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11" name="object 962">
            <a:extLst>
              <a:ext uri="{FF2B5EF4-FFF2-40B4-BE49-F238E27FC236}">
                <a16:creationId xmlns:a16="http://schemas.microsoft.com/office/drawing/2014/main" id="{28FB852B-C90F-664E-8F09-3FB59A980DEB}"/>
              </a:ext>
            </a:extLst>
          </p:cNvPr>
          <p:cNvSpPr/>
          <p:nvPr/>
        </p:nvSpPr>
        <p:spPr>
          <a:xfrm>
            <a:off x="6979919" y="597408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12" name="object 963">
            <a:extLst>
              <a:ext uri="{FF2B5EF4-FFF2-40B4-BE49-F238E27FC236}">
                <a16:creationId xmlns:a16="http://schemas.microsoft.com/office/drawing/2014/main" id="{7FDD6D2C-BBD0-2448-8C8C-F37B2FE86A46}"/>
              </a:ext>
            </a:extLst>
          </p:cNvPr>
          <p:cNvSpPr/>
          <p:nvPr/>
        </p:nvSpPr>
        <p:spPr>
          <a:xfrm>
            <a:off x="6979919" y="60335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13" name="object 964">
            <a:extLst>
              <a:ext uri="{FF2B5EF4-FFF2-40B4-BE49-F238E27FC236}">
                <a16:creationId xmlns:a16="http://schemas.microsoft.com/office/drawing/2014/main" id="{CEA74B4D-80D2-AC48-99E0-C21C38208A93}"/>
              </a:ext>
            </a:extLst>
          </p:cNvPr>
          <p:cNvSpPr/>
          <p:nvPr/>
        </p:nvSpPr>
        <p:spPr>
          <a:xfrm>
            <a:off x="6979919" y="609142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14" name="object 965">
            <a:extLst>
              <a:ext uri="{FF2B5EF4-FFF2-40B4-BE49-F238E27FC236}">
                <a16:creationId xmlns:a16="http://schemas.microsoft.com/office/drawing/2014/main" id="{DD8A93B1-DAF3-0B47-9B2D-10E204516ABD}"/>
              </a:ext>
            </a:extLst>
          </p:cNvPr>
          <p:cNvSpPr/>
          <p:nvPr/>
        </p:nvSpPr>
        <p:spPr>
          <a:xfrm>
            <a:off x="6979919" y="614934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15" name="object 966">
            <a:extLst>
              <a:ext uri="{FF2B5EF4-FFF2-40B4-BE49-F238E27FC236}">
                <a16:creationId xmlns:a16="http://schemas.microsoft.com/office/drawing/2014/main" id="{C37A7737-023A-7F4B-AE93-2878C4FE1022}"/>
              </a:ext>
            </a:extLst>
          </p:cNvPr>
          <p:cNvSpPr/>
          <p:nvPr/>
        </p:nvSpPr>
        <p:spPr>
          <a:xfrm>
            <a:off x="6979919" y="6208776"/>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16" name="object 967">
            <a:extLst>
              <a:ext uri="{FF2B5EF4-FFF2-40B4-BE49-F238E27FC236}">
                <a16:creationId xmlns:a16="http://schemas.microsoft.com/office/drawing/2014/main" id="{DB84C240-ED1A-0E45-9A7A-A4AE1DBCF6A3}"/>
              </a:ext>
            </a:extLst>
          </p:cNvPr>
          <p:cNvSpPr/>
          <p:nvPr/>
        </p:nvSpPr>
        <p:spPr>
          <a:xfrm>
            <a:off x="7722107" y="316839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17" name="object 968">
            <a:extLst>
              <a:ext uri="{FF2B5EF4-FFF2-40B4-BE49-F238E27FC236}">
                <a16:creationId xmlns:a16="http://schemas.microsoft.com/office/drawing/2014/main" id="{3320A28A-9DD4-DE4C-BD1F-95280E8D9F19}"/>
              </a:ext>
            </a:extLst>
          </p:cNvPr>
          <p:cNvSpPr/>
          <p:nvPr/>
        </p:nvSpPr>
        <p:spPr>
          <a:xfrm>
            <a:off x="7722107" y="322630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18" name="object 969">
            <a:extLst>
              <a:ext uri="{FF2B5EF4-FFF2-40B4-BE49-F238E27FC236}">
                <a16:creationId xmlns:a16="http://schemas.microsoft.com/office/drawing/2014/main" id="{8AA2A0E5-B1CC-4142-A76B-ED983E8F72EB}"/>
              </a:ext>
            </a:extLst>
          </p:cNvPr>
          <p:cNvSpPr/>
          <p:nvPr/>
        </p:nvSpPr>
        <p:spPr>
          <a:xfrm>
            <a:off x="7722107" y="328422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19" name="object 970">
            <a:extLst>
              <a:ext uri="{FF2B5EF4-FFF2-40B4-BE49-F238E27FC236}">
                <a16:creationId xmlns:a16="http://schemas.microsoft.com/office/drawing/2014/main" id="{BDA19FC8-54BC-4B4E-932C-B89C541E3C1F}"/>
              </a:ext>
            </a:extLst>
          </p:cNvPr>
          <p:cNvSpPr/>
          <p:nvPr/>
        </p:nvSpPr>
        <p:spPr>
          <a:xfrm>
            <a:off x="7722107" y="33436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20" name="object 971">
            <a:extLst>
              <a:ext uri="{FF2B5EF4-FFF2-40B4-BE49-F238E27FC236}">
                <a16:creationId xmlns:a16="http://schemas.microsoft.com/office/drawing/2014/main" id="{2F222B1C-E504-654C-BB3F-3BA8CB2FAA72}"/>
              </a:ext>
            </a:extLst>
          </p:cNvPr>
          <p:cNvSpPr/>
          <p:nvPr/>
        </p:nvSpPr>
        <p:spPr>
          <a:xfrm>
            <a:off x="7722107" y="340156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21" name="object 972">
            <a:extLst>
              <a:ext uri="{FF2B5EF4-FFF2-40B4-BE49-F238E27FC236}">
                <a16:creationId xmlns:a16="http://schemas.microsoft.com/office/drawing/2014/main" id="{FE9C5772-2648-8B4A-8BAE-A37457AB42B6}"/>
              </a:ext>
            </a:extLst>
          </p:cNvPr>
          <p:cNvSpPr/>
          <p:nvPr/>
        </p:nvSpPr>
        <p:spPr>
          <a:xfrm>
            <a:off x="7722107" y="3460241"/>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2022" name="object 973">
            <a:extLst>
              <a:ext uri="{FF2B5EF4-FFF2-40B4-BE49-F238E27FC236}">
                <a16:creationId xmlns:a16="http://schemas.microsoft.com/office/drawing/2014/main" id="{A7466D29-885B-6E4F-8B6D-6AA5EF14A63C}"/>
              </a:ext>
            </a:extLst>
          </p:cNvPr>
          <p:cNvSpPr/>
          <p:nvPr/>
        </p:nvSpPr>
        <p:spPr>
          <a:xfrm>
            <a:off x="7722107" y="35189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23" name="object 974">
            <a:extLst>
              <a:ext uri="{FF2B5EF4-FFF2-40B4-BE49-F238E27FC236}">
                <a16:creationId xmlns:a16="http://schemas.microsoft.com/office/drawing/2014/main" id="{0131ABED-4589-2E4D-B364-DC54F5154E9F}"/>
              </a:ext>
            </a:extLst>
          </p:cNvPr>
          <p:cNvSpPr/>
          <p:nvPr/>
        </p:nvSpPr>
        <p:spPr>
          <a:xfrm>
            <a:off x="7722107" y="357682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24" name="object 975">
            <a:extLst>
              <a:ext uri="{FF2B5EF4-FFF2-40B4-BE49-F238E27FC236}">
                <a16:creationId xmlns:a16="http://schemas.microsoft.com/office/drawing/2014/main" id="{6CCEAA8B-12BB-9C4A-BB85-AEC2AF870F1B}"/>
              </a:ext>
            </a:extLst>
          </p:cNvPr>
          <p:cNvSpPr/>
          <p:nvPr/>
        </p:nvSpPr>
        <p:spPr>
          <a:xfrm>
            <a:off x="7722107" y="363626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25" name="object 976">
            <a:extLst>
              <a:ext uri="{FF2B5EF4-FFF2-40B4-BE49-F238E27FC236}">
                <a16:creationId xmlns:a16="http://schemas.microsoft.com/office/drawing/2014/main" id="{68E552DF-A29C-174C-A9B0-E8D4543523C7}"/>
              </a:ext>
            </a:extLst>
          </p:cNvPr>
          <p:cNvSpPr/>
          <p:nvPr/>
        </p:nvSpPr>
        <p:spPr>
          <a:xfrm>
            <a:off x="7722107" y="369417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26" name="object 977">
            <a:extLst>
              <a:ext uri="{FF2B5EF4-FFF2-40B4-BE49-F238E27FC236}">
                <a16:creationId xmlns:a16="http://schemas.microsoft.com/office/drawing/2014/main" id="{20837F6C-6EEB-5C44-829E-02E7F4EA72B8}"/>
              </a:ext>
            </a:extLst>
          </p:cNvPr>
          <p:cNvSpPr/>
          <p:nvPr/>
        </p:nvSpPr>
        <p:spPr>
          <a:xfrm>
            <a:off x="7722107" y="375208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27" name="object 978">
            <a:extLst>
              <a:ext uri="{FF2B5EF4-FFF2-40B4-BE49-F238E27FC236}">
                <a16:creationId xmlns:a16="http://schemas.microsoft.com/office/drawing/2014/main" id="{30E558E0-AC84-C848-9755-A8C62241D5F7}"/>
              </a:ext>
            </a:extLst>
          </p:cNvPr>
          <p:cNvSpPr/>
          <p:nvPr/>
        </p:nvSpPr>
        <p:spPr>
          <a:xfrm>
            <a:off x="7722107" y="381152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28" name="object 979">
            <a:extLst>
              <a:ext uri="{FF2B5EF4-FFF2-40B4-BE49-F238E27FC236}">
                <a16:creationId xmlns:a16="http://schemas.microsoft.com/office/drawing/2014/main" id="{44BEF9C7-6F1C-CB4C-81BF-2DCFD4734297}"/>
              </a:ext>
            </a:extLst>
          </p:cNvPr>
          <p:cNvSpPr/>
          <p:nvPr/>
        </p:nvSpPr>
        <p:spPr>
          <a:xfrm>
            <a:off x="7722107" y="386943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29" name="object 980">
            <a:extLst>
              <a:ext uri="{FF2B5EF4-FFF2-40B4-BE49-F238E27FC236}">
                <a16:creationId xmlns:a16="http://schemas.microsoft.com/office/drawing/2014/main" id="{5F7F06B8-FA6A-4549-AF3C-B7792512CB3C}"/>
              </a:ext>
            </a:extLst>
          </p:cNvPr>
          <p:cNvSpPr/>
          <p:nvPr/>
        </p:nvSpPr>
        <p:spPr>
          <a:xfrm>
            <a:off x="7722107" y="3927347"/>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30" name="object 981">
            <a:extLst>
              <a:ext uri="{FF2B5EF4-FFF2-40B4-BE49-F238E27FC236}">
                <a16:creationId xmlns:a16="http://schemas.microsoft.com/office/drawing/2014/main" id="{5C57FF81-CE43-FE4E-96A5-700B36583B3D}"/>
              </a:ext>
            </a:extLst>
          </p:cNvPr>
          <p:cNvSpPr/>
          <p:nvPr/>
        </p:nvSpPr>
        <p:spPr>
          <a:xfrm>
            <a:off x="7722107" y="398678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31" name="object 982">
            <a:extLst>
              <a:ext uri="{FF2B5EF4-FFF2-40B4-BE49-F238E27FC236}">
                <a16:creationId xmlns:a16="http://schemas.microsoft.com/office/drawing/2014/main" id="{060A25D4-AA66-C349-86A1-50148B425C1D}"/>
              </a:ext>
            </a:extLst>
          </p:cNvPr>
          <p:cNvSpPr/>
          <p:nvPr/>
        </p:nvSpPr>
        <p:spPr>
          <a:xfrm>
            <a:off x="7722107" y="4044696"/>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32" name="object 983">
            <a:extLst>
              <a:ext uri="{FF2B5EF4-FFF2-40B4-BE49-F238E27FC236}">
                <a16:creationId xmlns:a16="http://schemas.microsoft.com/office/drawing/2014/main" id="{079FFD1F-F5E0-364E-94A4-193F143B1FDB}"/>
              </a:ext>
            </a:extLst>
          </p:cNvPr>
          <p:cNvSpPr/>
          <p:nvPr/>
        </p:nvSpPr>
        <p:spPr>
          <a:xfrm>
            <a:off x="7722107" y="410413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33" name="object 984">
            <a:extLst>
              <a:ext uri="{FF2B5EF4-FFF2-40B4-BE49-F238E27FC236}">
                <a16:creationId xmlns:a16="http://schemas.microsoft.com/office/drawing/2014/main" id="{44492E0F-250D-BE4B-881C-EB682D624DE7}"/>
              </a:ext>
            </a:extLst>
          </p:cNvPr>
          <p:cNvSpPr/>
          <p:nvPr/>
        </p:nvSpPr>
        <p:spPr>
          <a:xfrm>
            <a:off x="7722107" y="4145280"/>
            <a:ext cx="9525" cy="33655"/>
          </a:xfrm>
          <a:custGeom>
            <a:avLst/>
            <a:gdLst/>
            <a:ahLst/>
            <a:cxnLst/>
            <a:rect l="l" t="t" r="r" b="b"/>
            <a:pathLst>
              <a:path w="9525" h="33654">
                <a:moveTo>
                  <a:pt x="0" y="33527"/>
                </a:moveTo>
                <a:lnTo>
                  <a:pt x="9144" y="33527"/>
                </a:lnTo>
                <a:lnTo>
                  <a:pt x="9144" y="0"/>
                </a:lnTo>
                <a:lnTo>
                  <a:pt x="0" y="0"/>
                </a:lnTo>
                <a:lnTo>
                  <a:pt x="0" y="33527"/>
                </a:lnTo>
                <a:close/>
              </a:path>
            </a:pathLst>
          </a:custGeom>
          <a:solidFill>
            <a:srgbClr val="D8D8D8"/>
          </a:solidFill>
        </p:spPr>
        <p:txBody>
          <a:bodyPr wrap="square" lIns="0" tIns="0" rIns="0" bIns="0" rtlCol="0"/>
          <a:lstStyle/>
          <a:p>
            <a:endParaRPr/>
          </a:p>
        </p:txBody>
      </p:sp>
      <p:sp>
        <p:nvSpPr>
          <p:cNvPr id="2034" name="object 985">
            <a:extLst>
              <a:ext uri="{FF2B5EF4-FFF2-40B4-BE49-F238E27FC236}">
                <a16:creationId xmlns:a16="http://schemas.microsoft.com/office/drawing/2014/main" id="{C9261ED0-8F44-5445-A2FB-1D8C1386A2E0}"/>
              </a:ext>
            </a:extLst>
          </p:cNvPr>
          <p:cNvSpPr/>
          <p:nvPr/>
        </p:nvSpPr>
        <p:spPr>
          <a:xfrm>
            <a:off x="7722107" y="42199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35" name="object 986">
            <a:extLst>
              <a:ext uri="{FF2B5EF4-FFF2-40B4-BE49-F238E27FC236}">
                <a16:creationId xmlns:a16="http://schemas.microsoft.com/office/drawing/2014/main" id="{45663B91-5CFE-5C45-8C42-B0191A7E75A4}"/>
              </a:ext>
            </a:extLst>
          </p:cNvPr>
          <p:cNvSpPr/>
          <p:nvPr/>
        </p:nvSpPr>
        <p:spPr>
          <a:xfrm>
            <a:off x="7722107" y="427939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36" name="object 987">
            <a:extLst>
              <a:ext uri="{FF2B5EF4-FFF2-40B4-BE49-F238E27FC236}">
                <a16:creationId xmlns:a16="http://schemas.microsoft.com/office/drawing/2014/main" id="{A6E7C950-E05B-E946-B4C2-D5ABB3A60D09}"/>
              </a:ext>
            </a:extLst>
          </p:cNvPr>
          <p:cNvSpPr/>
          <p:nvPr/>
        </p:nvSpPr>
        <p:spPr>
          <a:xfrm>
            <a:off x="7722107" y="4337303"/>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37" name="object 988">
            <a:extLst>
              <a:ext uri="{FF2B5EF4-FFF2-40B4-BE49-F238E27FC236}">
                <a16:creationId xmlns:a16="http://schemas.microsoft.com/office/drawing/2014/main" id="{1314E67B-8462-DA4D-8845-CD8F2AD269EB}"/>
              </a:ext>
            </a:extLst>
          </p:cNvPr>
          <p:cNvSpPr/>
          <p:nvPr/>
        </p:nvSpPr>
        <p:spPr>
          <a:xfrm>
            <a:off x="7722107" y="43952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38" name="object 989">
            <a:extLst>
              <a:ext uri="{FF2B5EF4-FFF2-40B4-BE49-F238E27FC236}">
                <a16:creationId xmlns:a16="http://schemas.microsoft.com/office/drawing/2014/main" id="{DBC9A259-4491-0F49-8108-D40E4F60C9F4}"/>
              </a:ext>
            </a:extLst>
          </p:cNvPr>
          <p:cNvSpPr/>
          <p:nvPr/>
        </p:nvSpPr>
        <p:spPr>
          <a:xfrm>
            <a:off x="7722107" y="4454652"/>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39" name="object 990">
            <a:extLst>
              <a:ext uri="{FF2B5EF4-FFF2-40B4-BE49-F238E27FC236}">
                <a16:creationId xmlns:a16="http://schemas.microsoft.com/office/drawing/2014/main" id="{F9DA46FB-1034-6F4A-8513-E8C5729590F2}"/>
              </a:ext>
            </a:extLst>
          </p:cNvPr>
          <p:cNvSpPr/>
          <p:nvPr/>
        </p:nvSpPr>
        <p:spPr>
          <a:xfrm>
            <a:off x="7722107" y="451256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40" name="object 991">
            <a:extLst>
              <a:ext uri="{FF2B5EF4-FFF2-40B4-BE49-F238E27FC236}">
                <a16:creationId xmlns:a16="http://schemas.microsoft.com/office/drawing/2014/main" id="{44782BBA-7BBF-FE40-9CAF-897EAD8809D9}"/>
              </a:ext>
            </a:extLst>
          </p:cNvPr>
          <p:cNvSpPr/>
          <p:nvPr/>
        </p:nvSpPr>
        <p:spPr>
          <a:xfrm>
            <a:off x="7722107" y="4571238"/>
            <a:ext cx="9525" cy="0"/>
          </a:xfrm>
          <a:custGeom>
            <a:avLst/>
            <a:gdLst/>
            <a:ahLst/>
            <a:cxnLst/>
            <a:rect l="l" t="t" r="r" b="b"/>
            <a:pathLst>
              <a:path w="9525">
                <a:moveTo>
                  <a:pt x="0" y="0"/>
                </a:moveTo>
                <a:lnTo>
                  <a:pt x="9144" y="0"/>
                </a:lnTo>
              </a:path>
            </a:pathLst>
          </a:custGeom>
          <a:ln w="32004">
            <a:solidFill>
              <a:srgbClr val="D8D8D8"/>
            </a:solidFill>
          </a:ln>
        </p:spPr>
        <p:txBody>
          <a:bodyPr wrap="square" lIns="0" tIns="0" rIns="0" bIns="0" rtlCol="0"/>
          <a:lstStyle/>
          <a:p>
            <a:endParaRPr/>
          </a:p>
        </p:txBody>
      </p:sp>
      <p:sp>
        <p:nvSpPr>
          <p:cNvPr id="2041" name="object 992">
            <a:extLst>
              <a:ext uri="{FF2B5EF4-FFF2-40B4-BE49-F238E27FC236}">
                <a16:creationId xmlns:a16="http://schemas.microsoft.com/office/drawing/2014/main" id="{CD5F426C-317D-7045-85E2-062FCDAB99CD}"/>
              </a:ext>
            </a:extLst>
          </p:cNvPr>
          <p:cNvSpPr/>
          <p:nvPr/>
        </p:nvSpPr>
        <p:spPr>
          <a:xfrm>
            <a:off x="7722107" y="462991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42" name="object 993">
            <a:extLst>
              <a:ext uri="{FF2B5EF4-FFF2-40B4-BE49-F238E27FC236}">
                <a16:creationId xmlns:a16="http://schemas.microsoft.com/office/drawing/2014/main" id="{211370E3-5125-BC4F-89EE-AFF364C52EED}"/>
              </a:ext>
            </a:extLst>
          </p:cNvPr>
          <p:cNvSpPr/>
          <p:nvPr/>
        </p:nvSpPr>
        <p:spPr>
          <a:xfrm>
            <a:off x="7722107" y="468782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43" name="object 994">
            <a:extLst>
              <a:ext uri="{FF2B5EF4-FFF2-40B4-BE49-F238E27FC236}">
                <a16:creationId xmlns:a16="http://schemas.microsoft.com/office/drawing/2014/main" id="{FBB0441A-2C8F-D946-B8BE-BCD3B647E7AE}"/>
              </a:ext>
            </a:extLst>
          </p:cNvPr>
          <p:cNvSpPr/>
          <p:nvPr/>
        </p:nvSpPr>
        <p:spPr>
          <a:xfrm>
            <a:off x="7722107" y="474726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44" name="object 995">
            <a:extLst>
              <a:ext uri="{FF2B5EF4-FFF2-40B4-BE49-F238E27FC236}">
                <a16:creationId xmlns:a16="http://schemas.microsoft.com/office/drawing/2014/main" id="{DA339841-1172-5346-BB2C-FF15D1E3FEB8}"/>
              </a:ext>
            </a:extLst>
          </p:cNvPr>
          <p:cNvSpPr/>
          <p:nvPr/>
        </p:nvSpPr>
        <p:spPr>
          <a:xfrm>
            <a:off x="7722107" y="480517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45" name="object 996">
            <a:extLst>
              <a:ext uri="{FF2B5EF4-FFF2-40B4-BE49-F238E27FC236}">
                <a16:creationId xmlns:a16="http://schemas.microsoft.com/office/drawing/2014/main" id="{02C17543-B1C7-8D4C-AEE3-965828D5E7E4}"/>
              </a:ext>
            </a:extLst>
          </p:cNvPr>
          <p:cNvSpPr/>
          <p:nvPr/>
        </p:nvSpPr>
        <p:spPr>
          <a:xfrm>
            <a:off x="7722107" y="486308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46" name="object 997">
            <a:extLst>
              <a:ext uri="{FF2B5EF4-FFF2-40B4-BE49-F238E27FC236}">
                <a16:creationId xmlns:a16="http://schemas.microsoft.com/office/drawing/2014/main" id="{9D23AE28-2613-E14C-820E-8C375B51508C}"/>
              </a:ext>
            </a:extLst>
          </p:cNvPr>
          <p:cNvSpPr/>
          <p:nvPr/>
        </p:nvSpPr>
        <p:spPr>
          <a:xfrm>
            <a:off x="7722107" y="492252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47" name="object 998">
            <a:extLst>
              <a:ext uri="{FF2B5EF4-FFF2-40B4-BE49-F238E27FC236}">
                <a16:creationId xmlns:a16="http://schemas.microsoft.com/office/drawing/2014/main" id="{6968D757-03AC-B042-B810-49EDCE3FA8DE}"/>
              </a:ext>
            </a:extLst>
          </p:cNvPr>
          <p:cNvSpPr/>
          <p:nvPr/>
        </p:nvSpPr>
        <p:spPr>
          <a:xfrm>
            <a:off x="7722107" y="498043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48" name="object 999">
            <a:extLst>
              <a:ext uri="{FF2B5EF4-FFF2-40B4-BE49-F238E27FC236}">
                <a16:creationId xmlns:a16="http://schemas.microsoft.com/office/drawing/2014/main" id="{C155887E-CE0C-7B4B-839D-61CA986DB82F}"/>
              </a:ext>
            </a:extLst>
          </p:cNvPr>
          <p:cNvSpPr/>
          <p:nvPr/>
        </p:nvSpPr>
        <p:spPr>
          <a:xfrm>
            <a:off x="7722107" y="503834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49" name="object 1000">
            <a:extLst>
              <a:ext uri="{FF2B5EF4-FFF2-40B4-BE49-F238E27FC236}">
                <a16:creationId xmlns:a16="http://schemas.microsoft.com/office/drawing/2014/main" id="{3886C28D-9A01-9147-8589-A6DFF5A56DAD}"/>
              </a:ext>
            </a:extLst>
          </p:cNvPr>
          <p:cNvSpPr/>
          <p:nvPr/>
        </p:nvSpPr>
        <p:spPr>
          <a:xfrm>
            <a:off x="7722107" y="509778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50" name="object 1001">
            <a:extLst>
              <a:ext uri="{FF2B5EF4-FFF2-40B4-BE49-F238E27FC236}">
                <a16:creationId xmlns:a16="http://schemas.microsoft.com/office/drawing/2014/main" id="{6C3191D1-445A-EB49-94EB-5B0CDDFF6B6B}"/>
              </a:ext>
            </a:extLst>
          </p:cNvPr>
          <p:cNvSpPr/>
          <p:nvPr/>
        </p:nvSpPr>
        <p:spPr>
          <a:xfrm>
            <a:off x="7722107" y="515569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51" name="object 1002">
            <a:extLst>
              <a:ext uri="{FF2B5EF4-FFF2-40B4-BE49-F238E27FC236}">
                <a16:creationId xmlns:a16="http://schemas.microsoft.com/office/drawing/2014/main" id="{6E4CCC1C-1D7C-DD4E-8C82-61B60B6B1543}"/>
              </a:ext>
            </a:extLst>
          </p:cNvPr>
          <p:cNvSpPr/>
          <p:nvPr/>
        </p:nvSpPr>
        <p:spPr>
          <a:xfrm>
            <a:off x="7722107" y="5214366"/>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2052" name="object 1003">
            <a:extLst>
              <a:ext uri="{FF2B5EF4-FFF2-40B4-BE49-F238E27FC236}">
                <a16:creationId xmlns:a16="http://schemas.microsoft.com/office/drawing/2014/main" id="{A74E9988-AF7C-0847-803A-3E8BA75BF70B}"/>
              </a:ext>
            </a:extLst>
          </p:cNvPr>
          <p:cNvSpPr/>
          <p:nvPr/>
        </p:nvSpPr>
        <p:spPr>
          <a:xfrm>
            <a:off x="7722107" y="527304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53" name="object 1004">
            <a:extLst>
              <a:ext uri="{FF2B5EF4-FFF2-40B4-BE49-F238E27FC236}">
                <a16:creationId xmlns:a16="http://schemas.microsoft.com/office/drawing/2014/main" id="{696067F2-9455-2E4D-89B6-CC7754A8B4FC}"/>
              </a:ext>
            </a:extLst>
          </p:cNvPr>
          <p:cNvSpPr/>
          <p:nvPr/>
        </p:nvSpPr>
        <p:spPr>
          <a:xfrm>
            <a:off x="7722107" y="533095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54" name="object 1005">
            <a:extLst>
              <a:ext uri="{FF2B5EF4-FFF2-40B4-BE49-F238E27FC236}">
                <a16:creationId xmlns:a16="http://schemas.microsoft.com/office/drawing/2014/main" id="{2DBA226A-7D05-BE49-B007-58A8EBC4747A}"/>
              </a:ext>
            </a:extLst>
          </p:cNvPr>
          <p:cNvSpPr/>
          <p:nvPr/>
        </p:nvSpPr>
        <p:spPr>
          <a:xfrm>
            <a:off x="7722107" y="539038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55" name="object 1006">
            <a:extLst>
              <a:ext uri="{FF2B5EF4-FFF2-40B4-BE49-F238E27FC236}">
                <a16:creationId xmlns:a16="http://schemas.microsoft.com/office/drawing/2014/main" id="{95948C76-3B13-6347-913A-1632B7AA48D2}"/>
              </a:ext>
            </a:extLst>
          </p:cNvPr>
          <p:cNvSpPr/>
          <p:nvPr/>
        </p:nvSpPr>
        <p:spPr>
          <a:xfrm>
            <a:off x="7722107" y="544830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56" name="object 1007">
            <a:extLst>
              <a:ext uri="{FF2B5EF4-FFF2-40B4-BE49-F238E27FC236}">
                <a16:creationId xmlns:a16="http://schemas.microsoft.com/office/drawing/2014/main" id="{EB8DBD14-A2CC-9145-9203-EEE3849D225C}"/>
              </a:ext>
            </a:extLst>
          </p:cNvPr>
          <p:cNvSpPr/>
          <p:nvPr/>
        </p:nvSpPr>
        <p:spPr>
          <a:xfrm>
            <a:off x="7722107" y="550621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57" name="object 1008">
            <a:extLst>
              <a:ext uri="{FF2B5EF4-FFF2-40B4-BE49-F238E27FC236}">
                <a16:creationId xmlns:a16="http://schemas.microsoft.com/office/drawing/2014/main" id="{83520114-1522-4F47-ACE3-7493B861069E}"/>
              </a:ext>
            </a:extLst>
          </p:cNvPr>
          <p:cNvSpPr/>
          <p:nvPr/>
        </p:nvSpPr>
        <p:spPr>
          <a:xfrm>
            <a:off x="7722107" y="556564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58" name="object 1009">
            <a:extLst>
              <a:ext uri="{FF2B5EF4-FFF2-40B4-BE49-F238E27FC236}">
                <a16:creationId xmlns:a16="http://schemas.microsoft.com/office/drawing/2014/main" id="{D70AB1E9-7812-D74E-917A-EBFEEB0A0017}"/>
              </a:ext>
            </a:extLst>
          </p:cNvPr>
          <p:cNvSpPr/>
          <p:nvPr/>
        </p:nvSpPr>
        <p:spPr>
          <a:xfrm>
            <a:off x="7722107" y="5623559"/>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59" name="object 1010">
            <a:extLst>
              <a:ext uri="{FF2B5EF4-FFF2-40B4-BE49-F238E27FC236}">
                <a16:creationId xmlns:a16="http://schemas.microsoft.com/office/drawing/2014/main" id="{7A83EB73-97DD-E647-86E4-8D55CCC4FA76}"/>
              </a:ext>
            </a:extLst>
          </p:cNvPr>
          <p:cNvSpPr/>
          <p:nvPr/>
        </p:nvSpPr>
        <p:spPr>
          <a:xfrm>
            <a:off x="7722107" y="568147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60" name="object 1011">
            <a:extLst>
              <a:ext uri="{FF2B5EF4-FFF2-40B4-BE49-F238E27FC236}">
                <a16:creationId xmlns:a16="http://schemas.microsoft.com/office/drawing/2014/main" id="{308EDD6E-4A5E-E749-88C5-09C131C1E9B7}"/>
              </a:ext>
            </a:extLst>
          </p:cNvPr>
          <p:cNvSpPr/>
          <p:nvPr/>
        </p:nvSpPr>
        <p:spPr>
          <a:xfrm>
            <a:off x="7722107" y="574090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61" name="object 1012">
            <a:extLst>
              <a:ext uri="{FF2B5EF4-FFF2-40B4-BE49-F238E27FC236}">
                <a16:creationId xmlns:a16="http://schemas.microsoft.com/office/drawing/2014/main" id="{10F33A37-E71E-5640-A64E-DFEA01F69DEC}"/>
              </a:ext>
            </a:extLst>
          </p:cNvPr>
          <p:cNvSpPr/>
          <p:nvPr/>
        </p:nvSpPr>
        <p:spPr>
          <a:xfrm>
            <a:off x="7722107" y="579882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62" name="object 1013">
            <a:extLst>
              <a:ext uri="{FF2B5EF4-FFF2-40B4-BE49-F238E27FC236}">
                <a16:creationId xmlns:a16="http://schemas.microsoft.com/office/drawing/2014/main" id="{F519EA04-86B4-F24F-BBFC-0EE7DBE28A8C}"/>
              </a:ext>
            </a:extLst>
          </p:cNvPr>
          <p:cNvSpPr/>
          <p:nvPr/>
        </p:nvSpPr>
        <p:spPr>
          <a:xfrm>
            <a:off x="7722107" y="58582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63" name="object 1014">
            <a:extLst>
              <a:ext uri="{FF2B5EF4-FFF2-40B4-BE49-F238E27FC236}">
                <a16:creationId xmlns:a16="http://schemas.microsoft.com/office/drawing/2014/main" id="{7A18FD21-1E91-E84A-BD6C-F1DD73FCBB9E}"/>
              </a:ext>
            </a:extLst>
          </p:cNvPr>
          <p:cNvSpPr/>
          <p:nvPr/>
        </p:nvSpPr>
        <p:spPr>
          <a:xfrm>
            <a:off x="7722107" y="591616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64" name="object 1015">
            <a:extLst>
              <a:ext uri="{FF2B5EF4-FFF2-40B4-BE49-F238E27FC236}">
                <a16:creationId xmlns:a16="http://schemas.microsoft.com/office/drawing/2014/main" id="{7FB1A796-1BFD-8342-B66E-0E5F3FF473A5}"/>
              </a:ext>
            </a:extLst>
          </p:cNvPr>
          <p:cNvSpPr/>
          <p:nvPr/>
        </p:nvSpPr>
        <p:spPr>
          <a:xfrm>
            <a:off x="7722107" y="597408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65" name="object 1016">
            <a:extLst>
              <a:ext uri="{FF2B5EF4-FFF2-40B4-BE49-F238E27FC236}">
                <a16:creationId xmlns:a16="http://schemas.microsoft.com/office/drawing/2014/main" id="{82A2B973-742D-5D4F-9902-A89F6603F6F8}"/>
              </a:ext>
            </a:extLst>
          </p:cNvPr>
          <p:cNvSpPr/>
          <p:nvPr/>
        </p:nvSpPr>
        <p:spPr>
          <a:xfrm>
            <a:off x="7722107" y="60335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66" name="object 1017">
            <a:extLst>
              <a:ext uri="{FF2B5EF4-FFF2-40B4-BE49-F238E27FC236}">
                <a16:creationId xmlns:a16="http://schemas.microsoft.com/office/drawing/2014/main" id="{6A65F2A3-3F19-E345-9B47-A497F5E64B77}"/>
              </a:ext>
            </a:extLst>
          </p:cNvPr>
          <p:cNvSpPr/>
          <p:nvPr/>
        </p:nvSpPr>
        <p:spPr>
          <a:xfrm>
            <a:off x="7722107" y="609142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67" name="object 1018">
            <a:extLst>
              <a:ext uri="{FF2B5EF4-FFF2-40B4-BE49-F238E27FC236}">
                <a16:creationId xmlns:a16="http://schemas.microsoft.com/office/drawing/2014/main" id="{C4B36A72-7706-8541-A2A8-41F00BA83607}"/>
              </a:ext>
            </a:extLst>
          </p:cNvPr>
          <p:cNvSpPr/>
          <p:nvPr/>
        </p:nvSpPr>
        <p:spPr>
          <a:xfrm>
            <a:off x="7722107" y="614934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68" name="object 1019">
            <a:extLst>
              <a:ext uri="{FF2B5EF4-FFF2-40B4-BE49-F238E27FC236}">
                <a16:creationId xmlns:a16="http://schemas.microsoft.com/office/drawing/2014/main" id="{877E1714-382E-A848-AF5A-E1C6FEDA1782}"/>
              </a:ext>
            </a:extLst>
          </p:cNvPr>
          <p:cNvSpPr/>
          <p:nvPr/>
        </p:nvSpPr>
        <p:spPr>
          <a:xfrm>
            <a:off x="7722107" y="6208776"/>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69" name="object 1020">
            <a:extLst>
              <a:ext uri="{FF2B5EF4-FFF2-40B4-BE49-F238E27FC236}">
                <a16:creationId xmlns:a16="http://schemas.microsoft.com/office/drawing/2014/main" id="{CEADA694-E7E7-584C-BB5E-21408482E6B5}"/>
              </a:ext>
            </a:extLst>
          </p:cNvPr>
          <p:cNvSpPr/>
          <p:nvPr/>
        </p:nvSpPr>
        <p:spPr>
          <a:xfrm>
            <a:off x="3267455" y="3151632"/>
            <a:ext cx="0" cy="3093720"/>
          </a:xfrm>
          <a:custGeom>
            <a:avLst/>
            <a:gdLst/>
            <a:ahLst/>
            <a:cxnLst/>
            <a:rect l="l" t="t" r="r" b="b"/>
            <a:pathLst>
              <a:path h="3093720">
                <a:moveTo>
                  <a:pt x="0" y="0"/>
                </a:moveTo>
                <a:lnTo>
                  <a:pt x="0" y="3093719"/>
                </a:lnTo>
              </a:path>
            </a:pathLst>
          </a:custGeom>
          <a:ln w="9143">
            <a:solidFill>
              <a:srgbClr val="BFBFBF"/>
            </a:solidFill>
          </a:ln>
        </p:spPr>
        <p:txBody>
          <a:bodyPr wrap="square" lIns="0" tIns="0" rIns="0" bIns="0" rtlCol="0"/>
          <a:lstStyle/>
          <a:p>
            <a:endParaRPr/>
          </a:p>
        </p:txBody>
      </p:sp>
      <p:sp>
        <p:nvSpPr>
          <p:cNvPr id="2070" name="object 1021">
            <a:extLst>
              <a:ext uri="{FF2B5EF4-FFF2-40B4-BE49-F238E27FC236}">
                <a16:creationId xmlns:a16="http://schemas.microsoft.com/office/drawing/2014/main" id="{2E722354-DA10-C846-AA08-BD74D2F3E793}"/>
              </a:ext>
            </a:extLst>
          </p:cNvPr>
          <p:cNvSpPr/>
          <p:nvPr/>
        </p:nvSpPr>
        <p:spPr>
          <a:xfrm>
            <a:off x="3267455" y="6244590"/>
            <a:ext cx="4459605" cy="0"/>
          </a:xfrm>
          <a:custGeom>
            <a:avLst/>
            <a:gdLst/>
            <a:ahLst/>
            <a:cxnLst/>
            <a:rect l="l" t="t" r="r" b="b"/>
            <a:pathLst>
              <a:path w="4459605">
                <a:moveTo>
                  <a:pt x="0" y="0"/>
                </a:moveTo>
                <a:lnTo>
                  <a:pt x="4459224" y="0"/>
                </a:lnTo>
              </a:path>
            </a:pathLst>
          </a:custGeom>
          <a:ln w="7619">
            <a:solidFill>
              <a:srgbClr val="BFBFBF"/>
            </a:solidFill>
          </a:ln>
        </p:spPr>
        <p:txBody>
          <a:bodyPr wrap="square" lIns="0" tIns="0" rIns="0" bIns="0" rtlCol="0"/>
          <a:lstStyle/>
          <a:p>
            <a:endParaRPr/>
          </a:p>
        </p:txBody>
      </p:sp>
      <p:sp>
        <p:nvSpPr>
          <p:cNvPr id="2071" name="object 1022">
            <a:extLst>
              <a:ext uri="{FF2B5EF4-FFF2-40B4-BE49-F238E27FC236}">
                <a16:creationId xmlns:a16="http://schemas.microsoft.com/office/drawing/2014/main" id="{1EF73033-D2D8-5D4C-B81B-00875FFCE812}"/>
              </a:ext>
            </a:extLst>
          </p:cNvPr>
          <p:cNvSpPr/>
          <p:nvPr/>
        </p:nvSpPr>
        <p:spPr>
          <a:xfrm>
            <a:off x="3806952" y="5846064"/>
            <a:ext cx="257555" cy="108204"/>
          </a:xfrm>
          <a:prstGeom prst="rect">
            <a:avLst/>
          </a:prstGeom>
          <a:blipFill>
            <a:blip r:embed="rId2" cstate="print"/>
            <a:stretch>
              <a:fillRect/>
            </a:stretch>
          </a:blipFill>
        </p:spPr>
        <p:txBody>
          <a:bodyPr wrap="square" lIns="0" tIns="0" rIns="0" bIns="0" rtlCol="0"/>
          <a:lstStyle/>
          <a:p>
            <a:endParaRPr/>
          </a:p>
        </p:txBody>
      </p:sp>
      <p:sp>
        <p:nvSpPr>
          <p:cNvPr id="2072" name="object 1023">
            <a:extLst>
              <a:ext uri="{FF2B5EF4-FFF2-40B4-BE49-F238E27FC236}">
                <a16:creationId xmlns:a16="http://schemas.microsoft.com/office/drawing/2014/main" id="{3D55F0DB-634B-5448-8FC9-7AA873CC2A64}"/>
              </a:ext>
            </a:extLst>
          </p:cNvPr>
          <p:cNvSpPr/>
          <p:nvPr/>
        </p:nvSpPr>
        <p:spPr>
          <a:xfrm>
            <a:off x="4104132" y="4814316"/>
            <a:ext cx="108203" cy="108204"/>
          </a:xfrm>
          <a:prstGeom prst="rect">
            <a:avLst/>
          </a:prstGeom>
          <a:blipFill>
            <a:blip r:embed="rId3" cstate="print"/>
            <a:stretch>
              <a:fillRect/>
            </a:stretch>
          </a:blipFill>
        </p:spPr>
        <p:txBody>
          <a:bodyPr wrap="square" lIns="0" tIns="0" rIns="0" bIns="0" rtlCol="0"/>
          <a:lstStyle/>
          <a:p>
            <a:endParaRPr/>
          </a:p>
        </p:txBody>
      </p:sp>
      <p:sp>
        <p:nvSpPr>
          <p:cNvPr id="2073" name="object 1024">
            <a:extLst>
              <a:ext uri="{FF2B5EF4-FFF2-40B4-BE49-F238E27FC236}">
                <a16:creationId xmlns:a16="http://schemas.microsoft.com/office/drawing/2014/main" id="{E4CB1E66-C1F7-D84A-86E5-34507E88CE06}"/>
              </a:ext>
            </a:extLst>
          </p:cNvPr>
          <p:cNvSpPr/>
          <p:nvPr/>
        </p:nvSpPr>
        <p:spPr>
          <a:xfrm>
            <a:off x="4029455" y="5503164"/>
            <a:ext cx="108203" cy="108204"/>
          </a:xfrm>
          <a:prstGeom prst="rect">
            <a:avLst/>
          </a:prstGeom>
          <a:blipFill>
            <a:blip r:embed="rId4" cstate="print"/>
            <a:stretch>
              <a:fillRect/>
            </a:stretch>
          </a:blipFill>
        </p:spPr>
        <p:txBody>
          <a:bodyPr wrap="square" lIns="0" tIns="0" rIns="0" bIns="0" rtlCol="0"/>
          <a:lstStyle/>
          <a:p>
            <a:endParaRPr/>
          </a:p>
        </p:txBody>
      </p:sp>
      <p:sp>
        <p:nvSpPr>
          <p:cNvPr id="2074" name="object 1025">
            <a:extLst>
              <a:ext uri="{FF2B5EF4-FFF2-40B4-BE49-F238E27FC236}">
                <a16:creationId xmlns:a16="http://schemas.microsoft.com/office/drawing/2014/main" id="{DB69D2B2-8FF9-4E48-843D-08CAD0CF19F9}"/>
              </a:ext>
            </a:extLst>
          </p:cNvPr>
          <p:cNvSpPr/>
          <p:nvPr/>
        </p:nvSpPr>
        <p:spPr>
          <a:xfrm>
            <a:off x="6928103" y="3439667"/>
            <a:ext cx="108203" cy="108203"/>
          </a:xfrm>
          <a:prstGeom prst="rect">
            <a:avLst/>
          </a:prstGeom>
          <a:blipFill>
            <a:blip r:embed="rId5" cstate="print"/>
            <a:stretch>
              <a:fillRect/>
            </a:stretch>
          </a:blipFill>
        </p:spPr>
        <p:txBody>
          <a:bodyPr wrap="square" lIns="0" tIns="0" rIns="0" bIns="0" rtlCol="0"/>
          <a:lstStyle/>
          <a:p>
            <a:endParaRPr/>
          </a:p>
        </p:txBody>
      </p:sp>
      <p:sp>
        <p:nvSpPr>
          <p:cNvPr id="2075" name="object 1026">
            <a:extLst>
              <a:ext uri="{FF2B5EF4-FFF2-40B4-BE49-F238E27FC236}">
                <a16:creationId xmlns:a16="http://schemas.microsoft.com/office/drawing/2014/main" id="{7F8693A0-F42E-204A-A123-962B018682F4}"/>
              </a:ext>
            </a:extLst>
          </p:cNvPr>
          <p:cNvSpPr/>
          <p:nvPr/>
        </p:nvSpPr>
        <p:spPr>
          <a:xfrm>
            <a:off x="4253484" y="5846064"/>
            <a:ext cx="108203" cy="108204"/>
          </a:xfrm>
          <a:prstGeom prst="rect">
            <a:avLst/>
          </a:prstGeom>
          <a:blipFill>
            <a:blip r:embed="rId4" cstate="print"/>
            <a:stretch>
              <a:fillRect/>
            </a:stretch>
          </a:blipFill>
        </p:spPr>
        <p:txBody>
          <a:bodyPr wrap="square" lIns="0" tIns="0" rIns="0" bIns="0" rtlCol="0"/>
          <a:lstStyle/>
          <a:p>
            <a:endParaRPr/>
          </a:p>
        </p:txBody>
      </p:sp>
      <p:sp>
        <p:nvSpPr>
          <p:cNvPr id="2076" name="object 1027">
            <a:extLst>
              <a:ext uri="{FF2B5EF4-FFF2-40B4-BE49-F238E27FC236}">
                <a16:creationId xmlns:a16="http://schemas.microsoft.com/office/drawing/2014/main" id="{C9EC863E-7D8F-C84E-86E9-B2EB835430AF}"/>
              </a:ext>
            </a:extLst>
          </p:cNvPr>
          <p:cNvSpPr/>
          <p:nvPr/>
        </p:nvSpPr>
        <p:spPr>
          <a:xfrm>
            <a:off x="4029455" y="5158739"/>
            <a:ext cx="108203" cy="108204"/>
          </a:xfrm>
          <a:prstGeom prst="rect">
            <a:avLst/>
          </a:prstGeom>
          <a:blipFill>
            <a:blip r:embed="rId6" cstate="print"/>
            <a:stretch>
              <a:fillRect/>
            </a:stretch>
          </a:blipFill>
        </p:spPr>
        <p:txBody>
          <a:bodyPr wrap="square" lIns="0" tIns="0" rIns="0" bIns="0" rtlCol="0"/>
          <a:lstStyle/>
          <a:p>
            <a:endParaRPr/>
          </a:p>
        </p:txBody>
      </p:sp>
      <p:sp>
        <p:nvSpPr>
          <p:cNvPr id="2077" name="object 1028">
            <a:extLst>
              <a:ext uri="{FF2B5EF4-FFF2-40B4-BE49-F238E27FC236}">
                <a16:creationId xmlns:a16="http://schemas.microsoft.com/office/drawing/2014/main" id="{4B22C688-736F-814A-AD51-9D07CAC2D9E1}"/>
              </a:ext>
            </a:extLst>
          </p:cNvPr>
          <p:cNvSpPr/>
          <p:nvPr/>
        </p:nvSpPr>
        <p:spPr>
          <a:xfrm>
            <a:off x="5145024" y="4471416"/>
            <a:ext cx="108203" cy="108204"/>
          </a:xfrm>
          <a:prstGeom prst="rect">
            <a:avLst/>
          </a:prstGeom>
          <a:blipFill>
            <a:blip r:embed="rId4" cstate="print"/>
            <a:stretch>
              <a:fillRect/>
            </a:stretch>
          </a:blipFill>
        </p:spPr>
        <p:txBody>
          <a:bodyPr wrap="square" lIns="0" tIns="0" rIns="0" bIns="0" rtlCol="0"/>
          <a:lstStyle/>
          <a:p>
            <a:endParaRPr/>
          </a:p>
        </p:txBody>
      </p:sp>
      <p:sp>
        <p:nvSpPr>
          <p:cNvPr id="2078" name="object 1029">
            <a:extLst>
              <a:ext uri="{FF2B5EF4-FFF2-40B4-BE49-F238E27FC236}">
                <a16:creationId xmlns:a16="http://schemas.microsoft.com/office/drawing/2014/main" id="{20943F72-20DF-CB41-8B17-859B419000F6}"/>
              </a:ext>
            </a:extLst>
          </p:cNvPr>
          <p:cNvSpPr/>
          <p:nvPr/>
        </p:nvSpPr>
        <p:spPr>
          <a:xfrm>
            <a:off x="4550664" y="4126991"/>
            <a:ext cx="108203" cy="108203"/>
          </a:xfrm>
          <a:prstGeom prst="rect">
            <a:avLst/>
          </a:prstGeom>
          <a:blipFill>
            <a:blip r:embed="rId3" cstate="print"/>
            <a:stretch>
              <a:fillRect/>
            </a:stretch>
          </a:blipFill>
        </p:spPr>
        <p:txBody>
          <a:bodyPr wrap="square" lIns="0" tIns="0" rIns="0" bIns="0" rtlCol="0"/>
          <a:lstStyle/>
          <a:p>
            <a:endParaRPr/>
          </a:p>
        </p:txBody>
      </p:sp>
      <p:sp>
        <p:nvSpPr>
          <p:cNvPr id="2079" name="object 1030">
            <a:extLst>
              <a:ext uri="{FF2B5EF4-FFF2-40B4-BE49-F238E27FC236}">
                <a16:creationId xmlns:a16="http://schemas.microsoft.com/office/drawing/2014/main" id="{9F7BB987-A3EF-AE42-98AA-2B663DDCE457}"/>
              </a:ext>
            </a:extLst>
          </p:cNvPr>
          <p:cNvSpPr/>
          <p:nvPr/>
        </p:nvSpPr>
        <p:spPr>
          <a:xfrm>
            <a:off x="4916423" y="4117848"/>
            <a:ext cx="121920" cy="126491"/>
          </a:xfrm>
          <a:prstGeom prst="rect">
            <a:avLst/>
          </a:prstGeom>
          <a:blipFill>
            <a:blip r:embed="rId7" cstate="print"/>
            <a:stretch>
              <a:fillRect/>
            </a:stretch>
          </a:blipFill>
        </p:spPr>
        <p:txBody>
          <a:bodyPr wrap="square" lIns="0" tIns="0" rIns="0" bIns="0" rtlCol="0"/>
          <a:lstStyle/>
          <a:p>
            <a:endParaRPr/>
          </a:p>
        </p:txBody>
      </p:sp>
      <p:sp>
        <p:nvSpPr>
          <p:cNvPr id="2080" name="object 1031">
            <a:extLst>
              <a:ext uri="{FF2B5EF4-FFF2-40B4-BE49-F238E27FC236}">
                <a16:creationId xmlns:a16="http://schemas.microsoft.com/office/drawing/2014/main" id="{6212DB3E-957E-A246-BB63-2577A7D729D9}"/>
              </a:ext>
            </a:extLst>
          </p:cNvPr>
          <p:cNvSpPr txBox="1"/>
          <p:nvPr/>
        </p:nvSpPr>
        <p:spPr>
          <a:xfrm>
            <a:off x="3814105" y="5708284"/>
            <a:ext cx="249554" cy="126364"/>
          </a:xfrm>
          <a:prstGeom prst="rect">
            <a:avLst/>
          </a:prstGeom>
        </p:spPr>
        <p:txBody>
          <a:bodyPr vert="horz" wrap="square" lIns="0" tIns="0" rIns="0" bIns="0" rtlCol="0">
            <a:spAutoFit/>
          </a:bodyPr>
          <a:lstStyle/>
          <a:p>
            <a:pPr marL="12700">
              <a:lnSpc>
                <a:spcPct val="100000"/>
              </a:lnSpc>
            </a:pPr>
            <a:r>
              <a:rPr sz="800" spc="-40" dirty="0">
                <a:solidFill>
                  <a:srgbClr val="3F3F3F"/>
                </a:solidFill>
                <a:latin typeface="Times New Roman"/>
                <a:cs typeface="Times New Roman"/>
              </a:rPr>
              <a:t>H  </a:t>
            </a:r>
            <a:r>
              <a:rPr sz="800" spc="35" dirty="0">
                <a:solidFill>
                  <a:srgbClr val="3F3F3F"/>
                </a:solidFill>
                <a:latin typeface="Times New Roman"/>
                <a:cs typeface="Times New Roman"/>
              </a:rPr>
              <a:t> </a:t>
            </a:r>
            <a:r>
              <a:rPr sz="800" spc="5" dirty="0">
                <a:solidFill>
                  <a:srgbClr val="3F3F3F"/>
                </a:solidFill>
                <a:latin typeface="Times New Roman"/>
                <a:cs typeface="Times New Roman"/>
              </a:rPr>
              <a:t>A</a:t>
            </a:r>
            <a:endParaRPr sz="800">
              <a:latin typeface="Times New Roman"/>
              <a:cs typeface="Times New Roman"/>
            </a:endParaRPr>
          </a:p>
        </p:txBody>
      </p:sp>
      <p:sp>
        <p:nvSpPr>
          <p:cNvPr id="2081" name="object 1032">
            <a:extLst>
              <a:ext uri="{FF2B5EF4-FFF2-40B4-BE49-F238E27FC236}">
                <a16:creationId xmlns:a16="http://schemas.microsoft.com/office/drawing/2014/main" id="{20D6BA17-7F08-864A-BC5E-3421AEF53B4B}"/>
              </a:ext>
            </a:extLst>
          </p:cNvPr>
          <p:cNvSpPr txBox="1"/>
          <p:nvPr/>
        </p:nvSpPr>
        <p:spPr>
          <a:xfrm>
            <a:off x="3024653" y="4333646"/>
            <a:ext cx="2197100" cy="469265"/>
          </a:xfrm>
          <a:prstGeom prst="rect">
            <a:avLst/>
          </a:prstGeom>
        </p:spPr>
        <p:txBody>
          <a:bodyPr vert="horz" wrap="square" lIns="0" tIns="0" rIns="0" bIns="0" rtlCol="0">
            <a:spAutoFit/>
          </a:bodyPr>
          <a:lstStyle/>
          <a:p>
            <a:pPr marR="5080" algn="r">
              <a:lnSpc>
                <a:spcPct val="100000"/>
              </a:lnSpc>
            </a:pPr>
            <a:r>
              <a:rPr sz="800" spc="-90" dirty="0">
                <a:solidFill>
                  <a:srgbClr val="3F3F3F"/>
                </a:solidFill>
                <a:latin typeface="Times New Roman"/>
                <a:cs typeface="Times New Roman"/>
              </a:rPr>
              <a:t>I</a:t>
            </a:r>
            <a:endParaRPr sz="800">
              <a:latin typeface="Times New Roman"/>
              <a:cs typeface="Times New Roman"/>
            </a:endParaRPr>
          </a:p>
          <a:p>
            <a:pPr marL="12700">
              <a:lnSpc>
                <a:spcPct val="100000"/>
              </a:lnSpc>
              <a:spcBef>
                <a:spcPts val="85"/>
              </a:spcBef>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5</a:t>
            </a:r>
            <a:endParaRPr sz="800">
              <a:latin typeface="Times New Roman"/>
              <a:cs typeface="Times New Roman"/>
            </a:endParaRPr>
          </a:p>
          <a:p>
            <a:pPr marL="71120" algn="ctr">
              <a:lnSpc>
                <a:spcPct val="100000"/>
              </a:lnSpc>
              <a:spcBef>
                <a:spcPts val="695"/>
              </a:spcBef>
            </a:pPr>
            <a:r>
              <a:rPr sz="800" spc="-80" dirty="0">
                <a:solidFill>
                  <a:srgbClr val="3F3F3F"/>
                </a:solidFill>
                <a:latin typeface="Times New Roman"/>
                <a:cs typeface="Times New Roman"/>
              </a:rPr>
              <a:t>B</a:t>
            </a:r>
            <a:endParaRPr sz="800">
              <a:latin typeface="Times New Roman"/>
              <a:cs typeface="Times New Roman"/>
            </a:endParaRPr>
          </a:p>
        </p:txBody>
      </p:sp>
      <p:sp>
        <p:nvSpPr>
          <p:cNvPr id="2082" name="object 1033">
            <a:extLst>
              <a:ext uri="{FF2B5EF4-FFF2-40B4-BE49-F238E27FC236}">
                <a16:creationId xmlns:a16="http://schemas.microsoft.com/office/drawing/2014/main" id="{442F42EB-89EC-384E-8E44-A38579039E07}"/>
              </a:ext>
            </a:extLst>
          </p:cNvPr>
          <p:cNvSpPr txBox="1"/>
          <p:nvPr/>
        </p:nvSpPr>
        <p:spPr>
          <a:xfrm>
            <a:off x="3846024" y="5272176"/>
            <a:ext cx="293370" cy="226695"/>
          </a:xfrm>
          <a:prstGeom prst="rect">
            <a:avLst/>
          </a:prstGeom>
        </p:spPr>
        <p:txBody>
          <a:bodyPr vert="horz" wrap="square" lIns="0" tIns="0" rIns="0" bIns="0" rtlCol="0">
            <a:spAutoFit/>
          </a:bodyPr>
          <a:lstStyle/>
          <a:p>
            <a:pPr marL="12700">
              <a:lnSpc>
                <a:spcPct val="100000"/>
              </a:lnSpc>
            </a:pPr>
            <a:r>
              <a:rPr sz="2325" spc="150" baseline="3584" dirty="0">
                <a:latin typeface="Times New Roman"/>
                <a:cs typeface="Times New Roman"/>
              </a:rPr>
              <a:t>2 </a:t>
            </a:r>
            <a:r>
              <a:rPr sz="2325" spc="-284" baseline="3584" dirty="0">
                <a:latin typeface="Times New Roman"/>
                <a:cs typeface="Times New Roman"/>
              </a:rPr>
              <a:t> </a:t>
            </a:r>
            <a:r>
              <a:rPr sz="800" spc="105" dirty="0">
                <a:solidFill>
                  <a:srgbClr val="3F3F3F"/>
                </a:solidFill>
                <a:latin typeface="Times New Roman"/>
                <a:cs typeface="Times New Roman"/>
              </a:rPr>
              <a:t>C</a:t>
            </a:r>
            <a:endParaRPr sz="800">
              <a:latin typeface="Times New Roman"/>
              <a:cs typeface="Times New Roman"/>
            </a:endParaRPr>
          </a:p>
        </p:txBody>
      </p:sp>
      <p:sp>
        <p:nvSpPr>
          <p:cNvPr id="2083" name="object 1034">
            <a:extLst>
              <a:ext uri="{FF2B5EF4-FFF2-40B4-BE49-F238E27FC236}">
                <a16:creationId xmlns:a16="http://schemas.microsoft.com/office/drawing/2014/main" id="{64DAD06E-8099-7242-BF2B-FE3F55692F2B}"/>
              </a:ext>
            </a:extLst>
          </p:cNvPr>
          <p:cNvSpPr txBox="1"/>
          <p:nvPr/>
        </p:nvSpPr>
        <p:spPr>
          <a:xfrm>
            <a:off x="3024653" y="3091554"/>
            <a:ext cx="4009390" cy="469265"/>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9</a:t>
            </a:r>
            <a:endParaRPr sz="800">
              <a:latin typeface="Times New Roman"/>
              <a:cs typeface="Times New Roman"/>
            </a:endParaRPr>
          </a:p>
          <a:p>
            <a:pPr marR="5080" algn="r">
              <a:lnSpc>
                <a:spcPct val="100000"/>
              </a:lnSpc>
              <a:spcBef>
                <a:spcPts val="695"/>
              </a:spcBef>
            </a:pPr>
            <a:r>
              <a:rPr sz="800" spc="10" dirty="0">
                <a:solidFill>
                  <a:srgbClr val="3F3F3F"/>
                </a:solidFill>
                <a:latin typeface="Times New Roman"/>
                <a:cs typeface="Times New Roman"/>
              </a:rPr>
              <a:t>D</a:t>
            </a:r>
            <a:endParaRPr sz="800">
              <a:latin typeface="Times New Roman"/>
              <a:cs typeface="Times New Roman"/>
            </a:endParaRPr>
          </a:p>
          <a:p>
            <a:pPr marL="12700">
              <a:lnSpc>
                <a:spcPct val="100000"/>
              </a:lnSpc>
              <a:spcBef>
                <a:spcPts val="80"/>
              </a:spcBef>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8</a:t>
            </a:r>
            <a:endParaRPr sz="800">
              <a:latin typeface="Times New Roman"/>
              <a:cs typeface="Times New Roman"/>
            </a:endParaRPr>
          </a:p>
        </p:txBody>
      </p:sp>
      <p:sp>
        <p:nvSpPr>
          <p:cNvPr id="2084" name="object 1035">
            <a:extLst>
              <a:ext uri="{FF2B5EF4-FFF2-40B4-BE49-F238E27FC236}">
                <a16:creationId xmlns:a16="http://schemas.microsoft.com/office/drawing/2014/main" id="{454CF82D-1C08-8D47-BE08-744BA9F296D9}"/>
              </a:ext>
            </a:extLst>
          </p:cNvPr>
          <p:cNvSpPr txBox="1"/>
          <p:nvPr/>
        </p:nvSpPr>
        <p:spPr>
          <a:xfrm>
            <a:off x="4937310" y="3989204"/>
            <a:ext cx="79375" cy="126364"/>
          </a:xfrm>
          <a:prstGeom prst="rect">
            <a:avLst/>
          </a:prstGeom>
        </p:spPr>
        <p:txBody>
          <a:bodyPr vert="horz" wrap="square" lIns="0" tIns="0" rIns="0" bIns="0" rtlCol="0">
            <a:spAutoFit/>
          </a:bodyPr>
          <a:lstStyle/>
          <a:p>
            <a:pPr marL="12700">
              <a:lnSpc>
                <a:spcPct val="100000"/>
              </a:lnSpc>
            </a:pPr>
            <a:r>
              <a:rPr sz="800" spc="-65" dirty="0">
                <a:solidFill>
                  <a:srgbClr val="3F3F3F"/>
                </a:solidFill>
                <a:latin typeface="Times New Roman"/>
                <a:cs typeface="Times New Roman"/>
              </a:rPr>
              <a:t>E</a:t>
            </a:r>
            <a:endParaRPr sz="800">
              <a:latin typeface="Times New Roman"/>
              <a:cs typeface="Times New Roman"/>
            </a:endParaRPr>
          </a:p>
        </p:txBody>
      </p:sp>
      <p:sp>
        <p:nvSpPr>
          <p:cNvPr id="2085" name="object 1036">
            <a:extLst>
              <a:ext uri="{FF2B5EF4-FFF2-40B4-BE49-F238E27FC236}">
                <a16:creationId xmlns:a16="http://schemas.microsoft.com/office/drawing/2014/main" id="{CC163CEA-1E1C-0949-A92B-B37772079548}"/>
              </a:ext>
            </a:extLst>
          </p:cNvPr>
          <p:cNvSpPr txBox="1"/>
          <p:nvPr/>
        </p:nvSpPr>
        <p:spPr>
          <a:xfrm>
            <a:off x="4271325" y="5708284"/>
            <a:ext cx="74295" cy="126364"/>
          </a:xfrm>
          <a:prstGeom prst="rect">
            <a:avLst/>
          </a:prstGeom>
        </p:spPr>
        <p:txBody>
          <a:bodyPr vert="horz" wrap="square" lIns="0" tIns="0" rIns="0" bIns="0" rtlCol="0">
            <a:spAutoFit/>
          </a:bodyPr>
          <a:lstStyle/>
          <a:p>
            <a:pPr marL="12700">
              <a:lnSpc>
                <a:spcPct val="100000"/>
              </a:lnSpc>
            </a:pPr>
            <a:r>
              <a:rPr sz="800" spc="-65" dirty="0">
                <a:solidFill>
                  <a:srgbClr val="3F3F3F"/>
                </a:solidFill>
                <a:latin typeface="Times New Roman"/>
                <a:cs typeface="Times New Roman"/>
              </a:rPr>
              <a:t>F</a:t>
            </a:r>
            <a:endParaRPr sz="800">
              <a:latin typeface="Times New Roman"/>
              <a:cs typeface="Times New Roman"/>
            </a:endParaRPr>
          </a:p>
        </p:txBody>
      </p:sp>
      <p:sp>
        <p:nvSpPr>
          <p:cNvPr id="2086" name="object 1037">
            <a:extLst>
              <a:ext uri="{FF2B5EF4-FFF2-40B4-BE49-F238E27FC236}">
                <a16:creationId xmlns:a16="http://schemas.microsoft.com/office/drawing/2014/main" id="{73175A14-2355-714A-BB45-0F46A2F02090}"/>
              </a:ext>
            </a:extLst>
          </p:cNvPr>
          <p:cNvSpPr txBox="1"/>
          <p:nvPr/>
        </p:nvSpPr>
        <p:spPr>
          <a:xfrm>
            <a:off x="3846024" y="5020995"/>
            <a:ext cx="296545" cy="237490"/>
          </a:xfrm>
          <a:prstGeom prst="rect">
            <a:avLst/>
          </a:prstGeom>
        </p:spPr>
        <p:txBody>
          <a:bodyPr vert="horz" wrap="square" lIns="0" tIns="0" rIns="0" bIns="0" rtlCol="0">
            <a:spAutoFit/>
          </a:bodyPr>
          <a:lstStyle/>
          <a:p>
            <a:pPr marL="12700">
              <a:lnSpc>
                <a:spcPct val="100000"/>
              </a:lnSpc>
            </a:pPr>
            <a:r>
              <a:rPr sz="2325" spc="150" baseline="-25089" dirty="0">
                <a:latin typeface="Times New Roman"/>
                <a:cs typeface="Times New Roman"/>
              </a:rPr>
              <a:t>3</a:t>
            </a:r>
            <a:r>
              <a:rPr sz="2325" spc="262" baseline="-25089" dirty="0">
                <a:latin typeface="Times New Roman"/>
                <a:cs typeface="Times New Roman"/>
              </a:rPr>
              <a:t> </a:t>
            </a:r>
            <a:r>
              <a:rPr sz="800" spc="110" dirty="0">
                <a:solidFill>
                  <a:srgbClr val="3F3F3F"/>
                </a:solidFill>
                <a:latin typeface="Times New Roman"/>
                <a:cs typeface="Times New Roman"/>
              </a:rPr>
              <a:t>G</a:t>
            </a:r>
            <a:endParaRPr sz="800">
              <a:latin typeface="Times New Roman"/>
              <a:cs typeface="Times New Roman"/>
            </a:endParaRPr>
          </a:p>
        </p:txBody>
      </p:sp>
      <p:sp>
        <p:nvSpPr>
          <p:cNvPr id="2087" name="object 1038">
            <a:extLst>
              <a:ext uri="{FF2B5EF4-FFF2-40B4-BE49-F238E27FC236}">
                <a16:creationId xmlns:a16="http://schemas.microsoft.com/office/drawing/2014/main" id="{EAB95493-17A8-854E-B73F-714C23404119}"/>
              </a:ext>
            </a:extLst>
          </p:cNvPr>
          <p:cNvSpPr txBox="1"/>
          <p:nvPr/>
        </p:nvSpPr>
        <p:spPr>
          <a:xfrm>
            <a:off x="4568495" y="3989204"/>
            <a:ext cx="74295" cy="126364"/>
          </a:xfrm>
          <a:prstGeom prst="rect">
            <a:avLst/>
          </a:prstGeom>
        </p:spPr>
        <p:txBody>
          <a:bodyPr vert="horz" wrap="square" lIns="0" tIns="0" rIns="0" bIns="0" rtlCol="0">
            <a:spAutoFit/>
          </a:bodyPr>
          <a:lstStyle/>
          <a:p>
            <a:pPr marL="12700">
              <a:lnSpc>
                <a:spcPct val="100000"/>
              </a:lnSpc>
            </a:pPr>
            <a:r>
              <a:rPr sz="800" spc="65" dirty="0">
                <a:solidFill>
                  <a:srgbClr val="3F3F3F"/>
                </a:solidFill>
                <a:latin typeface="Times New Roman"/>
                <a:cs typeface="Times New Roman"/>
              </a:rPr>
              <a:t>J</a:t>
            </a:r>
            <a:endParaRPr sz="800">
              <a:latin typeface="Times New Roman"/>
              <a:cs typeface="Times New Roman"/>
            </a:endParaRPr>
          </a:p>
        </p:txBody>
      </p:sp>
      <p:sp>
        <p:nvSpPr>
          <p:cNvPr id="2088" name="object 1039">
            <a:extLst>
              <a:ext uri="{FF2B5EF4-FFF2-40B4-BE49-F238E27FC236}">
                <a16:creationId xmlns:a16="http://schemas.microsoft.com/office/drawing/2014/main" id="{82B17FA9-9037-464B-9706-C6B38A72D78A}"/>
              </a:ext>
            </a:extLst>
          </p:cNvPr>
          <p:cNvSpPr txBox="1"/>
          <p:nvPr/>
        </p:nvSpPr>
        <p:spPr>
          <a:xfrm>
            <a:off x="3024653" y="5840891"/>
            <a:ext cx="165100" cy="470534"/>
          </a:xfrm>
          <a:prstGeom prst="rect">
            <a:avLst/>
          </a:prstGeom>
        </p:spPr>
        <p:txBody>
          <a:bodyPr vert="horz" wrap="square" lIns="0" tIns="0" rIns="0" bIns="0" rtlCol="0">
            <a:spAutoFit/>
          </a:bodyPr>
          <a:lstStyle/>
          <a:p>
            <a:pPr algn="ctr">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1</a:t>
            </a: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27"/>
              </a:spcBef>
            </a:pPr>
            <a:endParaRPr sz="700">
              <a:latin typeface="Times New Roman"/>
              <a:cs typeface="Times New Roman"/>
            </a:endParaRPr>
          </a:p>
          <a:p>
            <a:pPr marL="83820" algn="ctr">
              <a:lnSpc>
                <a:spcPct val="100000"/>
              </a:lnSpc>
            </a:pPr>
            <a:r>
              <a:rPr sz="800" spc="35" dirty="0">
                <a:solidFill>
                  <a:srgbClr val="595959"/>
                </a:solidFill>
                <a:latin typeface="Times New Roman"/>
                <a:cs typeface="Times New Roman"/>
              </a:rPr>
              <a:t>0</a:t>
            </a:r>
            <a:endParaRPr sz="800">
              <a:latin typeface="Times New Roman"/>
              <a:cs typeface="Times New Roman"/>
            </a:endParaRPr>
          </a:p>
        </p:txBody>
      </p:sp>
      <p:sp>
        <p:nvSpPr>
          <p:cNvPr id="2089" name="object 1040">
            <a:extLst>
              <a:ext uri="{FF2B5EF4-FFF2-40B4-BE49-F238E27FC236}">
                <a16:creationId xmlns:a16="http://schemas.microsoft.com/office/drawing/2014/main" id="{5ADD8587-76E7-8343-B3A1-C16268E0D212}"/>
              </a:ext>
            </a:extLst>
          </p:cNvPr>
          <p:cNvSpPr txBox="1"/>
          <p:nvPr/>
        </p:nvSpPr>
        <p:spPr>
          <a:xfrm>
            <a:off x="3024653" y="5497984"/>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2</a:t>
            </a:r>
            <a:endParaRPr sz="800">
              <a:latin typeface="Times New Roman"/>
              <a:cs typeface="Times New Roman"/>
            </a:endParaRPr>
          </a:p>
        </p:txBody>
      </p:sp>
      <p:sp>
        <p:nvSpPr>
          <p:cNvPr id="2090" name="object 1041">
            <a:extLst>
              <a:ext uri="{FF2B5EF4-FFF2-40B4-BE49-F238E27FC236}">
                <a16:creationId xmlns:a16="http://schemas.microsoft.com/office/drawing/2014/main" id="{805756BD-6C14-AC49-A1F0-9B41DC176116}"/>
              </a:ext>
            </a:extLst>
          </p:cNvPr>
          <p:cNvSpPr txBox="1"/>
          <p:nvPr/>
        </p:nvSpPr>
        <p:spPr>
          <a:xfrm>
            <a:off x="3024653" y="5153542"/>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3</a:t>
            </a:r>
            <a:endParaRPr sz="800">
              <a:latin typeface="Times New Roman"/>
              <a:cs typeface="Times New Roman"/>
            </a:endParaRPr>
          </a:p>
        </p:txBody>
      </p:sp>
      <p:sp>
        <p:nvSpPr>
          <p:cNvPr id="2091" name="object 1042">
            <a:extLst>
              <a:ext uri="{FF2B5EF4-FFF2-40B4-BE49-F238E27FC236}">
                <a16:creationId xmlns:a16="http://schemas.microsoft.com/office/drawing/2014/main" id="{8DD1ACE1-E5D6-8941-85DE-43755E39FEC7}"/>
              </a:ext>
            </a:extLst>
          </p:cNvPr>
          <p:cNvSpPr txBox="1"/>
          <p:nvPr/>
        </p:nvSpPr>
        <p:spPr>
          <a:xfrm>
            <a:off x="3024653" y="4809099"/>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4</a:t>
            </a:r>
            <a:endParaRPr sz="800">
              <a:latin typeface="Times New Roman"/>
              <a:cs typeface="Times New Roman"/>
            </a:endParaRPr>
          </a:p>
        </p:txBody>
      </p:sp>
      <p:sp>
        <p:nvSpPr>
          <p:cNvPr id="2092" name="object 1043">
            <a:extLst>
              <a:ext uri="{FF2B5EF4-FFF2-40B4-BE49-F238E27FC236}">
                <a16:creationId xmlns:a16="http://schemas.microsoft.com/office/drawing/2014/main" id="{35723FCD-CF0A-0F49-818B-5F89D506B435}"/>
              </a:ext>
            </a:extLst>
          </p:cNvPr>
          <p:cNvSpPr txBox="1"/>
          <p:nvPr/>
        </p:nvSpPr>
        <p:spPr>
          <a:xfrm>
            <a:off x="3024653" y="4121811"/>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6</a:t>
            </a:r>
            <a:endParaRPr sz="800">
              <a:latin typeface="Times New Roman"/>
              <a:cs typeface="Times New Roman"/>
            </a:endParaRPr>
          </a:p>
        </p:txBody>
      </p:sp>
      <p:sp>
        <p:nvSpPr>
          <p:cNvPr id="2093" name="object 1044">
            <a:extLst>
              <a:ext uri="{FF2B5EF4-FFF2-40B4-BE49-F238E27FC236}">
                <a16:creationId xmlns:a16="http://schemas.microsoft.com/office/drawing/2014/main" id="{6C14FFF1-B37D-024C-864C-50FD55A0FEFD}"/>
              </a:ext>
            </a:extLst>
          </p:cNvPr>
          <p:cNvSpPr txBox="1"/>
          <p:nvPr/>
        </p:nvSpPr>
        <p:spPr>
          <a:xfrm>
            <a:off x="3024653" y="3778904"/>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7</a:t>
            </a:r>
            <a:endParaRPr sz="800">
              <a:latin typeface="Times New Roman"/>
              <a:cs typeface="Times New Roman"/>
            </a:endParaRPr>
          </a:p>
        </p:txBody>
      </p:sp>
      <p:sp>
        <p:nvSpPr>
          <p:cNvPr id="2094" name="object 1045">
            <a:extLst>
              <a:ext uri="{FF2B5EF4-FFF2-40B4-BE49-F238E27FC236}">
                <a16:creationId xmlns:a16="http://schemas.microsoft.com/office/drawing/2014/main" id="{E63D4FBB-9E30-8F4A-8A77-A3DD3F05307A}"/>
              </a:ext>
            </a:extLst>
          </p:cNvPr>
          <p:cNvSpPr txBox="1"/>
          <p:nvPr/>
        </p:nvSpPr>
        <p:spPr>
          <a:xfrm>
            <a:off x="3227347" y="6314841"/>
            <a:ext cx="81280" cy="126364"/>
          </a:xfrm>
          <a:prstGeom prst="rect">
            <a:avLst/>
          </a:prstGeom>
        </p:spPr>
        <p:txBody>
          <a:bodyPr vert="horz" wrap="square" lIns="0" tIns="0" rIns="0" bIns="0" rtlCol="0">
            <a:spAutoFit/>
          </a:bodyPr>
          <a:lstStyle/>
          <a:p>
            <a:pPr marL="12700">
              <a:lnSpc>
                <a:spcPct val="100000"/>
              </a:lnSpc>
            </a:pPr>
            <a:r>
              <a:rPr sz="800" spc="35" dirty="0">
                <a:solidFill>
                  <a:srgbClr val="595959"/>
                </a:solidFill>
                <a:latin typeface="Times New Roman"/>
                <a:cs typeface="Times New Roman"/>
              </a:rPr>
              <a:t>0</a:t>
            </a:r>
            <a:endParaRPr sz="800">
              <a:latin typeface="Times New Roman"/>
              <a:cs typeface="Times New Roman"/>
            </a:endParaRPr>
          </a:p>
        </p:txBody>
      </p:sp>
      <p:sp>
        <p:nvSpPr>
          <p:cNvPr id="2095" name="object 1046">
            <a:extLst>
              <a:ext uri="{FF2B5EF4-FFF2-40B4-BE49-F238E27FC236}">
                <a16:creationId xmlns:a16="http://schemas.microsoft.com/office/drawing/2014/main" id="{E57D64E7-DB3F-AA47-BE71-455F2CFD5473}"/>
              </a:ext>
            </a:extLst>
          </p:cNvPr>
          <p:cNvSpPr txBox="1"/>
          <p:nvPr/>
        </p:nvSpPr>
        <p:spPr>
          <a:xfrm>
            <a:off x="3943515" y="6314841"/>
            <a:ext cx="13652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endParaRPr sz="800">
              <a:latin typeface="Times New Roman"/>
              <a:cs typeface="Times New Roman"/>
            </a:endParaRPr>
          </a:p>
        </p:txBody>
      </p:sp>
      <p:sp>
        <p:nvSpPr>
          <p:cNvPr id="2096" name="object 1047">
            <a:extLst>
              <a:ext uri="{FF2B5EF4-FFF2-40B4-BE49-F238E27FC236}">
                <a16:creationId xmlns:a16="http://schemas.microsoft.com/office/drawing/2014/main" id="{A99D4674-5355-C647-BC9B-7E416FC12007}"/>
              </a:ext>
            </a:extLst>
          </p:cNvPr>
          <p:cNvSpPr txBox="1"/>
          <p:nvPr/>
        </p:nvSpPr>
        <p:spPr>
          <a:xfrm>
            <a:off x="4685834" y="6314841"/>
            <a:ext cx="880110" cy="126364"/>
          </a:xfrm>
          <a:prstGeom prst="rect">
            <a:avLst/>
          </a:prstGeom>
        </p:spPr>
        <p:txBody>
          <a:bodyPr vert="horz" wrap="square" lIns="0" tIns="0" rIns="0" bIns="0" rtlCol="0">
            <a:spAutoFit/>
          </a:bodyPr>
          <a:lstStyle/>
          <a:p>
            <a:pPr marL="12700">
              <a:lnSpc>
                <a:spcPct val="100000"/>
              </a:lnSpc>
              <a:tabLst>
                <a:tab pos="755650" algn="l"/>
              </a:tabLst>
            </a:pPr>
            <a:r>
              <a:rPr sz="800" spc="30" dirty="0">
                <a:solidFill>
                  <a:srgbClr val="595959"/>
                </a:solidFill>
                <a:latin typeface="Times New Roman"/>
                <a:cs typeface="Times New Roman"/>
              </a:rPr>
              <a:t>2</a:t>
            </a:r>
            <a:r>
              <a:rPr sz="800" spc="35" dirty="0">
                <a:solidFill>
                  <a:srgbClr val="595959"/>
                </a:solidFill>
                <a:latin typeface="Times New Roman"/>
                <a:cs typeface="Times New Roman"/>
              </a:rPr>
              <a:t>0</a:t>
            </a:r>
            <a:r>
              <a:rPr sz="800" dirty="0">
                <a:solidFill>
                  <a:srgbClr val="595959"/>
                </a:solidFill>
                <a:latin typeface="Times New Roman"/>
                <a:cs typeface="Times New Roman"/>
              </a:rPr>
              <a:t>	</a:t>
            </a:r>
            <a:r>
              <a:rPr sz="800" spc="30" dirty="0">
                <a:solidFill>
                  <a:srgbClr val="595959"/>
                </a:solidFill>
                <a:latin typeface="Times New Roman"/>
                <a:cs typeface="Times New Roman"/>
              </a:rPr>
              <a:t>3</a:t>
            </a:r>
            <a:r>
              <a:rPr sz="800" spc="35" dirty="0">
                <a:solidFill>
                  <a:srgbClr val="595959"/>
                </a:solidFill>
                <a:latin typeface="Times New Roman"/>
                <a:cs typeface="Times New Roman"/>
              </a:rPr>
              <a:t>0</a:t>
            </a:r>
            <a:endParaRPr sz="800">
              <a:latin typeface="Times New Roman"/>
              <a:cs typeface="Times New Roman"/>
            </a:endParaRPr>
          </a:p>
        </p:txBody>
      </p:sp>
      <p:sp>
        <p:nvSpPr>
          <p:cNvPr id="2097" name="object 1048">
            <a:extLst>
              <a:ext uri="{FF2B5EF4-FFF2-40B4-BE49-F238E27FC236}">
                <a16:creationId xmlns:a16="http://schemas.microsoft.com/office/drawing/2014/main" id="{3EFE6856-96B0-5144-9666-E17CF95F8F21}"/>
              </a:ext>
            </a:extLst>
          </p:cNvPr>
          <p:cNvSpPr txBox="1"/>
          <p:nvPr/>
        </p:nvSpPr>
        <p:spPr>
          <a:xfrm>
            <a:off x="6173492" y="6314841"/>
            <a:ext cx="135890" cy="126364"/>
          </a:xfrm>
          <a:prstGeom prst="rect">
            <a:avLst/>
          </a:prstGeom>
        </p:spPr>
        <p:txBody>
          <a:bodyPr vert="horz" wrap="square" lIns="0" tIns="0" rIns="0" bIns="0" rtlCol="0">
            <a:spAutoFit/>
          </a:bodyPr>
          <a:lstStyle/>
          <a:p>
            <a:pPr marL="12700">
              <a:lnSpc>
                <a:spcPct val="100000"/>
              </a:lnSpc>
            </a:pPr>
            <a:r>
              <a:rPr sz="800" spc="20" dirty="0">
                <a:solidFill>
                  <a:srgbClr val="595959"/>
                </a:solidFill>
                <a:latin typeface="Times New Roman"/>
                <a:cs typeface="Times New Roman"/>
              </a:rPr>
              <a:t>4</a:t>
            </a:r>
            <a:r>
              <a:rPr sz="800" spc="35" dirty="0">
                <a:solidFill>
                  <a:srgbClr val="595959"/>
                </a:solidFill>
                <a:latin typeface="Times New Roman"/>
                <a:cs typeface="Times New Roman"/>
              </a:rPr>
              <a:t>0</a:t>
            </a:r>
            <a:endParaRPr sz="800">
              <a:latin typeface="Times New Roman"/>
              <a:cs typeface="Times New Roman"/>
            </a:endParaRPr>
          </a:p>
        </p:txBody>
      </p:sp>
      <p:sp>
        <p:nvSpPr>
          <p:cNvPr id="2098" name="object 1049">
            <a:extLst>
              <a:ext uri="{FF2B5EF4-FFF2-40B4-BE49-F238E27FC236}">
                <a16:creationId xmlns:a16="http://schemas.microsoft.com/office/drawing/2014/main" id="{0C3E8D1B-588B-8540-902D-928E15BE8340}"/>
              </a:ext>
            </a:extLst>
          </p:cNvPr>
          <p:cNvSpPr txBox="1"/>
          <p:nvPr/>
        </p:nvSpPr>
        <p:spPr>
          <a:xfrm>
            <a:off x="6915812" y="6314841"/>
            <a:ext cx="135890" cy="126364"/>
          </a:xfrm>
          <a:prstGeom prst="rect">
            <a:avLst/>
          </a:prstGeom>
        </p:spPr>
        <p:txBody>
          <a:bodyPr vert="horz" wrap="square" lIns="0" tIns="0" rIns="0" bIns="0" rtlCol="0">
            <a:spAutoFit/>
          </a:bodyPr>
          <a:lstStyle/>
          <a:p>
            <a:pPr marL="12700">
              <a:lnSpc>
                <a:spcPct val="100000"/>
              </a:lnSpc>
            </a:pPr>
            <a:r>
              <a:rPr sz="800" spc="20" dirty="0">
                <a:solidFill>
                  <a:srgbClr val="595959"/>
                </a:solidFill>
                <a:latin typeface="Times New Roman"/>
                <a:cs typeface="Times New Roman"/>
              </a:rPr>
              <a:t>5</a:t>
            </a:r>
            <a:r>
              <a:rPr sz="800" spc="35" dirty="0">
                <a:solidFill>
                  <a:srgbClr val="595959"/>
                </a:solidFill>
                <a:latin typeface="Times New Roman"/>
                <a:cs typeface="Times New Roman"/>
              </a:rPr>
              <a:t>0</a:t>
            </a:r>
            <a:endParaRPr sz="800">
              <a:latin typeface="Times New Roman"/>
              <a:cs typeface="Times New Roman"/>
            </a:endParaRPr>
          </a:p>
        </p:txBody>
      </p:sp>
      <p:sp>
        <p:nvSpPr>
          <p:cNvPr id="2099" name="object 1050">
            <a:extLst>
              <a:ext uri="{FF2B5EF4-FFF2-40B4-BE49-F238E27FC236}">
                <a16:creationId xmlns:a16="http://schemas.microsoft.com/office/drawing/2014/main" id="{A7957A9B-6B1C-4242-97A6-A98955F5FD2D}"/>
              </a:ext>
            </a:extLst>
          </p:cNvPr>
          <p:cNvSpPr txBox="1"/>
          <p:nvPr/>
        </p:nvSpPr>
        <p:spPr>
          <a:xfrm>
            <a:off x="7659138" y="6314841"/>
            <a:ext cx="13652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6</a:t>
            </a:r>
            <a:r>
              <a:rPr sz="800" spc="35" dirty="0">
                <a:solidFill>
                  <a:srgbClr val="595959"/>
                </a:solidFill>
                <a:latin typeface="Times New Roman"/>
                <a:cs typeface="Times New Roman"/>
              </a:rPr>
              <a:t>0</a:t>
            </a:r>
            <a:endParaRPr sz="800">
              <a:latin typeface="Times New Roman"/>
              <a:cs typeface="Times New Roman"/>
            </a:endParaRPr>
          </a:p>
        </p:txBody>
      </p:sp>
      <p:sp>
        <p:nvSpPr>
          <p:cNvPr id="2100" name="object 1051">
            <a:extLst>
              <a:ext uri="{FF2B5EF4-FFF2-40B4-BE49-F238E27FC236}">
                <a16:creationId xmlns:a16="http://schemas.microsoft.com/office/drawing/2014/main" id="{1B156703-D688-9347-8D2B-2AA90D92B4C4}"/>
              </a:ext>
            </a:extLst>
          </p:cNvPr>
          <p:cNvSpPr txBox="1"/>
          <p:nvPr/>
        </p:nvSpPr>
        <p:spPr>
          <a:xfrm>
            <a:off x="2645039" y="3277216"/>
            <a:ext cx="367030" cy="2847340"/>
          </a:xfrm>
          <a:prstGeom prst="rect">
            <a:avLst/>
          </a:prstGeom>
        </p:spPr>
        <p:txBody>
          <a:bodyPr vert="vert270" wrap="square" lIns="0" tIns="0" rIns="0" bIns="0" rtlCol="0">
            <a:spAutoFit/>
          </a:bodyPr>
          <a:lstStyle/>
          <a:p>
            <a:pPr marL="1242060" marR="5080" indent="-1229995">
              <a:lnSpc>
                <a:spcPct val="101699"/>
              </a:lnSpc>
            </a:pPr>
            <a:r>
              <a:rPr sz="1200" spc="-5" dirty="0">
                <a:solidFill>
                  <a:srgbClr val="595959"/>
                </a:solidFill>
                <a:latin typeface="Times New Roman"/>
                <a:cs typeface="Times New Roman"/>
              </a:rPr>
              <a:t>P</a:t>
            </a:r>
            <a:r>
              <a:rPr sz="1200" dirty="0">
                <a:solidFill>
                  <a:srgbClr val="595959"/>
                </a:solidFill>
                <a:latin typeface="Times New Roman"/>
                <a:cs typeface="Times New Roman"/>
              </a:rPr>
              <a:t>erc</a:t>
            </a:r>
            <a:r>
              <a:rPr sz="1200" spc="-15" dirty="0">
                <a:solidFill>
                  <a:srgbClr val="595959"/>
                </a:solidFill>
                <a:latin typeface="Times New Roman"/>
                <a:cs typeface="Times New Roman"/>
              </a:rPr>
              <a:t>e</a:t>
            </a:r>
            <a:r>
              <a:rPr sz="1200" dirty="0">
                <a:solidFill>
                  <a:srgbClr val="595959"/>
                </a:solidFill>
                <a:latin typeface="Times New Roman"/>
                <a:cs typeface="Times New Roman"/>
              </a:rPr>
              <a:t>nt</a:t>
            </a:r>
            <a:r>
              <a:rPr sz="1200" spc="5" dirty="0">
                <a:solidFill>
                  <a:srgbClr val="595959"/>
                </a:solidFill>
                <a:latin typeface="Times New Roman"/>
                <a:cs typeface="Times New Roman"/>
              </a:rPr>
              <a:t>ag</a:t>
            </a:r>
            <a:r>
              <a:rPr sz="1200" dirty="0">
                <a:solidFill>
                  <a:srgbClr val="595959"/>
                </a:solidFill>
                <a:latin typeface="Times New Roman"/>
                <a:cs typeface="Times New Roman"/>
              </a:rPr>
              <a:t>e</a:t>
            </a:r>
            <a:r>
              <a:rPr sz="1200" spc="55" dirty="0">
                <a:solidFill>
                  <a:srgbClr val="595959"/>
                </a:solidFill>
                <a:latin typeface="Times New Roman"/>
                <a:cs typeface="Times New Roman"/>
              </a:rPr>
              <a:t> </a:t>
            </a:r>
            <a:r>
              <a:rPr sz="1200" spc="5" dirty="0">
                <a:solidFill>
                  <a:srgbClr val="595959"/>
                </a:solidFill>
                <a:latin typeface="Times New Roman"/>
                <a:cs typeface="Times New Roman"/>
              </a:rPr>
              <a:t>o</a:t>
            </a:r>
            <a:r>
              <a:rPr sz="1200" dirty="0">
                <a:solidFill>
                  <a:srgbClr val="595959"/>
                </a:solidFill>
                <a:latin typeface="Times New Roman"/>
                <a:cs typeface="Times New Roman"/>
              </a:rPr>
              <a:t>f</a:t>
            </a:r>
            <a:r>
              <a:rPr sz="1200" spc="25" dirty="0">
                <a:solidFill>
                  <a:srgbClr val="595959"/>
                </a:solidFill>
                <a:latin typeface="Times New Roman"/>
                <a:cs typeface="Times New Roman"/>
              </a:rPr>
              <a:t> </a:t>
            </a:r>
            <a:r>
              <a:rPr sz="1200" spc="5" dirty="0">
                <a:solidFill>
                  <a:srgbClr val="595959"/>
                </a:solidFill>
                <a:latin typeface="Times New Roman"/>
                <a:cs typeface="Times New Roman"/>
              </a:rPr>
              <a:t>b</a:t>
            </a:r>
            <a:r>
              <a:rPr sz="1200" dirty="0">
                <a:solidFill>
                  <a:srgbClr val="595959"/>
                </a:solidFill>
                <a:latin typeface="Times New Roman"/>
                <a:cs typeface="Times New Roman"/>
              </a:rPr>
              <a:t>r</a:t>
            </a:r>
            <a:r>
              <a:rPr sz="1200" spc="5" dirty="0">
                <a:solidFill>
                  <a:srgbClr val="595959"/>
                </a:solidFill>
                <a:latin typeface="Times New Roman"/>
                <a:cs typeface="Times New Roman"/>
              </a:rPr>
              <a:t>a</a:t>
            </a:r>
            <a:r>
              <a:rPr sz="1200" dirty="0">
                <a:solidFill>
                  <a:srgbClr val="595959"/>
                </a:solidFill>
                <a:latin typeface="Times New Roman"/>
                <a:cs typeface="Times New Roman"/>
              </a:rPr>
              <a:t>n</a:t>
            </a:r>
            <a:r>
              <a:rPr sz="1200" spc="-10" dirty="0">
                <a:solidFill>
                  <a:srgbClr val="595959"/>
                </a:solidFill>
                <a:latin typeface="Times New Roman"/>
                <a:cs typeface="Times New Roman"/>
              </a:rPr>
              <a:t>d</a:t>
            </a:r>
            <a:r>
              <a:rPr sz="1200" dirty="0">
                <a:solidFill>
                  <a:srgbClr val="595959"/>
                </a:solidFill>
                <a:latin typeface="Times New Roman"/>
                <a:cs typeface="Times New Roman"/>
              </a:rPr>
              <a:t>ed</a:t>
            </a:r>
            <a:r>
              <a:rPr sz="1200" spc="45" dirty="0">
                <a:solidFill>
                  <a:srgbClr val="595959"/>
                </a:solidFill>
                <a:latin typeface="Times New Roman"/>
                <a:cs typeface="Times New Roman"/>
              </a:rPr>
              <a:t> </a:t>
            </a:r>
            <a:r>
              <a:rPr sz="1200" spc="5" dirty="0">
                <a:solidFill>
                  <a:srgbClr val="595959"/>
                </a:solidFill>
                <a:latin typeface="Times New Roman"/>
                <a:cs typeface="Times New Roman"/>
              </a:rPr>
              <a:t>p</a:t>
            </a:r>
            <a:r>
              <a:rPr sz="1200" dirty="0">
                <a:solidFill>
                  <a:srgbClr val="595959"/>
                </a:solidFill>
                <a:latin typeface="Times New Roman"/>
                <a:cs typeface="Times New Roman"/>
              </a:rPr>
              <a:t>r</a:t>
            </a:r>
            <a:r>
              <a:rPr sz="1200" spc="5" dirty="0">
                <a:solidFill>
                  <a:srgbClr val="595959"/>
                </a:solidFill>
                <a:latin typeface="Times New Roman"/>
                <a:cs typeface="Times New Roman"/>
              </a:rPr>
              <a:t>od</a:t>
            </a:r>
            <a:r>
              <a:rPr sz="1200" spc="-10" dirty="0">
                <a:solidFill>
                  <a:srgbClr val="595959"/>
                </a:solidFill>
                <a:latin typeface="Times New Roman"/>
                <a:cs typeface="Times New Roman"/>
              </a:rPr>
              <a:t>u</a:t>
            </a:r>
            <a:r>
              <a:rPr sz="1200" dirty="0">
                <a:solidFill>
                  <a:srgbClr val="595959"/>
                </a:solidFill>
                <a:latin typeface="Times New Roman"/>
                <a:cs typeface="Times New Roman"/>
              </a:rPr>
              <a:t>cts</a:t>
            </a:r>
            <a:r>
              <a:rPr sz="1200" spc="45" dirty="0">
                <a:solidFill>
                  <a:srgbClr val="595959"/>
                </a:solidFill>
                <a:latin typeface="Times New Roman"/>
                <a:cs typeface="Times New Roman"/>
              </a:rPr>
              <a:t> </a:t>
            </a:r>
            <a:r>
              <a:rPr sz="1200" spc="5" dirty="0">
                <a:solidFill>
                  <a:srgbClr val="595959"/>
                </a:solidFill>
                <a:latin typeface="Times New Roman"/>
                <a:cs typeface="Times New Roman"/>
              </a:rPr>
              <a:t>p</a:t>
            </a:r>
            <a:r>
              <a:rPr sz="1200" spc="-15" dirty="0">
                <a:solidFill>
                  <a:srgbClr val="595959"/>
                </a:solidFill>
                <a:latin typeface="Times New Roman"/>
                <a:cs typeface="Times New Roman"/>
              </a:rPr>
              <a:t>e</a:t>
            </a:r>
            <a:r>
              <a:rPr sz="1200" dirty="0">
                <a:solidFill>
                  <a:srgbClr val="595959"/>
                </a:solidFill>
                <a:latin typeface="Times New Roman"/>
                <a:cs typeface="Times New Roman"/>
              </a:rPr>
              <a:t>r sh</a:t>
            </a:r>
            <a:r>
              <a:rPr sz="1200" spc="5" dirty="0">
                <a:solidFill>
                  <a:srgbClr val="595959"/>
                </a:solidFill>
                <a:latin typeface="Times New Roman"/>
                <a:cs typeface="Times New Roman"/>
              </a:rPr>
              <a:t>o</a:t>
            </a:r>
            <a:r>
              <a:rPr sz="1200" dirty="0">
                <a:solidFill>
                  <a:srgbClr val="595959"/>
                </a:solidFill>
                <a:latin typeface="Times New Roman"/>
                <a:cs typeface="Times New Roman"/>
              </a:rPr>
              <a:t>p</a:t>
            </a:r>
            <a:endParaRPr sz="1200">
              <a:latin typeface="Times New Roman"/>
              <a:cs typeface="Times New Roman"/>
            </a:endParaRPr>
          </a:p>
        </p:txBody>
      </p:sp>
      <p:sp>
        <p:nvSpPr>
          <p:cNvPr id="2101" name="object 1052">
            <a:extLst>
              <a:ext uri="{FF2B5EF4-FFF2-40B4-BE49-F238E27FC236}">
                <a16:creationId xmlns:a16="http://schemas.microsoft.com/office/drawing/2014/main" id="{96DC1663-5E8E-6B4F-9570-8BC56DA40AE1}"/>
              </a:ext>
            </a:extLst>
          </p:cNvPr>
          <p:cNvSpPr txBox="1"/>
          <p:nvPr/>
        </p:nvSpPr>
        <p:spPr>
          <a:xfrm>
            <a:off x="4765097" y="6476386"/>
            <a:ext cx="1463040" cy="180975"/>
          </a:xfrm>
          <a:prstGeom prst="rect">
            <a:avLst/>
          </a:prstGeom>
        </p:spPr>
        <p:txBody>
          <a:bodyPr vert="horz" wrap="square" lIns="0" tIns="0" rIns="0" bIns="0" rtlCol="0">
            <a:spAutoFit/>
          </a:bodyPr>
          <a:lstStyle/>
          <a:p>
            <a:pPr marL="12700">
              <a:lnSpc>
                <a:spcPct val="100000"/>
              </a:lnSpc>
            </a:pPr>
            <a:r>
              <a:rPr sz="1200" spc="50" dirty="0">
                <a:solidFill>
                  <a:srgbClr val="595959"/>
                </a:solidFill>
                <a:latin typeface="Times New Roman"/>
                <a:cs typeface="Times New Roman"/>
              </a:rPr>
              <a:t>P</a:t>
            </a:r>
            <a:r>
              <a:rPr sz="1200" spc="-35" dirty="0">
                <a:solidFill>
                  <a:srgbClr val="595959"/>
                </a:solidFill>
                <a:latin typeface="Times New Roman"/>
                <a:cs typeface="Times New Roman"/>
              </a:rPr>
              <a:t>r</a:t>
            </a:r>
            <a:r>
              <a:rPr sz="1200" spc="-90" dirty="0">
                <a:solidFill>
                  <a:srgbClr val="595959"/>
                </a:solidFill>
                <a:latin typeface="Times New Roman"/>
                <a:cs typeface="Times New Roman"/>
              </a:rPr>
              <a:t>i</a:t>
            </a:r>
            <a:r>
              <a:rPr sz="1200" spc="254" dirty="0">
                <a:solidFill>
                  <a:srgbClr val="595959"/>
                </a:solidFill>
                <a:latin typeface="Times New Roman"/>
                <a:cs typeface="Times New Roman"/>
              </a:rPr>
              <a:t>c</a:t>
            </a:r>
            <a:r>
              <a:rPr sz="1200" spc="260" dirty="0">
                <a:solidFill>
                  <a:srgbClr val="595959"/>
                </a:solidFill>
                <a:latin typeface="Times New Roman"/>
                <a:cs typeface="Times New Roman"/>
              </a:rPr>
              <a:t>e</a:t>
            </a:r>
            <a:r>
              <a:rPr sz="1200" spc="55" dirty="0">
                <a:solidFill>
                  <a:srgbClr val="595959"/>
                </a:solidFill>
                <a:latin typeface="Times New Roman"/>
                <a:cs typeface="Times New Roman"/>
              </a:rPr>
              <a:t> </a:t>
            </a:r>
            <a:r>
              <a:rPr sz="1200" spc="225" dirty="0">
                <a:solidFill>
                  <a:srgbClr val="595959"/>
                </a:solidFill>
                <a:latin typeface="Times New Roman"/>
                <a:cs typeface="Times New Roman"/>
              </a:rPr>
              <a:t>p</a:t>
            </a:r>
            <a:r>
              <a:rPr sz="1200" spc="305" dirty="0">
                <a:solidFill>
                  <a:srgbClr val="595959"/>
                </a:solidFill>
                <a:latin typeface="Times New Roman"/>
                <a:cs typeface="Times New Roman"/>
              </a:rPr>
              <a:t>a</a:t>
            </a:r>
            <a:r>
              <a:rPr sz="1200" spc="-90" dirty="0">
                <a:solidFill>
                  <a:srgbClr val="595959"/>
                </a:solidFill>
                <a:latin typeface="Times New Roman"/>
                <a:cs typeface="Times New Roman"/>
              </a:rPr>
              <a:t>i</a:t>
            </a:r>
            <a:r>
              <a:rPr sz="1200" spc="235" dirty="0">
                <a:solidFill>
                  <a:srgbClr val="595959"/>
                </a:solidFill>
                <a:latin typeface="Times New Roman"/>
                <a:cs typeface="Times New Roman"/>
              </a:rPr>
              <a:t>d</a:t>
            </a:r>
            <a:r>
              <a:rPr sz="1200" spc="35" dirty="0">
                <a:solidFill>
                  <a:srgbClr val="595959"/>
                </a:solidFill>
                <a:latin typeface="Times New Roman"/>
                <a:cs typeface="Times New Roman"/>
              </a:rPr>
              <a:t> </a:t>
            </a:r>
            <a:r>
              <a:rPr sz="1200" spc="225" dirty="0">
                <a:solidFill>
                  <a:srgbClr val="595959"/>
                </a:solidFill>
                <a:latin typeface="Times New Roman"/>
                <a:cs typeface="Times New Roman"/>
              </a:rPr>
              <a:t>p</a:t>
            </a:r>
            <a:r>
              <a:rPr sz="1200" spc="260" dirty="0">
                <a:solidFill>
                  <a:srgbClr val="595959"/>
                </a:solidFill>
                <a:latin typeface="Times New Roman"/>
                <a:cs typeface="Times New Roman"/>
              </a:rPr>
              <a:t>e</a:t>
            </a:r>
            <a:r>
              <a:rPr sz="1200" spc="-35" dirty="0">
                <a:solidFill>
                  <a:srgbClr val="595959"/>
                </a:solidFill>
                <a:latin typeface="Times New Roman"/>
                <a:cs typeface="Times New Roman"/>
              </a:rPr>
              <a:t>r</a:t>
            </a:r>
            <a:r>
              <a:rPr sz="1200" spc="55" dirty="0">
                <a:solidFill>
                  <a:srgbClr val="595959"/>
                </a:solidFill>
                <a:latin typeface="Times New Roman"/>
                <a:cs typeface="Times New Roman"/>
              </a:rPr>
              <a:t> </a:t>
            </a:r>
            <a:r>
              <a:rPr sz="1200" spc="-105" dirty="0">
                <a:solidFill>
                  <a:srgbClr val="595959"/>
                </a:solidFill>
                <a:latin typeface="Times New Roman"/>
                <a:cs typeface="Times New Roman"/>
              </a:rPr>
              <a:t>i</a:t>
            </a:r>
            <a:r>
              <a:rPr sz="1200" spc="90" dirty="0">
                <a:solidFill>
                  <a:srgbClr val="595959"/>
                </a:solidFill>
                <a:latin typeface="Times New Roman"/>
                <a:cs typeface="Times New Roman"/>
              </a:rPr>
              <a:t>t</a:t>
            </a:r>
            <a:r>
              <a:rPr sz="1200" spc="245" dirty="0">
                <a:solidFill>
                  <a:srgbClr val="595959"/>
                </a:solidFill>
                <a:latin typeface="Times New Roman"/>
                <a:cs typeface="Times New Roman"/>
              </a:rPr>
              <a:t>e</a:t>
            </a:r>
            <a:r>
              <a:rPr sz="1200" spc="210" dirty="0">
                <a:solidFill>
                  <a:srgbClr val="595959"/>
                </a:solidFill>
                <a:latin typeface="Times New Roman"/>
                <a:cs typeface="Times New Roman"/>
              </a:rPr>
              <a:t>m</a:t>
            </a:r>
            <a:endParaRPr sz="1200">
              <a:latin typeface="Times New Roman"/>
              <a:cs typeface="Times New Roman"/>
            </a:endParaRPr>
          </a:p>
        </p:txBody>
      </p:sp>
      <p:sp>
        <p:nvSpPr>
          <p:cNvPr id="2104" name="object 1055">
            <a:extLst>
              <a:ext uri="{FF2B5EF4-FFF2-40B4-BE49-F238E27FC236}">
                <a16:creationId xmlns:a16="http://schemas.microsoft.com/office/drawing/2014/main" id="{09B715FF-3F29-AE41-A8D3-3A577E30319F}"/>
              </a:ext>
            </a:extLst>
          </p:cNvPr>
          <p:cNvSpPr txBox="1"/>
          <p:nvPr/>
        </p:nvSpPr>
        <p:spPr>
          <a:xfrm>
            <a:off x="6270718" y="3560778"/>
            <a:ext cx="247650" cy="226695"/>
          </a:xfrm>
          <a:prstGeom prst="rect">
            <a:avLst/>
          </a:prstGeom>
        </p:spPr>
        <p:txBody>
          <a:bodyPr vert="horz" wrap="square" lIns="0" tIns="0" rIns="0" bIns="0" rtlCol="0">
            <a:spAutoFit/>
          </a:bodyPr>
          <a:lstStyle/>
          <a:p>
            <a:pPr marL="12700">
              <a:lnSpc>
                <a:spcPct val="100000"/>
              </a:lnSpc>
            </a:pPr>
            <a:r>
              <a:rPr sz="1550" spc="90" dirty="0">
                <a:latin typeface="Times New Roman"/>
                <a:cs typeface="Times New Roman"/>
              </a:rPr>
              <a:t>1</a:t>
            </a:r>
            <a:r>
              <a:rPr sz="1550" spc="100" dirty="0">
                <a:latin typeface="Times New Roman"/>
                <a:cs typeface="Times New Roman"/>
              </a:rPr>
              <a:t>0</a:t>
            </a:r>
            <a:endParaRPr sz="1550">
              <a:latin typeface="Times New Roman"/>
              <a:cs typeface="Times New Roman"/>
            </a:endParaRPr>
          </a:p>
        </p:txBody>
      </p:sp>
      <p:sp>
        <p:nvSpPr>
          <p:cNvPr id="2105" name="object 1056">
            <a:extLst>
              <a:ext uri="{FF2B5EF4-FFF2-40B4-BE49-F238E27FC236}">
                <a16:creationId xmlns:a16="http://schemas.microsoft.com/office/drawing/2014/main" id="{47DD30BB-60E9-E749-A36A-0097D2359F02}"/>
              </a:ext>
            </a:extLst>
          </p:cNvPr>
          <p:cNvSpPr txBox="1"/>
          <p:nvPr/>
        </p:nvSpPr>
        <p:spPr>
          <a:xfrm>
            <a:off x="5406645" y="3993563"/>
            <a:ext cx="137160" cy="226695"/>
          </a:xfrm>
          <a:prstGeom prst="rect">
            <a:avLst/>
          </a:prstGeom>
        </p:spPr>
        <p:txBody>
          <a:bodyPr vert="horz" wrap="square" lIns="0" tIns="0" rIns="0" bIns="0" rtlCol="0">
            <a:spAutoFit/>
          </a:bodyPr>
          <a:lstStyle/>
          <a:p>
            <a:pPr marL="12700">
              <a:lnSpc>
                <a:spcPct val="100000"/>
              </a:lnSpc>
            </a:pPr>
            <a:r>
              <a:rPr sz="1550" spc="100" dirty="0">
                <a:latin typeface="Times New Roman"/>
                <a:cs typeface="Times New Roman"/>
              </a:rPr>
              <a:t>8</a:t>
            </a:r>
            <a:endParaRPr sz="1550">
              <a:latin typeface="Times New Roman"/>
              <a:cs typeface="Times New Roman"/>
            </a:endParaRPr>
          </a:p>
        </p:txBody>
      </p:sp>
      <p:sp>
        <p:nvSpPr>
          <p:cNvPr id="2106" name="object 1057">
            <a:extLst>
              <a:ext uri="{FF2B5EF4-FFF2-40B4-BE49-F238E27FC236}">
                <a16:creationId xmlns:a16="http://schemas.microsoft.com/office/drawing/2014/main" id="{F8E7F005-88BA-6F48-80DB-C0A88F881EDD}"/>
              </a:ext>
            </a:extLst>
          </p:cNvPr>
          <p:cNvSpPr txBox="1"/>
          <p:nvPr/>
        </p:nvSpPr>
        <p:spPr>
          <a:xfrm>
            <a:off x="5123164" y="3842687"/>
            <a:ext cx="137160" cy="226695"/>
          </a:xfrm>
          <a:prstGeom prst="rect">
            <a:avLst/>
          </a:prstGeom>
        </p:spPr>
        <p:txBody>
          <a:bodyPr vert="horz" wrap="square" lIns="0" tIns="0" rIns="0" bIns="0" rtlCol="0">
            <a:spAutoFit/>
          </a:bodyPr>
          <a:lstStyle/>
          <a:p>
            <a:pPr marL="12700">
              <a:lnSpc>
                <a:spcPct val="100000"/>
              </a:lnSpc>
            </a:pPr>
            <a:r>
              <a:rPr sz="1550" spc="100" dirty="0">
                <a:latin typeface="Times New Roman"/>
                <a:cs typeface="Times New Roman"/>
              </a:rPr>
              <a:t>6</a:t>
            </a:r>
            <a:endParaRPr sz="1550">
              <a:latin typeface="Times New Roman"/>
              <a:cs typeface="Times New Roman"/>
            </a:endParaRPr>
          </a:p>
        </p:txBody>
      </p:sp>
      <p:sp>
        <p:nvSpPr>
          <p:cNvPr id="2107" name="object 1058">
            <a:extLst>
              <a:ext uri="{FF2B5EF4-FFF2-40B4-BE49-F238E27FC236}">
                <a16:creationId xmlns:a16="http://schemas.microsoft.com/office/drawing/2014/main" id="{83BE8B5F-318A-E747-B63F-603770419161}"/>
              </a:ext>
            </a:extLst>
          </p:cNvPr>
          <p:cNvSpPr txBox="1"/>
          <p:nvPr/>
        </p:nvSpPr>
        <p:spPr>
          <a:xfrm>
            <a:off x="4848817" y="3734442"/>
            <a:ext cx="137160" cy="226695"/>
          </a:xfrm>
          <a:prstGeom prst="rect">
            <a:avLst/>
          </a:prstGeom>
        </p:spPr>
        <p:txBody>
          <a:bodyPr vert="horz" wrap="square" lIns="0" tIns="0" rIns="0" bIns="0" rtlCol="0">
            <a:spAutoFit/>
          </a:bodyPr>
          <a:lstStyle/>
          <a:p>
            <a:pPr marL="12700">
              <a:lnSpc>
                <a:spcPct val="100000"/>
              </a:lnSpc>
            </a:pPr>
            <a:r>
              <a:rPr sz="1550" spc="100" dirty="0">
                <a:latin typeface="Times New Roman"/>
                <a:cs typeface="Times New Roman"/>
              </a:rPr>
              <a:t>9</a:t>
            </a:r>
            <a:endParaRPr sz="1550">
              <a:latin typeface="Times New Roman"/>
              <a:cs typeface="Times New Roman"/>
            </a:endParaRPr>
          </a:p>
        </p:txBody>
      </p:sp>
      <p:sp>
        <p:nvSpPr>
          <p:cNvPr id="2110" name="object 1061">
            <a:extLst>
              <a:ext uri="{FF2B5EF4-FFF2-40B4-BE49-F238E27FC236}">
                <a16:creationId xmlns:a16="http://schemas.microsoft.com/office/drawing/2014/main" id="{D064740C-B26F-7B47-8E52-AFD8E671917F}"/>
              </a:ext>
            </a:extLst>
          </p:cNvPr>
          <p:cNvSpPr txBox="1"/>
          <p:nvPr/>
        </p:nvSpPr>
        <p:spPr>
          <a:xfrm>
            <a:off x="3846024" y="4792144"/>
            <a:ext cx="137160" cy="226695"/>
          </a:xfrm>
          <a:prstGeom prst="rect">
            <a:avLst/>
          </a:prstGeom>
        </p:spPr>
        <p:txBody>
          <a:bodyPr vert="horz" wrap="square" lIns="0" tIns="0" rIns="0" bIns="0" rtlCol="0">
            <a:spAutoFit/>
          </a:bodyPr>
          <a:lstStyle/>
          <a:p>
            <a:pPr marL="12700">
              <a:lnSpc>
                <a:spcPct val="100000"/>
              </a:lnSpc>
            </a:pPr>
            <a:r>
              <a:rPr sz="1550" spc="100" dirty="0">
                <a:latin typeface="Times New Roman"/>
                <a:cs typeface="Times New Roman"/>
              </a:rPr>
              <a:t>3</a:t>
            </a:r>
            <a:endParaRPr sz="1550">
              <a:latin typeface="Times New Roman"/>
              <a:cs typeface="Times New Roman"/>
            </a:endParaRPr>
          </a:p>
        </p:txBody>
      </p:sp>
      <p:sp>
        <p:nvSpPr>
          <p:cNvPr id="2111" name="object 1062">
            <a:extLst>
              <a:ext uri="{FF2B5EF4-FFF2-40B4-BE49-F238E27FC236}">
                <a16:creationId xmlns:a16="http://schemas.microsoft.com/office/drawing/2014/main" id="{B29A5D16-3A97-E44E-BE44-E0941F5C4497}"/>
              </a:ext>
            </a:extLst>
          </p:cNvPr>
          <p:cNvSpPr txBox="1"/>
          <p:nvPr/>
        </p:nvSpPr>
        <p:spPr>
          <a:xfrm>
            <a:off x="3567160" y="5513027"/>
            <a:ext cx="415925" cy="260350"/>
          </a:xfrm>
          <a:prstGeom prst="rect">
            <a:avLst/>
          </a:prstGeom>
        </p:spPr>
        <p:txBody>
          <a:bodyPr vert="horz" wrap="square" lIns="0" tIns="0" rIns="0" bIns="0" rtlCol="0">
            <a:spAutoFit/>
          </a:bodyPr>
          <a:lstStyle/>
          <a:p>
            <a:pPr marL="12700">
              <a:lnSpc>
                <a:spcPct val="100000"/>
              </a:lnSpc>
            </a:pPr>
            <a:r>
              <a:rPr sz="1550" spc="100" dirty="0">
                <a:latin typeface="Times New Roman"/>
                <a:cs typeface="Times New Roman"/>
              </a:rPr>
              <a:t>4</a:t>
            </a:r>
            <a:r>
              <a:rPr sz="1550" spc="45" dirty="0">
                <a:latin typeface="Times New Roman"/>
                <a:cs typeface="Times New Roman"/>
              </a:rPr>
              <a:t> </a:t>
            </a:r>
            <a:r>
              <a:rPr sz="1550" spc="100" dirty="0">
                <a:latin typeface="Times New Roman"/>
                <a:cs typeface="Times New Roman"/>
              </a:rPr>
              <a:t>4</a:t>
            </a:r>
            <a:r>
              <a:rPr sz="2325" spc="150" baseline="8960" dirty="0">
                <a:latin typeface="Times New Roman"/>
                <a:cs typeface="Times New Roman"/>
              </a:rPr>
              <a:t>5</a:t>
            </a:r>
            <a:endParaRPr sz="2325" baseline="8960">
              <a:latin typeface="Times New Roman"/>
              <a:cs typeface="Times New Roman"/>
            </a:endParaRPr>
          </a:p>
        </p:txBody>
      </p:sp>
    </p:spTree>
    <p:extLst>
      <p:ext uri="{BB962C8B-B14F-4D97-AF65-F5344CB8AC3E}">
        <p14:creationId xmlns:p14="http://schemas.microsoft.com/office/powerpoint/2010/main" val="3297699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K-Means Clustering Example</a:t>
            </a:r>
          </a:p>
        </p:txBody>
      </p:sp>
      <p:sp>
        <p:nvSpPr>
          <p:cNvPr id="1057" name="object 9">
            <a:extLst>
              <a:ext uri="{FF2B5EF4-FFF2-40B4-BE49-F238E27FC236}">
                <a16:creationId xmlns:a16="http://schemas.microsoft.com/office/drawing/2014/main" id="{9626FF9E-DED0-774D-8739-C2AEAA3BDEE3}"/>
              </a:ext>
            </a:extLst>
          </p:cNvPr>
          <p:cNvSpPr/>
          <p:nvPr/>
        </p:nvSpPr>
        <p:spPr>
          <a:xfrm>
            <a:off x="3267455"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59" name="object 10">
            <a:extLst>
              <a:ext uri="{FF2B5EF4-FFF2-40B4-BE49-F238E27FC236}">
                <a16:creationId xmlns:a16="http://schemas.microsoft.com/office/drawing/2014/main" id="{B9B3889F-3F6B-1440-BA26-5044E3A0F987}"/>
              </a:ext>
            </a:extLst>
          </p:cNvPr>
          <p:cNvSpPr/>
          <p:nvPr/>
        </p:nvSpPr>
        <p:spPr>
          <a:xfrm>
            <a:off x="332536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60" name="object 11">
            <a:extLst>
              <a:ext uri="{FF2B5EF4-FFF2-40B4-BE49-F238E27FC236}">
                <a16:creationId xmlns:a16="http://schemas.microsoft.com/office/drawing/2014/main" id="{87ECB0FD-A086-0B4F-AB48-2A8576CAAC10}"/>
              </a:ext>
            </a:extLst>
          </p:cNvPr>
          <p:cNvSpPr/>
          <p:nvPr/>
        </p:nvSpPr>
        <p:spPr>
          <a:xfrm>
            <a:off x="338480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61" name="object 12">
            <a:extLst>
              <a:ext uri="{FF2B5EF4-FFF2-40B4-BE49-F238E27FC236}">
                <a16:creationId xmlns:a16="http://schemas.microsoft.com/office/drawing/2014/main" id="{C4638340-D797-744B-8F84-6B5D8DC8AC2A}"/>
              </a:ext>
            </a:extLst>
          </p:cNvPr>
          <p:cNvSpPr/>
          <p:nvPr/>
        </p:nvSpPr>
        <p:spPr>
          <a:xfrm>
            <a:off x="3442715"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62" name="object 13">
            <a:extLst>
              <a:ext uri="{FF2B5EF4-FFF2-40B4-BE49-F238E27FC236}">
                <a16:creationId xmlns:a16="http://schemas.microsoft.com/office/drawing/2014/main" id="{C02D14AB-E745-DF4B-B13C-F3B41317306E}"/>
              </a:ext>
            </a:extLst>
          </p:cNvPr>
          <p:cNvSpPr/>
          <p:nvPr/>
        </p:nvSpPr>
        <p:spPr>
          <a:xfrm>
            <a:off x="350062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63" name="object 14">
            <a:extLst>
              <a:ext uri="{FF2B5EF4-FFF2-40B4-BE49-F238E27FC236}">
                <a16:creationId xmlns:a16="http://schemas.microsoft.com/office/drawing/2014/main" id="{911DDAEF-5B16-034D-9553-A5EF9D24D1A5}"/>
              </a:ext>
            </a:extLst>
          </p:cNvPr>
          <p:cNvSpPr/>
          <p:nvPr/>
        </p:nvSpPr>
        <p:spPr>
          <a:xfrm>
            <a:off x="3560064"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64" name="object 15">
            <a:extLst>
              <a:ext uri="{FF2B5EF4-FFF2-40B4-BE49-F238E27FC236}">
                <a16:creationId xmlns:a16="http://schemas.microsoft.com/office/drawing/2014/main" id="{F1A0A648-C681-0E49-9C65-05953C99A7BE}"/>
              </a:ext>
            </a:extLst>
          </p:cNvPr>
          <p:cNvSpPr/>
          <p:nvPr/>
        </p:nvSpPr>
        <p:spPr>
          <a:xfrm>
            <a:off x="3617976"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65" name="object 16">
            <a:extLst>
              <a:ext uri="{FF2B5EF4-FFF2-40B4-BE49-F238E27FC236}">
                <a16:creationId xmlns:a16="http://schemas.microsoft.com/office/drawing/2014/main" id="{235C9B29-AB70-6948-9932-7D1F4D34182D}"/>
              </a:ext>
            </a:extLst>
          </p:cNvPr>
          <p:cNvSpPr/>
          <p:nvPr/>
        </p:nvSpPr>
        <p:spPr>
          <a:xfrm>
            <a:off x="3677411" y="5900927"/>
            <a:ext cx="32384" cy="0"/>
          </a:xfrm>
          <a:custGeom>
            <a:avLst/>
            <a:gdLst/>
            <a:ahLst/>
            <a:cxnLst/>
            <a:rect l="l" t="t" r="r" b="b"/>
            <a:pathLst>
              <a:path w="32385">
                <a:moveTo>
                  <a:pt x="0" y="0"/>
                </a:moveTo>
                <a:lnTo>
                  <a:pt x="32004" y="0"/>
                </a:lnTo>
              </a:path>
            </a:pathLst>
          </a:custGeom>
          <a:ln w="9144">
            <a:solidFill>
              <a:srgbClr val="D8D8D8"/>
            </a:solidFill>
          </a:ln>
        </p:spPr>
        <p:txBody>
          <a:bodyPr wrap="square" lIns="0" tIns="0" rIns="0" bIns="0" rtlCol="0"/>
          <a:lstStyle/>
          <a:p>
            <a:endParaRPr/>
          </a:p>
        </p:txBody>
      </p:sp>
      <p:sp>
        <p:nvSpPr>
          <p:cNvPr id="1066" name="object 17">
            <a:extLst>
              <a:ext uri="{FF2B5EF4-FFF2-40B4-BE49-F238E27FC236}">
                <a16:creationId xmlns:a16="http://schemas.microsoft.com/office/drawing/2014/main" id="{0547F2A2-C92B-8B41-873D-A53623E0D498}"/>
              </a:ext>
            </a:extLst>
          </p:cNvPr>
          <p:cNvSpPr/>
          <p:nvPr/>
        </p:nvSpPr>
        <p:spPr>
          <a:xfrm>
            <a:off x="3735323"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67" name="object 18">
            <a:extLst>
              <a:ext uri="{FF2B5EF4-FFF2-40B4-BE49-F238E27FC236}">
                <a16:creationId xmlns:a16="http://schemas.microsoft.com/office/drawing/2014/main" id="{A0EE1AE8-D67B-424B-8CEE-F0A8B68568BC}"/>
              </a:ext>
            </a:extLst>
          </p:cNvPr>
          <p:cNvSpPr/>
          <p:nvPr/>
        </p:nvSpPr>
        <p:spPr>
          <a:xfrm>
            <a:off x="3793235"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68" name="object 19">
            <a:extLst>
              <a:ext uri="{FF2B5EF4-FFF2-40B4-BE49-F238E27FC236}">
                <a16:creationId xmlns:a16="http://schemas.microsoft.com/office/drawing/2014/main" id="{E82D5042-CEBB-574D-8F09-A2CF38C6C307}"/>
              </a:ext>
            </a:extLst>
          </p:cNvPr>
          <p:cNvSpPr/>
          <p:nvPr/>
        </p:nvSpPr>
        <p:spPr>
          <a:xfrm>
            <a:off x="3852672"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69" name="object 20">
            <a:extLst>
              <a:ext uri="{FF2B5EF4-FFF2-40B4-BE49-F238E27FC236}">
                <a16:creationId xmlns:a16="http://schemas.microsoft.com/office/drawing/2014/main" id="{D497410C-E979-7A4F-B7AF-DC6E200CF8FA}"/>
              </a:ext>
            </a:extLst>
          </p:cNvPr>
          <p:cNvSpPr/>
          <p:nvPr/>
        </p:nvSpPr>
        <p:spPr>
          <a:xfrm>
            <a:off x="3910584"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70" name="object 21">
            <a:extLst>
              <a:ext uri="{FF2B5EF4-FFF2-40B4-BE49-F238E27FC236}">
                <a16:creationId xmlns:a16="http://schemas.microsoft.com/office/drawing/2014/main" id="{EBB5536C-D951-B84E-9A7E-2DC30257B2D1}"/>
              </a:ext>
            </a:extLst>
          </p:cNvPr>
          <p:cNvSpPr/>
          <p:nvPr/>
        </p:nvSpPr>
        <p:spPr>
          <a:xfrm>
            <a:off x="3968496"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71" name="object 22">
            <a:extLst>
              <a:ext uri="{FF2B5EF4-FFF2-40B4-BE49-F238E27FC236}">
                <a16:creationId xmlns:a16="http://schemas.microsoft.com/office/drawing/2014/main" id="{49E2F506-BC49-2143-AECA-746EB7EB6622}"/>
              </a:ext>
            </a:extLst>
          </p:cNvPr>
          <p:cNvSpPr/>
          <p:nvPr/>
        </p:nvSpPr>
        <p:spPr>
          <a:xfrm>
            <a:off x="4027932"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72" name="object 23">
            <a:extLst>
              <a:ext uri="{FF2B5EF4-FFF2-40B4-BE49-F238E27FC236}">
                <a16:creationId xmlns:a16="http://schemas.microsoft.com/office/drawing/2014/main" id="{DAF543FF-5588-AE4B-A544-0598D6F317E2}"/>
              </a:ext>
            </a:extLst>
          </p:cNvPr>
          <p:cNvSpPr/>
          <p:nvPr/>
        </p:nvSpPr>
        <p:spPr>
          <a:xfrm>
            <a:off x="4085844"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73" name="object 24">
            <a:extLst>
              <a:ext uri="{FF2B5EF4-FFF2-40B4-BE49-F238E27FC236}">
                <a16:creationId xmlns:a16="http://schemas.microsoft.com/office/drawing/2014/main" id="{B92DC6C4-30B5-4344-B134-3CF69BDB342A}"/>
              </a:ext>
            </a:extLst>
          </p:cNvPr>
          <p:cNvSpPr/>
          <p:nvPr/>
        </p:nvSpPr>
        <p:spPr>
          <a:xfrm>
            <a:off x="4143755"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74" name="object 25">
            <a:extLst>
              <a:ext uri="{FF2B5EF4-FFF2-40B4-BE49-F238E27FC236}">
                <a16:creationId xmlns:a16="http://schemas.microsoft.com/office/drawing/2014/main" id="{8F0F7A4D-9788-704B-9826-750461AF0756}"/>
              </a:ext>
            </a:extLst>
          </p:cNvPr>
          <p:cNvSpPr/>
          <p:nvPr/>
        </p:nvSpPr>
        <p:spPr>
          <a:xfrm>
            <a:off x="4203191"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75" name="object 26">
            <a:extLst>
              <a:ext uri="{FF2B5EF4-FFF2-40B4-BE49-F238E27FC236}">
                <a16:creationId xmlns:a16="http://schemas.microsoft.com/office/drawing/2014/main" id="{A899B188-2DC9-EB4A-B9B3-3D2B26533798}"/>
              </a:ext>
            </a:extLst>
          </p:cNvPr>
          <p:cNvSpPr/>
          <p:nvPr/>
        </p:nvSpPr>
        <p:spPr>
          <a:xfrm>
            <a:off x="426110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76" name="object 27">
            <a:extLst>
              <a:ext uri="{FF2B5EF4-FFF2-40B4-BE49-F238E27FC236}">
                <a16:creationId xmlns:a16="http://schemas.microsoft.com/office/drawing/2014/main" id="{811C986B-4FDF-9641-8D4E-46485D5027C1}"/>
              </a:ext>
            </a:extLst>
          </p:cNvPr>
          <p:cNvSpPr/>
          <p:nvPr/>
        </p:nvSpPr>
        <p:spPr>
          <a:xfrm>
            <a:off x="4320540" y="59009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1077" name="object 28">
            <a:extLst>
              <a:ext uri="{FF2B5EF4-FFF2-40B4-BE49-F238E27FC236}">
                <a16:creationId xmlns:a16="http://schemas.microsoft.com/office/drawing/2014/main" id="{7A987D95-C4A4-094A-9C58-82ADA5D00E2E}"/>
              </a:ext>
            </a:extLst>
          </p:cNvPr>
          <p:cNvSpPr/>
          <p:nvPr/>
        </p:nvSpPr>
        <p:spPr>
          <a:xfrm>
            <a:off x="4378452"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78" name="object 29">
            <a:extLst>
              <a:ext uri="{FF2B5EF4-FFF2-40B4-BE49-F238E27FC236}">
                <a16:creationId xmlns:a16="http://schemas.microsoft.com/office/drawing/2014/main" id="{DDD00750-83BE-4E49-9C1B-A9ED935BA8B1}"/>
              </a:ext>
            </a:extLst>
          </p:cNvPr>
          <p:cNvSpPr/>
          <p:nvPr/>
        </p:nvSpPr>
        <p:spPr>
          <a:xfrm>
            <a:off x="4436364"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79" name="object 30">
            <a:extLst>
              <a:ext uri="{FF2B5EF4-FFF2-40B4-BE49-F238E27FC236}">
                <a16:creationId xmlns:a16="http://schemas.microsoft.com/office/drawing/2014/main" id="{1DC76A3B-EBC3-F74D-BFDD-2EAEFB57296B}"/>
              </a:ext>
            </a:extLst>
          </p:cNvPr>
          <p:cNvSpPr/>
          <p:nvPr/>
        </p:nvSpPr>
        <p:spPr>
          <a:xfrm>
            <a:off x="4495800"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80" name="object 31">
            <a:extLst>
              <a:ext uri="{FF2B5EF4-FFF2-40B4-BE49-F238E27FC236}">
                <a16:creationId xmlns:a16="http://schemas.microsoft.com/office/drawing/2014/main" id="{F3A2DBD4-AC2A-9B4B-A2EE-7F026850EE62}"/>
              </a:ext>
            </a:extLst>
          </p:cNvPr>
          <p:cNvSpPr/>
          <p:nvPr/>
        </p:nvSpPr>
        <p:spPr>
          <a:xfrm>
            <a:off x="4553711"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81" name="object 32">
            <a:extLst>
              <a:ext uri="{FF2B5EF4-FFF2-40B4-BE49-F238E27FC236}">
                <a16:creationId xmlns:a16="http://schemas.microsoft.com/office/drawing/2014/main" id="{4B645DE3-574B-0C47-8E5D-EAD33F46A333}"/>
              </a:ext>
            </a:extLst>
          </p:cNvPr>
          <p:cNvSpPr/>
          <p:nvPr/>
        </p:nvSpPr>
        <p:spPr>
          <a:xfrm>
            <a:off x="4611623"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82" name="object 33">
            <a:extLst>
              <a:ext uri="{FF2B5EF4-FFF2-40B4-BE49-F238E27FC236}">
                <a16:creationId xmlns:a16="http://schemas.microsoft.com/office/drawing/2014/main" id="{3904E9EC-E90F-D648-BF59-C6D4E3BEAC17}"/>
              </a:ext>
            </a:extLst>
          </p:cNvPr>
          <p:cNvSpPr/>
          <p:nvPr/>
        </p:nvSpPr>
        <p:spPr>
          <a:xfrm>
            <a:off x="4671059"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83" name="object 34">
            <a:extLst>
              <a:ext uri="{FF2B5EF4-FFF2-40B4-BE49-F238E27FC236}">
                <a16:creationId xmlns:a16="http://schemas.microsoft.com/office/drawing/2014/main" id="{3D59FFFF-384D-314F-A556-741177018B6B}"/>
              </a:ext>
            </a:extLst>
          </p:cNvPr>
          <p:cNvSpPr/>
          <p:nvPr/>
        </p:nvSpPr>
        <p:spPr>
          <a:xfrm>
            <a:off x="4728972"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84" name="object 35">
            <a:extLst>
              <a:ext uri="{FF2B5EF4-FFF2-40B4-BE49-F238E27FC236}">
                <a16:creationId xmlns:a16="http://schemas.microsoft.com/office/drawing/2014/main" id="{E53EE45E-6832-D244-A173-2D9DED7B0065}"/>
              </a:ext>
            </a:extLst>
          </p:cNvPr>
          <p:cNvSpPr/>
          <p:nvPr/>
        </p:nvSpPr>
        <p:spPr>
          <a:xfrm>
            <a:off x="4788408" y="59009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1085" name="object 36">
            <a:extLst>
              <a:ext uri="{FF2B5EF4-FFF2-40B4-BE49-F238E27FC236}">
                <a16:creationId xmlns:a16="http://schemas.microsoft.com/office/drawing/2014/main" id="{322CF58F-1E73-8646-84B8-6063090A19CD}"/>
              </a:ext>
            </a:extLst>
          </p:cNvPr>
          <p:cNvSpPr/>
          <p:nvPr/>
        </p:nvSpPr>
        <p:spPr>
          <a:xfrm>
            <a:off x="4846320"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86" name="object 37">
            <a:extLst>
              <a:ext uri="{FF2B5EF4-FFF2-40B4-BE49-F238E27FC236}">
                <a16:creationId xmlns:a16="http://schemas.microsoft.com/office/drawing/2014/main" id="{9AB7DBA0-55A0-EC41-A504-3CF4663314F6}"/>
              </a:ext>
            </a:extLst>
          </p:cNvPr>
          <p:cNvSpPr/>
          <p:nvPr/>
        </p:nvSpPr>
        <p:spPr>
          <a:xfrm>
            <a:off x="4904232"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87" name="object 38">
            <a:extLst>
              <a:ext uri="{FF2B5EF4-FFF2-40B4-BE49-F238E27FC236}">
                <a16:creationId xmlns:a16="http://schemas.microsoft.com/office/drawing/2014/main" id="{795EC894-0B5D-3B45-86CF-EF552A250863}"/>
              </a:ext>
            </a:extLst>
          </p:cNvPr>
          <p:cNvSpPr/>
          <p:nvPr/>
        </p:nvSpPr>
        <p:spPr>
          <a:xfrm>
            <a:off x="496366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88" name="object 39">
            <a:extLst>
              <a:ext uri="{FF2B5EF4-FFF2-40B4-BE49-F238E27FC236}">
                <a16:creationId xmlns:a16="http://schemas.microsoft.com/office/drawing/2014/main" id="{D95EE2E6-ABC7-CE4F-A2CA-FE4E1670E03A}"/>
              </a:ext>
            </a:extLst>
          </p:cNvPr>
          <p:cNvSpPr/>
          <p:nvPr/>
        </p:nvSpPr>
        <p:spPr>
          <a:xfrm>
            <a:off x="5021579"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89" name="object 40">
            <a:extLst>
              <a:ext uri="{FF2B5EF4-FFF2-40B4-BE49-F238E27FC236}">
                <a16:creationId xmlns:a16="http://schemas.microsoft.com/office/drawing/2014/main" id="{55386BF2-999C-8F40-A741-2B5C0BEABF84}"/>
              </a:ext>
            </a:extLst>
          </p:cNvPr>
          <p:cNvSpPr/>
          <p:nvPr/>
        </p:nvSpPr>
        <p:spPr>
          <a:xfrm>
            <a:off x="5079492"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90" name="object 41">
            <a:extLst>
              <a:ext uri="{FF2B5EF4-FFF2-40B4-BE49-F238E27FC236}">
                <a16:creationId xmlns:a16="http://schemas.microsoft.com/office/drawing/2014/main" id="{9F6C1F34-5714-A441-9C3E-4CDEA8B1D6E1}"/>
              </a:ext>
            </a:extLst>
          </p:cNvPr>
          <p:cNvSpPr/>
          <p:nvPr/>
        </p:nvSpPr>
        <p:spPr>
          <a:xfrm>
            <a:off x="5138928"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91" name="object 42">
            <a:extLst>
              <a:ext uri="{FF2B5EF4-FFF2-40B4-BE49-F238E27FC236}">
                <a16:creationId xmlns:a16="http://schemas.microsoft.com/office/drawing/2014/main" id="{B9FF4A6C-6866-1949-9165-1B0BC17EEBB2}"/>
              </a:ext>
            </a:extLst>
          </p:cNvPr>
          <p:cNvSpPr/>
          <p:nvPr/>
        </p:nvSpPr>
        <p:spPr>
          <a:xfrm>
            <a:off x="5196839"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92" name="object 43">
            <a:extLst>
              <a:ext uri="{FF2B5EF4-FFF2-40B4-BE49-F238E27FC236}">
                <a16:creationId xmlns:a16="http://schemas.microsoft.com/office/drawing/2014/main" id="{CC6D4B0B-4DBA-7B43-BD93-A0CB2BA68F0B}"/>
              </a:ext>
            </a:extLst>
          </p:cNvPr>
          <p:cNvSpPr/>
          <p:nvPr/>
        </p:nvSpPr>
        <p:spPr>
          <a:xfrm>
            <a:off x="5254752"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93" name="object 44">
            <a:extLst>
              <a:ext uri="{FF2B5EF4-FFF2-40B4-BE49-F238E27FC236}">
                <a16:creationId xmlns:a16="http://schemas.microsoft.com/office/drawing/2014/main" id="{6D16F725-3053-5A40-92D8-835668DA7549}"/>
              </a:ext>
            </a:extLst>
          </p:cNvPr>
          <p:cNvSpPr/>
          <p:nvPr/>
        </p:nvSpPr>
        <p:spPr>
          <a:xfrm>
            <a:off x="5314188"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94" name="object 45">
            <a:extLst>
              <a:ext uri="{FF2B5EF4-FFF2-40B4-BE49-F238E27FC236}">
                <a16:creationId xmlns:a16="http://schemas.microsoft.com/office/drawing/2014/main" id="{469BDF4C-7740-1C4E-84B7-1975C37FF391}"/>
              </a:ext>
            </a:extLst>
          </p:cNvPr>
          <p:cNvSpPr/>
          <p:nvPr/>
        </p:nvSpPr>
        <p:spPr>
          <a:xfrm>
            <a:off x="5372100"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95" name="object 46">
            <a:extLst>
              <a:ext uri="{FF2B5EF4-FFF2-40B4-BE49-F238E27FC236}">
                <a16:creationId xmlns:a16="http://schemas.microsoft.com/office/drawing/2014/main" id="{CC02895E-2CB0-0F44-912D-DEB3C2330C47}"/>
              </a:ext>
            </a:extLst>
          </p:cNvPr>
          <p:cNvSpPr/>
          <p:nvPr/>
        </p:nvSpPr>
        <p:spPr>
          <a:xfrm>
            <a:off x="5431535" y="59009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1096" name="object 47">
            <a:extLst>
              <a:ext uri="{FF2B5EF4-FFF2-40B4-BE49-F238E27FC236}">
                <a16:creationId xmlns:a16="http://schemas.microsoft.com/office/drawing/2014/main" id="{9975EB08-CDE2-0B45-AE9A-4D62DFA9B794}"/>
              </a:ext>
            </a:extLst>
          </p:cNvPr>
          <p:cNvSpPr/>
          <p:nvPr/>
        </p:nvSpPr>
        <p:spPr>
          <a:xfrm>
            <a:off x="548944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97" name="object 48">
            <a:extLst>
              <a:ext uri="{FF2B5EF4-FFF2-40B4-BE49-F238E27FC236}">
                <a16:creationId xmlns:a16="http://schemas.microsoft.com/office/drawing/2014/main" id="{4ABBD9D6-6444-BA41-91BE-C018183D56B0}"/>
              </a:ext>
            </a:extLst>
          </p:cNvPr>
          <p:cNvSpPr/>
          <p:nvPr/>
        </p:nvSpPr>
        <p:spPr>
          <a:xfrm>
            <a:off x="5547360"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98" name="object 49">
            <a:extLst>
              <a:ext uri="{FF2B5EF4-FFF2-40B4-BE49-F238E27FC236}">
                <a16:creationId xmlns:a16="http://schemas.microsoft.com/office/drawing/2014/main" id="{01962136-3D37-B54E-B5AA-87977EA3B2B4}"/>
              </a:ext>
            </a:extLst>
          </p:cNvPr>
          <p:cNvSpPr/>
          <p:nvPr/>
        </p:nvSpPr>
        <p:spPr>
          <a:xfrm>
            <a:off x="5606796"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99" name="object 50">
            <a:extLst>
              <a:ext uri="{FF2B5EF4-FFF2-40B4-BE49-F238E27FC236}">
                <a16:creationId xmlns:a16="http://schemas.microsoft.com/office/drawing/2014/main" id="{96FCF8F5-53D9-804A-90A7-2E66F674D1E4}"/>
              </a:ext>
            </a:extLst>
          </p:cNvPr>
          <p:cNvSpPr/>
          <p:nvPr/>
        </p:nvSpPr>
        <p:spPr>
          <a:xfrm>
            <a:off x="566470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00" name="object 51">
            <a:extLst>
              <a:ext uri="{FF2B5EF4-FFF2-40B4-BE49-F238E27FC236}">
                <a16:creationId xmlns:a16="http://schemas.microsoft.com/office/drawing/2014/main" id="{5275FC9C-4890-EB47-96CB-CF9B46BFD1B3}"/>
              </a:ext>
            </a:extLst>
          </p:cNvPr>
          <p:cNvSpPr/>
          <p:nvPr/>
        </p:nvSpPr>
        <p:spPr>
          <a:xfrm>
            <a:off x="5722620"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01" name="object 52">
            <a:extLst>
              <a:ext uri="{FF2B5EF4-FFF2-40B4-BE49-F238E27FC236}">
                <a16:creationId xmlns:a16="http://schemas.microsoft.com/office/drawing/2014/main" id="{903F2C13-D4C6-AB4D-83B0-64D100A840D6}"/>
              </a:ext>
            </a:extLst>
          </p:cNvPr>
          <p:cNvSpPr/>
          <p:nvPr/>
        </p:nvSpPr>
        <p:spPr>
          <a:xfrm>
            <a:off x="5782055"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02" name="object 53">
            <a:extLst>
              <a:ext uri="{FF2B5EF4-FFF2-40B4-BE49-F238E27FC236}">
                <a16:creationId xmlns:a16="http://schemas.microsoft.com/office/drawing/2014/main" id="{699B0F10-3731-C142-A642-3BA49E34C15A}"/>
              </a:ext>
            </a:extLst>
          </p:cNvPr>
          <p:cNvSpPr/>
          <p:nvPr/>
        </p:nvSpPr>
        <p:spPr>
          <a:xfrm>
            <a:off x="583996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03" name="object 54">
            <a:extLst>
              <a:ext uri="{FF2B5EF4-FFF2-40B4-BE49-F238E27FC236}">
                <a16:creationId xmlns:a16="http://schemas.microsoft.com/office/drawing/2014/main" id="{F0705F7E-FDA5-2A4F-8237-345A1B2B8686}"/>
              </a:ext>
            </a:extLst>
          </p:cNvPr>
          <p:cNvSpPr/>
          <p:nvPr/>
        </p:nvSpPr>
        <p:spPr>
          <a:xfrm>
            <a:off x="5897879"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04" name="object 55">
            <a:extLst>
              <a:ext uri="{FF2B5EF4-FFF2-40B4-BE49-F238E27FC236}">
                <a16:creationId xmlns:a16="http://schemas.microsoft.com/office/drawing/2014/main" id="{84CC5611-E1D3-B444-9FF5-9D3C4E221060}"/>
              </a:ext>
            </a:extLst>
          </p:cNvPr>
          <p:cNvSpPr/>
          <p:nvPr/>
        </p:nvSpPr>
        <p:spPr>
          <a:xfrm>
            <a:off x="5957315"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05" name="object 56">
            <a:extLst>
              <a:ext uri="{FF2B5EF4-FFF2-40B4-BE49-F238E27FC236}">
                <a16:creationId xmlns:a16="http://schemas.microsoft.com/office/drawing/2014/main" id="{D74D708B-4DC9-1849-9E86-CFF007493C3F}"/>
              </a:ext>
            </a:extLst>
          </p:cNvPr>
          <p:cNvSpPr/>
          <p:nvPr/>
        </p:nvSpPr>
        <p:spPr>
          <a:xfrm>
            <a:off x="6015228"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06" name="object 57">
            <a:extLst>
              <a:ext uri="{FF2B5EF4-FFF2-40B4-BE49-F238E27FC236}">
                <a16:creationId xmlns:a16="http://schemas.microsoft.com/office/drawing/2014/main" id="{B9F66E55-0553-6B44-B58F-0795F81A0D15}"/>
              </a:ext>
            </a:extLst>
          </p:cNvPr>
          <p:cNvSpPr/>
          <p:nvPr/>
        </p:nvSpPr>
        <p:spPr>
          <a:xfrm>
            <a:off x="6074664" y="59009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1107" name="object 58">
            <a:extLst>
              <a:ext uri="{FF2B5EF4-FFF2-40B4-BE49-F238E27FC236}">
                <a16:creationId xmlns:a16="http://schemas.microsoft.com/office/drawing/2014/main" id="{EDBF5C6F-1CBE-AB4D-BC47-B2711F0E89EF}"/>
              </a:ext>
            </a:extLst>
          </p:cNvPr>
          <p:cNvSpPr/>
          <p:nvPr/>
        </p:nvSpPr>
        <p:spPr>
          <a:xfrm>
            <a:off x="6132576"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08" name="object 59">
            <a:extLst>
              <a:ext uri="{FF2B5EF4-FFF2-40B4-BE49-F238E27FC236}">
                <a16:creationId xmlns:a16="http://schemas.microsoft.com/office/drawing/2014/main" id="{7B9DB3D0-F1D8-7A4D-8977-E681FE85A575}"/>
              </a:ext>
            </a:extLst>
          </p:cNvPr>
          <p:cNvSpPr/>
          <p:nvPr/>
        </p:nvSpPr>
        <p:spPr>
          <a:xfrm>
            <a:off x="6190488"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09" name="object 60">
            <a:extLst>
              <a:ext uri="{FF2B5EF4-FFF2-40B4-BE49-F238E27FC236}">
                <a16:creationId xmlns:a16="http://schemas.microsoft.com/office/drawing/2014/main" id="{8E65E218-6C2C-5E45-91DD-96D42F9CAC48}"/>
              </a:ext>
            </a:extLst>
          </p:cNvPr>
          <p:cNvSpPr/>
          <p:nvPr/>
        </p:nvSpPr>
        <p:spPr>
          <a:xfrm>
            <a:off x="624992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10" name="object 61">
            <a:extLst>
              <a:ext uri="{FF2B5EF4-FFF2-40B4-BE49-F238E27FC236}">
                <a16:creationId xmlns:a16="http://schemas.microsoft.com/office/drawing/2014/main" id="{9C1E6C9D-C082-294F-80AC-8C8B15521B02}"/>
              </a:ext>
            </a:extLst>
          </p:cNvPr>
          <p:cNvSpPr/>
          <p:nvPr/>
        </p:nvSpPr>
        <p:spPr>
          <a:xfrm>
            <a:off x="6307835"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11" name="object 62">
            <a:extLst>
              <a:ext uri="{FF2B5EF4-FFF2-40B4-BE49-F238E27FC236}">
                <a16:creationId xmlns:a16="http://schemas.microsoft.com/office/drawing/2014/main" id="{BA5F1FEE-9679-254C-8432-D52E2908F2D5}"/>
              </a:ext>
            </a:extLst>
          </p:cNvPr>
          <p:cNvSpPr/>
          <p:nvPr/>
        </p:nvSpPr>
        <p:spPr>
          <a:xfrm>
            <a:off x="636574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12" name="object 63">
            <a:extLst>
              <a:ext uri="{FF2B5EF4-FFF2-40B4-BE49-F238E27FC236}">
                <a16:creationId xmlns:a16="http://schemas.microsoft.com/office/drawing/2014/main" id="{43478C4B-A914-5643-B7BB-E64E73A63A48}"/>
              </a:ext>
            </a:extLst>
          </p:cNvPr>
          <p:cNvSpPr/>
          <p:nvPr/>
        </p:nvSpPr>
        <p:spPr>
          <a:xfrm>
            <a:off x="6425184"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13" name="object 64">
            <a:extLst>
              <a:ext uri="{FF2B5EF4-FFF2-40B4-BE49-F238E27FC236}">
                <a16:creationId xmlns:a16="http://schemas.microsoft.com/office/drawing/2014/main" id="{2B2EB0AA-2307-074A-8084-E2C78D8C6F2A}"/>
              </a:ext>
            </a:extLst>
          </p:cNvPr>
          <p:cNvSpPr/>
          <p:nvPr/>
        </p:nvSpPr>
        <p:spPr>
          <a:xfrm>
            <a:off x="6483096"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14" name="object 65">
            <a:extLst>
              <a:ext uri="{FF2B5EF4-FFF2-40B4-BE49-F238E27FC236}">
                <a16:creationId xmlns:a16="http://schemas.microsoft.com/office/drawing/2014/main" id="{5BCA3E65-385D-134B-B2D0-3F6D41EBCBC0}"/>
              </a:ext>
            </a:extLst>
          </p:cNvPr>
          <p:cNvSpPr/>
          <p:nvPr/>
        </p:nvSpPr>
        <p:spPr>
          <a:xfrm>
            <a:off x="6542532" y="5900927"/>
            <a:ext cx="32384" cy="0"/>
          </a:xfrm>
          <a:custGeom>
            <a:avLst/>
            <a:gdLst/>
            <a:ahLst/>
            <a:cxnLst/>
            <a:rect l="l" t="t" r="r" b="b"/>
            <a:pathLst>
              <a:path w="32384">
                <a:moveTo>
                  <a:pt x="0" y="0"/>
                </a:moveTo>
                <a:lnTo>
                  <a:pt x="32003" y="0"/>
                </a:lnTo>
              </a:path>
            </a:pathLst>
          </a:custGeom>
          <a:ln w="9144">
            <a:solidFill>
              <a:srgbClr val="D8D8D8"/>
            </a:solidFill>
          </a:ln>
        </p:spPr>
        <p:txBody>
          <a:bodyPr wrap="square" lIns="0" tIns="0" rIns="0" bIns="0" rtlCol="0"/>
          <a:lstStyle/>
          <a:p>
            <a:endParaRPr/>
          </a:p>
        </p:txBody>
      </p:sp>
      <p:sp>
        <p:nvSpPr>
          <p:cNvPr id="1115" name="object 66">
            <a:extLst>
              <a:ext uri="{FF2B5EF4-FFF2-40B4-BE49-F238E27FC236}">
                <a16:creationId xmlns:a16="http://schemas.microsoft.com/office/drawing/2014/main" id="{D4087AE8-6C39-8C4F-82A9-AC8005F69D41}"/>
              </a:ext>
            </a:extLst>
          </p:cNvPr>
          <p:cNvSpPr/>
          <p:nvPr/>
        </p:nvSpPr>
        <p:spPr>
          <a:xfrm>
            <a:off x="6600444"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16" name="object 67">
            <a:extLst>
              <a:ext uri="{FF2B5EF4-FFF2-40B4-BE49-F238E27FC236}">
                <a16:creationId xmlns:a16="http://schemas.microsoft.com/office/drawing/2014/main" id="{78B3E32D-57D9-F54B-90DA-78DF9A7DDAEE}"/>
              </a:ext>
            </a:extLst>
          </p:cNvPr>
          <p:cNvSpPr/>
          <p:nvPr/>
        </p:nvSpPr>
        <p:spPr>
          <a:xfrm>
            <a:off x="6658355"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17" name="object 68">
            <a:extLst>
              <a:ext uri="{FF2B5EF4-FFF2-40B4-BE49-F238E27FC236}">
                <a16:creationId xmlns:a16="http://schemas.microsoft.com/office/drawing/2014/main" id="{96446110-F865-A049-816C-9BB6116472B6}"/>
              </a:ext>
            </a:extLst>
          </p:cNvPr>
          <p:cNvSpPr/>
          <p:nvPr/>
        </p:nvSpPr>
        <p:spPr>
          <a:xfrm>
            <a:off x="6717792"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18" name="object 69">
            <a:extLst>
              <a:ext uri="{FF2B5EF4-FFF2-40B4-BE49-F238E27FC236}">
                <a16:creationId xmlns:a16="http://schemas.microsoft.com/office/drawing/2014/main" id="{FA645458-EDF9-F445-B864-DCA3AC3FB241}"/>
              </a:ext>
            </a:extLst>
          </p:cNvPr>
          <p:cNvSpPr/>
          <p:nvPr/>
        </p:nvSpPr>
        <p:spPr>
          <a:xfrm>
            <a:off x="677570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19" name="object 70">
            <a:extLst>
              <a:ext uri="{FF2B5EF4-FFF2-40B4-BE49-F238E27FC236}">
                <a16:creationId xmlns:a16="http://schemas.microsoft.com/office/drawing/2014/main" id="{DA7AE545-5C66-9C40-BFC7-B8D1950D6027}"/>
              </a:ext>
            </a:extLst>
          </p:cNvPr>
          <p:cNvSpPr/>
          <p:nvPr/>
        </p:nvSpPr>
        <p:spPr>
          <a:xfrm>
            <a:off x="6833616"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20" name="object 71">
            <a:extLst>
              <a:ext uri="{FF2B5EF4-FFF2-40B4-BE49-F238E27FC236}">
                <a16:creationId xmlns:a16="http://schemas.microsoft.com/office/drawing/2014/main" id="{ACC56B86-2BF5-1942-8221-51E93C33A27C}"/>
              </a:ext>
            </a:extLst>
          </p:cNvPr>
          <p:cNvSpPr/>
          <p:nvPr/>
        </p:nvSpPr>
        <p:spPr>
          <a:xfrm>
            <a:off x="6893052"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21" name="object 72">
            <a:extLst>
              <a:ext uri="{FF2B5EF4-FFF2-40B4-BE49-F238E27FC236}">
                <a16:creationId xmlns:a16="http://schemas.microsoft.com/office/drawing/2014/main" id="{82BB8E44-DE4F-924E-8E52-7B0240FE6F79}"/>
              </a:ext>
            </a:extLst>
          </p:cNvPr>
          <p:cNvSpPr/>
          <p:nvPr/>
        </p:nvSpPr>
        <p:spPr>
          <a:xfrm>
            <a:off x="6950964"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22" name="object 73">
            <a:extLst>
              <a:ext uri="{FF2B5EF4-FFF2-40B4-BE49-F238E27FC236}">
                <a16:creationId xmlns:a16="http://schemas.microsoft.com/office/drawing/2014/main" id="{C03C44BA-104C-D146-8F61-B3055999279B}"/>
              </a:ext>
            </a:extLst>
          </p:cNvPr>
          <p:cNvSpPr/>
          <p:nvPr/>
        </p:nvSpPr>
        <p:spPr>
          <a:xfrm>
            <a:off x="7008876"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23" name="object 74">
            <a:extLst>
              <a:ext uri="{FF2B5EF4-FFF2-40B4-BE49-F238E27FC236}">
                <a16:creationId xmlns:a16="http://schemas.microsoft.com/office/drawing/2014/main" id="{7DFD056E-E625-0049-A6FA-07DD22B2A66A}"/>
              </a:ext>
            </a:extLst>
          </p:cNvPr>
          <p:cNvSpPr/>
          <p:nvPr/>
        </p:nvSpPr>
        <p:spPr>
          <a:xfrm>
            <a:off x="7068311"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24" name="object 75">
            <a:extLst>
              <a:ext uri="{FF2B5EF4-FFF2-40B4-BE49-F238E27FC236}">
                <a16:creationId xmlns:a16="http://schemas.microsoft.com/office/drawing/2014/main" id="{CB078663-040B-8345-B8A5-CCB7B96F8581}"/>
              </a:ext>
            </a:extLst>
          </p:cNvPr>
          <p:cNvSpPr/>
          <p:nvPr/>
        </p:nvSpPr>
        <p:spPr>
          <a:xfrm>
            <a:off x="712622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25" name="object 76">
            <a:extLst>
              <a:ext uri="{FF2B5EF4-FFF2-40B4-BE49-F238E27FC236}">
                <a16:creationId xmlns:a16="http://schemas.microsoft.com/office/drawing/2014/main" id="{F5EB9D95-5081-9F42-8254-4FB82FCCAA2A}"/>
              </a:ext>
            </a:extLst>
          </p:cNvPr>
          <p:cNvSpPr/>
          <p:nvPr/>
        </p:nvSpPr>
        <p:spPr>
          <a:xfrm>
            <a:off x="7185659" y="5900927"/>
            <a:ext cx="32384" cy="0"/>
          </a:xfrm>
          <a:custGeom>
            <a:avLst/>
            <a:gdLst/>
            <a:ahLst/>
            <a:cxnLst/>
            <a:rect l="l" t="t" r="r" b="b"/>
            <a:pathLst>
              <a:path w="32384">
                <a:moveTo>
                  <a:pt x="0" y="0"/>
                </a:moveTo>
                <a:lnTo>
                  <a:pt x="32003" y="0"/>
                </a:lnTo>
              </a:path>
            </a:pathLst>
          </a:custGeom>
          <a:ln w="9144">
            <a:solidFill>
              <a:srgbClr val="D8D8D8"/>
            </a:solidFill>
          </a:ln>
        </p:spPr>
        <p:txBody>
          <a:bodyPr wrap="square" lIns="0" tIns="0" rIns="0" bIns="0" rtlCol="0"/>
          <a:lstStyle/>
          <a:p>
            <a:endParaRPr/>
          </a:p>
        </p:txBody>
      </p:sp>
      <p:sp>
        <p:nvSpPr>
          <p:cNvPr id="1126" name="object 77">
            <a:extLst>
              <a:ext uri="{FF2B5EF4-FFF2-40B4-BE49-F238E27FC236}">
                <a16:creationId xmlns:a16="http://schemas.microsoft.com/office/drawing/2014/main" id="{E5E9956A-C5A4-3B43-9ACF-A67282A25CC8}"/>
              </a:ext>
            </a:extLst>
          </p:cNvPr>
          <p:cNvSpPr/>
          <p:nvPr/>
        </p:nvSpPr>
        <p:spPr>
          <a:xfrm>
            <a:off x="7243571"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27" name="object 78">
            <a:extLst>
              <a:ext uri="{FF2B5EF4-FFF2-40B4-BE49-F238E27FC236}">
                <a16:creationId xmlns:a16="http://schemas.microsoft.com/office/drawing/2014/main" id="{16583D4B-BED7-7F42-B076-E6DD6FFA3D8A}"/>
              </a:ext>
            </a:extLst>
          </p:cNvPr>
          <p:cNvSpPr/>
          <p:nvPr/>
        </p:nvSpPr>
        <p:spPr>
          <a:xfrm>
            <a:off x="730148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28" name="object 79">
            <a:extLst>
              <a:ext uri="{FF2B5EF4-FFF2-40B4-BE49-F238E27FC236}">
                <a16:creationId xmlns:a16="http://schemas.microsoft.com/office/drawing/2014/main" id="{EBFB7D67-E8EE-5846-B22F-92F59E1DB147}"/>
              </a:ext>
            </a:extLst>
          </p:cNvPr>
          <p:cNvSpPr/>
          <p:nvPr/>
        </p:nvSpPr>
        <p:spPr>
          <a:xfrm>
            <a:off x="7360919"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29" name="object 80">
            <a:extLst>
              <a:ext uri="{FF2B5EF4-FFF2-40B4-BE49-F238E27FC236}">
                <a16:creationId xmlns:a16="http://schemas.microsoft.com/office/drawing/2014/main" id="{E14E3CD9-2464-E348-8E11-8D99BFB6DAEA}"/>
              </a:ext>
            </a:extLst>
          </p:cNvPr>
          <p:cNvSpPr/>
          <p:nvPr/>
        </p:nvSpPr>
        <p:spPr>
          <a:xfrm>
            <a:off x="7418832"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30" name="object 81">
            <a:extLst>
              <a:ext uri="{FF2B5EF4-FFF2-40B4-BE49-F238E27FC236}">
                <a16:creationId xmlns:a16="http://schemas.microsoft.com/office/drawing/2014/main" id="{11930418-B408-AF44-AEE7-C3BB54A6CCBE}"/>
              </a:ext>
            </a:extLst>
          </p:cNvPr>
          <p:cNvSpPr/>
          <p:nvPr/>
        </p:nvSpPr>
        <p:spPr>
          <a:xfrm>
            <a:off x="7476744"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31" name="object 82">
            <a:extLst>
              <a:ext uri="{FF2B5EF4-FFF2-40B4-BE49-F238E27FC236}">
                <a16:creationId xmlns:a16="http://schemas.microsoft.com/office/drawing/2014/main" id="{85F49706-8F53-C94C-86DB-7B496CC1243C}"/>
              </a:ext>
            </a:extLst>
          </p:cNvPr>
          <p:cNvSpPr/>
          <p:nvPr/>
        </p:nvSpPr>
        <p:spPr>
          <a:xfrm>
            <a:off x="7536180"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32" name="object 83">
            <a:extLst>
              <a:ext uri="{FF2B5EF4-FFF2-40B4-BE49-F238E27FC236}">
                <a16:creationId xmlns:a16="http://schemas.microsoft.com/office/drawing/2014/main" id="{68A4E183-BBFA-4349-A1A0-C25CE93FD046}"/>
              </a:ext>
            </a:extLst>
          </p:cNvPr>
          <p:cNvSpPr/>
          <p:nvPr/>
        </p:nvSpPr>
        <p:spPr>
          <a:xfrm>
            <a:off x="7594092"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33" name="object 84">
            <a:extLst>
              <a:ext uri="{FF2B5EF4-FFF2-40B4-BE49-F238E27FC236}">
                <a16:creationId xmlns:a16="http://schemas.microsoft.com/office/drawing/2014/main" id="{F736F141-6A2D-7C44-9160-BC0371513076}"/>
              </a:ext>
            </a:extLst>
          </p:cNvPr>
          <p:cNvSpPr/>
          <p:nvPr/>
        </p:nvSpPr>
        <p:spPr>
          <a:xfrm>
            <a:off x="765200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34" name="object 85">
            <a:extLst>
              <a:ext uri="{FF2B5EF4-FFF2-40B4-BE49-F238E27FC236}">
                <a16:creationId xmlns:a16="http://schemas.microsoft.com/office/drawing/2014/main" id="{0D2A731C-07E1-FE47-9516-544A49819964}"/>
              </a:ext>
            </a:extLst>
          </p:cNvPr>
          <p:cNvSpPr/>
          <p:nvPr/>
        </p:nvSpPr>
        <p:spPr>
          <a:xfrm>
            <a:off x="7711440" y="5900927"/>
            <a:ext cx="15240" cy="0"/>
          </a:xfrm>
          <a:custGeom>
            <a:avLst/>
            <a:gdLst/>
            <a:ahLst/>
            <a:cxnLst/>
            <a:rect l="l" t="t" r="r" b="b"/>
            <a:pathLst>
              <a:path w="15240">
                <a:moveTo>
                  <a:pt x="0" y="0"/>
                </a:moveTo>
                <a:lnTo>
                  <a:pt x="15240" y="0"/>
                </a:lnTo>
              </a:path>
            </a:pathLst>
          </a:custGeom>
          <a:ln w="9144">
            <a:solidFill>
              <a:srgbClr val="D8D8D8"/>
            </a:solidFill>
          </a:ln>
        </p:spPr>
        <p:txBody>
          <a:bodyPr wrap="square" lIns="0" tIns="0" rIns="0" bIns="0" rtlCol="0"/>
          <a:lstStyle/>
          <a:p>
            <a:endParaRPr/>
          </a:p>
        </p:txBody>
      </p:sp>
      <p:sp>
        <p:nvSpPr>
          <p:cNvPr id="1135" name="object 86">
            <a:extLst>
              <a:ext uri="{FF2B5EF4-FFF2-40B4-BE49-F238E27FC236}">
                <a16:creationId xmlns:a16="http://schemas.microsoft.com/office/drawing/2014/main" id="{1A032BA5-AFFF-AB42-B124-A8BE3FB8094A}"/>
              </a:ext>
            </a:extLst>
          </p:cNvPr>
          <p:cNvSpPr/>
          <p:nvPr/>
        </p:nvSpPr>
        <p:spPr>
          <a:xfrm>
            <a:off x="3267455"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36" name="object 87">
            <a:extLst>
              <a:ext uri="{FF2B5EF4-FFF2-40B4-BE49-F238E27FC236}">
                <a16:creationId xmlns:a16="http://schemas.microsoft.com/office/drawing/2014/main" id="{D0C03268-9855-4643-8199-4664CEE8F679}"/>
              </a:ext>
            </a:extLst>
          </p:cNvPr>
          <p:cNvSpPr/>
          <p:nvPr/>
        </p:nvSpPr>
        <p:spPr>
          <a:xfrm>
            <a:off x="332536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37" name="object 88">
            <a:extLst>
              <a:ext uri="{FF2B5EF4-FFF2-40B4-BE49-F238E27FC236}">
                <a16:creationId xmlns:a16="http://schemas.microsoft.com/office/drawing/2014/main" id="{CA49CF3B-C576-0843-8C53-F8F8615FAB7A}"/>
              </a:ext>
            </a:extLst>
          </p:cNvPr>
          <p:cNvSpPr/>
          <p:nvPr/>
        </p:nvSpPr>
        <p:spPr>
          <a:xfrm>
            <a:off x="338480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38" name="object 89">
            <a:extLst>
              <a:ext uri="{FF2B5EF4-FFF2-40B4-BE49-F238E27FC236}">
                <a16:creationId xmlns:a16="http://schemas.microsoft.com/office/drawing/2014/main" id="{D7D36D36-86F6-8847-9BA1-5EA67283B9B0}"/>
              </a:ext>
            </a:extLst>
          </p:cNvPr>
          <p:cNvSpPr/>
          <p:nvPr/>
        </p:nvSpPr>
        <p:spPr>
          <a:xfrm>
            <a:off x="3442715"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39" name="object 90">
            <a:extLst>
              <a:ext uri="{FF2B5EF4-FFF2-40B4-BE49-F238E27FC236}">
                <a16:creationId xmlns:a16="http://schemas.microsoft.com/office/drawing/2014/main" id="{48A3B3E6-8A85-0E40-BFE7-D9ABA4321156}"/>
              </a:ext>
            </a:extLst>
          </p:cNvPr>
          <p:cNvSpPr/>
          <p:nvPr/>
        </p:nvSpPr>
        <p:spPr>
          <a:xfrm>
            <a:off x="350062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40" name="object 91">
            <a:extLst>
              <a:ext uri="{FF2B5EF4-FFF2-40B4-BE49-F238E27FC236}">
                <a16:creationId xmlns:a16="http://schemas.microsoft.com/office/drawing/2014/main" id="{62CE3A2B-62C6-A141-8DF0-19455DFE7024}"/>
              </a:ext>
            </a:extLst>
          </p:cNvPr>
          <p:cNvSpPr/>
          <p:nvPr/>
        </p:nvSpPr>
        <p:spPr>
          <a:xfrm>
            <a:off x="3560064"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41" name="object 92">
            <a:extLst>
              <a:ext uri="{FF2B5EF4-FFF2-40B4-BE49-F238E27FC236}">
                <a16:creationId xmlns:a16="http://schemas.microsoft.com/office/drawing/2014/main" id="{6847C7F0-FC80-CF4B-92DE-8A4F11D4F3C6}"/>
              </a:ext>
            </a:extLst>
          </p:cNvPr>
          <p:cNvSpPr/>
          <p:nvPr/>
        </p:nvSpPr>
        <p:spPr>
          <a:xfrm>
            <a:off x="3617976"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42" name="object 93">
            <a:extLst>
              <a:ext uri="{FF2B5EF4-FFF2-40B4-BE49-F238E27FC236}">
                <a16:creationId xmlns:a16="http://schemas.microsoft.com/office/drawing/2014/main" id="{A12E552C-D8C7-354C-B314-9B7C4BF86D1D}"/>
              </a:ext>
            </a:extLst>
          </p:cNvPr>
          <p:cNvSpPr/>
          <p:nvPr/>
        </p:nvSpPr>
        <p:spPr>
          <a:xfrm>
            <a:off x="3677411" y="5558027"/>
            <a:ext cx="32384" cy="0"/>
          </a:xfrm>
          <a:custGeom>
            <a:avLst/>
            <a:gdLst/>
            <a:ahLst/>
            <a:cxnLst/>
            <a:rect l="l" t="t" r="r" b="b"/>
            <a:pathLst>
              <a:path w="32385">
                <a:moveTo>
                  <a:pt x="0" y="0"/>
                </a:moveTo>
                <a:lnTo>
                  <a:pt x="32004" y="0"/>
                </a:lnTo>
              </a:path>
            </a:pathLst>
          </a:custGeom>
          <a:ln w="9144">
            <a:solidFill>
              <a:srgbClr val="D8D8D8"/>
            </a:solidFill>
          </a:ln>
        </p:spPr>
        <p:txBody>
          <a:bodyPr wrap="square" lIns="0" tIns="0" rIns="0" bIns="0" rtlCol="0"/>
          <a:lstStyle/>
          <a:p>
            <a:endParaRPr/>
          </a:p>
        </p:txBody>
      </p:sp>
      <p:sp>
        <p:nvSpPr>
          <p:cNvPr id="1143" name="object 94">
            <a:extLst>
              <a:ext uri="{FF2B5EF4-FFF2-40B4-BE49-F238E27FC236}">
                <a16:creationId xmlns:a16="http://schemas.microsoft.com/office/drawing/2014/main" id="{574028F9-F2AF-6A40-8F0B-BC0F122C4BBB}"/>
              </a:ext>
            </a:extLst>
          </p:cNvPr>
          <p:cNvSpPr/>
          <p:nvPr/>
        </p:nvSpPr>
        <p:spPr>
          <a:xfrm>
            <a:off x="3735323"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44" name="object 95">
            <a:extLst>
              <a:ext uri="{FF2B5EF4-FFF2-40B4-BE49-F238E27FC236}">
                <a16:creationId xmlns:a16="http://schemas.microsoft.com/office/drawing/2014/main" id="{989FF66C-1666-FB48-836C-3F4E37BE2F98}"/>
              </a:ext>
            </a:extLst>
          </p:cNvPr>
          <p:cNvSpPr/>
          <p:nvPr/>
        </p:nvSpPr>
        <p:spPr>
          <a:xfrm>
            <a:off x="3793235"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45" name="object 96">
            <a:extLst>
              <a:ext uri="{FF2B5EF4-FFF2-40B4-BE49-F238E27FC236}">
                <a16:creationId xmlns:a16="http://schemas.microsoft.com/office/drawing/2014/main" id="{B14BB2F2-1C52-C342-A287-7C00F47CD571}"/>
              </a:ext>
            </a:extLst>
          </p:cNvPr>
          <p:cNvSpPr/>
          <p:nvPr/>
        </p:nvSpPr>
        <p:spPr>
          <a:xfrm>
            <a:off x="3852672"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46" name="object 97">
            <a:extLst>
              <a:ext uri="{FF2B5EF4-FFF2-40B4-BE49-F238E27FC236}">
                <a16:creationId xmlns:a16="http://schemas.microsoft.com/office/drawing/2014/main" id="{C8A0C305-D157-CF40-A33D-F4C2B7C8E6AF}"/>
              </a:ext>
            </a:extLst>
          </p:cNvPr>
          <p:cNvSpPr/>
          <p:nvPr/>
        </p:nvSpPr>
        <p:spPr>
          <a:xfrm>
            <a:off x="3910584"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47" name="object 98">
            <a:extLst>
              <a:ext uri="{FF2B5EF4-FFF2-40B4-BE49-F238E27FC236}">
                <a16:creationId xmlns:a16="http://schemas.microsoft.com/office/drawing/2014/main" id="{DFEA92C4-36C2-F04E-B2E7-C409521F7B92}"/>
              </a:ext>
            </a:extLst>
          </p:cNvPr>
          <p:cNvSpPr/>
          <p:nvPr/>
        </p:nvSpPr>
        <p:spPr>
          <a:xfrm>
            <a:off x="3968496"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48" name="object 99">
            <a:extLst>
              <a:ext uri="{FF2B5EF4-FFF2-40B4-BE49-F238E27FC236}">
                <a16:creationId xmlns:a16="http://schemas.microsoft.com/office/drawing/2014/main" id="{70B75A00-6852-8F4C-B350-8A97A65024DE}"/>
              </a:ext>
            </a:extLst>
          </p:cNvPr>
          <p:cNvSpPr/>
          <p:nvPr/>
        </p:nvSpPr>
        <p:spPr>
          <a:xfrm>
            <a:off x="4027932"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49" name="object 100">
            <a:extLst>
              <a:ext uri="{FF2B5EF4-FFF2-40B4-BE49-F238E27FC236}">
                <a16:creationId xmlns:a16="http://schemas.microsoft.com/office/drawing/2014/main" id="{3AA0AAC8-0406-4F48-9E4D-1B8DB77B94F3}"/>
              </a:ext>
            </a:extLst>
          </p:cNvPr>
          <p:cNvSpPr/>
          <p:nvPr/>
        </p:nvSpPr>
        <p:spPr>
          <a:xfrm>
            <a:off x="4085844"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50" name="object 101">
            <a:extLst>
              <a:ext uri="{FF2B5EF4-FFF2-40B4-BE49-F238E27FC236}">
                <a16:creationId xmlns:a16="http://schemas.microsoft.com/office/drawing/2014/main" id="{F4A42EB3-B40F-3244-87E8-3ABA905AA9E3}"/>
              </a:ext>
            </a:extLst>
          </p:cNvPr>
          <p:cNvSpPr/>
          <p:nvPr/>
        </p:nvSpPr>
        <p:spPr>
          <a:xfrm>
            <a:off x="4143755"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51" name="object 102">
            <a:extLst>
              <a:ext uri="{FF2B5EF4-FFF2-40B4-BE49-F238E27FC236}">
                <a16:creationId xmlns:a16="http://schemas.microsoft.com/office/drawing/2014/main" id="{ABA4D89A-5BC6-3843-8C39-1440E239182D}"/>
              </a:ext>
            </a:extLst>
          </p:cNvPr>
          <p:cNvSpPr/>
          <p:nvPr/>
        </p:nvSpPr>
        <p:spPr>
          <a:xfrm>
            <a:off x="4203191"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52" name="object 103">
            <a:extLst>
              <a:ext uri="{FF2B5EF4-FFF2-40B4-BE49-F238E27FC236}">
                <a16:creationId xmlns:a16="http://schemas.microsoft.com/office/drawing/2014/main" id="{26AAE8A9-6344-8446-B744-E1EA5BB30CDF}"/>
              </a:ext>
            </a:extLst>
          </p:cNvPr>
          <p:cNvSpPr/>
          <p:nvPr/>
        </p:nvSpPr>
        <p:spPr>
          <a:xfrm>
            <a:off x="426110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53" name="object 104">
            <a:extLst>
              <a:ext uri="{FF2B5EF4-FFF2-40B4-BE49-F238E27FC236}">
                <a16:creationId xmlns:a16="http://schemas.microsoft.com/office/drawing/2014/main" id="{50D7871A-5E88-6D4C-BAE8-A527D57F1A63}"/>
              </a:ext>
            </a:extLst>
          </p:cNvPr>
          <p:cNvSpPr/>
          <p:nvPr/>
        </p:nvSpPr>
        <p:spPr>
          <a:xfrm>
            <a:off x="4320540" y="55580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1154" name="object 105">
            <a:extLst>
              <a:ext uri="{FF2B5EF4-FFF2-40B4-BE49-F238E27FC236}">
                <a16:creationId xmlns:a16="http://schemas.microsoft.com/office/drawing/2014/main" id="{A556A427-731D-8C4F-ABB4-D64E996281E5}"/>
              </a:ext>
            </a:extLst>
          </p:cNvPr>
          <p:cNvSpPr/>
          <p:nvPr/>
        </p:nvSpPr>
        <p:spPr>
          <a:xfrm>
            <a:off x="4378452"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55" name="object 106">
            <a:extLst>
              <a:ext uri="{FF2B5EF4-FFF2-40B4-BE49-F238E27FC236}">
                <a16:creationId xmlns:a16="http://schemas.microsoft.com/office/drawing/2014/main" id="{1BB8288C-39F2-4849-BF36-753136BC2896}"/>
              </a:ext>
            </a:extLst>
          </p:cNvPr>
          <p:cNvSpPr/>
          <p:nvPr/>
        </p:nvSpPr>
        <p:spPr>
          <a:xfrm>
            <a:off x="4436364"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56" name="object 107">
            <a:extLst>
              <a:ext uri="{FF2B5EF4-FFF2-40B4-BE49-F238E27FC236}">
                <a16:creationId xmlns:a16="http://schemas.microsoft.com/office/drawing/2014/main" id="{BD17ED59-D639-664E-805B-FDA936827717}"/>
              </a:ext>
            </a:extLst>
          </p:cNvPr>
          <p:cNvSpPr/>
          <p:nvPr/>
        </p:nvSpPr>
        <p:spPr>
          <a:xfrm>
            <a:off x="4495800"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57" name="object 108">
            <a:extLst>
              <a:ext uri="{FF2B5EF4-FFF2-40B4-BE49-F238E27FC236}">
                <a16:creationId xmlns:a16="http://schemas.microsoft.com/office/drawing/2014/main" id="{D00A2AA3-114C-A24F-9535-D074A337EEB4}"/>
              </a:ext>
            </a:extLst>
          </p:cNvPr>
          <p:cNvSpPr/>
          <p:nvPr/>
        </p:nvSpPr>
        <p:spPr>
          <a:xfrm>
            <a:off x="4553711"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58" name="object 109">
            <a:extLst>
              <a:ext uri="{FF2B5EF4-FFF2-40B4-BE49-F238E27FC236}">
                <a16:creationId xmlns:a16="http://schemas.microsoft.com/office/drawing/2014/main" id="{73FB7609-78E1-ED42-B513-D63F45E6C4DB}"/>
              </a:ext>
            </a:extLst>
          </p:cNvPr>
          <p:cNvSpPr/>
          <p:nvPr/>
        </p:nvSpPr>
        <p:spPr>
          <a:xfrm>
            <a:off x="4611623"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59" name="object 110">
            <a:extLst>
              <a:ext uri="{FF2B5EF4-FFF2-40B4-BE49-F238E27FC236}">
                <a16:creationId xmlns:a16="http://schemas.microsoft.com/office/drawing/2014/main" id="{D1D0E5C5-6D41-F943-80C0-FE996F924998}"/>
              </a:ext>
            </a:extLst>
          </p:cNvPr>
          <p:cNvSpPr/>
          <p:nvPr/>
        </p:nvSpPr>
        <p:spPr>
          <a:xfrm>
            <a:off x="4671059"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60" name="object 111">
            <a:extLst>
              <a:ext uri="{FF2B5EF4-FFF2-40B4-BE49-F238E27FC236}">
                <a16:creationId xmlns:a16="http://schemas.microsoft.com/office/drawing/2014/main" id="{B5591E1E-EDA4-D74A-8538-F4EAB9DB87A7}"/>
              </a:ext>
            </a:extLst>
          </p:cNvPr>
          <p:cNvSpPr/>
          <p:nvPr/>
        </p:nvSpPr>
        <p:spPr>
          <a:xfrm>
            <a:off x="4728972"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61" name="object 112">
            <a:extLst>
              <a:ext uri="{FF2B5EF4-FFF2-40B4-BE49-F238E27FC236}">
                <a16:creationId xmlns:a16="http://schemas.microsoft.com/office/drawing/2014/main" id="{18B43905-5B76-A14B-A641-74D97D554142}"/>
              </a:ext>
            </a:extLst>
          </p:cNvPr>
          <p:cNvSpPr/>
          <p:nvPr/>
        </p:nvSpPr>
        <p:spPr>
          <a:xfrm>
            <a:off x="4788408" y="55580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1162" name="object 113">
            <a:extLst>
              <a:ext uri="{FF2B5EF4-FFF2-40B4-BE49-F238E27FC236}">
                <a16:creationId xmlns:a16="http://schemas.microsoft.com/office/drawing/2014/main" id="{EDB38FDF-DC23-2D4E-AD79-E3D82F5452B1}"/>
              </a:ext>
            </a:extLst>
          </p:cNvPr>
          <p:cNvSpPr/>
          <p:nvPr/>
        </p:nvSpPr>
        <p:spPr>
          <a:xfrm>
            <a:off x="4846320"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63" name="object 114">
            <a:extLst>
              <a:ext uri="{FF2B5EF4-FFF2-40B4-BE49-F238E27FC236}">
                <a16:creationId xmlns:a16="http://schemas.microsoft.com/office/drawing/2014/main" id="{D584AE65-AC06-5545-834D-2D5704D85EA6}"/>
              </a:ext>
            </a:extLst>
          </p:cNvPr>
          <p:cNvSpPr/>
          <p:nvPr/>
        </p:nvSpPr>
        <p:spPr>
          <a:xfrm>
            <a:off x="4904232"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64" name="object 115">
            <a:extLst>
              <a:ext uri="{FF2B5EF4-FFF2-40B4-BE49-F238E27FC236}">
                <a16:creationId xmlns:a16="http://schemas.microsoft.com/office/drawing/2014/main" id="{B7D5EF06-9859-D045-A1C6-A08A8324D00A}"/>
              </a:ext>
            </a:extLst>
          </p:cNvPr>
          <p:cNvSpPr/>
          <p:nvPr/>
        </p:nvSpPr>
        <p:spPr>
          <a:xfrm>
            <a:off x="496366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65" name="object 116">
            <a:extLst>
              <a:ext uri="{FF2B5EF4-FFF2-40B4-BE49-F238E27FC236}">
                <a16:creationId xmlns:a16="http://schemas.microsoft.com/office/drawing/2014/main" id="{E457A39F-6278-0645-B511-80B41DC3A576}"/>
              </a:ext>
            </a:extLst>
          </p:cNvPr>
          <p:cNvSpPr/>
          <p:nvPr/>
        </p:nvSpPr>
        <p:spPr>
          <a:xfrm>
            <a:off x="5021579"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66" name="object 117">
            <a:extLst>
              <a:ext uri="{FF2B5EF4-FFF2-40B4-BE49-F238E27FC236}">
                <a16:creationId xmlns:a16="http://schemas.microsoft.com/office/drawing/2014/main" id="{12E4272D-E41A-2246-927A-C7269FFBA887}"/>
              </a:ext>
            </a:extLst>
          </p:cNvPr>
          <p:cNvSpPr/>
          <p:nvPr/>
        </p:nvSpPr>
        <p:spPr>
          <a:xfrm>
            <a:off x="5079492"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67" name="object 118">
            <a:extLst>
              <a:ext uri="{FF2B5EF4-FFF2-40B4-BE49-F238E27FC236}">
                <a16:creationId xmlns:a16="http://schemas.microsoft.com/office/drawing/2014/main" id="{A7CC9EC9-234B-5C49-9BC4-08A79DE812E6}"/>
              </a:ext>
            </a:extLst>
          </p:cNvPr>
          <p:cNvSpPr/>
          <p:nvPr/>
        </p:nvSpPr>
        <p:spPr>
          <a:xfrm>
            <a:off x="5138928"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68" name="object 119">
            <a:extLst>
              <a:ext uri="{FF2B5EF4-FFF2-40B4-BE49-F238E27FC236}">
                <a16:creationId xmlns:a16="http://schemas.microsoft.com/office/drawing/2014/main" id="{0C5F4971-0395-874F-AD58-A17A1B80F17C}"/>
              </a:ext>
            </a:extLst>
          </p:cNvPr>
          <p:cNvSpPr/>
          <p:nvPr/>
        </p:nvSpPr>
        <p:spPr>
          <a:xfrm>
            <a:off x="5196839"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69" name="object 120">
            <a:extLst>
              <a:ext uri="{FF2B5EF4-FFF2-40B4-BE49-F238E27FC236}">
                <a16:creationId xmlns:a16="http://schemas.microsoft.com/office/drawing/2014/main" id="{8A506E4D-9EE7-354B-A6CE-CCA7896CFC82}"/>
              </a:ext>
            </a:extLst>
          </p:cNvPr>
          <p:cNvSpPr/>
          <p:nvPr/>
        </p:nvSpPr>
        <p:spPr>
          <a:xfrm>
            <a:off x="5254752"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70" name="object 121">
            <a:extLst>
              <a:ext uri="{FF2B5EF4-FFF2-40B4-BE49-F238E27FC236}">
                <a16:creationId xmlns:a16="http://schemas.microsoft.com/office/drawing/2014/main" id="{6A46A8FE-AA6D-2C4C-A044-92B7EAA34C7D}"/>
              </a:ext>
            </a:extLst>
          </p:cNvPr>
          <p:cNvSpPr/>
          <p:nvPr/>
        </p:nvSpPr>
        <p:spPr>
          <a:xfrm>
            <a:off x="5314188"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71" name="object 122">
            <a:extLst>
              <a:ext uri="{FF2B5EF4-FFF2-40B4-BE49-F238E27FC236}">
                <a16:creationId xmlns:a16="http://schemas.microsoft.com/office/drawing/2014/main" id="{AE0A9A7C-6E8E-9A47-8537-97A98E3537CE}"/>
              </a:ext>
            </a:extLst>
          </p:cNvPr>
          <p:cNvSpPr/>
          <p:nvPr/>
        </p:nvSpPr>
        <p:spPr>
          <a:xfrm>
            <a:off x="5372100"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72" name="object 123">
            <a:extLst>
              <a:ext uri="{FF2B5EF4-FFF2-40B4-BE49-F238E27FC236}">
                <a16:creationId xmlns:a16="http://schemas.microsoft.com/office/drawing/2014/main" id="{395B69C8-6646-EC4F-94FA-28EE3C815126}"/>
              </a:ext>
            </a:extLst>
          </p:cNvPr>
          <p:cNvSpPr/>
          <p:nvPr/>
        </p:nvSpPr>
        <p:spPr>
          <a:xfrm>
            <a:off x="5431535" y="55580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1173" name="object 124">
            <a:extLst>
              <a:ext uri="{FF2B5EF4-FFF2-40B4-BE49-F238E27FC236}">
                <a16:creationId xmlns:a16="http://schemas.microsoft.com/office/drawing/2014/main" id="{C41CFE64-DBE3-CB4F-875E-6D607AB7E29F}"/>
              </a:ext>
            </a:extLst>
          </p:cNvPr>
          <p:cNvSpPr/>
          <p:nvPr/>
        </p:nvSpPr>
        <p:spPr>
          <a:xfrm>
            <a:off x="548944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74" name="object 125">
            <a:extLst>
              <a:ext uri="{FF2B5EF4-FFF2-40B4-BE49-F238E27FC236}">
                <a16:creationId xmlns:a16="http://schemas.microsoft.com/office/drawing/2014/main" id="{5769622D-93BA-A242-BAC5-5714A8E681DB}"/>
              </a:ext>
            </a:extLst>
          </p:cNvPr>
          <p:cNvSpPr/>
          <p:nvPr/>
        </p:nvSpPr>
        <p:spPr>
          <a:xfrm>
            <a:off x="5547360"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75" name="object 126">
            <a:extLst>
              <a:ext uri="{FF2B5EF4-FFF2-40B4-BE49-F238E27FC236}">
                <a16:creationId xmlns:a16="http://schemas.microsoft.com/office/drawing/2014/main" id="{2F0281AE-BF0F-344B-BFD3-8578CEA4A65B}"/>
              </a:ext>
            </a:extLst>
          </p:cNvPr>
          <p:cNvSpPr/>
          <p:nvPr/>
        </p:nvSpPr>
        <p:spPr>
          <a:xfrm>
            <a:off x="5606796"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76" name="object 127">
            <a:extLst>
              <a:ext uri="{FF2B5EF4-FFF2-40B4-BE49-F238E27FC236}">
                <a16:creationId xmlns:a16="http://schemas.microsoft.com/office/drawing/2014/main" id="{59F4E58C-4630-104C-BFED-1123F46B79DD}"/>
              </a:ext>
            </a:extLst>
          </p:cNvPr>
          <p:cNvSpPr/>
          <p:nvPr/>
        </p:nvSpPr>
        <p:spPr>
          <a:xfrm>
            <a:off x="566470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77" name="object 128">
            <a:extLst>
              <a:ext uri="{FF2B5EF4-FFF2-40B4-BE49-F238E27FC236}">
                <a16:creationId xmlns:a16="http://schemas.microsoft.com/office/drawing/2014/main" id="{79DB53AB-5FE5-3A4D-B6CC-9198269B0D3C}"/>
              </a:ext>
            </a:extLst>
          </p:cNvPr>
          <p:cNvSpPr/>
          <p:nvPr/>
        </p:nvSpPr>
        <p:spPr>
          <a:xfrm>
            <a:off x="5722620"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78" name="object 129">
            <a:extLst>
              <a:ext uri="{FF2B5EF4-FFF2-40B4-BE49-F238E27FC236}">
                <a16:creationId xmlns:a16="http://schemas.microsoft.com/office/drawing/2014/main" id="{B606305C-F3DE-BA41-8755-3156294BD53B}"/>
              </a:ext>
            </a:extLst>
          </p:cNvPr>
          <p:cNvSpPr/>
          <p:nvPr/>
        </p:nvSpPr>
        <p:spPr>
          <a:xfrm>
            <a:off x="5782055"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79" name="object 130">
            <a:extLst>
              <a:ext uri="{FF2B5EF4-FFF2-40B4-BE49-F238E27FC236}">
                <a16:creationId xmlns:a16="http://schemas.microsoft.com/office/drawing/2014/main" id="{DD663CC8-5B55-B649-A657-0237FA862D1A}"/>
              </a:ext>
            </a:extLst>
          </p:cNvPr>
          <p:cNvSpPr/>
          <p:nvPr/>
        </p:nvSpPr>
        <p:spPr>
          <a:xfrm>
            <a:off x="583996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80" name="object 131">
            <a:extLst>
              <a:ext uri="{FF2B5EF4-FFF2-40B4-BE49-F238E27FC236}">
                <a16:creationId xmlns:a16="http://schemas.microsoft.com/office/drawing/2014/main" id="{C0FF47F2-1F49-BF43-9DAC-8FE4AE9EADC0}"/>
              </a:ext>
            </a:extLst>
          </p:cNvPr>
          <p:cNvSpPr/>
          <p:nvPr/>
        </p:nvSpPr>
        <p:spPr>
          <a:xfrm>
            <a:off x="5897879"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81" name="object 132">
            <a:extLst>
              <a:ext uri="{FF2B5EF4-FFF2-40B4-BE49-F238E27FC236}">
                <a16:creationId xmlns:a16="http://schemas.microsoft.com/office/drawing/2014/main" id="{679300E1-016C-4B49-80E7-EB9725491109}"/>
              </a:ext>
            </a:extLst>
          </p:cNvPr>
          <p:cNvSpPr/>
          <p:nvPr/>
        </p:nvSpPr>
        <p:spPr>
          <a:xfrm>
            <a:off x="5957315"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82" name="object 133">
            <a:extLst>
              <a:ext uri="{FF2B5EF4-FFF2-40B4-BE49-F238E27FC236}">
                <a16:creationId xmlns:a16="http://schemas.microsoft.com/office/drawing/2014/main" id="{CA8DD4E3-EF66-F74A-B764-9E27E27BE766}"/>
              </a:ext>
            </a:extLst>
          </p:cNvPr>
          <p:cNvSpPr/>
          <p:nvPr/>
        </p:nvSpPr>
        <p:spPr>
          <a:xfrm>
            <a:off x="6015228"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83" name="object 134">
            <a:extLst>
              <a:ext uri="{FF2B5EF4-FFF2-40B4-BE49-F238E27FC236}">
                <a16:creationId xmlns:a16="http://schemas.microsoft.com/office/drawing/2014/main" id="{B1BD46BA-E860-B54F-A6B5-C2219067DA33}"/>
              </a:ext>
            </a:extLst>
          </p:cNvPr>
          <p:cNvSpPr/>
          <p:nvPr/>
        </p:nvSpPr>
        <p:spPr>
          <a:xfrm>
            <a:off x="6074664" y="55580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1184" name="object 135">
            <a:extLst>
              <a:ext uri="{FF2B5EF4-FFF2-40B4-BE49-F238E27FC236}">
                <a16:creationId xmlns:a16="http://schemas.microsoft.com/office/drawing/2014/main" id="{48AECA5F-02A7-3B48-951C-F71222602A66}"/>
              </a:ext>
            </a:extLst>
          </p:cNvPr>
          <p:cNvSpPr/>
          <p:nvPr/>
        </p:nvSpPr>
        <p:spPr>
          <a:xfrm>
            <a:off x="6132576"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85" name="object 136">
            <a:extLst>
              <a:ext uri="{FF2B5EF4-FFF2-40B4-BE49-F238E27FC236}">
                <a16:creationId xmlns:a16="http://schemas.microsoft.com/office/drawing/2014/main" id="{CFDA9033-2719-F446-B752-270BE6C6C3C1}"/>
              </a:ext>
            </a:extLst>
          </p:cNvPr>
          <p:cNvSpPr/>
          <p:nvPr/>
        </p:nvSpPr>
        <p:spPr>
          <a:xfrm>
            <a:off x="6190488"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86" name="object 137">
            <a:extLst>
              <a:ext uri="{FF2B5EF4-FFF2-40B4-BE49-F238E27FC236}">
                <a16:creationId xmlns:a16="http://schemas.microsoft.com/office/drawing/2014/main" id="{6FA543CF-9534-364C-9360-A15DD1C8F054}"/>
              </a:ext>
            </a:extLst>
          </p:cNvPr>
          <p:cNvSpPr/>
          <p:nvPr/>
        </p:nvSpPr>
        <p:spPr>
          <a:xfrm>
            <a:off x="624992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87" name="object 138">
            <a:extLst>
              <a:ext uri="{FF2B5EF4-FFF2-40B4-BE49-F238E27FC236}">
                <a16:creationId xmlns:a16="http://schemas.microsoft.com/office/drawing/2014/main" id="{27BCCA65-4BD2-4344-8F79-BA7A3128A7BA}"/>
              </a:ext>
            </a:extLst>
          </p:cNvPr>
          <p:cNvSpPr/>
          <p:nvPr/>
        </p:nvSpPr>
        <p:spPr>
          <a:xfrm>
            <a:off x="6307835"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88" name="object 139">
            <a:extLst>
              <a:ext uri="{FF2B5EF4-FFF2-40B4-BE49-F238E27FC236}">
                <a16:creationId xmlns:a16="http://schemas.microsoft.com/office/drawing/2014/main" id="{12B6D190-1E72-B04E-BF3A-942CFDC4F440}"/>
              </a:ext>
            </a:extLst>
          </p:cNvPr>
          <p:cNvSpPr/>
          <p:nvPr/>
        </p:nvSpPr>
        <p:spPr>
          <a:xfrm>
            <a:off x="636574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89" name="object 140">
            <a:extLst>
              <a:ext uri="{FF2B5EF4-FFF2-40B4-BE49-F238E27FC236}">
                <a16:creationId xmlns:a16="http://schemas.microsoft.com/office/drawing/2014/main" id="{290044D2-9E47-7646-AFC7-47A0F765CED8}"/>
              </a:ext>
            </a:extLst>
          </p:cNvPr>
          <p:cNvSpPr/>
          <p:nvPr/>
        </p:nvSpPr>
        <p:spPr>
          <a:xfrm>
            <a:off x="6425184"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90" name="object 141">
            <a:extLst>
              <a:ext uri="{FF2B5EF4-FFF2-40B4-BE49-F238E27FC236}">
                <a16:creationId xmlns:a16="http://schemas.microsoft.com/office/drawing/2014/main" id="{DF0A8CD3-2CB0-2041-91FA-F6F401B85B70}"/>
              </a:ext>
            </a:extLst>
          </p:cNvPr>
          <p:cNvSpPr/>
          <p:nvPr/>
        </p:nvSpPr>
        <p:spPr>
          <a:xfrm>
            <a:off x="6483096"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91" name="object 142">
            <a:extLst>
              <a:ext uri="{FF2B5EF4-FFF2-40B4-BE49-F238E27FC236}">
                <a16:creationId xmlns:a16="http://schemas.microsoft.com/office/drawing/2014/main" id="{EF40C117-FD4D-9C4E-8083-3725EDE30578}"/>
              </a:ext>
            </a:extLst>
          </p:cNvPr>
          <p:cNvSpPr/>
          <p:nvPr/>
        </p:nvSpPr>
        <p:spPr>
          <a:xfrm>
            <a:off x="6542532" y="5558027"/>
            <a:ext cx="32384" cy="0"/>
          </a:xfrm>
          <a:custGeom>
            <a:avLst/>
            <a:gdLst/>
            <a:ahLst/>
            <a:cxnLst/>
            <a:rect l="l" t="t" r="r" b="b"/>
            <a:pathLst>
              <a:path w="32384">
                <a:moveTo>
                  <a:pt x="0" y="0"/>
                </a:moveTo>
                <a:lnTo>
                  <a:pt x="32003" y="0"/>
                </a:lnTo>
              </a:path>
            </a:pathLst>
          </a:custGeom>
          <a:ln w="9144">
            <a:solidFill>
              <a:srgbClr val="D8D8D8"/>
            </a:solidFill>
          </a:ln>
        </p:spPr>
        <p:txBody>
          <a:bodyPr wrap="square" lIns="0" tIns="0" rIns="0" bIns="0" rtlCol="0"/>
          <a:lstStyle/>
          <a:p>
            <a:endParaRPr/>
          </a:p>
        </p:txBody>
      </p:sp>
      <p:sp>
        <p:nvSpPr>
          <p:cNvPr id="1192" name="object 143">
            <a:extLst>
              <a:ext uri="{FF2B5EF4-FFF2-40B4-BE49-F238E27FC236}">
                <a16:creationId xmlns:a16="http://schemas.microsoft.com/office/drawing/2014/main" id="{F609ECC5-C167-644E-9869-A9F9E414AE0E}"/>
              </a:ext>
            </a:extLst>
          </p:cNvPr>
          <p:cNvSpPr/>
          <p:nvPr/>
        </p:nvSpPr>
        <p:spPr>
          <a:xfrm>
            <a:off x="6600444"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93" name="object 144">
            <a:extLst>
              <a:ext uri="{FF2B5EF4-FFF2-40B4-BE49-F238E27FC236}">
                <a16:creationId xmlns:a16="http://schemas.microsoft.com/office/drawing/2014/main" id="{6505276F-F54A-3A4F-95E6-282E355CE9DB}"/>
              </a:ext>
            </a:extLst>
          </p:cNvPr>
          <p:cNvSpPr/>
          <p:nvPr/>
        </p:nvSpPr>
        <p:spPr>
          <a:xfrm>
            <a:off x="6658355"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94" name="object 145">
            <a:extLst>
              <a:ext uri="{FF2B5EF4-FFF2-40B4-BE49-F238E27FC236}">
                <a16:creationId xmlns:a16="http://schemas.microsoft.com/office/drawing/2014/main" id="{0960387F-1050-2240-B78E-4A93316D53AE}"/>
              </a:ext>
            </a:extLst>
          </p:cNvPr>
          <p:cNvSpPr/>
          <p:nvPr/>
        </p:nvSpPr>
        <p:spPr>
          <a:xfrm>
            <a:off x="6717792"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95" name="object 146">
            <a:extLst>
              <a:ext uri="{FF2B5EF4-FFF2-40B4-BE49-F238E27FC236}">
                <a16:creationId xmlns:a16="http://schemas.microsoft.com/office/drawing/2014/main" id="{E40E645D-42AC-424A-B820-1F3E0E2D3FAB}"/>
              </a:ext>
            </a:extLst>
          </p:cNvPr>
          <p:cNvSpPr/>
          <p:nvPr/>
        </p:nvSpPr>
        <p:spPr>
          <a:xfrm>
            <a:off x="677570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96" name="object 147">
            <a:extLst>
              <a:ext uri="{FF2B5EF4-FFF2-40B4-BE49-F238E27FC236}">
                <a16:creationId xmlns:a16="http://schemas.microsoft.com/office/drawing/2014/main" id="{4C8E25AC-CD60-BA4D-9798-58A74308FCA5}"/>
              </a:ext>
            </a:extLst>
          </p:cNvPr>
          <p:cNvSpPr/>
          <p:nvPr/>
        </p:nvSpPr>
        <p:spPr>
          <a:xfrm>
            <a:off x="6833616"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97" name="object 148">
            <a:extLst>
              <a:ext uri="{FF2B5EF4-FFF2-40B4-BE49-F238E27FC236}">
                <a16:creationId xmlns:a16="http://schemas.microsoft.com/office/drawing/2014/main" id="{C4D704FB-183B-D64F-BBC4-AAF55BC0E2EA}"/>
              </a:ext>
            </a:extLst>
          </p:cNvPr>
          <p:cNvSpPr/>
          <p:nvPr/>
        </p:nvSpPr>
        <p:spPr>
          <a:xfrm>
            <a:off x="6893052"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98" name="object 149">
            <a:extLst>
              <a:ext uri="{FF2B5EF4-FFF2-40B4-BE49-F238E27FC236}">
                <a16:creationId xmlns:a16="http://schemas.microsoft.com/office/drawing/2014/main" id="{ADBB5E10-A224-3941-B72A-429106D9C1B8}"/>
              </a:ext>
            </a:extLst>
          </p:cNvPr>
          <p:cNvSpPr/>
          <p:nvPr/>
        </p:nvSpPr>
        <p:spPr>
          <a:xfrm>
            <a:off x="6950964"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99" name="object 150">
            <a:extLst>
              <a:ext uri="{FF2B5EF4-FFF2-40B4-BE49-F238E27FC236}">
                <a16:creationId xmlns:a16="http://schemas.microsoft.com/office/drawing/2014/main" id="{15E18951-47A9-EB4B-B26E-A81A7DD9668A}"/>
              </a:ext>
            </a:extLst>
          </p:cNvPr>
          <p:cNvSpPr/>
          <p:nvPr/>
        </p:nvSpPr>
        <p:spPr>
          <a:xfrm>
            <a:off x="7008876"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200" name="object 151">
            <a:extLst>
              <a:ext uri="{FF2B5EF4-FFF2-40B4-BE49-F238E27FC236}">
                <a16:creationId xmlns:a16="http://schemas.microsoft.com/office/drawing/2014/main" id="{5B42BED8-22E7-EE4B-8D91-0FB74ED6E54A}"/>
              </a:ext>
            </a:extLst>
          </p:cNvPr>
          <p:cNvSpPr/>
          <p:nvPr/>
        </p:nvSpPr>
        <p:spPr>
          <a:xfrm>
            <a:off x="7068311"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201" name="object 152">
            <a:extLst>
              <a:ext uri="{FF2B5EF4-FFF2-40B4-BE49-F238E27FC236}">
                <a16:creationId xmlns:a16="http://schemas.microsoft.com/office/drawing/2014/main" id="{5DB3E43B-0FD5-5D44-9732-FEEF471FD6B5}"/>
              </a:ext>
            </a:extLst>
          </p:cNvPr>
          <p:cNvSpPr/>
          <p:nvPr/>
        </p:nvSpPr>
        <p:spPr>
          <a:xfrm>
            <a:off x="712622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202" name="object 153">
            <a:extLst>
              <a:ext uri="{FF2B5EF4-FFF2-40B4-BE49-F238E27FC236}">
                <a16:creationId xmlns:a16="http://schemas.microsoft.com/office/drawing/2014/main" id="{D71178C1-C531-F047-90E4-EF992EB78651}"/>
              </a:ext>
            </a:extLst>
          </p:cNvPr>
          <p:cNvSpPr/>
          <p:nvPr/>
        </p:nvSpPr>
        <p:spPr>
          <a:xfrm>
            <a:off x="7185659" y="5558027"/>
            <a:ext cx="32384" cy="0"/>
          </a:xfrm>
          <a:custGeom>
            <a:avLst/>
            <a:gdLst/>
            <a:ahLst/>
            <a:cxnLst/>
            <a:rect l="l" t="t" r="r" b="b"/>
            <a:pathLst>
              <a:path w="32384">
                <a:moveTo>
                  <a:pt x="0" y="0"/>
                </a:moveTo>
                <a:lnTo>
                  <a:pt x="32003" y="0"/>
                </a:lnTo>
              </a:path>
            </a:pathLst>
          </a:custGeom>
          <a:ln w="9144">
            <a:solidFill>
              <a:srgbClr val="D8D8D8"/>
            </a:solidFill>
          </a:ln>
        </p:spPr>
        <p:txBody>
          <a:bodyPr wrap="square" lIns="0" tIns="0" rIns="0" bIns="0" rtlCol="0"/>
          <a:lstStyle/>
          <a:p>
            <a:endParaRPr/>
          </a:p>
        </p:txBody>
      </p:sp>
      <p:sp>
        <p:nvSpPr>
          <p:cNvPr id="1203" name="object 154">
            <a:extLst>
              <a:ext uri="{FF2B5EF4-FFF2-40B4-BE49-F238E27FC236}">
                <a16:creationId xmlns:a16="http://schemas.microsoft.com/office/drawing/2014/main" id="{A6A18936-5530-6D43-B2F1-02CA2EC4BCE1}"/>
              </a:ext>
            </a:extLst>
          </p:cNvPr>
          <p:cNvSpPr/>
          <p:nvPr/>
        </p:nvSpPr>
        <p:spPr>
          <a:xfrm>
            <a:off x="7243571"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204" name="object 155">
            <a:extLst>
              <a:ext uri="{FF2B5EF4-FFF2-40B4-BE49-F238E27FC236}">
                <a16:creationId xmlns:a16="http://schemas.microsoft.com/office/drawing/2014/main" id="{5A91CA9A-0CCF-1E44-85FF-4D59DE1C2823}"/>
              </a:ext>
            </a:extLst>
          </p:cNvPr>
          <p:cNvSpPr/>
          <p:nvPr/>
        </p:nvSpPr>
        <p:spPr>
          <a:xfrm>
            <a:off x="730148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205" name="object 156">
            <a:extLst>
              <a:ext uri="{FF2B5EF4-FFF2-40B4-BE49-F238E27FC236}">
                <a16:creationId xmlns:a16="http://schemas.microsoft.com/office/drawing/2014/main" id="{A3B06B82-6061-754A-AF4A-F303BC4F4EDB}"/>
              </a:ext>
            </a:extLst>
          </p:cNvPr>
          <p:cNvSpPr/>
          <p:nvPr/>
        </p:nvSpPr>
        <p:spPr>
          <a:xfrm>
            <a:off x="7360919"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206" name="object 157">
            <a:extLst>
              <a:ext uri="{FF2B5EF4-FFF2-40B4-BE49-F238E27FC236}">
                <a16:creationId xmlns:a16="http://schemas.microsoft.com/office/drawing/2014/main" id="{9127041A-7E0C-4A4D-8640-9CB92D583E40}"/>
              </a:ext>
            </a:extLst>
          </p:cNvPr>
          <p:cNvSpPr/>
          <p:nvPr/>
        </p:nvSpPr>
        <p:spPr>
          <a:xfrm>
            <a:off x="7418832"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207" name="object 158">
            <a:extLst>
              <a:ext uri="{FF2B5EF4-FFF2-40B4-BE49-F238E27FC236}">
                <a16:creationId xmlns:a16="http://schemas.microsoft.com/office/drawing/2014/main" id="{703B8170-5674-2F4F-A6FD-B0BD8FDB94D1}"/>
              </a:ext>
            </a:extLst>
          </p:cNvPr>
          <p:cNvSpPr/>
          <p:nvPr/>
        </p:nvSpPr>
        <p:spPr>
          <a:xfrm>
            <a:off x="7476744"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208" name="object 159">
            <a:extLst>
              <a:ext uri="{FF2B5EF4-FFF2-40B4-BE49-F238E27FC236}">
                <a16:creationId xmlns:a16="http://schemas.microsoft.com/office/drawing/2014/main" id="{9DBA2CB1-9915-9E47-8DE0-3C8D296CF3E7}"/>
              </a:ext>
            </a:extLst>
          </p:cNvPr>
          <p:cNvSpPr/>
          <p:nvPr/>
        </p:nvSpPr>
        <p:spPr>
          <a:xfrm>
            <a:off x="7536180"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209" name="object 160">
            <a:extLst>
              <a:ext uri="{FF2B5EF4-FFF2-40B4-BE49-F238E27FC236}">
                <a16:creationId xmlns:a16="http://schemas.microsoft.com/office/drawing/2014/main" id="{47463313-98E6-D846-B48C-1A095F2DC610}"/>
              </a:ext>
            </a:extLst>
          </p:cNvPr>
          <p:cNvSpPr/>
          <p:nvPr/>
        </p:nvSpPr>
        <p:spPr>
          <a:xfrm>
            <a:off x="7594092"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210" name="object 161">
            <a:extLst>
              <a:ext uri="{FF2B5EF4-FFF2-40B4-BE49-F238E27FC236}">
                <a16:creationId xmlns:a16="http://schemas.microsoft.com/office/drawing/2014/main" id="{701E7A58-B428-474E-AAD8-990CA5BA1E96}"/>
              </a:ext>
            </a:extLst>
          </p:cNvPr>
          <p:cNvSpPr/>
          <p:nvPr/>
        </p:nvSpPr>
        <p:spPr>
          <a:xfrm>
            <a:off x="765200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211" name="object 162">
            <a:extLst>
              <a:ext uri="{FF2B5EF4-FFF2-40B4-BE49-F238E27FC236}">
                <a16:creationId xmlns:a16="http://schemas.microsoft.com/office/drawing/2014/main" id="{6E2A650F-0E5D-CA4A-BD66-0C4749364BE5}"/>
              </a:ext>
            </a:extLst>
          </p:cNvPr>
          <p:cNvSpPr/>
          <p:nvPr/>
        </p:nvSpPr>
        <p:spPr>
          <a:xfrm>
            <a:off x="7711440" y="5558027"/>
            <a:ext cx="15240" cy="0"/>
          </a:xfrm>
          <a:custGeom>
            <a:avLst/>
            <a:gdLst/>
            <a:ahLst/>
            <a:cxnLst/>
            <a:rect l="l" t="t" r="r" b="b"/>
            <a:pathLst>
              <a:path w="15240">
                <a:moveTo>
                  <a:pt x="0" y="0"/>
                </a:moveTo>
                <a:lnTo>
                  <a:pt x="15240" y="0"/>
                </a:lnTo>
              </a:path>
            </a:pathLst>
          </a:custGeom>
          <a:ln w="9144">
            <a:solidFill>
              <a:srgbClr val="D8D8D8"/>
            </a:solidFill>
          </a:ln>
        </p:spPr>
        <p:txBody>
          <a:bodyPr wrap="square" lIns="0" tIns="0" rIns="0" bIns="0" rtlCol="0"/>
          <a:lstStyle/>
          <a:p>
            <a:endParaRPr/>
          </a:p>
        </p:txBody>
      </p:sp>
      <p:sp>
        <p:nvSpPr>
          <p:cNvPr id="1212" name="object 163">
            <a:extLst>
              <a:ext uri="{FF2B5EF4-FFF2-40B4-BE49-F238E27FC236}">
                <a16:creationId xmlns:a16="http://schemas.microsoft.com/office/drawing/2014/main" id="{D634EEC8-65BD-964A-B594-0C3A334AAB94}"/>
              </a:ext>
            </a:extLst>
          </p:cNvPr>
          <p:cNvSpPr/>
          <p:nvPr/>
        </p:nvSpPr>
        <p:spPr>
          <a:xfrm>
            <a:off x="3267455"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13" name="object 164">
            <a:extLst>
              <a:ext uri="{FF2B5EF4-FFF2-40B4-BE49-F238E27FC236}">
                <a16:creationId xmlns:a16="http://schemas.microsoft.com/office/drawing/2014/main" id="{0326A9B1-45C4-7F43-B6B3-260881C3A852}"/>
              </a:ext>
            </a:extLst>
          </p:cNvPr>
          <p:cNvSpPr/>
          <p:nvPr/>
        </p:nvSpPr>
        <p:spPr>
          <a:xfrm>
            <a:off x="332536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14" name="object 165">
            <a:extLst>
              <a:ext uri="{FF2B5EF4-FFF2-40B4-BE49-F238E27FC236}">
                <a16:creationId xmlns:a16="http://schemas.microsoft.com/office/drawing/2014/main" id="{E2BACD94-1A10-714B-9DF2-9FF89C713647}"/>
              </a:ext>
            </a:extLst>
          </p:cNvPr>
          <p:cNvSpPr/>
          <p:nvPr/>
        </p:nvSpPr>
        <p:spPr>
          <a:xfrm>
            <a:off x="338480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15" name="object 166">
            <a:extLst>
              <a:ext uri="{FF2B5EF4-FFF2-40B4-BE49-F238E27FC236}">
                <a16:creationId xmlns:a16="http://schemas.microsoft.com/office/drawing/2014/main" id="{F5ABCCA1-03D6-AE48-B9C3-14C70B51AF0A}"/>
              </a:ext>
            </a:extLst>
          </p:cNvPr>
          <p:cNvSpPr/>
          <p:nvPr/>
        </p:nvSpPr>
        <p:spPr>
          <a:xfrm>
            <a:off x="3442715"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16" name="object 167">
            <a:extLst>
              <a:ext uri="{FF2B5EF4-FFF2-40B4-BE49-F238E27FC236}">
                <a16:creationId xmlns:a16="http://schemas.microsoft.com/office/drawing/2014/main" id="{A5F27F0A-792D-194B-B029-9B7ADBA9862D}"/>
              </a:ext>
            </a:extLst>
          </p:cNvPr>
          <p:cNvSpPr/>
          <p:nvPr/>
        </p:nvSpPr>
        <p:spPr>
          <a:xfrm>
            <a:off x="350062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17" name="object 168">
            <a:extLst>
              <a:ext uri="{FF2B5EF4-FFF2-40B4-BE49-F238E27FC236}">
                <a16:creationId xmlns:a16="http://schemas.microsoft.com/office/drawing/2014/main" id="{B898FC2F-19D6-E544-8711-CE9FA46A0F96}"/>
              </a:ext>
            </a:extLst>
          </p:cNvPr>
          <p:cNvSpPr/>
          <p:nvPr/>
        </p:nvSpPr>
        <p:spPr>
          <a:xfrm>
            <a:off x="3560064"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18" name="object 169">
            <a:extLst>
              <a:ext uri="{FF2B5EF4-FFF2-40B4-BE49-F238E27FC236}">
                <a16:creationId xmlns:a16="http://schemas.microsoft.com/office/drawing/2014/main" id="{E7A6C84E-A0F9-694E-A5E4-94051B8D3270}"/>
              </a:ext>
            </a:extLst>
          </p:cNvPr>
          <p:cNvSpPr/>
          <p:nvPr/>
        </p:nvSpPr>
        <p:spPr>
          <a:xfrm>
            <a:off x="3617976"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19" name="object 170">
            <a:extLst>
              <a:ext uri="{FF2B5EF4-FFF2-40B4-BE49-F238E27FC236}">
                <a16:creationId xmlns:a16="http://schemas.microsoft.com/office/drawing/2014/main" id="{06260573-956A-814C-B5CC-F976290D749E}"/>
              </a:ext>
            </a:extLst>
          </p:cNvPr>
          <p:cNvSpPr/>
          <p:nvPr/>
        </p:nvSpPr>
        <p:spPr>
          <a:xfrm>
            <a:off x="3677411" y="5212841"/>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1220" name="object 171">
            <a:extLst>
              <a:ext uri="{FF2B5EF4-FFF2-40B4-BE49-F238E27FC236}">
                <a16:creationId xmlns:a16="http://schemas.microsoft.com/office/drawing/2014/main" id="{3EDB8F02-B594-2C4C-B175-A2B28EFF9195}"/>
              </a:ext>
            </a:extLst>
          </p:cNvPr>
          <p:cNvSpPr/>
          <p:nvPr/>
        </p:nvSpPr>
        <p:spPr>
          <a:xfrm>
            <a:off x="3735323"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21" name="object 172">
            <a:extLst>
              <a:ext uri="{FF2B5EF4-FFF2-40B4-BE49-F238E27FC236}">
                <a16:creationId xmlns:a16="http://schemas.microsoft.com/office/drawing/2014/main" id="{EF930838-96A5-9A44-B1D7-5B0C2EF8DA01}"/>
              </a:ext>
            </a:extLst>
          </p:cNvPr>
          <p:cNvSpPr/>
          <p:nvPr/>
        </p:nvSpPr>
        <p:spPr>
          <a:xfrm>
            <a:off x="3793235"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22" name="object 173">
            <a:extLst>
              <a:ext uri="{FF2B5EF4-FFF2-40B4-BE49-F238E27FC236}">
                <a16:creationId xmlns:a16="http://schemas.microsoft.com/office/drawing/2014/main" id="{3156E22E-BDE8-3C4D-A017-725FA08031E1}"/>
              </a:ext>
            </a:extLst>
          </p:cNvPr>
          <p:cNvSpPr/>
          <p:nvPr/>
        </p:nvSpPr>
        <p:spPr>
          <a:xfrm>
            <a:off x="3852672"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23" name="object 174">
            <a:extLst>
              <a:ext uri="{FF2B5EF4-FFF2-40B4-BE49-F238E27FC236}">
                <a16:creationId xmlns:a16="http://schemas.microsoft.com/office/drawing/2014/main" id="{ABE130D0-5620-084D-82B9-27288A8B83A8}"/>
              </a:ext>
            </a:extLst>
          </p:cNvPr>
          <p:cNvSpPr/>
          <p:nvPr/>
        </p:nvSpPr>
        <p:spPr>
          <a:xfrm>
            <a:off x="3910584"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24" name="object 175">
            <a:extLst>
              <a:ext uri="{FF2B5EF4-FFF2-40B4-BE49-F238E27FC236}">
                <a16:creationId xmlns:a16="http://schemas.microsoft.com/office/drawing/2014/main" id="{F664914F-FF9D-484C-BCF0-0A30B65D8910}"/>
              </a:ext>
            </a:extLst>
          </p:cNvPr>
          <p:cNvSpPr/>
          <p:nvPr/>
        </p:nvSpPr>
        <p:spPr>
          <a:xfrm>
            <a:off x="3968496"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25" name="object 176">
            <a:extLst>
              <a:ext uri="{FF2B5EF4-FFF2-40B4-BE49-F238E27FC236}">
                <a16:creationId xmlns:a16="http://schemas.microsoft.com/office/drawing/2014/main" id="{F18D6014-4194-5B48-B816-35B9C56A51BD}"/>
              </a:ext>
            </a:extLst>
          </p:cNvPr>
          <p:cNvSpPr/>
          <p:nvPr/>
        </p:nvSpPr>
        <p:spPr>
          <a:xfrm>
            <a:off x="4027932"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26" name="object 177">
            <a:extLst>
              <a:ext uri="{FF2B5EF4-FFF2-40B4-BE49-F238E27FC236}">
                <a16:creationId xmlns:a16="http://schemas.microsoft.com/office/drawing/2014/main" id="{DF4A9493-41BE-9A40-A8CF-59AF7AC8D7ED}"/>
              </a:ext>
            </a:extLst>
          </p:cNvPr>
          <p:cNvSpPr/>
          <p:nvPr/>
        </p:nvSpPr>
        <p:spPr>
          <a:xfrm>
            <a:off x="4085844"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27" name="object 178">
            <a:extLst>
              <a:ext uri="{FF2B5EF4-FFF2-40B4-BE49-F238E27FC236}">
                <a16:creationId xmlns:a16="http://schemas.microsoft.com/office/drawing/2014/main" id="{6535B8D1-811E-7D41-AAE3-9898ADD70438}"/>
              </a:ext>
            </a:extLst>
          </p:cNvPr>
          <p:cNvSpPr/>
          <p:nvPr/>
        </p:nvSpPr>
        <p:spPr>
          <a:xfrm>
            <a:off x="4143755"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28" name="object 179">
            <a:extLst>
              <a:ext uri="{FF2B5EF4-FFF2-40B4-BE49-F238E27FC236}">
                <a16:creationId xmlns:a16="http://schemas.microsoft.com/office/drawing/2014/main" id="{99DC9678-5C01-A34A-A74E-9FF4268B075E}"/>
              </a:ext>
            </a:extLst>
          </p:cNvPr>
          <p:cNvSpPr/>
          <p:nvPr/>
        </p:nvSpPr>
        <p:spPr>
          <a:xfrm>
            <a:off x="4203191"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29" name="object 180">
            <a:extLst>
              <a:ext uri="{FF2B5EF4-FFF2-40B4-BE49-F238E27FC236}">
                <a16:creationId xmlns:a16="http://schemas.microsoft.com/office/drawing/2014/main" id="{F178F9FC-5DE7-C74A-B793-11CA4C57C945}"/>
              </a:ext>
            </a:extLst>
          </p:cNvPr>
          <p:cNvSpPr/>
          <p:nvPr/>
        </p:nvSpPr>
        <p:spPr>
          <a:xfrm>
            <a:off x="426110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30" name="object 181">
            <a:extLst>
              <a:ext uri="{FF2B5EF4-FFF2-40B4-BE49-F238E27FC236}">
                <a16:creationId xmlns:a16="http://schemas.microsoft.com/office/drawing/2014/main" id="{2EFE4D1D-EF1C-4846-A103-319ABBC20273}"/>
              </a:ext>
            </a:extLst>
          </p:cNvPr>
          <p:cNvSpPr/>
          <p:nvPr/>
        </p:nvSpPr>
        <p:spPr>
          <a:xfrm>
            <a:off x="4320540" y="52128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231" name="object 182">
            <a:extLst>
              <a:ext uri="{FF2B5EF4-FFF2-40B4-BE49-F238E27FC236}">
                <a16:creationId xmlns:a16="http://schemas.microsoft.com/office/drawing/2014/main" id="{845D6338-6F37-0741-A34E-17342AF4E7AE}"/>
              </a:ext>
            </a:extLst>
          </p:cNvPr>
          <p:cNvSpPr/>
          <p:nvPr/>
        </p:nvSpPr>
        <p:spPr>
          <a:xfrm>
            <a:off x="4378452"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32" name="object 183">
            <a:extLst>
              <a:ext uri="{FF2B5EF4-FFF2-40B4-BE49-F238E27FC236}">
                <a16:creationId xmlns:a16="http://schemas.microsoft.com/office/drawing/2014/main" id="{91051E15-A30C-2740-AF49-44F60F03B9F1}"/>
              </a:ext>
            </a:extLst>
          </p:cNvPr>
          <p:cNvSpPr/>
          <p:nvPr/>
        </p:nvSpPr>
        <p:spPr>
          <a:xfrm>
            <a:off x="4436364"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33" name="object 184">
            <a:extLst>
              <a:ext uri="{FF2B5EF4-FFF2-40B4-BE49-F238E27FC236}">
                <a16:creationId xmlns:a16="http://schemas.microsoft.com/office/drawing/2014/main" id="{9E43A5E7-A4AE-4243-BCD9-27115EF6B2D4}"/>
              </a:ext>
            </a:extLst>
          </p:cNvPr>
          <p:cNvSpPr/>
          <p:nvPr/>
        </p:nvSpPr>
        <p:spPr>
          <a:xfrm>
            <a:off x="4495800"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34" name="object 185">
            <a:extLst>
              <a:ext uri="{FF2B5EF4-FFF2-40B4-BE49-F238E27FC236}">
                <a16:creationId xmlns:a16="http://schemas.microsoft.com/office/drawing/2014/main" id="{BB17110B-9565-D24F-9A97-EB604A63BFBB}"/>
              </a:ext>
            </a:extLst>
          </p:cNvPr>
          <p:cNvSpPr/>
          <p:nvPr/>
        </p:nvSpPr>
        <p:spPr>
          <a:xfrm>
            <a:off x="4553711"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35" name="object 186">
            <a:extLst>
              <a:ext uri="{FF2B5EF4-FFF2-40B4-BE49-F238E27FC236}">
                <a16:creationId xmlns:a16="http://schemas.microsoft.com/office/drawing/2014/main" id="{BC293C5E-717F-DE4D-B18A-4388CD098A83}"/>
              </a:ext>
            </a:extLst>
          </p:cNvPr>
          <p:cNvSpPr/>
          <p:nvPr/>
        </p:nvSpPr>
        <p:spPr>
          <a:xfrm>
            <a:off x="4611623"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36" name="object 187">
            <a:extLst>
              <a:ext uri="{FF2B5EF4-FFF2-40B4-BE49-F238E27FC236}">
                <a16:creationId xmlns:a16="http://schemas.microsoft.com/office/drawing/2014/main" id="{8FE2D465-F9B5-7D49-AA26-6796F07BEAF2}"/>
              </a:ext>
            </a:extLst>
          </p:cNvPr>
          <p:cNvSpPr/>
          <p:nvPr/>
        </p:nvSpPr>
        <p:spPr>
          <a:xfrm>
            <a:off x="4671059"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37" name="object 188">
            <a:extLst>
              <a:ext uri="{FF2B5EF4-FFF2-40B4-BE49-F238E27FC236}">
                <a16:creationId xmlns:a16="http://schemas.microsoft.com/office/drawing/2014/main" id="{AB19EFA0-8ECA-F84B-85C8-DC703C77A6CC}"/>
              </a:ext>
            </a:extLst>
          </p:cNvPr>
          <p:cNvSpPr/>
          <p:nvPr/>
        </p:nvSpPr>
        <p:spPr>
          <a:xfrm>
            <a:off x="4728972"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38" name="object 189">
            <a:extLst>
              <a:ext uri="{FF2B5EF4-FFF2-40B4-BE49-F238E27FC236}">
                <a16:creationId xmlns:a16="http://schemas.microsoft.com/office/drawing/2014/main" id="{069114CE-CD58-F74B-8B0B-ABB2A833F7D6}"/>
              </a:ext>
            </a:extLst>
          </p:cNvPr>
          <p:cNvSpPr/>
          <p:nvPr/>
        </p:nvSpPr>
        <p:spPr>
          <a:xfrm>
            <a:off x="4788408" y="52128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239" name="object 190">
            <a:extLst>
              <a:ext uri="{FF2B5EF4-FFF2-40B4-BE49-F238E27FC236}">
                <a16:creationId xmlns:a16="http://schemas.microsoft.com/office/drawing/2014/main" id="{E8DEC752-FC32-184A-8AAF-8BF53D6885F3}"/>
              </a:ext>
            </a:extLst>
          </p:cNvPr>
          <p:cNvSpPr/>
          <p:nvPr/>
        </p:nvSpPr>
        <p:spPr>
          <a:xfrm>
            <a:off x="4846320"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40" name="object 191">
            <a:extLst>
              <a:ext uri="{FF2B5EF4-FFF2-40B4-BE49-F238E27FC236}">
                <a16:creationId xmlns:a16="http://schemas.microsoft.com/office/drawing/2014/main" id="{A73D2A93-45AA-B946-B597-0BB7D0B67A6F}"/>
              </a:ext>
            </a:extLst>
          </p:cNvPr>
          <p:cNvSpPr/>
          <p:nvPr/>
        </p:nvSpPr>
        <p:spPr>
          <a:xfrm>
            <a:off x="4904232"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41" name="object 192">
            <a:extLst>
              <a:ext uri="{FF2B5EF4-FFF2-40B4-BE49-F238E27FC236}">
                <a16:creationId xmlns:a16="http://schemas.microsoft.com/office/drawing/2014/main" id="{1DEEE147-AC63-A74A-94C0-382C945D6B82}"/>
              </a:ext>
            </a:extLst>
          </p:cNvPr>
          <p:cNvSpPr/>
          <p:nvPr/>
        </p:nvSpPr>
        <p:spPr>
          <a:xfrm>
            <a:off x="496366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42" name="object 193">
            <a:extLst>
              <a:ext uri="{FF2B5EF4-FFF2-40B4-BE49-F238E27FC236}">
                <a16:creationId xmlns:a16="http://schemas.microsoft.com/office/drawing/2014/main" id="{4CD62C56-1E06-7945-89EA-A2E0AA451832}"/>
              </a:ext>
            </a:extLst>
          </p:cNvPr>
          <p:cNvSpPr/>
          <p:nvPr/>
        </p:nvSpPr>
        <p:spPr>
          <a:xfrm>
            <a:off x="5021579"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43" name="object 194">
            <a:extLst>
              <a:ext uri="{FF2B5EF4-FFF2-40B4-BE49-F238E27FC236}">
                <a16:creationId xmlns:a16="http://schemas.microsoft.com/office/drawing/2014/main" id="{AA7649AA-A0C6-6840-B690-66CACF90F44E}"/>
              </a:ext>
            </a:extLst>
          </p:cNvPr>
          <p:cNvSpPr/>
          <p:nvPr/>
        </p:nvSpPr>
        <p:spPr>
          <a:xfrm>
            <a:off x="5079492"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44" name="object 195">
            <a:extLst>
              <a:ext uri="{FF2B5EF4-FFF2-40B4-BE49-F238E27FC236}">
                <a16:creationId xmlns:a16="http://schemas.microsoft.com/office/drawing/2014/main" id="{486EB01F-2C42-9745-BA21-D72A28C3FC58}"/>
              </a:ext>
            </a:extLst>
          </p:cNvPr>
          <p:cNvSpPr/>
          <p:nvPr/>
        </p:nvSpPr>
        <p:spPr>
          <a:xfrm>
            <a:off x="5138928"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45" name="object 196">
            <a:extLst>
              <a:ext uri="{FF2B5EF4-FFF2-40B4-BE49-F238E27FC236}">
                <a16:creationId xmlns:a16="http://schemas.microsoft.com/office/drawing/2014/main" id="{B420C8D4-3048-0943-B51E-49BB30C35EEC}"/>
              </a:ext>
            </a:extLst>
          </p:cNvPr>
          <p:cNvSpPr/>
          <p:nvPr/>
        </p:nvSpPr>
        <p:spPr>
          <a:xfrm>
            <a:off x="5196839"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46" name="object 197">
            <a:extLst>
              <a:ext uri="{FF2B5EF4-FFF2-40B4-BE49-F238E27FC236}">
                <a16:creationId xmlns:a16="http://schemas.microsoft.com/office/drawing/2014/main" id="{D6D2FFFF-3355-964C-9051-AD71FAA63937}"/>
              </a:ext>
            </a:extLst>
          </p:cNvPr>
          <p:cNvSpPr/>
          <p:nvPr/>
        </p:nvSpPr>
        <p:spPr>
          <a:xfrm>
            <a:off x="5254752"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47" name="object 198">
            <a:extLst>
              <a:ext uri="{FF2B5EF4-FFF2-40B4-BE49-F238E27FC236}">
                <a16:creationId xmlns:a16="http://schemas.microsoft.com/office/drawing/2014/main" id="{B238878A-8E7A-E24F-B6FA-625A9A461D38}"/>
              </a:ext>
            </a:extLst>
          </p:cNvPr>
          <p:cNvSpPr/>
          <p:nvPr/>
        </p:nvSpPr>
        <p:spPr>
          <a:xfrm>
            <a:off x="5314188"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48" name="object 199">
            <a:extLst>
              <a:ext uri="{FF2B5EF4-FFF2-40B4-BE49-F238E27FC236}">
                <a16:creationId xmlns:a16="http://schemas.microsoft.com/office/drawing/2014/main" id="{DD775EA8-E542-2A45-921B-E133B0CD4FFD}"/>
              </a:ext>
            </a:extLst>
          </p:cNvPr>
          <p:cNvSpPr/>
          <p:nvPr/>
        </p:nvSpPr>
        <p:spPr>
          <a:xfrm>
            <a:off x="5372100"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49" name="object 200">
            <a:extLst>
              <a:ext uri="{FF2B5EF4-FFF2-40B4-BE49-F238E27FC236}">
                <a16:creationId xmlns:a16="http://schemas.microsoft.com/office/drawing/2014/main" id="{F5809807-5F01-9545-94A3-254DE4EB544F}"/>
              </a:ext>
            </a:extLst>
          </p:cNvPr>
          <p:cNvSpPr/>
          <p:nvPr/>
        </p:nvSpPr>
        <p:spPr>
          <a:xfrm>
            <a:off x="5431535" y="52128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250" name="object 201">
            <a:extLst>
              <a:ext uri="{FF2B5EF4-FFF2-40B4-BE49-F238E27FC236}">
                <a16:creationId xmlns:a16="http://schemas.microsoft.com/office/drawing/2014/main" id="{C6A56945-1D23-D54F-B059-A95613B13B61}"/>
              </a:ext>
            </a:extLst>
          </p:cNvPr>
          <p:cNvSpPr/>
          <p:nvPr/>
        </p:nvSpPr>
        <p:spPr>
          <a:xfrm>
            <a:off x="548944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51" name="object 202">
            <a:extLst>
              <a:ext uri="{FF2B5EF4-FFF2-40B4-BE49-F238E27FC236}">
                <a16:creationId xmlns:a16="http://schemas.microsoft.com/office/drawing/2014/main" id="{7C831A67-6BB3-D14E-A6C1-1E01F10E9CD8}"/>
              </a:ext>
            </a:extLst>
          </p:cNvPr>
          <p:cNvSpPr/>
          <p:nvPr/>
        </p:nvSpPr>
        <p:spPr>
          <a:xfrm>
            <a:off x="5547360"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52" name="object 203">
            <a:extLst>
              <a:ext uri="{FF2B5EF4-FFF2-40B4-BE49-F238E27FC236}">
                <a16:creationId xmlns:a16="http://schemas.microsoft.com/office/drawing/2014/main" id="{8581982F-61C4-314A-9539-401A97340CB7}"/>
              </a:ext>
            </a:extLst>
          </p:cNvPr>
          <p:cNvSpPr/>
          <p:nvPr/>
        </p:nvSpPr>
        <p:spPr>
          <a:xfrm>
            <a:off x="5606796"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53" name="object 204">
            <a:extLst>
              <a:ext uri="{FF2B5EF4-FFF2-40B4-BE49-F238E27FC236}">
                <a16:creationId xmlns:a16="http://schemas.microsoft.com/office/drawing/2014/main" id="{298D0663-BCEC-544E-8B7C-1CD5D07DB1CE}"/>
              </a:ext>
            </a:extLst>
          </p:cNvPr>
          <p:cNvSpPr/>
          <p:nvPr/>
        </p:nvSpPr>
        <p:spPr>
          <a:xfrm>
            <a:off x="566470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54" name="object 205">
            <a:extLst>
              <a:ext uri="{FF2B5EF4-FFF2-40B4-BE49-F238E27FC236}">
                <a16:creationId xmlns:a16="http://schemas.microsoft.com/office/drawing/2014/main" id="{4924FD3D-C692-4748-9894-3A443E188323}"/>
              </a:ext>
            </a:extLst>
          </p:cNvPr>
          <p:cNvSpPr/>
          <p:nvPr/>
        </p:nvSpPr>
        <p:spPr>
          <a:xfrm>
            <a:off x="5722620"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55" name="object 206">
            <a:extLst>
              <a:ext uri="{FF2B5EF4-FFF2-40B4-BE49-F238E27FC236}">
                <a16:creationId xmlns:a16="http://schemas.microsoft.com/office/drawing/2014/main" id="{4F9AEC68-9F0C-4D41-AD65-5D84D1E3FAF0}"/>
              </a:ext>
            </a:extLst>
          </p:cNvPr>
          <p:cNvSpPr/>
          <p:nvPr/>
        </p:nvSpPr>
        <p:spPr>
          <a:xfrm>
            <a:off x="5782055"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56" name="object 207">
            <a:extLst>
              <a:ext uri="{FF2B5EF4-FFF2-40B4-BE49-F238E27FC236}">
                <a16:creationId xmlns:a16="http://schemas.microsoft.com/office/drawing/2014/main" id="{C1B70899-C7E7-4946-831C-227189216651}"/>
              </a:ext>
            </a:extLst>
          </p:cNvPr>
          <p:cNvSpPr/>
          <p:nvPr/>
        </p:nvSpPr>
        <p:spPr>
          <a:xfrm>
            <a:off x="583996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57" name="object 208">
            <a:extLst>
              <a:ext uri="{FF2B5EF4-FFF2-40B4-BE49-F238E27FC236}">
                <a16:creationId xmlns:a16="http://schemas.microsoft.com/office/drawing/2014/main" id="{02263BEF-7C72-3F4E-99E0-AB77E3BEA6B3}"/>
              </a:ext>
            </a:extLst>
          </p:cNvPr>
          <p:cNvSpPr/>
          <p:nvPr/>
        </p:nvSpPr>
        <p:spPr>
          <a:xfrm>
            <a:off x="5897879"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58" name="object 209">
            <a:extLst>
              <a:ext uri="{FF2B5EF4-FFF2-40B4-BE49-F238E27FC236}">
                <a16:creationId xmlns:a16="http://schemas.microsoft.com/office/drawing/2014/main" id="{BE115CE8-A3B2-5744-9FF9-B9C09BE40FA2}"/>
              </a:ext>
            </a:extLst>
          </p:cNvPr>
          <p:cNvSpPr/>
          <p:nvPr/>
        </p:nvSpPr>
        <p:spPr>
          <a:xfrm>
            <a:off x="5957315"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59" name="object 210">
            <a:extLst>
              <a:ext uri="{FF2B5EF4-FFF2-40B4-BE49-F238E27FC236}">
                <a16:creationId xmlns:a16="http://schemas.microsoft.com/office/drawing/2014/main" id="{CE7E2A96-1E6B-644D-8B7C-6A1478D52936}"/>
              </a:ext>
            </a:extLst>
          </p:cNvPr>
          <p:cNvSpPr/>
          <p:nvPr/>
        </p:nvSpPr>
        <p:spPr>
          <a:xfrm>
            <a:off x="6015228"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60" name="object 211">
            <a:extLst>
              <a:ext uri="{FF2B5EF4-FFF2-40B4-BE49-F238E27FC236}">
                <a16:creationId xmlns:a16="http://schemas.microsoft.com/office/drawing/2014/main" id="{BD1155BC-6367-0147-BE4F-427B589719F1}"/>
              </a:ext>
            </a:extLst>
          </p:cNvPr>
          <p:cNvSpPr/>
          <p:nvPr/>
        </p:nvSpPr>
        <p:spPr>
          <a:xfrm>
            <a:off x="6074664" y="52128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261" name="object 212">
            <a:extLst>
              <a:ext uri="{FF2B5EF4-FFF2-40B4-BE49-F238E27FC236}">
                <a16:creationId xmlns:a16="http://schemas.microsoft.com/office/drawing/2014/main" id="{9C0F642D-88C8-4D47-A8FA-494F988291CC}"/>
              </a:ext>
            </a:extLst>
          </p:cNvPr>
          <p:cNvSpPr/>
          <p:nvPr/>
        </p:nvSpPr>
        <p:spPr>
          <a:xfrm>
            <a:off x="6132576"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62" name="object 213">
            <a:extLst>
              <a:ext uri="{FF2B5EF4-FFF2-40B4-BE49-F238E27FC236}">
                <a16:creationId xmlns:a16="http://schemas.microsoft.com/office/drawing/2014/main" id="{C60DF34B-4BAE-6E4C-83D5-9FF7103D0406}"/>
              </a:ext>
            </a:extLst>
          </p:cNvPr>
          <p:cNvSpPr/>
          <p:nvPr/>
        </p:nvSpPr>
        <p:spPr>
          <a:xfrm>
            <a:off x="6190488"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63" name="object 214">
            <a:extLst>
              <a:ext uri="{FF2B5EF4-FFF2-40B4-BE49-F238E27FC236}">
                <a16:creationId xmlns:a16="http://schemas.microsoft.com/office/drawing/2014/main" id="{9D6B6F2C-0F24-D749-B8CF-D4888BD6A407}"/>
              </a:ext>
            </a:extLst>
          </p:cNvPr>
          <p:cNvSpPr/>
          <p:nvPr/>
        </p:nvSpPr>
        <p:spPr>
          <a:xfrm>
            <a:off x="624992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64" name="object 215">
            <a:extLst>
              <a:ext uri="{FF2B5EF4-FFF2-40B4-BE49-F238E27FC236}">
                <a16:creationId xmlns:a16="http://schemas.microsoft.com/office/drawing/2014/main" id="{62887548-2373-2D47-A42A-B524A88264C6}"/>
              </a:ext>
            </a:extLst>
          </p:cNvPr>
          <p:cNvSpPr/>
          <p:nvPr/>
        </p:nvSpPr>
        <p:spPr>
          <a:xfrm>
            <a:off x="6307835"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65" name="object 216">
            <a:extLst>
              <a:ext uri="{FF2B5EF4-FFF2-40B4-BE49-F238E27FC236}">
                <a16:creationId xmlns:a16="http://schemas.microsoft.com/office/drawing/2014/main" id="{BF0BF0A2-FB13-C843-A804-A503681292BA}"/>
              </a:ext>
            </a:extLst>
          </p:cNvPr>
          <p:cNvSpPr/>
          <p:nvPr/>
        </p:nvSpPr>
        <p:spPr>
          <a:xfrm>
            <a:off x="636574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66" name="object 217">
            <a:extLst>
              <a:ext uri="{FF2B5EF4-FFF2-40B4-BE49-F238E27FC236}">
                <a16:creationId xmlns:a16="http://schemas.microsoft.com/office/drawing/2014/main" id="{FB1ECE16-7CF6-6D4D-B8A5-1F81C709315B}"/>
              </a:ext>
            </a:extLst>
          </p:cNvPr>
          <p:cNvSpPr/>
          <p:nvPr/>
        </p:nvSpPr>
        <p:spPr>
          <a:xfrm>
            <a:off x="6425184"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67" name="object 218">
            <a:extLst>
              <a:ext uri="{FF2B5EF4-FFF2-40B4-BE49-F238E27FC236}">
                <a16:creationId xmlns:a16="http://schemas.microsoft.com/office/drawing/2014/main" id="{5980272E-C8C5-FD44-88E7-69DB8AD5FBE7}"/>
              </a:ext>
            </a:extLst>
          </p:cNvPr>
          <p:cNvSpPr/>
          <p:nvPr/>
        </p:nvSpPr>
        <p:spPr>
          <a:xfrm>
            <a:off x="6483096"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68" name="object 219">
            <a:extLst>
              <a:ext uri="{FF2B5EF4-FFF2-40B4-BE49-F238E27FC236}">
                <a16:creationId xmlns:a16="http://schemas.microsoft.com/office/drawing/2014/main" id="{DD73107E-2936-FD45-BADC-65730450500F}"/>
              </a:ext>
            </a:extLst>
          </p:cNvPr>
          <p:cNvSpPr/>
          <p:nvPr/>
        </p:nvSpPr>
        <p:spPr>
          <a:xfrm>
            <a:off x="6542532" y="5212841"/>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269" name="object 220">
            <a:extLst>
              <a:ext uri="{FF2B5EF4-FFF2-40B4-BE49-F238E27FC236}">
                <a16:creationId xmlns:a16="http://schemas.microsoft.com/office/drawing/2014/main" id="{0D859F8A-6A0E-C842-98A2-8921C30A2AC4}"/>
              </a:ext>
            </a:extLst>
          </p:cNvPr>
          <p:cNvSpPr/>
          <p:nvPr/>
        </p:nvSpPr>
        <p:spPr>
          <a:xfrm>
            <a:off x="6600444"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70" name="object 221">
            <a:extLst>
              <a:ext uri="{FF2B5EF4-FFF2-40B4-BE49-F238E27FC236}">
                <a16:creationId xmlns:a16="http://schemas.microsoft.com/office/drawing/2014/main" id="{EDB995AE-6EC5-A641-9BD7-65960B0B83B9}"/>
              </a:ext>
            </a:extLst>
          </p:cNvPr>
          <p:cNvSpPr/>
          <p:nvPr/>
        </p:nvSpPr>
        <p:spPr>
          <a:xfrm>
            <a:off x="6658355"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71" name="object 222">
            <a:extLst>
              <a:ext uri="{FF2B5EF4-FFF2-40B4-BE49-F238E27FC236}">
                <a16:creationId xmlns:a16="http://schemas.microsoft.com/office/drawing/2014/main" id="{F3F5DFE7-6C1C-DE4C-A03B-ECFA6FAB001A}"/>
              </a:ext>
            </a:extLst>
          </p:cNvPr>
          <p:cNvSpPr/>
          <p:nvPr/>
        </p:nvSpPr>
        <p:spPr>
          <a:xfrm>
            <a:off x="6717792"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72" name="object 223">
            <a:extLst>
              <a:ext uri="{FF2B5EF4-FFF2-40B4-BE49-F238E27FC236}">
                <a16:creationId xmlns:a16="http://schemas.microsoft.com/office/drawing/2014/main" id="{9E065E85-EA02-3C4E-8177-C0CE010C688B}"/>
              </a:ext>
            </a:extLst>
          </p:cNvPr>
          <p:cNvSpPr/>
          <p:nvPr/>
        </p:nvSpPr>
        <p:spPr>
          <a:xfrm>
            <a:off x="677570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73" name="object 224">
            <a:extLst>
              <a:ext uri="{FF2B5EF4-FFF2-40B4-BE49-F238E27FC236}">
                <a16:creationId xmlns:a16="http://schemas.microsoft.com/office/drawing/2014/main" id="{321518FA-F642-3341-A00C-464E1317B42D}"/>
              </a:ext>
            </a:extLst>
          </p:cNvPr>
          <p:cNvSpPr/>
          <p:nvPr/>
        </p:nvSpPr>
        <p:spPr>
          <a:xfrm>
            <a:off x="6833616"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74" name="object 225">
            <a:extLst>
              <a:ext uri="{FF2B5EF4-FFF2-40B4-BE49-F238E27FC236}">
                <a16:creationId xmlns:a16="http://schemas.microsoft.com/office/drawing/2014/main" id="{D44FC0DE-FE9A-854C-B154-3417ED046097}"/>
              </a:ext>
            </a:extLst>
          </p:cNvPr>
          <p:cNvSpPr/>
          <p:nvPr/>
        </p:nvSpPr>
        <p:spPr>
          <a:xfrm>
            <a:off x="6893052"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75" name="object 226">
            <a:extLst>
              <a:ext uri="{FF2B5EF4-FFF2-40B4-BE49-F238E27FC236}">
                <a16:creationId xmlns:a16="http://schemas.microsoft.com/office/drawing/2014/main" id="{8497C2B7-FF44-B94E-8556-CC9F9ED5A5E8}"/>
              </a:ext>
            </a:extLst>
          </p:cNvPr>
          <p:cNvSpPr/>
          <p:nvPr/>
        </p:nvSpPr>
        <p:spPr>
          <a:xfrm>
            <a:off x="6950964"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76" name="object 227">
            <a:extLst>
              <a:ext uri="{FF2B5EF4-FFF2-40B4-BE49-F238E27FC236}">
                <a16:creationId xmlns:a16="http://schemas.microsoft.com/office/drawing/2014/main" id="{C9D9A8F2-8552-0D48-AE1E-90307C51C26A}"/>
              </a:ext>
            </a:extLst>
          </p:cNvPr>
          <p:cNvSpPr/>
          <p:nvPr/>
        </p:nvSpPr>
        <p:spPr>
          <a:xfrm>
            <a:off x="7008876"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77" name="object 228">
            <a:extLst>
              <a:ext uri="{FF2B5EF4-FFF2-40B4-BE49-F238E27FC236}">
                <a16:creationId xmlns:a16="http://schemas.microsoft.com/office/drawing/2014/main" id="{6D5EBEA2-834E-AA4B-959D-11109969EEE1}"/>
              </a:ext>
            </a:extLst>
          </p:cNvPr>
          <p:cNvSpPr/>
          <p:nvPr/>
        </p:nvSpPr>
        <p:spPr>
          <a:xfrm>
            <a:off x="7068311"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78" name="object 229">
            <a:extLst>
              <a:ext uri="{FF2B5EF4-FFF2-40B4-BE49-F238E27FC236}">
                <a16:creationId xmlns:a16="http://schemas.microsoft.com/office/drawing/2014/main" id="{19957E42-FF9B-B449-8A45-605B0B2CC51A}"/>
              </a:ext>
            </a:extLst>
          </p:cNvPr>
          <p:cNvSpPr/>
          <p:nvPr/>
        </p:nvSpPr>
        <p:spPr>
          <a:xfrm>
            <a:off x="712622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79" name="object 230">
            <a:extLst>
              <a:ext uri="{FF2B5EF4-FFF2-40B4-BE49-F238E27FC236}">
                <a16:creationId xmlns:a16="http://schemas.microsoft.com/office/drawing/2014/main" id="{3E14107D-DDFF-D643-AF3B-191B13C5F0B6}"/>
              </a:ext>
            </a:extLst>
          </p:cNvPr>
          <p:cNvSpPr/>
          <p:nvPr/>
        </p:nvSpPr>
        <p:spPr>
          <a:xfrm>
            <a:off x="7185659" y="5212841"/>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280" name="object 231">
            <a:extLst>
              <a:ext uri="{FF2B5EF4-FFF2-40B4-BE49-F238E27FC236}">
                <a16:creationId xmlns:a16="http://schemas.microsoft.com/office/drawing/2014/main" id="{59234192-316D-7C41-8C24-5848E879878D}"/>
              </a:ext>
            </a:extLst>
          </p:cNvPr>
          <p:cNvSpPr/>
          <p:nvPr/>
        </p:nvSpPr>
        <p:spPr>
          <a:xfrm>
            <a:off x="7243571"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81" name="object 232">
            <a:extLst>
              <a:ext uri="{FF2B5EF4-FFF2-40B4-BE49-F238E27FC236}">
                <a16:creationId xmlns:a16="http://schemas.microsoft.com/office/drawing/2014/main" id="{BE0A51CF-4910-B149-A363-3DD561E04F7A}"/>
              </a:ext>
            </a:extLst>
          </p:cNvPr>
          <p:cNvSpPr/>
          <p:nvPr/>
        </p:nvSpPr>
        <p:spPr>
          <a:xfrm>
            <a:off x="730148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82" name="object 233">
            <a:extLst>
              <a:ext uri="{FF2B5EF4-FFF2-40B4-BE49-F238E27FC236}">
                <a16:creationId xmlns:a16="http://schemas.microsoft.com/office/drawing/2014/main" id="{C5DBF23B-CF93-CD49-997F-989B0BA117FF}"/>
              </a:ext>
            </a:extLst>
          </p:cNvPr>
          <p:cNvSpPr/>
          <p:nvPr/>
        </p:nvSpPr>
        <p:spPr>
          <a:xfrm>
            <a:off x="7360919"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83" name="object 234">
            <a:extLst>
              <a:ext uri="{FF2B5EF4-FFF2-40B4-BE49-F238E27FC236}">
                <a16:creationId xmlns:a16="http://schemas.microsoft.com/office/drawing/2014/main" id="{296ADF82-66FB-2E4E-89F4-D7D94B9208C4}"/>
              </a:ext>
            </a:extLst>
          </p:cNvPr>
          <p:cNvSpPr/>
          <p:nvPr/>
        </p:nvSpPr>
        <p:spPr>
          <a:xfrm>
            <a:off x="7418832"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84" name="object 235">
            <a:extLst>
              <a:ext uri="{FF2B5EF4-FFF2-40B4-BE49-F238E27FC236}">
                <a16:creationId xmlns:a16="http://schemas.microsoft.com/office/drawing/2014/main" id="{A3307723-A04D-B844-B0A4-AF6C80A71A06}"/>
              </a:ext>
            </a:extLst>
          </p:cNvPr>
          <p:cNvSpPr/>
          <p:nvPr/>
        </p:nvSpPr>
        <p:spPr>
          <a:xfrm>
            <a:off x="7476744"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85" name="object 236">
            <a:extLst>
              <a:ext uri="{FF2B5EF4-FFF2-40B4-BE49-F238E27FC236}">
                <a16:creationId xmlns:a16="http://schemas.microsoft.com/office/drawing/2014/main" id="{025F07B5-405E-4348-BBF1-AD0B145BEBBB}"/>
              </a:ext>
            </a:extLst>
          </p:cNvPr>
          <p:cNvSpPr/>
          <p:nvPr/>
        </p:nvSpPr>
        <p:spPr>
          <a:xfrm>
            <a:off x="7536180"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86" name="object 237">
            <a:extLst>
              <a:ext uri="{FF2B5EF4-FFF2-40B4-BE49-F238E27FC236}">
                <a16:creationId xmlns:a16="http://schemas.microsoft.com/office/drawing/2014/main" id="{74919D7A-4263-CD41-B0DC-4B274FB7B32A}"/>
              </a:ext>
            </a:extLst>
          </p:cNvPr>
          <p:cNvSpPr/>
          <p:nvPr/>
        </p:nvSpPr>
        <p:spPr>
          <a:xfrm>
            <a:off x="7594092"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87" name="object 238">
            <a:extLst>
              <a:ext uri="{FF2B5EF4-FFF2-40B4-BE49-F238E27FC236}">
                <a16:creationId xmlns:a16="http://schemas.microsoft.com/office/drawing/2014/main" id="{78179808-9B85-BF42-AFAB-4542012893AD}"/>
              </a:ext>
            </a:extLst>
          </p:cNvPr>
          <p:cNvSpPr/>
          <p:nvPr/>
        </p:nvSpPr>
        <p:spPr>
          <a:xfrm>
            <a:off x="765200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88" name="object 239">
            <a:extLst>
              <a:ext uri="{FF2B5EF4-FFF2-40B4-BE49-F238E27FC236}">
                <a16:creationId xmlns:a16="http://schemas.microsoft.com/office/drawing/2014/main" id="{133D00BE-D812-FA4C-8194-65613003CAFD}"/>
              </a:ext>
            </a:extLst>
          </p:cNvPr>
          <p:cNvSpPr/>
          <p:nvPr/>
        </p:nvSpPr>
        <p:spPr>
          <a:xfrm>
            <a:off x="7711440" y="5212841"/>
            <a:ext cx="15240" cy="0"/>
          </a:xfrm>
          <a:custGeom>
            <a:avLst/>
            <a:gdLst/>
            <a:ahLst/>
            <a:cxnLst/>
            <a:rect l="l" t="t" r="r" b="b"/>
            <a:pathLst>
              <a:path w="15240">
                <a:moveTo>
                  <a:pt x="0" y="0"/>
                </a:moveTo>
                <a:lnTo>
                  <a:pt x="15240" y="0"/>
                </a:lnTo>
              </a:path>
            </a:pathLst>
          </a:custGeom>
          <a:ln w="7619">
            <a:solidFill>
              <a:srgbClr val="D8D8D8"/>
            </a:solidFill>
          </a:ln>
        </p:spPr>
        <p:txBody>
          <a:bodyPr wrap="square" lIns="0" tIns="0" rIns="0" bIns="0" rtlCol="0"/>
          <a:lstStyle/>
          <a:p>
            <a:endParaRPr/>
          </a:p>
        </p:txBody>
      </p:sp>
      <p:sp>
        <p:nvSpPr>
          <p:cNvPr id="1289" name="object 240">
            <a:extLst>
              <a:ext uri="{FF2B5EF4-FFF2-40B4-BE49-F238E27FC236}">
                <a16:creationId xmlns:a16="http://schemas.microsoft.com/office/drawing/2014/main" id="{8305BCD5-8643-7840-BC91-5525479D0C7B}"/>
              </a:ext>
            </a:extLst>
          </p:cNvPr>
          <p:cNvSpPr/>
          <p:nvPr/>
        </p:nvSpPr>
        <p:spPr>
          <a:xfrm>
            <a:off x="3267455"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90" name="object 241">
            <a:extLst>
              <a:ext uri="{FF2B5EF4-FFF2-40B4-BE49-F238E27FC236}">
                <a16:creationId xmlns:a16="http://schemas.microsoft.com/office/drawing/2014/main" id="{226423AE-2E46-1F49-AC3A-18276B446013}"/>
              </a:ext>
            </a:extLst>
          </p:cNvPr>
          <p:cNvSpPr/>
          <p:nvPr/>
        </p:nvSpPr>
        <p:spPr>
          <a:xfrm>
            <a:off x="332536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91" name="object 242">
            <a:extLst>
              <a:ext uri="{FF2B5EF4-FFF2-40B4-BE49-F238E27FC236}">
                <a16:creationId xmlns:a16="http://schemas.microsoft.com/office/drawing/2014/main" id="{5395A788-0068-9C4B-98F3-CB678784CED9}"/>
              </a:ext>
            </a:extLst>
          </p:cNvPr>
          <p:cNvSpPr/>
          <p:nvPr/>
        </p:nvSpPr>
        <p:spPr>
          <a:xfrm>
            <a:off x="338480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92" name="object 243">
            <a:extLst>
              <a:ext uri="{FF2B5EF4-FFF2-40B4-BE49-F238E27FC236}">
                <a16:creationId xmlns:a16="http://schemas.microsoft.com/office/drawing/2014/main" id="{B3362B0C-A84B-C745-B92A-7259D0314939}"/>
              </a:ext>
            </a:extLst>
          </p:cNvPr>
          <p:cNvSpPr/>
          <p:nvPr/>
        </p:nvSpPr>
        <p:spPr>
          <a:xfrm>
            <a:off x="3442715"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93" name="object 244">
            <a:extLst>
              <a:ext uri="{FF2B5EF4-FFF2-40B4-BE49-F238E27FC236}">
                <a16:creationId xmlns:a16="http://schemas.microsoft.com/office/drawing/2014/main" id="{AC94A6E2-1A9B-0B4E-922F-2750B0CDFBA2}"/>
              </a:ext>
            </a:extLst>
          </p:cNvPr>
          <p:cNvSpPr/>
          <p:nvPr/>
        </p:nvSpPr>
        <p:spPr>
          <a:xfrm>
            <a:off x="350062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94" name="object 245">
            <a:extLst>
              <a:ext uri="{FF2B5EF4-FFF2-40B4-BE49-F238E27FC236}">
                <a16:creationId xmlns:a16="http://schemas.microsoft.com/office/drawing/2014/main" id="{086D0A0A-F74E-BF4D-9C74-F06FCBA1BDEA}"/>
              </a:ext>
            </a:extLst>
          </p:cNvPr>
          <p:cNvSpPr/>
          <p:nvPr/>
        </p:nvSpPr>
        <p:spPr>
          <a:xfrm>
            <a:off x="3560064"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95" name="object 246">
            <a:extLst>
              <a:ext uri="{FF2B5EF4-FFF2-40B4-BE49-F238E27FC236}">
                <a16:creationId xmlns:a16="http://schemas.microsoft.com/office/drawing/2014/main" id="{4FEA7E69-47C0-6C4B-BBC9-28CA3F53BB3F}"/>
              </a:ext>
            </a:extLst>
          </p:cNvPr>
          <p:cNvSpPr/>
          <p:nvPr/>
        </p:nvSpPr>
        <p:spPr>
          <a:xfrm>
            <a:off x="3617976"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96" name="object 247">
            <a:extLst>
              <a:ext uri="{FF2B5EF4-FFF2-40B4-BE49-F238E27FC236}">
                <a16:creationId xmlns:a16="http://schemas.microsoft.com/office/drawing/2014/main" id="{49E21CF0-EF57-5047-8F84-AA37252D385E}"/>
              </a:ext>
            </a:extLst>
          </p:cNvPr>
          <p:cNvSpPr/>
          <p:nvPr/>
        </p:nvSpPr>
        <p:spPr>
          <a:xfrm>
            <a:off x="3677411" y="4869941"/>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1297" name="object 248">
            <a:extLst>
              <a:ext uri="{FF2B5EF4-FFF2-40B4-BE49-F238E27FC236}">
                <a16:creationId xmlns:a16="http://schemas.microsoft.com/office/drawing/2014/main" id="{1A40C341-1DA2-5648-A9DC-39D4640E8288}"/>
              </a:ext>
            </a:extLst>
          </p:cNvPr>
          <p:cNvSpPr/>
          <p:nvPr/>
        </p:nvSpPr>
        <p:spPr>
          <a:xfrm>
            <a:off x="3735323"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98" name="object 249">
            <a:extLst>
              <a:ext uri="{FF2B5EF4-FFF2-40B4-BE49-F238E27FC236}">
                <a16:creationId xmlns:a16="http://schemas.microsoft.com/office/drawing/2014/main" id="{3B47DE4F-BA1A-4B46-80E3-55307F6729CB}"/>
              </a:ext>
            </a:extLst>
          </p:cNvPr>
          <p:cNvSpPr/>
          <p:nvPr/>
        </p:nvSpPr>
        <p:spPr>
          <a:xfrm>
            <a:off x="3793235"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99" name="object 250">
            <a:extLst>
              <a:ext uri="{FF2B5EF4-FFF2-40B4-BE49-F238E27FC236}">
                <a16:creationId xmlns:a16="http://schemas.microsoft.com/office/drawing/2014/main" id="{4EFE8AF5-0D48-B443-88A0-BEFBB20E4BAB}"/>
              </a:ext>
            </a:extLst>
          </p:cNvPr>
          <p:cNvSpPr/>
          <p:nvPr/>
        </p:nvSpPr>
        <p:spPr>
          <a:xfrm>
            <a:off x="3852672"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00" name="object 251">
            <a:extLst>
              <a:ext uri="{FF2B5EF4-FFF2-40B4-BE49-F238E27FC236}">
                <a16:creationId xmlns:a16="http://schemas.microsoft.com/office/drawing/2014/main" id="{C8F3D997-AB56-D449-92D2-B8B56271BEA6}"/>
              </a:ext>
            </a:extLst>
          </p:cNvPr>
          <p:cNvSpPr/>
          <p:nvPr/>
        </p:nvSpPr>
        <p:spPr>
          <a:xfrm>
            <a:off x="3910584"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01" name="object 252">
            <a:extLst>
              <a:ext uri="{FF2B5EF4-FFF2-40B4-BE49-F238E27FC236}">
                <a16:creationId xmlns:a16="http://schemas.microsoft.com/office/drawing/2014/main" id="{D7EC4DAE-F6A8-B54B-8169-CD001EA9E9D0}"/>
              </a:ext>
            </a:extLst>
          </p:cNvPr>
          <p:cNvSpPr/>
          <p:nvPr/>
        </p:nvSpPr>
        <p:spPr>
          <a:xfrm>
            <a:off x="3968496"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02" name="object 253">
            <a:extLst>
              <a:ext uri="{FF2B5EF4-FFF2-40B4-BE49-F238E27FC236}">
                <a16:creationId xmlns:a16="http://schemas.microsoft.com/office/drawing/2014/main" id="{12F2DA90-BEBB-E94D-808D-12C94E2A1BA1}"/>
              </a:ext>
            </a:extLst>
          </p:cNvPr>
          <p:cNvSpPr/>
          <p:nvPr/>
        </p:nvSpPr>
        <p:spPr>
          <a:xfrm>
            <a:off x="4027932"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03" name="object 254">
            <a:extLst>
              <a:ext uri="{FF2B5EF4-FFF2-40B4-BE49-F238E27FC236}">
                <a16:creationId xmlns:a16="http://schemas.microsoft.com/office/drawing/2014/main" id="{E006A5F5-8A0D-9E42-9644-8D44B7A97023}"/>
              </a:ext>
            </a:extLst>
          </p:cNvPr>
          <p:cNvSpPr/>
          <p:nvPr/>
        </p:nvSpPr>
        <p:spPr>
          <a:xfrm>
            <a:off x="4085844"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04" name="object 255">
            <a:extLst>
              <a:ext uri="{FF2B5EF4-FFF2-40B4-BE49-F238E27FC236}">
                <a16:creationId xmlns:a16="http://schemas.microsoft.com/office/drawing/2014/main" id="{49C30FBE-1C49-3F40-BB6A-F97A980856FD}"/>
              </a:ext>
            </a:extLst>
          </p:cNvPr>
          <p:cNvSpPr/>
          <p:nvPr/>
        </p:nvSpPr>
        <p:spPr>
          <a:xfrm>
            <a:off x="4143755"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05" name="object 256">
            <a:extLst>
              <a:ext uri="{FF2B5EF4-FFF2-40B4-BE49-F238E27FC236}">
                <a16:creationId xmlns:a16="http://schemas.microsoft.com/office/drawing/2014/main" id="{D5A79B8D-AC99-3447-8776-304794231E8D}"/>
              </a:ext>
            </a:extLst>
          </p:cNvPr>
          <p:cNvSpPr/>
          <p:nvPr/>
        </p:nvSpPr>
        <p:spPr>
          <a:xfrm>
            <a:off x="4203191"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06" name="object 257">
            <a:extLst>
              <a:ext uri="{FF2B5EF4-FFF2-40B4-BE49-F238E27FC236}">
                <a16:creationId xmlns:a16="http://schemas.microsoft.com/office/drawing/2014/main" id="{95850C1C-1B56-7E46-A4FA-2D2152AE5DB1}"/>
              </a:ext>
            </a:extLst>
          </p:cNvPr>
          <p:cNvSpPr/>
          <p:nvPr/>
        </p:nvSpPr>
        <p:spPr>
          <a:xfrm>
            <a:off x="426110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07" name="object 258">
            <a:extLst>
              <a:ext uri="{FF2B5EF4-FFF2-40B4-BE49-F238E27FC236}">
                <a16:creationId xmlns:a16="http://schemas.microsoft.com/office/drawing/2014/main" id="{8C870297-079F-A246-858D-014C4C452E76}"/>
              </a:ext>
            </a:extLst>
          </p:cNvPr>
          <p:cNvSpPr/>
          <p:nvPr/>
        </p:nvSpPr>
        <p:spPr>
          <a:xfrm>
            <a:off x="4320540" y="48699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308" name="object 259">
            <a:extLst>
              <a:ext uri="{FF2B5EF4-FFF2-40B4-BE49-F238E27FC236}">
                <a16:creationId xmlns:a16="http://schemas.microsoft.com/office/drawing/2014/main" id="{3577F436-6DD6-E841-BF5F-5AA9C5E7A0A2}"/>
              </a:ext>
            </a:extLst>
          </p:cNvPr>
          <p:cNvSpPr/>
          <p:nvPr/>
        </p:nvSpPr>
        <p:spPr>
          <a:xfrm>
            <a:off x="4378452"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09" name="object 260">
            <a:extLst>
              <a:ext uri="{FF2B5EF4-FFF2-40B4-BE49-F238E27FC236}">
                <a16:creationId xmlns:a16="http://schemas.microsoft.com/office/drawing/2014/main" id="{B77EE8B6-E73E-0F4E-8AE1-791745FD623A}"/>
              </a:ext>
            </a:extLst>
          </p:cNvPr>
          <p:cNvSpPr/>
          <p:nvPr/>
        </p:nvSpPr>
        <p:spPr>
          <a:xfrm>
            <a:off x="4436364"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10" name="object 261">
            <a:extLst>
              <a:ext uri="{FF2B5EF4-FFF2-40B4-BE49-F238E27FC236}">
                <a16:creationId xmlns:a16="http://schemas.microsoft.com/office/drawing/2014/main" id="{7FA0E0C0-58DF-1344-8714-C65B29AE069D}"/>
              </a:ext>
            </a:extLst>
          </p:cNvPr>
          <p:cNvSpPr/>
          <p:nvPr/>
        </p:nvSpPr>
        <p:spPr>
          <a:xfrm>
            <a:off x="4495800"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11" name="object 262">
            <a:extLst>
              <a:ext uri="{FF2B5EF4-FFF2-40B4-BE49-F238E27FC236}">
                <a16:creationId xmlns:a16="http://schemas.microsoft.com/office/drawing/2014/main" id="{D90C577D-0319-4A46-BF92-B7903F9EE888}"/>
              </a:ext>
            </a:extLst>
          </p:cNvPr>
          <p:cNvSpPr/>
          <p:nvPr/>
        </p:nvSpPr>
        <p:spPr>
          <a:xfrm>
            <a:off x="4553711"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12" name="object 263">
            <a:extLst>
              <a:ext uri="{FF2B5EF4-FFF2-40B4-BE49-F238E27FC236}">
                <a16:creationId xmlns:a16="http://schemas.microsoft.com/office/drawing/2014/main" id="{0E5FF72D-3791-3546-A744-023C5C9FC326}"/>
              </a:ext>
            </a:extLst>
          </p:cNvPr>
          <p:cNvSpPr/>
          <p:nvPr/>
        </p:nvSpPr>
        <p:spPr>
          <a:xfrm>
            <a:off x="4611623"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13" name="object 264">
            <a:extLst>
              <a:ext uri="{FF2B5EF4-FFF2-40B4-BE49-F238E27FC236}">
                <a16:creationId xmlns:a16="http://schemas.microsoft.com/office/drawing/2014/main" id="{0CB850C2-E8CD-0842-B5CE-39DACE01CA76}"/>
              </a:ext>
            </a:extLst>
          </p:cNvPr>
          <p:cNvSpPr/>
          <p:nvPr/>
        </p:nvSpPr>
        <p:spPr>
          <a:xfrm>
            <a:off x="4671059"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14" name="object 265">
            <a:extLst>
              <a:ext uri="{FF2B5EF4-FFF2-40B4-BE49-F238E27FC236}">
                <a16:creationId xmlns:a16="http://schemas.microsoft.com/office/drawing/2014/main" id="{17552247-773C-3A40-8BC2-FB2B0B838E5E}"/>
              </a:ext>
            </a:extLst>
          </p:cNvPr>
          <p:cNvSpPr/>
          <p:nvPr/>
        </p:nvSpPr>
        <p:spPr>
          <a:xfrm>
            <a:off x="4728972"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15" name="object 266">
            <a:extLst>
              <a:ext uri="{FF2B5EF4-FFF2-40B4-BE49-F238E27FC236}">
                <a16:creationId xmlns:a16="http://schemas.microsoft.com/office/drawing/2014/main" id="{4171730D-A4C4-6549-B615-FCCCEB97A907}"/>
              </a:ext>
            </a:extLst>
          </p:cNvPr>
          <p:cNvSpPr/>
          <p:nvPr/>
        </p:nvSpPr>
        <p:spPr>
          <a:xfrm>
            <a:off x="4788408" y="48699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316" name="object 267">
            <a:extLst>
              <a:ext uri="{FF2B5EF4-FFF2-40B4-BE49-F238E27FC236}">
                <a16:creationId xmlns:a16="http://schemas.microsoft.com/office/drawing/2014/main" id="{B7DC605A-9A20-C143-84CA-A3A09B5B7345}"/>
              </a:ext>
            </a:extLst>
          </p:cNvPr>
          <p:cNvSpPr/>
          <p:nvPr/>
        </p:nvSpPr>
        <p:spPr>
          <a:xfrm>
            <a:off x="4846320"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17" name="object 268">
            <a:extLst>
              <a:ext uri="{FF2B5EF4-FFF2-40B4-BE49-F238E27FC236}">
                <a16:creationId xmlns:a16="http://schemas.microsoft.com/office/drawing/2014/main" id="{F515D29D-D4E1-404A-9BA2-BFA947E5AFC4}"/>
              </a:ext>
            </a:extLst>
          </p:cNvPr>
          <p:cNvSpPr/>
          <p:nvPr/>
        </p:nvSpPr>
        <p:spPr>
          <a:xfrm>
            <a:off x="4904232"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18" name="object 269">
            <a:extLst>
              <a:ext uri="{FF2B5EF4-FFF2-40B4-BE49-F238E27FC236}">
                <a16:creationId xmlns:a16="http://schemas.microsoft.com/office/drawing/2014/main" id="{5090CFD2-2A67-A040-AA45-0FF90FA6A0C6}"/>
              </a:ext>
            </a:extLst>
          </p:cNvPr>
          <p:cNvSpPr/>
          <p:nvPr/>
        </p:nvSpPr>
        <p:spPr>
          <a:xfrm>
            <a:off x="496366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19" name="object 270">
            <a:extLst>
              <a:ext uri="{FF2B5EF4-FFF2-40B4-BE49-F238E27FC236}">
                <a16:creationId xmlns:a16="http://schemas.microsoft.com/office/drawing/2014/main" id="{6DCFDBE6-1F1A-B24E-B742-F311DB8EC28A}"/>
              </a:ext>
            </a:extLst>
          </p:cNvPr>
          <p:cNvSpPr/>
          <p:nvPr/>
        </p:nvSpPr>
        <p:spPr>
          <a:xfrm>
            <a:off x="5021579"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20" name="object 271">
            <a:extLst>
              <a:ext uri="{FF2B5EF4-FFF2-40B4-BE49-F238E27FC236}">
                <a16:creationId xmlns:a16="http://schemas.microsoft.com/office/drawing/2014/main" id="{448B6AFA-A8E0-2347-B879-EBC3EA8661CB}"/>
              </a:ext>
            </a:extLst>
          </p:cNvPr>
          <p:cNvSpPr/>
          <p:nvPr/>
        </p:nvSpPr>
        <p:spPr>
          <a:xfrm>
            <a:off x="5079492"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21" name="object 272">
            <a:extLst>
              <a:ext uri="{FF2B5EF4-FFF2-40B4-BE49-F238E27FC236}">
                <a16:creationId xmlns:a16="http://schemas.microsoft.com/office/drawing/2014/main" id="{02584EEF-C744-294F-8392-1BE958583589}"/>
              </a:ext>
            </a:extLst>
          </p:cNvPr>
          <p:cNvSpPr/>
          <p:nvPr/>
        </p:nvSpPr>
        <p:spPr>
          <a:xfrm>
            <a:off x="5138928"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22" name="object 273">
            <a:extLst>
              <a:ext uri="{FF2B5EF4-FFF2-40B4-BE49-F238E27FC236}">
                <a16:creationId xmlns:a16="http://schemas.microsoft.com/office/drawing/2014/main" id="{CA5947F5-CAB3-8B48-92CB-4FF9A160E62C}"/>
              </a:ext>
            </a:extLst>
          </p:cNvPr>
          <p:cNvSpPr/>
          <p:nvPr/>
        </p:nvSpPr>
        <p:spPr>
          <a:xfrm>
            <a:off x="5196839"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23" name="object 274">
            <a:extLst>
              <a:ext uri="{FF2B5EF4-FFF2-40B4-BE49-F238E27FC236}">
                <a16:creationId xmlns:a16="http://schemas.microsoft.com/office/drawing/2014/main" id="{E5C95100-D328-624F-82F9-778F18473535}"/>
              </a:ext>
            </a:extLst>
          </p:cNvPr>
          <p:cNvSpPr/>
          <p:nvPr/>
        </p:nvSpPr>
        <p:spPr>
          <a:xfrm>
            <a:off x="5254752"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24" name="object 275">
            <a:extLst>
              <a:ext uri="{FF2B5EF4-FFF2-40B4-BE49-F238E27FC236}">
                <a16:creationId xmlns:a16="http://schemas.microsoft.com/office/drawing/2014/main" id="{3E66B9A0-1072-564F-B3C4-15FFFB1B78C5}"/>
              </a:ext>
            </a:extLst>
          </p:cNvPr>
          <p:cNvSpPr/>
          <p:nvPr/>
        </p:nvSpPr>
        <p:spPr>
          <a:xfrm>
            <a:off x="5314188"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25" name="object 276">
            <a:extLst>
              <a:ext uri="{FF2B5EF4-FFF2-40B4-BE49-F238E27FC236}">
                <a16:creationId xmlns:a16="http://schemas.microsoft.com/office/drawing/2014/main" id="{3523DDD1-5849-684E-B7A2-A5A9760BD900}"/>
              </a:ext>
            </a:extLst>
          </p:cNvPr>
          <p:cNvSpPr/>
          <p:nvPr/>
        </p:nvSpPr>
        <p:spPr>
          <a:xfrm>
            <a:off x="5372100"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26" name="object 277">
            <a:extLst>
              <a:ext uri="{FF2B5EF4-FFF2-40B4-BE49-F238E27FC236}">
                <a16:creationId xmlns:a16="http://schemas.microsoft.com/office/drawing/2014/main" id="{7589E2E2-5B12-CD49-B946-B5D06DD09193}"/>
              </a:ext>
            </a:extLst>
          </p:cNvPr>
          <p:cNvSpPr/>
          <p:nvPr/>
        </p:nvSpPr>
        <p:spPr>
          <a:xfrm>
            <a:off x="5431535" y="48699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327" name="object 278">
            <a:extLst>
              <a:ext uri="{FF2B5EF4-FFF2-40B4-BE49-F238E27FC236}">
                <a16:creationId xmlns:a16="http://schemas.microsoft.com/office/drawing/2014/main" id="{5B7FC008-63FB-A94B-8312-02B68FB3E0EF}"/>
              </a:ext>
            </a:extLst>
          </p:cNvPr>
          <p:cNvSpPr/>
          <p:nvPr/>
        </p:nvSpPr>
        <p:spPr>
          <a:xfrm>
            <a:off x="548944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28" name="object 279">
            <a:extLst>
              <a:ext uri="{FF2B5EF4-FFF2-40B4-BE49-F238E27FC236}">
                <a16:creationId xmlns:a16="http://schemas.microsoft.com/office/drawing/2014/main" id="{4745B439-5AA1-0247-A1BF-C115FCFD0255}"/>
              </a:ext>
            </a:extLst>
          </p:cNvPr>
          <p:cNvSpPr/>
          <p:nvPr/>
        </p:nvSpPr>
        <p:spPr>
          <a:xfrm>
            <a:off x="5547360"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29" name="object 280">
            <a:extLst>
              <a:ext uri="{FF2B5EF4-FFF2-40B4-BE49-F238E27FC236}">
                <a16:creationId xmlns:a16="http://schemas.microsoft.com/office/drawing/2014/main" id="{9330AB11-BA08-B449-A762-5B1E02E83F2C}"/>
              </a:ext>
            </a:extLst>
          </p:cNvPr>
          <p:cNvSpPr/>
          <p:nvPr/>
        </p:nvSpPr>
        <p:spPr>
          <a:xfrm>
            <a:off x="5606796"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30" name="object 281">
            <a:extLst>
              <a:ext uri="{FF2B5EF4-FFF2-40B4-BE49-F238E27FC236}">
                <a16:creationId xmlns:a16="http://schemas.microsoft.com/office/drawing/2014/main" id="{A7CF727D-2B0E-D946-8B6B-203D20AC2C2C}"/>
              </a:ext>
            </a:extLst>
          </p:cNvPr>
          <p:cNvSpPr/>
          <p:nvPr/>
        </p:nvSpPr>
        <p:spPr>
          <a:xfrm>
            <a:off x="566470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31" name="object 282">
            <a:extLst>
              <a:ext uri="{FF2B5EF4-FFF2-40B4-BE49-F238E27FC236}">
                <a16:creationId xmlns:a16="http://schemas.microsoft.com/office/drawing/2014/main" id="{2F3BDE7E-5A58-7E42-8AFD-E17F81254D3B}"/>
              </a:ext>
            </a:extLst>
          </p:cNvPr>
          <p:cNvSpPr/>
          <p:nvPr/>
        </p:nvSpPr>
        <p:spPr>
          <a:xfrm>
            <a:off x="5722620"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32" name="object 283">
            <a:extLst>
              <a:ext uri="{FF2B5EF4-FFF2-40B4-BE49-F238E27FC236}">
                <a16:creationId xmlns:a16="http://schemas.microsoft.com/office/drawing/2014/main" id="{1577DB9D-4842-8140-8F9A-26FD1EE686CD}"/>
              </a:ext>
            </a:extLst>
          </p:cNvPr>
          <p:cNvSpPr/>
          <p:nvPr/>
        </p:nvSpPr>
        <p:spPr>
          <a:xfrm>
            <a:off x="5782055"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33" name="object 284">
            <a:extLst>
              <a:ext uri="{FF2B5EF4-FFF2-40B4-BE49-F238E27FC236}">
                <a16:creationId xmlns:a16="http://schemas.microsoft.com/office/drawing/2014/main" id="{5044C9C4-EA42-C143-ACA7-567E04F218A0}"/>
              </a:ext>
            </a:extLst>
          </p:cNvPr>
          <p:cNvSpPr/>
          <p:nvPr/>
        </p:nvSpPr>
        <p:spPr>
          <a:xfrm>
            <a:off x="583996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34" name="object 285">
            <a:extLst>
              <a:ext uri="{FF2B5EF4-FFF2-40B4-BE49-F238E27FC236}">
                <a16:creationId xmlns:a16="http://schemas.microsoft.com/office/drawing/2014/main" id="{CD66EA05-3032-E24A-905D-F5DC4E969343}"/>
              </a:ext>
            </a:extLst>
          </p:cNvPr>
          <p:cNvSpPr/>
          <p:nvPr/>
        </p:nvSpPr>
        <p:spPr>
          <a:xfrm>
            <a:off x="5897879"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35" name="object 286">
            <a:extLst>
              <a:ext uri="{FF2B5EF4-FFF2-40B4-BE49-F238E27FC236}">
                <a16:creationId xmlns:a16="http://schemas.microsoft.com/office/drawing/2014/main" id="{94546059-B6A6-9C41-99A4-3E6EDE9806A7}"/>
              </a:ext>
            </a:extLst>
          </p:cNvPr>
          <p:cNvSpPr/>
          <p:nvPr/>
        </p:nvSpPr>
        <p:spPr>
          <a:xfrm>
            <a:off x="5957315"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36" name="object 287">
            <a:extLst>
              <a:ext uri="{FF2B5EF4-FFF2-40B4-BE49-F238E27FC236}">
                <a16:creationId xmlns:a16="http://schemas.microsoft.com/office/drawing/2014/main" id="{9D3F016C-B069-5E4E-A1CB-02B9D077E40A}"/>
              </a:ext>
            </a:extLst>
          </p:cNvPr>
          <p:cNvSpPr/>
          <p:nvPr/>
        </p:nvSpPr>
        <p:spPr>
          <a:xfrm>
            <a:off x="6015228"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37" name="object 288">
            <a:extLst>
              <a:ext uri="{FF2B5EF4-FFF2-40B4-BE49-F238E27FC236}">
                <a16:creationId xmlns:a16="http://schemas.microsoft.com/office/drawing/2014/main" id="{7B44A0B4-D521-7C4F-A811-A0FA6799E4B1}"/>
              </a:ext>
            </a:extLst>
          </p:cNvPr>
          <p:cNvSpPr/>
          <p:nvPr/>
        </p:nvSpPr>
        <p:spPr>
          <a:xfrm>
            <a:off x="6074664" y="48699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338" name="object 289">
            <a:extLst>
              <a:ext uri="{FF2B5EF4-FFF2-40B4-BE49-F238E27FC236}">
                <a16:creationId xmlns:a16="http://schemas.microsoft.com/office/drawing/2014/main" id="{C3AFB344-5D86-6C45-962C-C76C0398DB88}"/>
              </a:ext>
            </a:extLst>
          </p:cNvPr>
          <p:cNvSpPr/>
          <p:nvPr/>
        </p:nvSpPr>
        <p:spPr>
          <a:xfrm>
            <a:off x="6132576"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39" name="object 290">
            <a:extLst>
              <a:ext uri="{FF2B5EF4-FFF2-40B4-BE49-F238E27FC236}">
                <a16:creationId xmlns:a16="http://schemas.microsoft.com/office/drawing/2014/main" id="{5A9C23A2-9C20-BA4D-A6EE-0C65999BD763}"/>
              </a:ext>
            </a:extLst>
          </p:cNvPr>
          <p:cNvSpPr/>
          <p:nvPr/>
        </p:nvSpPr>
        <p:spPr>
          <a:xfrm>
            <a:off x="6190488"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40" name="object 291">
            <a:extLst>
              <a:ext uri="{FF2B5EF4-FFF2-40B4-BE49-F238E27FC236}">
                <a16:creationId xmlns:a16="http://schemas.microsoft.com/office/drawing/2014/main" id="{E70AD7BB-AE4C-CD49-B568-80C30BC049CE}"/>
              </a:ext>
            </a:extLst>
          </p:cNvPr>
          <p:cNvSpPr/>
          <p:nvPr/>
        </p:nvSpPr>
        <p:spPr>
          <a:xfrm>
            <a:off x="624992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41" name="object 292">
            <a:extLst>
              <a:ext uri="{FF2B5EF4-FFF2-40B4-BE49-F238E27FC236}">
                <a16:creationId xmlns:a16="http://schemas.microsoft.com/office/drawing/2014/main" id="{7433F66C-2295-FE4F-A510-7BB9140628BF}"/>
              </a:ext>
            </a:extLst>
          </p:cNvPr>
          <p:cNvSpPr/>
          <p:nvPr/>
        </p:nvSpPr>
        <p:spPr>
          <a:xfrm>
            <a:off x="6307835"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42" name="object 293">
            <a:extLst>
              <a:ext uri="{FF2B5EF4-FFF2-40B4-BE49-F238E27FC236}">
                <a16:creationId xmlns:a16="http://schemas.microsoft.com/office/drawing/2014/main" id="{33B0B45D-F23B-4745-95E8-7C9183CFFD12}"/>
              </a:ext>
            </a:extLst>
          </p:cNvPr>
          <p:cNvSpPr/>
          <p:nvPr/>
        </p:nvSpPr>
        <p:spPr>
          <a:xfrm>
            <a:off x="636574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43" name="object 294">
            <a:extLst>
              <a:ext uri="{FF2B5EF4-FFF2-40B4-BE49-F238E27FC236}">
                <a16:creationId xmlns:a16="http://schemas.microsoft.com/office/drawing/2014/main" id="{87CCCB37-EFB2-D143-B96B-9817A5CCE6F8}"/>
              </a:ext>
            </a:extLst>
          </p:cNvPr>
          <p:cNvSpPr/>
          <p:nvPr/>
        </p:nvSpPr>
        <p:spPr>
          <a:xfrm>
            <a:off x="6425184"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44" name="object 295">
            <a:extLst>
              <a:ext uri="{FF2B5EF4-FFF2-40B4-BE49-F238E27FC236}">
                <a16:creationId xmlns:a16="http://schemas.microsoft.com/office/drawing/2014/main" id="{F191E30F-B6FF-3A4D-A7F2-896904AFE465}"/>
              </a:ext>
            </a:extLst>
          </p:cNvPr>
          <p:cNvSpPr/>
          <p:nvPr/>
        </p:nvSpPr>
        <p:spPr>
          <a:xfrm>
            <a:off x="6483096"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45" name="object 296">
            <a:extLst>
              <a:ext uri="{FF2B5EF4-FFF2-40B4-BE49-F238E27FC236}">
                <a16:creationId xmlns:a16="http://schemas.microsoft.com/office/drawing/2014/main" id="{69DF50E4-A32A-A744-B399-4BB719012404}"/>
              </a:ext>
            </a:extLst>
          </p:cNvPr>
          <p:cNvSpPr/>
          <p:nvPr/>
        </p:nvSpPr>
        <p:spPr>
          <a:xfrm>
            <a:off x="6542532" y="4869941"/>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346" name="object 297">
            <a:extLst>
              <a:ext uri="{FF2B5EF4-FFF2-40B4-BE49-F238E27FC236}">
                <a16:creationId xmlns:a16="http://schemas.microsoft.com/office/drawing/2014/main" id="{225EA95F-8142-EF4F-9FC8-924FCC542879}"/>
              </a:ext>
            </a:extLst>
          </p:cNvPr>
          <p:cNvSpPr/>
          <p:nvPr/>
        </p:nvSpPr>
        <p:spPr>
          <a:xfrm>
            <a:off x="6600444"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47" name="object 298">
            <a:extLst>
              <a:ext uri="{FF2B5EF4-FFF2-40B4-BE49-F238E27FC236}">
                <a16:creationId xmlns:a16="http://schemas.microsoft.com/office/drawing/2014/main" id="{12BF2F6E-A97B-D246-AEA1-70348A11E5C1}"/>
              </a:ext>
            </a:extLst>
          </p:cNvPr>
          <p:cNvSpPr/>
          <p:nvPr/>
        </p:nvSpPr>
        <p:spPr>
          <a:xfrm>
            <a:off x="6658355"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48" name="object 299">
            <a:extLst>
              <a:ext uri="{FF2B5EF4-FFF2-40B4-BE49-F238E27FC236}">
                <a16:creationId xmlns:a16="http://schemas.microsoft.com/office/drawing/2014/main" id="{AD3D36B8-C3ED-9B45-B1D3-F7B16CACA2BE}"/>
              </a:ext>
            </a:extLst>
          </p:cNvPr>
          <p:cNvSpPr/>
          <p:nvPr/>
        </p:nvSpPr>
        <p:spPr>
          <a:xfrm>
            <a:off x="6717792"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49" name="object 300">
            <a:extLst>
              <a:ext uri="{FF2B5EF4-FFF2-40B4-BE49-F238E27FC236}">
                <a16:creationId xmlns:a16="http://schemas.microsoft.com/office/drawing/2014/main" id="{E8A862D0-CFE7-BD4D-BC83-B6F3137A328B}"/>
              </a:ext>
            </a:extLst>
          </p:cNvPr>
          <p:cNvSpPr/>
          <p:nvPr/>
        </p:nvSpPr>
        <p:spPr>
          <a:xfrm>
            <a:off x="677570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50" name="object 301">
            <a:extLst>
              <a:ext uri="{FF2B5EF4-FFF2-40B4-BE49-F238E27FC236}">
                <a16:creationId xmlns:a16="http://schemas.microsoft.com/office/drawing/2014/main" id="{36699E9E-F401-4E4B-ACC1-2B887C702DFF}"/>
              </a:ext>
            </a:extLst>
          </p:cNvPr>
          <p:cNvSpPr/>
          <p:nvPr/>
        </p:nvSpPr>
        <p:spPr>
          <a:xfrm>
            <a:off x="6833616"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51" name="object 302">
            <a:extLst>
              <a:ext uri="{FF2B5EF4-FFF2-40B4-BE49-F238E27FC236}">
                <a16:creationId xmlns:a16="http://schemas.microsoft.com/office/drawing/2014/main" id="{3899C4A4-CD00-FB4E-9F6D-6BAE4BAB3CA9}"/>
              </a:ext>
            </a:extLst>
          </p:cNvPr>
          <p:cNvSpPr/>
          <p:nvPr/>
        </p:nvSpPr>
        <p:spPr>
          <a:xfrm>
            <a:off x="6893052"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52" name="object 303">
            <a:extLst>
              <a:ext uri="{FF2B5EF4-FFF2-40B4-BE49-F238E27FC236}">
                <a16:creationId xmlns:a16="http://schemas.microsoft.com/office/drawing/2014/main" id="{DF2520C8-FB50-E047-9D1E-B8399810C8E0}"/>
              </a:ext>
            </a:extLst>
          </p:cNvPr>
          <p:cNvSpPr/>
          <p:nvPr/>
        </p:nvSpPr>
        <p:spPr>
          <a:xfrm>
            <a:off x="6950964"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53" name="object 304">
            <a:extLst>
              <a:ext uri="{FF2B5EF4-FFF2-40B4-BE49-F238E27FC236}">
                <a16:creationId xmlns:a16="http://schemas.microsoft.com/office/drawing/2014/main" id="{A5EDD97E-4D67-7D4F-842F-A44D2D4B5070}"/>
              </a:ext>
            </a:extLst>
          </p:cNvPr>
          <p:cNvSpPr/>
          <p:nvPr/>
        </p:nvSpPr>
        <p:spPr>
          <a:xfrm>
            <a:off x="7008876"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54" name="object 305">
            <a:extLst>
              <a:ext uri="{FF2B5EF4-FFF2-40B4-BE49-F238E27FC236}">
                <a16:creationId xmlns:a16="http://schemas.microsoft.com/office/drawing/2014/main" id="{612E93B5-2BED-AE47-BCCA-8CCA568455FC}"/>
              </a:ext>
            </a:extLst>
          </p:cNvPr>
          <p:cNvSpPr/>
          <p:nvPr/>
        </p:nvSpPr>
        <p:spPr>
          <a:xfrm>
            <a:off x="7068311"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55" name="object 306">
            <a:extLst>
              <a:ext uri="{FF2B5EF4-FFF2-40B4-BE49-F238E27FC236}">
                <a16:creationId xmlns:a16="http://schemas.microsoft.com/office/drawing/2014/main" id="{83DFCAF7-AA32-F948-84A0-14F5258514A7}"/>
              </a:ext>
            </a:extLst>
          </p:cNvPr>
          <p:cNvSpPr/>
          <p:nvPr/>
        </p:nvSpPr>
        <p:spPr>
          <a:xfrm>
            <a:off x="712622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56" name="object 307">
            <a:extLst>
              <a:ext uri="{FF2B5EF4-FFF2-40B4-BE49-F238E27FC236}">
                <a16:creationId xmlns:a16="http://schemas.microsoft.com/office/drawing/2014/main" id="{EDC5680E-B081-8944-B5C5-8CBD13CF31E7}"/>
              </a:ext>
            </a:extLst>
          </p:cNvPr>
          <p:cNvSpPr/>
          <p:nvPr/>
        </p:nvSpPr>
        <p:spPr>
          <a:xfrm>
            <a:off x="7185659" y="4869941"/>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357" name="object 308">
            <a:extLst>
              <a:ext uri="{FF2B5EF4-FFF2-40B4-BE49-F238E27FC236}">
                <a16:creationId xmlns:a16="http://schemas.microsoft.com/office/drawing/2014/main" id="{E2196F1E-61A8-A443-A019-57671AEEA080}"/>
              </a:ext>
            </a:extLst>
          </p:cNvPr>
          <p:cNvSpPr/>
          <p:nvPr/>
        </p:nvSpPr>
        <p:spPr>
          <a:xfrm>
            <a:off x="7243571"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58" name="object 309">
            <a:extLst>
              <a:ext uri="{FF2B5EF4-FFF2-40B4-BE49-F238E27FC236}">
                <a16:creationId xmlns:a16="http://schemas.microsoft.com/office/drawing/2014/main" id="{6D4315CB-CE55-4B4F-90C1-5DF7555CCB47}"/>
              </a:ext>
            </a:extLst>
          </p:cNvPr>
          <p:cNvSpPr/>
          <p:nvPr/>
        </p:nvSpPr>
        <p:spPr>
          <a:xfrm>
            <a:off x="730148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59" name="object 310">
            <a:extLst>
              <a:ext uri="{FF2B5EF4-FFF2-40B4-BE49-F238E27FC236}">
                <a16:creationId xmlns:a16="http://schemas.microsoft.com/office/drawing/2014/main" id="{99C47AE0-7E9D-3B45-B33F-96F39C434DF9}"/>
              </a:ext>
            </a:extLst>
          </p:cNvPr>
          <p:cNvSpPr/>
          <p:nvPr/>
        </p:nvSpPr>
        <p:spPr>
          <a:xfrm>
            <a:off x="7360919"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60" name="object 311">
            <a:extLst>
              <a:ext uri="{FF2B5EF4-FFF2-40B4-BE49-F238E27FC236}">
                <a16:creationId xmlns:a16="http://schemas.microsoft.com/office/drawing/2014/main" id="{C4E8890F-17F8-DD48-A2C6-FA9B07B94E97}"/>
              </a:ext>
            </a:extLst>
          </p:cNvPr>
          <p:cNvSpPr/>
          <p:nvPr/>
        </p:nvSpPr>
        <p:spPr>
          <a:xfrm>
            <a:off x="7418832"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61" name="object 312">
            <a:extLst>
              <a:ext uri="{FF2B5EF4-FFF2-40B4-BE49-F238E27FC236}">
                <a16:creationId xmlns:a16="http://schemas.microsoft.com/office/drawing/2014/main" id="{9025D2CA-2DEF-684F-8D05-F2CF168E44D8}"/>
              </a:ext>
            </a:extLst>
          </p:cNvPr>
          <p:cNvSpPr/>
          <p:nvPr/>
        </p:nvSpPr>
        <p:spPr>
          <a:xfrm>
            <a:off x="7476744"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62" name="object 313">
            <a:extLst>
              <a:ext uri="{FF2B5EF4-FFF2-40B4-BE49-F238E27FC236}">
                <a16:creationId xmlns:a16="http://schemas.microsoft.com/office/drawing/2014/main" id="{ACFDFDB3-D599-FA41-98BE-90301D734898}"/>
              </a:ext>
            </a:extLst>
          </p:cNvPr>
          <p:cNvSpPr/>
          <p:nvPr/>
        </p:nvSpPr>
        <p:spPr>
          <a:xfrm>
            <a:off x="7536180"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63" name="object 314">
            <a:extLst>
              <a:ext uri="{FF2B5EF4-FFF2-40B4-BE49-F238E27FC236}">
                <a16:creationId xmlns:a16="http://schemas.microsoft.com/office/drawing/2014/main" id="{66BF3F8C-77B2-F841-A07C-2D2643323C24}"/>
              </a:ext>
            </a:extLst>
          </p:cNvPr>
          <p:cNvSpPr/>
          <p:nvPr/>
        </p:nvSpPr>
        <p:spPr>
          <a:xfrm>
            <a:off x="7594092"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64" name="object 315">
            <a:extLst>
              <a:ext uri="{FF2B5EF4-FFF2-40B4-BE49-F238E27FC236}">
                <a16:creationId xmlns:a16="http://schemas.microsoft.com/office/drawing/2014/main" id="{E605A1DE-2818-6E40-9579-8E0BE0F59F81}"/>
              </a:ext>
            </a:extLst>
          </p:cNvPr>
          <p:cNvSpPr/>
          <p:nvPr/>
        </p:nvSpPr>
        <p:spPr>
          <a:xfrm>
            <a:off x="765200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65" name="object 316">
            <a:extLst>
              <a:ext uri="{FF2B5EF4-FFF2-40B4-BE49-F238E27FC236}">
                <a16:creationId xmlns:a16="http://schemas.microsoft.com/office/drawing/2014/main" id="{5E2102E4-FA31-6F49-A666-396019DC332B}"/>
              </a:ext>
            </a:extLst>
          </p:cNvPr>
          <p:cNvSpPr/>
          <p:nvPr/>
        </p:nvSpPr>
        <p:spPr>
          <a:xfrm>
            <a:off x="7711440" y="4869941"/>
            <a:ext cx="15240" cy="0"/>
          </a:xfrm>
          <a:custGeom>
            <a:avLst/>
            <a:gdLst/>
            <a:ahLst/>
            <a:cxnLst/>
            <a:rect l="l" t="t" r="r" b="b"/>
            <a:pathLst>
              <a:path w="15240">
                <a:moveTo>
                  <a:pt x="0" y="0"/>
                </a:moveTo>
                <a:lnTo>
                  <a:pt x="15240" y="0"/>
                </a:lnTo>
              </a:path>
            </a:pathLst>
          </a:custGeom>
          <a:ln w="7619">
            <a:solidFill>
              <a:srgbClr val="D8D8D8"/>
            </a:solidFill>
          </a:ln>
        </p:spPr>
        <p:txBody>
          <a:bodyPr wrap="square" lIns="0" tIns="0" rIns="0" bIns="0" rtlCol="0"/>
          <a:lstStyle/>
          <a:p>
            <a:endParaRPr/>
          </a:p>
        </p:txBody>
      </p:sp>
      <p:sp>
        <p:nvSpPr>
          <p:cNvPr id="1366" name="object 317">
            <a:extLst>
              <a:ext uri="{FF2B5EF4-FFF2-40B4-BE49-F238E27FC236}">
                <a16:creationId xmlns:a16="http://schemas.microsoft.com/office/drawing/2014/main" id="{CD6BAA45-5051-4F4C-8C29-828AA51D2F61}"/>
              </a:ext>
            </a:extLst>
          </p:cNvPr>
          <p:cNvSpPr/>
          <p:nvPr/>
        </p:nvSpPr>
        <p:spPr>
          <a:xfrm>
            <a:off x="3267455"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67" name="object 318">
            <a:extLst>
              <a:ext uri="{FF2B5EF4-FFF2-40B4-BE49-F238E27FC236}">
                <a16:creationId xmlns:a16="http://schemas.microsoft.com/office/drawing/2014/main" id="{D615217C-8868-D946-8D00-14D7AE60E805}"/>
              </a:ext>
            </a:extLst>
          </p:cNvPr>
          <p:cNvSpPr/>
          <p:nvPr/>
        </p:nvSpPr>
        <p:spPr>
          <a:xfrm>
            <a:off x="332536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68" name="object 319">
            <a:extLst>
              <a:ext uri="{FF2B5EF4-FFF2-40B4-BE49-F238E27FC236}">
                <a16:creationId xmlns:a16="http://schemas.microsoft.com/office/drawing/2014/main" id="{A3325A87-4D58-844B-8615-5D6A9B2A81DB}"/>
              </a:ext>
            </a:extLst>
          </p:cNvPr>
          <p:cNvSpPr/>
          <p:nvPr/>
        </p:nvSpPr>
        <p:spPr>
          <a:xfrm>
            <a:off x="338480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69" name="object 320">
            <a:extLst>
              <a:ext uri="{FF2B5EF4-FFF2-40B4-BE49-F238E27FC236}">
                <a16:creationId xmlns:a16="http://schemas.microsoft.com/office/drawing/2014/main" id="{46B501F9-38DB-8345-BD7B-F1099ED0E404}"/>
              </a:ext>
            </a:extLst>
          </p:cNvPr>
          <p:cNvSpPr/>
          <p:nvPr/>
        </p:nvSpPr>
        <p:spPr>
          <a:xfrm>
            <a:off x="3442715"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70" name="object 321">
            <a:extLst>
              <a:ext uri="{FF2B5EF4-FFF2-40B4-BE49-F238E27FC236}">
                <a16:creationId xmlns:a16="http://schemas.microsoft.com/office/drawing/2014/main" id="{3C7B1EB5-33A1-724A-8A50-72CFBDF7E802}"/>
              </a:ext>
            </a:extLst>
          </p:cNvPr>
          <p:cNvSpPr/>
          <p:nvPr/>
        </p:nvSpPr>
        <p:spPr>
          <a:xfrm>
            <a:off x="350062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71" name="object 322">
            <a:extLst>
              <a:ext uri="{FF2B5EF4-FFF2-40B4-BE49-F238E27FC236}">
                <a16:creationId xmlns:a16="http://schemas.microsoft.com/office/drawing/2014/main" id="{5DC945F5-46AF-7B4D-A18B-843EF9B2EC3A}"/>
              </a:ext>
            </a:extLst>
          </p:cNvPr>
          <p:cNvSpPr/>
          <p:nvPr/>
        </p:nvSpPr>
        <p:spPr>
          <a:xfrm>
            <a:off x="3560064"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72" name="object 323">
            <a:extLst>
              <a:ext uri="{FF2B5EF4-FFF2-40B4-BE49-F238E27FC236}">
                <a16:creationId xmlns:a16="http://schemas.microsoft.com/office/drawing/2014/main" id="{200C27F2-0EAE-DB47-90DB-302265982260}"/>
              </a:ext>
            </a:extLst>
          </p:cNvPr>
          <p:cNvSpPr/>
          <p:nvPr/>
        </p:nvSpPr>
        <p:spPr>
          <a:xfrm>
            <a:off x="3617976"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73" name="object 324">
            <a:extLst>
              <a:ext uri="{FF2B5EF4-FFF2-40B4-BE49-F238E27FC236}">
                <a16:creationId xmlns:a16="http://schemas.microsoft.com/office/drawing/2014/main" id="{B170B8D3-5D01-5345-9900-62246BA88ED3}"/>
              </a:ext>
            </a:extLst>
          </p:cNvPr>
          <p:cNvSpPr/>
          <p:nvPr/>
        </p:nvSpPr>
        <p:spPr>
          <a:xfrm>
            <a:off x="3677411" y="4525517"/>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1374" name="object 325">
            <a:extLst>
              <a:ext uri="{FF2B5EF4-FFF2-40B4-BE49-F238E27FC236}">
                <a16:creationId xmlns:a16="http://schemas.microsoft.com/office/drawing/2014/main" id="{591B2D60-1DB9-DA40-A063-079B14A94487}"/>
              </a:ext>
            </a:extLst>
          </p:cNvPr>
          <p:cNvSpPr/>
          <p:nvPr/>
        </p:nvSpPr>
        <p:spPr>
          <a:xfrm>
            <a:off x="3735323"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75" name="object 326">
            <a:extLst>
              <a:ext uri="{FF2B5EF4-FFF2-40B4-BE49-F238E27FC236}">
                <a16:creationId xmlns:a16="http://schemas.microsoft.com/office/drawing/2014/main" id="{2B99BC58-E801-D640-8DC6-47D2B1C4374F}"/>
              </a:ext>
            </a:extLst>
          </p:cNvPr>
          <p:cNvSpPr/>
          <p:nvPr/>
        </p:nvSpPr>
        <p:spPr>
          <a:xfrm>
            <a:off x="3793235"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76" name="object 327">
            <a:extLst>
              <a:ext uri="{FF2B5EF4-FFF2-40B4-BE49-F238E27FC236}">
                <a16:creationId xmlns:a16="http://schemas.microsoft.com/office/drawing/2014/main" id="{015AA96A-6CB6-5B48-9BFF-63A4FBEB35FF}"/>
              </a:ext>
            </a:extLst>
          </p:cNvPr>
          <p:cNvSpPr/>
          <p:nvPr/>
        </p:nvSpPr>
        <p:spPr>
          <a:xfrm>
            <a:off x="3852672"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77" name="object 328">
            <a:extLst>
              <a:ext uri="{FF2B5EF4-FFF2-40B4-BE49-F238E27FC236}">
                <a16:creationId xmlns:a16="http://schemas.microsoft.com/office/drawing/2014/main" id="{ABF2E352-CE7A-7141-A606-86074C1F0C96}"/>
              </a:ext>
            </a:extLst>
          </p:cNvPr>
          <p:cNvSpPr/>
          <p:nvPr/>
        </p:nvSpPr>
        <p:spPr>
          <a:xfrm>
            <a:off x="3910584"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78" name="object 329">
            <a:extLst>
              <a:ext uri="{FF2B5EF4-FFF2-40B4-BE49-F238E27FC236}">
                <a16:creationId xmlns:a16="http://schemas.microsoft.com/office/drawing/2014/main" id="{C5192462-DC3F-0340-BB19-42ED127B843E}"/>
              </a:ext>
            </a:extLst>
          </p:cNvPr>
          <p:cNvSpPr/>
          <p:nvPr/>
        </p:nvSpPr>
        <p:spPr>
          <a:xfrm>
            <a:off x="3968496"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79" name="object 330">
            <a:extLst>
              <a:ext uri="{FF2B5EF4-FFF2-40B4-BE49-F238E27FC236}">
                <a16:creationId xmlns:a16="http://schemas.microsoft.com/office/drawing/2014/main" id="{358694D6-BB9C-DD49-91F2-B3CA85562480}"/>
              </a:ext>
            </a:extLst>
          </p:cNvPr>
          <p:cNvSpPr/>
          <p:nvPr/>
        </p:nvSpPr>
        <p:spPr>
          <a:xfrm>
            <a:off x="4027932"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80" name="object 331">
            <a:extLst>
              <a:ext uri="{FF2B5EF4-FFF2-40B4-BE49-F238E27FC236}">
                <a16:creationId xmlns:a16="http://schemas.microsoft.com/office/drawing/2014/main" id="{ED622657-BEF8-D141-9767-05DA5EBD015F}"/>
              </a:ext>
            </a:extLst>
          </p:cNvPr>
          <p:cNvSpPr/>
          <p:nvPr/>
        </p:nvSpPr>
        <p:spPr>
          <a:xfrm>
            <a:off x="4085844"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81" name="object 332">
            <a:extLst>
              <a:ext uri="{FF2B5EF4-FFF2-40B4-BE49-F238E27FC236}">
                <a16:creationId xmlns:a16="http://schemas.microsoft.com/office/drawing/2014/main" id="{8C5C3DB5-E152-B448-AB4F-7703DE3678F9}"/>
              </a:ext>
            </a:extLst>
          </p:cNvPr>
          <p:cNvSpPr/>
          <p:nvPr/>
        </p:nvSpPr>
        <p:spPr>
          <a:xfrm>
            <a:off x="4143755"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82" name="object 333">
            <a:extLst>
              <a:ext uri="{FF2B5EF4-FFF2-40B4-BE49-F238E27FC236}">
                <a16:creationId xmlns:a16="http://schemas.microsoft.com/office/drawing/2014/main" id="{12AA37FD-F97E-244D-A05B-CF57114B233C}"/>
              </a:ext>
            </a:extLst>
          </p:cNvPr>
          <p:cNvSpPr/>
          <p:nvPr/>
        </p:nvSpPr>
        <p:spPr>
          <a:xfrm>
            <a:off x="4203191"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83" name="object 334">
            <a:extLst>
              <a:ext uri="{FF2B5EF4-FFF2-40B4-BE49-F238E27FC236}">
                <a16:creationId xmlns:a16="http://schemas.microsoft.com/office/drawing/2014/main" id="{784B0DEB-38FD-1B45-9FFD-1A7DF8AB15DE}"/>
              </a:ext>
            </a:extLst>
          </p:cNvPr>
          <p:cNvSpPr/>
          <p:nvPr/>
        </p:nvSpPr>
        <p:spPr>
          <a:xfrm>
            <a:off x="426110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84" name="object 335">
            <a:extLst>
              <a:ext uri="{FF2B5EF4-FFF2-40B4-BE49-F238E27FC236}">
                <a16:creationId xmlns:a16="http://schemas.microsoft.com/office/drawing/2014/main" id="{B016A41D-36D2-D848-ABA8-15EE63845764}"/>
              </a:ext>
            </a:extLst>
          </p:cNvPr>
          <p:cNvSpPr/>
          <p:nvPr/>
        </p:nvSpPr>
        <p:spPr>
          <a:xfrm>
            <a:off x="4320540" y="45255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385" name="object 336">
            <a:extLst>
              <a:ext uri="{FF2B5EF4-FFF2-40B4-BE49-F238E27FC236}">
                <a16:creationId xmlns:a16="http://schemas.microsoft.com/office/drawing/2014/main" id="{508E3CE3-26BE-5641-ACC1-818A00E8F54C}"/>
              </a:ext>
            </a:extLst>
          </p:cNvPr>
          <p:cNvSpPr/>
          <p:nvPr/>
        </p:nvSpPr>
        <p:spPr>
          <a:xfrm>
            <a:off x="4378452"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86" name="object 337">
            <a:extLst>
              <a:ext uri="{FF2B5EF4-FFF2-40B4-BE49-F238E27FC236}">
                <a16:creationId xmlns:a16="http://schemas.microsoft.com/office/drawing/2014/main" id="{EAAD0F79-7AA1-2B47-9A03-ABD28ECFA3D2}"/>
              </a:ext>
            </a:extLst>
          </p:cNvPr>
          <p:cNvSpPr/>
          <p:nvPr/>
        </p:nvSpPr>
        <p:spPr>
          <a:xfrm>
            <a:off x="4436364"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87" name="object 338">
            <a:extLst>
              <a:ext uri="{FF2B5EF4-FFF2-40B4-BE49-F238E27FC236}">
                <a16:creationId xmlns:a16="http://schemas.microsoft.com/office/drawing/2014/main" id="{0ABC2EDD-9C70-5D40-8B3E-7340449B72EF}"/>
              </a:ext>
            </a:extLst>
          </p:cNvPr>
          <p:cNvSpPr/>
          <p:nvPr/>
        </p:nvSpPr>
        <p:spPr>
          <a:xfrm>
            <a:off x="4495800"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88" name="object 339">
            <a:extLst>
              <a:ext uri="{FF2B5EF4-FFF2-40B4-BE49-F238E27FC236}">
                <a16:creationId xmlns:a16="http://schemas.microsoft.com/office/drawing/2014/main" id="{7C3DA97B-A353-004B-A226-56A95E2D69A3}"/>
              </a:ext>
            </a:extLst>
          </p:cNvPr>
          <p:cNvSpPr/>
          <p:nvPr/>
        </p:nvSpPr>
        <p:spPr>
          <a:xfrm>
            <a:off x="4553711"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89" name="object 340">
            <a:extLst>
              <a:ext uri="{FF2B5EF4-FFF2-40B4-BE49-F238E27FC236}">
                <a16:creationId xmlns:a16="http://schemas.microsoft.com/office/drawing/2014/main" id="{F20C59C1-B192-F04F-BDB7-C44E5FEE8B0D}"/>
              </a:ext>
            </a:extLst>
          </p:cNvPr>
          <p:cNvSpPr/>
          <p:nvPr/>
        </p:nvSpPr>
        <p:spPr>
          <a:xfrm>
            <a:off x="4611623"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90" name="object 341">
            <a:extLst>
              <a:ext uri="{FF2B5EF4-FFF2-40B4-BE49-F238E27FC236}">
                <a16:creationId xmlns:a16="http://schemas.microsoft.com/office/drawing/2014/main" id="{CC7E844A-8E67-6F47-B8F0-A9A5A1C8A651}"/>
              </a:ext>
            </a:extLst>
          </p:cNvPr>
          <p:cNvSpPr/>
          <p:nvPr/>
        </p:nvSpPr>
        <p:spPr>
          <a:xfrm>
            <a:off x="4671059"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91" name="object 342">
            <a:extLst>
              <a:ext uri="{FF2B5EF4-FFF2-40B4-BE49-F238E27FC236}">
                <a16:creationId xmlns:a16="http://schemas.microsoft.com/office/drawing/2014/main" id="{854F4FD8-0283-F544-B3C9-5D1A1EAD7366}"/>
              </a:ext>
            </a:extLst>
          </p:cNvPr>
          <p:cNvSpPr/>
          <p:nvPr/>
        </p:nvSpPr>
        <p:spPr>
          <a:xfrm>
            <a:off x="4728972"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92" name="object 343">
            <a:extLst>
              <a:ext uri="{FF2B5EF4-FFF2-40B4-BE49-F238E27FC236}">
                <a16:creationId xmlns:a16="http://schemas.microsoft.com/office/drawing/2014/main" id="{580C44AF-3B07-0243-981E-416BACBB1F81}"/>
              </a:ext>
            </a:extLst>
          </p:cNvPr>
          <p:cNvSpPr/>
          <p:nvPr/>
        </p:nvSpPr>
        <p:spPr>
          <a:xfrm>
            <a:off x="4788408" y="45255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393" name="object 344">
            <a:extLst>
              <a:ext uri="{FF2B5EF4-FFF2-40B4-BE49-F238E27FC236}">
                <a16:creationId xmlns:a16="http://schemas.microsoft.com/office/drawing/2014/main" id="{6F7E39C8-B549-4247-8D2E-D6655452E7C7}"/>
              </a:ext>
            </a:extLst>
          </p:cNvPr>
          <p:cNvSpPr/>
          <p:nvPr/>
        </p:nvSpPr>
        <p:spPr>
          <a:xfrm>
            <a:off x="4846320"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94" name="object 345">
            <a:extLst>
              <a:ext uri="{FF2B5EF4-FFF2-40B4-BE49-F238E27FC236}">
                <a16:creationId xmlns:a16="http://schemas.microsoft.com/office/drawing/2014/main" id="{6B529FEC-BE5E-2045-9577-F7AABBA664DC}"/>
              </a:ext>
            </a:extLst>
          </p:cNvPr>
          <p:cNvSpPr/>
          <p:nvPr/>
        </p:nvSpPr>
        <p:spPr>
          <a:xfrm>
            <a:off x="4904232"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95" name="object 346">
            <a:extLst>
              <a:ext uri="{FF2B5EF4-FFF2-40B4-BE49-F238E27FC236}">
                <a16:creationId xmlns:a16="http://schemas.microsoft.com/office/drawing/2014/main" id="{AC7F1244-4A94-1347-B7FC-1041C7DFDD0F}"/>
              </a:ext>
            </a:extLst>
          </p:cNvPr>
          <p:cNvSpPr/>
          <p:nvPr/>
        </p:nvSpPr>
        <p:spPr>
          <a:xfrm>
            <a:off x="496366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96" name="object 347">
            <a:extLst>
              <a:ext uri="{FF2B5EF4-FFF2-40B4-BE49-F238E27FC236}">
                <a16:creationId xmlns:a16="http://schemas.microsoft.com/office/drawing/2014/main" id="{DCD6D469-CFD9-2A43-A364-64A0EF71B33B}"/>
              </a:ext>
            </a:extLst>
          </p:cNvPr>
          <p:cNvSpPr/>
          <p:nvPr/>
        </p:nvSpPr>
        <p:spPr>
          <a:xfrm>
            <a:off x="5021579"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97" name="object 348">
            <a:extLst>
              <a:ext uri="{FF2B5EF4-FFF2-40B4-BE49-F238E27FC236}">
                <a16:creationId xmlns:a16="http://schemas.microsoft.com/office/drawing/2014/main" id="{7386EA20-10CB-3F40-982A-21B8A1F2F8CA}"/>
              </a:ext>
            </a:extLst>
          </p:cNvPr>
          <p:cNvSpPr/>
          <p:nvPr/>
        </p:nvSpPr>
        <p:spPr>
          <a:xfrm>
            <a:off x="5079492"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98" name="object 349">
            <a:extLst>
              <a:ext uri="{FF2B5EF4-FFF2-40B4-BE49-F238E27FC236}">
                <a16:creationId xmlns:a16="http://schemas.microsoft.com/office/drawing/2014/main" id="{AA5B8F17-6F77-1748-896A-008EB9CDCB91}"/>
              </a:ext>
            </a:extLst>
          </p:cNvPr>
          <p:cNvSpPr/>
          <p:nvPr/>
        </p:nvSpPr>
        <p:spPr>
          <a:xfrm>
            <a:off x="5138928"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99" name="object 350">
            <a:extLst>
              <a:ext uri="{FF2B5EF4-FFF2-40B4-BE49-F238E27FC236}">
                <a16:creationId xmlns:a16="http://schemas.microsoft.com/office/drawing/2014/main" id="{4B8685D5-D00B-4B41-A45D-1FF34A4646FA}"/>
              </a:ext>
            </a:extLst>
          </p:cNvPr>
          <p:cNvSpPr/>
          <p:nvPr/>
        </p:nvSpPr>
        <p:spPr>
          <a:xfrm>
            <a:off x="5196839"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00" name="object 351">
            <a:extLst>
              <a:ext uri="{FF2B5EF4-FFF2-40B4-BE49-F238E27FC236}">
                <a16:creationId xmlns:a16="http://schemas.microsoft.com/office/drawing/2014/main" id="{9446CF82-7BBC-914C-B26F-3F47CCF727E0}"/>
              </a:ext>
            </a:extLst>
          </p:cNvPr>
          <p:cNvSpPr/>
          <p:nvPr/>
        </p:nvSpPr>
        <p:spPr>
          <a:xfrm>
            <a:off x="5254752"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01" name="object 352">
            <a:extLst>
              <a:ext uri="{FF2B5EF4-FFF2-40B4-BE49-F238E27FC236}">
                <a16:creationId xmlns:a16="http://schemas.microsoft.com/office/drawing/2014/main" id="{E0443315-06D0-2646-814E-EBFA2CD3D6F6}"/>
              </a:ext>
            </a:extLst>
          </p:cNvPr>
          <p:cNvSpPr/>
          <p:nvPr/>
        </p:nvSpPr>
        <p:spPr>
          <a:xfrm>
            <a:off x="5314188"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02" name="object 353">
            <a:extLst>
              <a:ext uri="{FF2B5EF4-FFF2-40B4-BE49-F238E27FC236}">
                <a16:creationId xmlns:a16="http://schemas.microsoft.com/office/drawing/2014/main" id="{B38600C4-672A-F143-9FA7-9CA190375E45}"/>
              </a:ext>
            </a:extLst>
          </p:cNvPr>
          <p:cNvSpPr/>
          <p:nvPr/>
        </p:nvSpPr>
        <p:spPr>
          <a:xfrm>
            <a:off x="5372100"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03" name="object 354">
            <a:extLst>
              <a:ext uri="{FF2B5EF4-FFF2-40B4-BE49-F238E27FC236}">
                <a16:creationId xmlns:a16="http://schemas.microsoft.com/office/drawing/2014/main" id="{59246E81-936E-3C42-8185-7887A22F7A94}"/>
              </a:ext>
            </a:extLst>
          </p:cNvPr>
          <p:cNvSpPr/>
          <p:nvPr/>
        </p:nvSpPr>
        <p:spPr>
          <a:xfrm>
            <a:off x="5431535" y="45255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404" name="object 355">
            <a:extLst>
              <a:ext uri="{FF2B5EF4-FFF2-40B4-BE49-F238E27FC236}">
                <a16:creationId xmlns:a16="http://schemas.microsoft.com/office/drawing/2014/main" id="{40688E69-41E3-1241-AA63-2CDFD5B43680}"/>
              </a:ext>
            </a:extLst>
          </p:cNvPr>
          <p:cNvSpPr/>
          <p:nvPr/>
        </p:nvSpPr>
        <p:spPr>
          <a:xfrm>
            <a:off x="548944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05" name="object 356">
            <a:extLst>
              <a:ext uri="{FF2B5EF4-FFF2-40B4-BE49-F238E27FC236}">
                <a16:creationId xmlns:a16="http://schemas.microsoft.com/office/drawing/2014/main" id="{1E32D209-3461-D84C-82DD-150DDD05CDFB}"/>
              </a:ext>
            </a:extLst>
          </p:cNvPr>
          <p:cNvSpPr/>
          <p:nvPr/>
        </p:nvSpPr>
        <p:spPr>
          <a:xfrm>
            <a:off x="5547360"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06" name="object 357">
            <a:extLst>
              <a:ext uri="{FF2B5EF4-FFF2-40B4-BE49-F238E27FC236}">
                <a16:creationId xmlns:a16="http://schemas.microsoft.com/office/drawing/2014/main" id="{8AD9014C-F835-C14F-9964-4C7402A205ED}"/>
              </a:ext>
            </a:extLst>
          </p:cNvPr>
          <p:cNvSpPr/>
          <p:nvPr/>
        </p:nvSpPr>
        <p:spPr>
          <a:xfrm>
            <a:off x="5606796"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07" name="object 358">
            <a:extLst>
              <a:ext uri="{FF2B5EF4-FFF2-40B4-BE49-F238E27FC236}">
                <a16:creationId xmlns:a16="http://schemas.microsoft.com/office/drawing/2014/main" id="{50FB86C0-C890-BE42-84EF-877529CD54F1}"/>
              </a:ext>
            </a:extLst>
          </p:cNvPr>
          <p:cNvSpPr/>
          <p:nvPr/>
        </p:nvSpPr>
        <p:spPr>
          <a:xfrm>
            <a:off x="566470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08" name="object 359">
            <a:extLst>
              <a:ext uri="{FF2B5EF4-FFF2-40B4-BE49-F238E27FC236}">
                <a16:creationId xmlns:a16="http://schemas.microsoft.com/office/drawing/2014/main" id="{89BB6340-2F0A-E34F-A1A5-DFD91BDCB4A4}"/>
              </a:ext>
            </a:extLst>
          </p:cNvPr>
          <p:cNvSpPr/>
          <p:nvPr/>
        </p:nvSpPr>
        <p:spPr>
          <a:xfrm>
            <a:off x="5722620"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09" name="object 360">
            <a:extLst>
              <a:ext uri="{FF2B5EF4-FFF2-40B4-BE49-F238E27FC236}">
                <a16:creationId xmlns:a16="http://schemas.microsoft.com/office/drawing/2014/main" id="{F4DDE864-E1C3-C745-937E-5C8F4C6EB104}"/>
              </a:ext>
            </a:extLst>
          </p:cNvPr>
          <p:cNvSpPr/>
          <p:nvPr/>
        </p:nvSpPr>
        <p:spPr>
          <a:xfrm>
            <a:off x="5782055"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10" name="object 361">
            <a:extLst>
              <a:ext uri="{FF2B5EF4-FFF2-40B4-BE49-F238E27FC236}">
                <a16:creationId xmlns:a16="http://schemas.microsoft.com/office/drawing/2014/main" id="{8A165156-43BA-E749-8079-E47DE7BB47A6}"/>
              </a:ext>
            </a:extLst>
          </p:cNvPr>
          <p:cNvSpPr/>
          <p:nvPr/>
        </p:nvSpPr>
        <p:spPr>
          <a:xfrm>
            <a:off x="583996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11" name="object 362">
            <a:extLst>
              <a:ext uri="{FF2B5EF4-FFF2-40B4-BE49-F238E27FC236}">
                <a16:creationId xmlns:a16="http://schemas.microsoft.com/office/drawing/2014/main" id="{CB93826D-6E57-9F42-B3B1-C5C35552673F}"/>
              </a:ext>
            </a:extLst>
          </p:cNvPr>
          <p:cNvSpPr/>
          <p:nvPr/>
        </p:nvSpPr>
        <p:spPr>
          <a:xfrm>
            <a:off x="5897879"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12" name="object 363">
            <a:extLst>
              <a:ext uri="{FF2B5EF4-FFF2-40B4-BE49-F238E27FC236}">
                <a16:creationId xmlns:a16="http://schemas.microsoft.com/office/drawing/2014/main" id="{16A4A5C2-B6DC-7C41-BC3E-A9D012E4A351}"/>
              </a:ext>
            </a:extLst>
          </p:cNvPr>
          <p:cNvSpPr/>
          <p:nvPr/>
        </p:nvSpPr>
        <p:spPr>
          <a:xfrm>
            <a:off x="5957315"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13" name="object 364">
            <a:extLst>
              <a:ext uri="{FF2B5EF4-FFF2-40B4-BE49-F238E27FC236}">
                <a16:creationId xmlns:a16="http://schemas.microsoft.com/office/drawing/2014/main" id="{20E33DCE-FA9B-F748-89C2-F3D4357D2915}"/>
              </a:ext>
            </a:extLst>
          </p:cNvPr>
          <p:cNvSpPr/>
          <p:nvPr/>
        </p:nvSpPr>
        <p:spPr>
          <a:xfrm>
            <a:off x="6015228"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14" name="object 365">
            <a:extLst>
              <a:ext uri="{FF2B5EF4-FFF2-40B4-BE49-F238E27FC236}">
                <a16:creationId xmlns:a16="http://schemas.microsoft.com/office/drawing/2014/main" id="{060E5B39-53E6-4E40-AAFA-8540943D0BCE}"/>
              </a:ext>
            </a:extLst>
          </p:cNvPr>
          <p:cNvSpPr/>
          <p:nvPr/>
        </p:nvSpPr>
        <p:spPr>
          <a:xfrm>
            <a:off x="6074664" y="45255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415" name="object 366">
            <a:extLst>
              <a:ext uri="{FF2B5EF4-FFF2-40B4-BE49-F238E27FC236}">
                <a16:creationId xmlns:a16="http://schemas.microsoft.com/office/drawing/2014/main" id="{D9EF8B1A-079F-0046-8BE0-675982675383}"/>
              </a:ext>
            </a:extLst>
          </p:cNvPr>
          <p:cNvSpPr/>
          <p:nvPr/>
        </p:nvSpPr>
        <p:spPr>
          <a:xfrm>
            <a:off x="6132576"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16" name="object 367">
            <a:extLst>
              <a:ext uri="{FF2B5EF4-FFF2-40B4-BE49-F238E27FC236}">
                <a16:creationId xmlns:a16="http://schemas.microsoft.com/office/drawing/2014/main" id="{357B3FF5-23F4-7B46-A5B0-45D1EA7D7044}"/>
              </a:ext>
            </a:extLst>
          </p:cNvPr>
          <p:cNvSpPr/>
          <p:nvPr/>
        </p:nvSpPr>
        <p:spPr>
          <a:xfrm>
            <a:off x="6190488"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17" name="object 368">
            <a:extLst>
              <a:ext uri="{FF2B5EF4-FFF2-40B4-BE49-F238E27FC236}">
                <a16:creationId xmlns:a16="http://schemas.microsoft.com/office/drawing/2014/main" id="{06BBBD48-FD01-AB4C-8DB8-DEE73F5DED8F}"/>
              </a:ext>
            </a:extLst>
          </p:cNvPr>
          <p:cNvSpPr/>
          <p:nvPr/>
        </p:nvSpPr>
        <p:spPr>
          <a:xfrm>
            <a:off x="624992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18" name="object 369">
            <a:extLst>
              <a:ext uri="{FF2B5EF4-FFF2-40B4-BE49-F238E27FC236}">
                <a16:creationId xmlns:a16="http://schemas.microsoft.com/office/drawing/2014/main" id="{1F17D741-1901-E045-8BE0-CFE074FEE07D}"/>
              </a:ext>
            </a:extLst>
          </p:cNvPr>
          <p:cNvSpPr/>
          <p:nvPr/>
        </p:nvSpPr>
        <p:spPr>
          <a:xfrm>
            <a:off x="6307835"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19" name="object 370">
            <a:extLst>
              <a:ext uri="{FF2B5EF4-FFF2-40B4-BE49-F238E27FC236}">
                <a16:creationId xmlns:a16="http://schemas.microsoft.com/office/drawing/2014/main" id="{4F423B52-4356-8240-B6CE-FC7E1CCE5F2E}"/>
              </a:ext>
            </a:extLst>
          </p:cNvPr>
          <p:cNvSpPr/>
          <p:nvPr/>
        </p:nvSpPr>
        <p:spPr>
          <a:xfrm>
            <a:off x="636574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20" name="object 371">
            <a:extLst>
              <a:ext uri="{FF2B5EF4-FFF2-40B4-BE49-F238E27FC236}">
                <a16:creationId xmlns:a16="http://schemas.microsoft.com/office/drawing/2014/main" id="{559C0867-92AE-4B4E-8FCB-F8636A4CEE0F}"/>
              </a:ext>
            </a:extLst>
          </p:cNvPr>
          <p:cNvSpPr/>
          <p:nvPr/>
        </p:nvSpPr>
        <p:spPr>
          <a:xfrm>
            <a:off x="6425184"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21" name="object 372">
            <a:extLst>
              <a:ext uri="{FF2B5EF4-FFF2-40B4-BE49-F238E27FC236}">
                <a16:creationId xmlns:a16="http://schemas.microsoft.com/office/drawing/2014/main" id="{6D4BA2DB-A413-5D40-AA3E-C075133ACDC8}"/>
              </a:ext>
            </a:extLst>
          </p:cNvPr>
          <p:cNvSpPr/>
          <p:nvPr/>
        </p:nvSpPr>
        <p:spPr>
          <a:xfrm>
            <a:off x="6483096"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22" name="object 373">
            <a:extLst>
              <a:ext uri="{FF2B5EF4-FFF2-40B4-BE49-F238E27FC236}">
                <a16:creationId xmlns:a16="http://schemas.microsoft.com/office/drawing/2014/main" id="{8BC4BD0F-CB6A-9F47-A356-913C1BF0F034}"/>
              </a:ext>
            </a:extLst>
          </p:cNvPr>
          <p:cNvSpPr/>
          <p:nvPr/>
        </p:nvSpPr>
        <p:spPr>
          <a:xfrm>
            <a:off x="6542532" y="4525517"/>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423" name="object 374">
            <a:extLst>
              <a:ext uri="{FF2B5EF4-FFF2-40B4-BE49-F238E27FC236}">
                <a16:creationId xmlns:a16="http://schemas.microsoft.com/office/drawing/2014/main" id="{DEB34D7F-7D67-4A42-8E18-71C346A7E165}"/>
              </a:ext>
            </a:extLst>
          </p:cNvPr>
          <p:cNvSpPr/>
          <p:nvPr/>
        </p:nvSpPr>
        <p:spPr>
          <a:xfrm>
            <a:off x="6600444"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24" name="object 375">
            <a:extLst>
              <a:ext uri="{FF2B5EF4-FFF2-40B4-BE49-F238E27FC236}">
                <a16:creationId xmlns:a16="http://schemas.microsoft.com/office/drawing/2014/main" id="{5408A34B-E91E-564E-9899-042F93969BE7}"/>
              </a:ext>
            </a:extLst>
          </p:cNvPr>
          <p:cNvSpPr/>
          <p:nvPr/>
        </p:nvSpPr>
        <p:spPr>
          <a:xfrm>
            <a:off x="6658355"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25" name="object 376">
            <a:extLst>
              <a:ext uri="{FF2B5EF4-FFF2-40B4-BE49-F238E27FC236}">
                <a16:creationId xmlns:a16="http://schemas.microsoft.com/office/drawing/2014/main" id="{20C59B08-18FE-744F-A926-9DC3A6601A20}"/>
              </a:ext>
            </a:extLst>
          </p:cNvPr>
          <p:cNvSpPr/>
          <p:nvPr/>
        </p:nvSpPr>
        <p:spPr>
          <a:xfrm>
            <a:off x="6717792"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26" name="object 377">
            <a:extLst>
              <a:ext uri="{FF2B5EF4-FFF2-40B4-BE49-F238E27FC236}">
                <a16:creationId xmlns:a16="http://schemas.microsoft.com/office/drawing/2014/main" id="{1243F3CF-CADD-034D-A901-07AB61A3BD07}"/>
              </a:ext>
            </a:extLst>
          </p:cNvPr>
          <p:cNvSpPr/>
          <p:nvPr/>
        </p:nvSpPr>
        <p:spPr>
          <a:xfrm>
            <a:off x="677570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27" name="object 378">
            <a:extLst>
              <a:ext uri="{FF2B5EF4-FFF2-40B4-BE49-F238E27FC236}">
                <a16:creationId xmlns:a16="http://schemas.microsoft.com/office/drawing/2014/main" id="{A0B58CE4-D3AA-394F-9E07-E3F4D9E57A82}"/>
              </a:ext>
            </a:extLst>
          </p:cNvPr>
          <p:cNvSpPr/>
          <p:nvPr/>
        </p:nvSpPr>
        <p:spPr>
          <a:xfrm>
            <a:off x="6833616"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28" name="object 379">
            <a:extLst>
              <a:ext uri="{FF2B5EF4-FFF2-40B4-BE49-F238E27FC236}">
                <a16:creationId xmlns:a16="http://schemas.microsoft.com/office/drawing/2014/main" id="{FF42B46F-ADBB-314E-9D7F-7A80B41A9A63}"/>
              </a:ext>
            </a:extLst>
          </p:cNvPr>
          <p:cNvSpPr/>
          <p:nvPr/>
        </p:nvSpPr>
        <p:spPr>
          <a:xfrm>
            <a:off x="6893052"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29" name="object 380">
            <a:extLst>
              <a:ext uri="{FF2B5EF4-FFF2-40B4-BE49-F238E27FC236}">
                <a16:creationId xmlns:a16="http://schemas.microsoft.com/office/drawing/2014/main" id="{237B8F3C-0189-5E4E-9528-17E36D6F610A}"/>
              </a:ext>
            </a:extLst>
          </p:cNvPr>
          <p:cNvSpPr/>
          <p:nvPr/>
        </p:nvSpPr>
        <p:spPr>
          <a:xfrm>
            <a:off x="6950964"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30" name="object 381">
            <a:extLst>
              <a:ext uri="{FF2B5EF4-FFF2-40B4-BE49-F238E27FC236}">
                <a16:creationId xmlns:a16="http://schemas.microsoft.com/office/drawing/2014/main" id="{C68E316C-6782-9742-B777-089475A2A406}"/>
              </a:ext>
            </a:extLst>
          </p:cNvPr>
          <p:cNvSpPr/>
          <p:nvPr/>
        </p:nvSpPr>
        <p:spPr>
          <a:xfrm>
            <a:off x="7008876"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31" name="object 382">
            <a:extLst>
              <a:ext uri="{FF2B5EF4-FFF2-40B4-BE49-F238E27FC236}">
                <a16:creationId xmlns:a16="http://schemas.microsoft.com/office/drawing/2014/main" id="{618116F7-4DEB-7E41-B277-42F778DD7ABF}"/>
              </a:ext>
            </a:extLst>
          </p:cNvPr>
          <p:cNvSpPr/>
          <p:nvPr/>
        </p:nvSpPr>
        <p:spPr>
          <a:xfrm>
            <a:off x="7068311"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32" name="object 383">
            <a:extLst>
              <a:ext uri="{FF2B5EF4-FFF2-40B4-BE49-F238E27FC236}">
                <a16:creationId xmlns:a16="http://schemas.microsoft.com/office/drawing/2014/main" id="{7376282F-AB23-5440-8002-41DA950B1CEB}"/>
              </a:ext>
            </a:extLst>
          </p:cNvPr>
          <p:cNvSpPr/>
          <p:nvPr/>
        </p:nvSpPr>
        <p:spPr>
          <a:xfrm>
            <a:off x="712622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33" name="object 384">
            <a:extLst>
              <a:ext uri="{FF2B5EF4-FFF2-40B4-BE49-F238E27FC236}">
                <a16:creationId xmlns:a16="http://schemas.microsoft.com/office/drawing/2014/main" id="{822B56EA-DBC6-C142-BFE4-2BA3E1D11E32}"/>
              </a:ext>
            </a:extLst>
          </p:cNvPr>
          <p:cNvSpPr/>
          <p:nvPr/>
        </p:nvSpPr>
        <p:spPr>
          <a:xfrm>
            <a:off x="7185659" y="4525517"/>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434" name="object 385">
            <a:extLst>
              <a:ext uri="{FF2B5EF4-FFF2-40B4-BE49-F238E27FC236}">
                <a16:creationId xmlns:a16="http://schemas.microsoft.com/office/drawing/2014/main" id="{0CF0FC1B-1C96-4E41-9AFD-C9E9467B0B2A}"/>
              </a:ext>
            </a:extLst>
          </p:cNvPr>
          <p:cNvSpPr/>
          <p:nvPr/>
        </p:nvSpPr>
        <p:spPr>
          <a:xfrm>
            <a:off x="7243571"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35" name="object 386">
            <a:extLst>
              <a:ext uri="{FF2B5EF4-FFF2-40B4-BE49-F238E27FC236}">
                <a16:creationId xmlns:a16="http://schemas.microsoft.com/office/drawing/2014/main" id="{159FBCC8-7EE7-FA4D-A86E-6F9EE899D9FE}"/>
              </a:ext>
            </a:extLst>
          </p:cNvPr>
          <p:cNvSpPr/>
          <p:nvPr/>
        </p:nvSpPr>
        <p:spPr>
          <a:xfrm>
            <a:off x="730148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36" name="object 387">
            <a:extLst>
              <a:ext uri="{FF2B5EF4-FFF2-40B4-BE49-F238E27FC236}">
                <a16:creationId xmlns:a16="http://schemas.microsoft.com/office/drawing/2014/main" id="{AEA150C4-63E6-1B40-9D85-B5064CCE5C20}"/>
              </a:ext>
            </a:extLst>
          </p:cNvPr>
          <p:cNvSpPr/>
          <p:nvPr/>
        </p:nvSpPr>
        <p:spPr>
          <a:xfrm>
            <a:off x="7360919"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37" name="object 388">
            <a:extLst>
              <a:ext uri="{FF2B5EF4-FFF2-40B4-BE49-F238E27FC236}">
                <a16:creationId xmlns:a16="http://schemas.microsoft.com/office/drawing/2014/main" id="{A85673F6-C925-3C4A-9866-A1B3609F2D95}"/>
              </a:ext>
            </a:extLst>
          </p:cNvPr>
          <p:cNvSpPr/>
          <p:nvPr/>
        </p:nvSpPr>
        <p:spPr>
          <a:xfrm>
            <a:off x="7418832"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38" name="object 389">
            <a:extLst>
              <a:ext uri="{FF2B5EF4-FFF2-40B4-BE49-F238E27FC236}">
                <a16:creationId xmlns:a16="http://schemas.microsoft.com/office/drawing/2014/main" id="{1351085F-EFF1-4A48-BCB3-08BBE65419B9}"/>
              </a:ext>
            </a:extLst>
          </p:cNvPr>
          <p:cNvSpPr/>
          <p:nvPr/>
        </p:nvSpPr>
        <p:spPr>
          <a:xfrm>
            <a:off x="7476744"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39" name="object 390">
            <a:extLst>
              <a:ext uri="{FF2B5EF4-FFF2-40B4-BE49-F238E27FC236}">
                <a16:creationId xmlns:a16="http://schemas.microsoft.com/office/drawing/2014/main" id="{58F0B256-8B7E-B44A-BF20-3A8269D5EA6B}"/>
              </a:ext>
            </a:extLst>
          </p:cNvPr>
          <p:cNvSpPr/>
          <p:nvPr/>
        </p:nvSpPr>
        <p:spPr>
          <a:xfrm>
            <a:off x="7536180"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40" name="object 391">
            <a:extLst>
              <a:ext uri="{FF2B5EF4-FFF2-40B4-BE49-F238E27FC236}">
                <a16:creationId xmlns:a16="http://schemas.microsoft.com/office/drawing/2014/main" id="{992AF90C-38BD-4E44-AF02-D1E5812CC412}"/>
              </a:ext>
            </a:extLst>
          </p:cNvPr>
          <p:cNvSpPr/>
          <p:nvPr/>
        </p:nvSpPr>
        <p:spPr>
          <a:xfrm>
            <a:off x="7594092"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41" name="object 392">
            <a:extLst>
              <a:ext uri="{FF2B5EF4-FFF2-40B4-BE49-F238E27FC236}">
                <a16:creationId xmlns:a16="http://schemas.microsoft.com/office/drawing/2014/main" id="{94B33C02-0901-214E-906A-0EC9492FAC9D}"/>
              </a:ext>
            </a:extLst>
          </p:cNvPr>
          <p:cNvSpPr/>
          <p:nvPr/>
        </p:nvSpPr>
        <p:spPr>
          <a:xfrm>
            <a:off x="765200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42" name="object 393">
            <a:extLst>
              <a:ext uri="{FF2B5EF4-FFF2-40B4-BE49-F238E27FC236}">
                <a16:creationId xmlns:a16="http://schemas.microsoft.com/office/drawing/2014/main" id="{8CF95CEF-5C2E-3249-B57D-D12CBFFA4FA9}"/>
              </a:ext>
            </a:extLst>
          </p:cNvPr>
          <p:cNvSpPr/>
          <p:nvPr/>
        </p:nvSpPr>
        <p:spPr>
          <a:xfrm>
            <a:off x="7711440" y="4525517"/>
            <a:ext cx="15240" cy="0"/>
          </a:xfrm>
          <a:custGeom>
            <a:avLst/>
            <a:gdLst/>
            <a:ahLst/>
            <a:cxnLst/>
            <a:rect l="l" t="t" r="r" b="b"/>
            <a:pathLst>
              <a:path w="15240">
                <a:moveTo>
                  <a:pt x="0" y="0"/>
                </a:moveTo>
                <a:lnTo>
                  <a:pt x="15240" y="0"/>
                </a:lnTo>
              </a:path>
            </a:pathLst>
          </a:custGeom>
          <a:ln w="7619">
            <a:solidFill>
              <a:srgbClr val="D8D8D8"/>
            </a:solidFill>
          </a:ln>
        </p:spPr>
        <p:txBody>
          <a:bodyPr wrap="square" lIns="0" tIns="0" rIns="0" bIns="0" rtlCol="0"/>
          <a:lstStyle/>
          <a:p>
            <a:endParaRPr/>
          </a:p>
        </p:txBody>
      </p:sp>
      <p:sp>
        <p:nvSpPr>
          <p:cNvPr id="1443" name="object 394">
            <a:extLst>
              <a:ext uri="{FF2B5EF4-FFF2-40B4-BE49-F238E27FC236}">
                <a16:creationId xmlns:a16="http://schemas.microsoft.com/office/drawing/2014/main" id="{3885D3DD-927B-F04F-9CF5-FBCF2596D65A}"/>
              </a:ext>
            </a:extLst>
          </p:cNvPr>
          <p:cNvSpPr/>
          <p:nvPr/>
        </p:nvSpPr>
        <p:spPr>
          <a:xfrm>
            <a:off x="3267455"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44" name="object 395">
            <a:extLst>
              <a:ext uri="{FF2B5EF4-FFF2-40B4-BE49-F238E27FC236}">
                <a16:creationId xmlns:a16="http://schemas.microsoft.com/office/drawing/2014/main" id="{FEF37845-5491-124D-AFE4-B6B3674C519E}"/>
              </a:ext>
            </a:extLst>
          </p:cNvPr>
          <p:cNvSpPr/>
          <p:nvPr/>
        </p:nvSpPr>
        <p:spPr>
          <a:xfrm>
            <a:off x="332536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45" name="object 396">
            <a:extLst>
              <a:ext uri="{FF2B5EF4-FFF2-40B4-BE49-F238E27FC236}">
                <a16:creationId xmlns:a16="http://schemas.microsoft.com/office/drawing/2014/main" id="{48C9C0F4-C1FB-3345-ACD0-9B0896F80913}"/>
              </a:ext>
            </a:extLst>
          </p:cNvPr>
          <p:cNvSpPr/>
          <p:nvPr/>
        </p:nvSpPr>
        <p:spPr>
          <a:xfrm>
            <a:off x="338480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46" name="object 397">
            <a:extLst>
              <a:ext uri="{FF2B5EF4-FFF2-40B4-BE49-F238E27FC236}">
                <a16:creationId xmlns:a16="http://schemas.microsoft.com/office/drawing/2014/main" id="{1EA5C424-CA24-5A46-B520-B92241B08721}"/>
              </a:ext>
            </a:extLst>
          </p:cNvPr>
          <p:cNvSpPr/>
          <p:nvPr/>
        </p:nvSpPr>
        <p:spPr>
          <a:xfrm>
            <a:off x="3442715"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47" name="object 398">
            <a:extLst>
              <a:ext uri="{FF2B5EF4-FFF2-40B4-BE49-F238E27FC236}">
                <a16:creationId xmlns:a16="http://schemas.microsoft.com/office/drawing/2014/main" id="{66A78699-2293-734E-BDBB-0707549232E0}"/>
              </a:ext>
            </a:extLst>
          </p:cNvPr>
          <p:cNvSpPr/>
          <p:nvPr/>
        </p:nvSpPr>
        <p:spPr>
          <a:xfrm>
            <a:off x="350062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48" name="object 399">
            <a:extLst>
              <a:ext uri="{FF2B5EF4-FFF2-40B4-BE49-F238E27FC236}">
                <a16:creationId xmlns:a16="http://schemas.microsoft.com/office/drawing/2014/main" id="{0681B8A5-C74D-ED48-99A9-FE60D9CD41AA}"/>
              </a:ext>
            </a:extLst>
          </p:cNvPr>
          <p:cNvSpPr/>
          <p:nvPr/>
        </p:nvSpPr>
        <p:spPr>
          <a:xfrm>
            <a:off x="3560064"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49" name="object 400">
            <a:extLst>
              <a:ext uri="{FF2B5EF4-FFF2-40B4-BE49-F238E27FC236}">
                <a16:creationId xmlns:a16="http://schemas.microsoft.com/office/drawing/2014/main" id="{9262A95A-DA9E-CF42-B66E-4CE534313418}"/>
              </a:ext>
            </a:extLst>
          </p:cNvPr>
          <p:cNvSpPr/>
          <p:nvPr/>
        </p:nvSpPr>
        <p:spPr>
          <a:xfrm>
            <a:off x="3617976"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50" name="object 401">
            <a:extLst>
              <a:ext uri="{FF2B5EF4-FFF2-40B4-BE49-F238E27FC236}">
                <a16:creationId xmlns:a16="http://schemas.microsoft.com/office/drawing/2014/main" id="{CE154DC3-EF39-874B-89AE-597DE95D4724}"/>
              </a:ext>
            </a:extLst>
          </p:cNvPr>
          <p:cNvSpPr/>
          <p:nvPr/>
        </p:nvSpPr>
        <p:spPr>
          <a:xfrm>
            <a:off x="3677411" y="4182617"/>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1451" name="object 402">
            <a:extLst>
              <a:ext uri="{FF2B5EF4-FFF2-40B4-BE49-F238E27FC236}">
                <a16:creationId xmlns:a16="http://schemas.microsoft.com/office/drawing/2014/main" id="{1C3F1B81-BCBD-0841-AF42-6D11F3B65D2A}"/>
              </a:ext>
            </a:extLst>
          </p:cNvPr>
          <p:cNvSpPr/>
          <p:nvPr/>
        </p:nvSpPr>
        <p:spPr>
          <a:xfrm>
            <a:off x="3735323"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52" name="object 403">
            <a:extLst>
              <a:ext uri="{FF2B5EF4-FFF2-40B4-BE49-F238E27FC236}">
                <a16:creationId xmlns:a16="http://schemas.microsoft.com/office/drawing/2014/main" id="{ED6B3E64-9198-784E-B129-24B5F67A1825}"/>
              </a:ext>
            </a:extLst>
          </p:cNvPr>
          <p:cNvSpPr/>
          <p:nvPr/>
        </p:nvSpPr>
        <p:spPr>
          <a:xfrm>
            <a:off x="3793235"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53" name="object 404">
            <a:extLst>
              <a:ext uri="{FF2B5EF4-FFF2-40B4-BE49-F238E27FC236}">
                <a16:creationId xmlns:a16="http://schemas.microsoft.com/office/drawing/2014/main" id="{79EFB133-715E-DE49-AF0F-6C215379CB8C}"/>
              </a:ext>
            </a:extLst>
          </p:cNvPr>
          <p:cNvSpPr/>
          <p:nvPr/>
        </p:nvSpPr>
        <p:spPr>
          <a:xfrm>
            <a:off x="3852672"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54" name="object 405">
            <a:extLst>
              <a:ext uri="{FF2B5EF4-FFF2-40B4-BE49-F238E27FC236}">
                <a16:creationId xmlns:a16="http://schemas.microsoft.com/office/drawing/2014/main" id="{25501646-2330-1942-8C82-7447C28DCCC6}"/>
              </a:ext>
            </a:extLst>
          </p:cNvPr>
          <p:cNvSpPr/>
          <p:nvPr/>
        </p:nvSpPr>
        <p:spPr>
          <a:xfrm>
            <a:off x="3910584"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55" name="object 406">
            <a:extLst>
              <a:ext uri="{FF2B5EF4-FFF2-40B4-BE49-F238E27FC236}">
                <a16:creationId xmlns:a16="http://schemas.microsoft.com/office/drawing/2014/main" id="{DF7210F5-C033-A14E-9562-A4C9D35B5EE4}"/>
              </a:ext>
            </a:extLst>
          </p:cNvPr>
          <p:cNvSpPr/>
          <p:nvPr/>
        </p:nvSpPr>
        <p:spPr>
          <a:xfrm>
            <a:off x="3968496"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56" name="object 407">
            <a:extLst>
              <a:ext uri="{FF2B5EF4-FFF2-40B4-BE49-F238E27FC236}">
                <a16:creationId xmlns:a16="http://schemas.microsoft.com/office/drawing/2014/main" id="{447B0832-0800-1741-BD2F-FF9AC2BAC5C5}"/>
              </a:ext>
            </a:extLst>
          </p:cNvPr>
          <p:cNvSpPr/>
          <p:nvPr/>
        </p:nvSpPr>
        <p:spPr>
          <a:xfrm>
            <a:off x="4027932"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57" name="object 408">
            <a:extLst>
              <a:ext uri="{FF2B5EF4-FFF2-40B4-BE49-F238E27FC236}">
                <a16:creationId xmlns:a16="http://schemas.microsoft.com/office/drawing/2014/main" id="{C3A585CF-3021-D447-8025-0C05B9057AA8}"/>
              </a:ext>
            </a:extLst>
          </p:cNvPr>
          <p:cNvSpPr/>
          <p:nvPr/>
        </p:nvSpPr>
        <p:spPr>
          <a:xfrm>
            <a:off x="4085844"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58" name="object 409">
            <a:extLst>
              <a:ext uri="{FF2B5EF4-FFF2-40B4-BE49-F238E27FC236}">
                <a16:creationId xmlns:a16="http://schemas.microsoft.com/office/drawing/2014/main" id="{528295D2-6FA8-8D49-9B35-C99248293FE6}"/>
              </a:ext>
            </a:extLst>
          </p:cNvPr>
          <p:cNvSpPr/>
          <p:nvPr/>
        </p:nvSpPr>
        <p:spPr>
          <a:xfrm>
            <a:off x="4143755"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59" name="object 410">
            <a:extLst>
              <a:ext uri="{FF2B5EF4-FFF2-40B4-BE49-F238E27FC236}">
                <a16:creationId xmlns:a16="http://schemas.microsoft.com/office/drawing/2014/main" id="{07E59A91-9F96-D847-ABC2-D6FDD4BB7952}"/>
              </a:ext>
            </a:extLst>
          </p:cNvPr>
          <p:cNvSpPr/>
          <p:nvPr/>
        </p:nvSpPr>
        <p:spPr>
          <a:xfrm>
            <a:off x="4203191"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60" name="object 411">
            <a:extLst>
              <a:ext uri="{FF2B5EF4-FFF2-40B4-BE49-F238E27FC236}">
                <a16:creationId xmlns:a16="http://schemas.microsoft.com/office/drawing/2014/main" id="{5EFE1314-48D7-0145-BCB4-01B8EEB1C25C}"/>
              </a:ext>
            </a:extLst>
          </p:cNvPr>
          <p:cNvSpPr/>
          <p:nvPr/>
        </p:nvSpPr>
        <p:spPr>
          <a:xfrm>
            <a:off x="426110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61" name="object 412">
            <a:extLst>
              <a:ext uri="{FF2B5EF4-FFF2-40B4-BE49-F238E27FC236}">
                <a16:creationId xmlns:a16="http://schemas.microsoft.com/office/drawing/2014/main" id="{9AE49D0A-D420-E54B-BBFA-89111CE0D388}"/>
              </a:ext>
            </a:extLst>
          </p:cNvPr>
          <p:cNvSpPr/>
          <p:nvPr/>
        </p:nvSpPr>
        <p:spPr>
          <a:xfrm>
            <a:off x="4320540" y="41826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462" name="object 413">
            <a:extLst>
              <a:ext uri="{FF2B5EF4-FFF2-40B4-BE49-F238E27FC236}">
                <a16:creationId xmlns:a16="http://schemas.microsoft.com/office/drawing/2014/main" id="{C307CD6C-E1BD-4245-A2FE-D0127EE4E7BE}"/>
              </a:ext>
            </a:extLst>
          </p:cNvPr>
          <p:cNvSpPr/>
          <p:nvPr/>
        </p:nvSpPr>
        <p:spPr>
          <a:xfrm>
            <a:off x="4378452"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63" name="object 414">
            <a:extLst>
              <a:ext uri="{FF2B5EF4-FFF2-40B4-BE49-F238E27FC236}">
                <a16:creationId xmlns:a16="http://schemas.microsoft.com/office/drawing/2014/main" id="{417B1479-8301-3642-B894-03E994D78E22}"/>
              </a:ext>
            </a:extLst>
          </p:cNvPr>
          <p:cNvSpPr/>
          <p:nvPr/>
        </p:nvSpPr>
        <p:spPr>
          <a:xfrm>
            <a:off x="4436364"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64" name="object 415">
            <a:extLst>
              <a:ext uri="{FF2B5EF4-FFF2-40B4-BE49-F238E27FC236}">
                <a16:creationId xmlns:a16="http://schemas.microsoft.com/office/drawing/2014/main" id="{557F3899-ADC1-1743-B2BE-DB692A374DC9}"/>
              </a:ext>
            </a:extLst>
          </p:cNvPr>
          <p:cNvSpPr/>
          <p:nvPr/>
        </p:nvSpPr>
        <p:spPr>
          <a:xfrm>
            <a:off x="4495800"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65" name="object 416">
            <a:extLst>
              <a:ext uri="{FF2B5EF4-FFF2-40B4-BE49-F238E27FC236}">
                <a16:creationId xmlns:a16="http://schemas.microsoft.com/office/drawing/2014/main" id="{8350372A-562C-0949-B58C-116C9790E1B4}"/>
              </a:ext>
            </a:extLst>
          </p:cNvPr>
          <p:cNvSpPr/>
          <p:nvPr/>
        </p:nvSpPr>
        <p:spPr>
          <a:xfrm>
            <a:off x="4553711"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66" name="object 417">
            <a:extLst>
              <a:ext uri="{FF2B5EF4-FFF2-40B4-BE49-F238E27FC236}">
                <a16:creationId xmlns:a16="http://schemas.microsoft.com/office/drawing/2014/main" id="{4C6CA4F3-94AD-344A-BF16-C3BA4DA90C90}"/>
              </a:ext>
            </a:extLst>
          </p:cNvPr>
          <p:cNvSpPr/>
          <p:nvPr/>
        </p:nvSpPr>
        <p:spPr>
          <a:xfrm>
            <a:off x="4611623"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67" name="object 418">
            <a:extLst>
              <a:ext uri="{FF2B5EF4-FFF2-40B4-BE49-F238E27FC236}">
                <a16:creationId xmlns:a16="http://schemas.microsoft.com/office/drawing/2014/main" id="{4CC4CCA6-AD0F-7E4C-8162-D04A3345AB26}"/>
              </a:ext>
            </a:extLst>
          </p:cNvPr>
          <p:cNvSpPr/>
          <p:nvPr/>
        </p:nvSpPr>
        <p:spPr>
          <a:xfrm>
            <a:off x="4671059"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68" name="object 419">
            <a:extLst>
              <a:ext uri="{FF2B5EF4-FFF2-40B4-BE49-F238E27FC236}">
                <a16:creationId xmlns:a16="http://schemas.microsoft.com/office/drawing/2014/main" id="{6C45186F-2AE1-1248-9650-53D8FE276BA9}"/>
              </a:ext>
            </a:extLst>
          </p:cNvPr>
          <p:cNvSpPr/>
          <p:nvPr/>
        </p:nvSpPr>
        <p:spPr>
          <a:xfrm>
            <a:off x="4728972"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69" name="object 420">
            <a:extLst>
              <a:ext uri="{FF2B5EF4-FFF2-40B4-BE49-F238E27FC236}">
                <a16:creationId xmlns:a16="http://schemas.microsoft.com/office/drawing/2014/main" id="{90989FFC-F360-E74F-AFDD-F9EA9F847CAC}"/>
              </a:ext>
            </a:extLst>
          </p:cNvPr>
          <p:cNvSpPr/>
          <p:nvPr/>
        </p:nvSpPr>
        <p:spPr>
          <a:xfrm>
            <a:off x="4788408" y="41826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470" name="object 421">
            <a:extLst>
              <a:ext uri="{FF2B5EF4-FFF2-40B4-BE49-F238E27FC236}">
                <a16:creationId xmlns:a16="http://schemas.microsoft.com/office/drawing/2014/main" id="{D5F92764-3CAD-0943-B3FA-B156B685967C}"/>
              </a:ext>
            </a:extLst>
          </p:cNvPr>
          <p:cNvSpPr/>
          <p:nvPr/>
        </p:nvSpPr>
        <p:spPr>
          <a:xfrm>
            <a:off x="4846320"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71" name="object 422">
            <a:extLst>
              <a:ext uri="{FF2B5EF4-FFF2-40B4-BE49-F238E27FC236}">
                <a16:creationId xmlns:a16="http://schemas.microsoft.com/office/drawing/2014/main" id="{F4FC3683-B81A-5C42-94A9-A64FD1C00F2F}"/>
              </a:ext>
            </a:extLst>
          </p:cNvPr>
          <p:cNvSpPr/>
          <p:nvPr/>
        </p:nvSpPr>
        <p:spPr>
          <a:xfrm>
            <a:off x="4904232"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72" name="object 423">
            <a:extLst>
              <a:ext uri="{FF2B5EF4-FFF2-40B4-BE49-F238E27FC236}">
                <a16:creationId xmlns:a16="http://schemas.microsoft.com/office/drawing/2014/main" id="{95012A05-314B-A64E-9443-241153E07E4F}"/>
              </a:ext>
            </a:extLst>
          </p:cNvPr>
          <p:cNvSpPr/>
          <p:nvPr/>
        </p:nvSpPr>
        <p:spPr>
          <a:xfrm>
            <a:off x="496366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73" name="object 424">
            <a:extLst>
              <a:ext uri="{FF2B5EF4-FFF2-40B4-BE49-F238E27FC236}">
                <a16:creationId xmlns:a16="http://schemas.microsoft.com/office/drawing/2014/main" id="{4E0EDED5-7F98-934F-A172-AD0D08AE935A}"/>
              </a:ext>
            </a:extLst>
          </p:cNvPr>
          <p:cNvSpPr/>
          <p:nvPr/>
        </p:nvSpPr>
        <p:spPr>
          <a:xfrm>
            <a:off x="5021579"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74" name="object 425">
            <a:extLst>
              <a:ext uri="{FF2B5EF4-FFF2-40B4-BE49-F238E27FC236}">
                <a16:creationId xmlns:a16="http://schemas.microsoft.com/office/drawing/2014/main" id="{6371948B-C3A9-B34F-88A9-B7FBEF72ABF9}"/>
              </a:ext>
            </a:extLst>
          </p:cNvPr>
          <p:cNvSpPr/>
          <p:nvPr/>
        </p:nvSpPr>
        <p:spPr>
          <a:xfrm>
            <a:off x="5079492"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75" name="object 426">
            <a:extLst>
              <a:ext uri="{FF2B5EF4-FFF2-40B4-BE49-F238E27FC236}">
                <a16:creationId xmlns:a16="http://schemas.microsoft.com/office/drawing/2014/main" id="{6BE96ECF-8DD8-CE47-BDFF-6147CE3B2EDA}"/>
              </a:ext>
            </a:extLst>
          </p:cNvPr>
          <p:cNvSpPr/>
          <p:nvPr/>
        </p:nvSpPr>
        <p:spPr>
          <a:xfrm>
            <a:off x="5138928"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76" name="object 427">
            <a:extLst>
              <a:ext uri="{FF2B5EF4-FFF2-40B4-BE49-F238E27FC236}">
                <a16:creationId xmlns:a16="http://schemas.microsoft.com/office/drawing/2014/main" id="{5DC1E8F3-DD84-D844-A979-A4C06674B1C1}"/>
              </a:ext>
            </a:extLst>
          </p:cNvPr>
          <p:cNvSpPr/>
          <p:nvPr/>
        </p:nvSpPr>
        <p:spPr>
          <a:xfrm>
            <a:off x="5196839"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77" name="object 428">
            <a:extLst>
              <a:ext uri="{FF2B5EF4-FFF2-40B4-BE49-F238E27FC236}">
                <a16:creationId xmlns:a16="http://schemas.microsoft.com/office/drawing/2014/main" id="{28FE26FA-D3CC-A546-8283-A19E2E034C07}"/>
              </a:ext>
            </a:extLst>
          </p:cNvPr>
          <p:cNvSpPr/>
          <p:nvPr/>
        </p:nvSpPr>
        <p:spPr>
          <a:xfrm>
            <a:off x="5254752"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78" name="object 429">
            <a:extLst>
              <a:ext uri="{FF2B5EF4-FFF2-40B4-BE49-F238E27FC236}">
                <a16:creationId xmlns:a16="http://schemas.microsoft.com/office/drawing/2014/main" id="{E261A839-8686-FD43-8372-7C6BC0F142B8}"/>
              </a:ext>
            </a:extLst>
          </p:cNvPr>
          <p:cNvSpPr/>
          <p:nvPr/>
        </p:nvSpPr>
        <p:spPr>
          <a:xfrm>
            <a:off x="5314188"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79" name="object 430">
            <a:extLst>
              <a:ext uri="{FF2B5EF4-FFF2-40B4-BE49-F238E27FC236}">
                <a16:creationId xmlns:a16="http://schemas.microsoft.com/office/drawing/2014/main" id="{5D99BA34-16A1-7445-9D46-108C18DC1D99}"/>
              </a:ext>
            </a:extLst>
          </p:cNvPr>
          <p:cNvSpPr/>
          <p:nvPr/>
        </p:nvSpPr>
        <p:spPr>
          <a:xfrm>
            <a:off x="5372100"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80" name="object 431">
            <a:extLst>
              <a:ext uri="{FF2B5EF4-FFF2-40B4-BE49-F238E27FC236}">
                <a16:creationId xmlns:a16="http://schemas.microsoft.com/office/drawing/2014/main" id="{E55B7460-817A-194F-8CF0-CAAF6771607B}"/>
              </a:ext>
            </a:extLst>
          </p:cNvPr>
          <p:cNvSpPr/>
          <p:nvPr/>
        </p:nvSpPr>
        <p:spPr>
          <a:xfrm>
            <a:off x="5431535" y="41826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481" name="object 432">
            <a:extLst>
              <a:ext uri="{FF2B5EF4-FFF2-40B4-BE49-F238E27FC236}">
                <a16:creationId xmlns:a16="http://schemas.microsoft.com/office/drawing/2014/main" id="{379867A7-5DFA-584F-889F-93C45927842A}"/>
              </a:ext>
            </a:extLst>
          </p:cNvPr>
          <p:cNvSpPr/>
          <p:nvPr/>
        </p:nvSpPr>
        <p:spPr>
          <a:xfrm>
            <a:off x="548944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82" name="object 433">
            <a:extLst>
              <a:ext uri="{FF2B5EF4-FFF2-40B4-BE49-F238E27FC236}">
                <a16:creationId xmlns:a16="http://schemas.microsoft.com/office/drawing/2014/main" id="{5D7B4146-E790-9F40-992F-EF4CC581DC3A}"/>
              </a:ext>
            </a:extLst>
          </p:cNvPr>
          <p:cNvSpPr/>
          <p:nvPr/>
        </p:nvSpPr>
        <p:spPr>
          <a:xfrm>
            <a:off x="5547360"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83" name="object 434">
            <a:extLst>
              <a:ext uri="{FF2B5EF4-FFF2-40B4-BE49-F238E27FC236}">
                <a16:creationId xmlns:a16="http://schemas.microsoft.com/office/drawing/2014/main" id="{75403F6C-4807-E346-8065-7AFC4197F539}"/>
              </a:ext>
            </a:extLst>
          </p:cNvPr>
          <p:cNvSpPr/>
          <p:nvPr/>
        </p:nvSpPr>
        <p:spPr>
          <a:xfrm>
            <a:off x="5606796"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84" name="object 435">
            <a:extLst>
              <a:ext uri="{FF2B5EF4-FFF2-40B4-BE49-F238E27FC236}">
                <a16:creationId xmlns:a16="http://schemas.microsoft.com/office/drawing/2014/main" id="{F8C73023-940F-3B40-9887-9DE5FF559E6D}"/>
              </a:ext>
            </a:extLst>
          </p:cNvPr>
          <p:cNvSpPr/>
          <p:nvPr/>
        </p:nvSpPr>
        <p:spPr>
          <a:xfrm>
            <a:off x="566470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85" name="object 436">
            <a:extLst>
              <a:ext uri="{FF2B5EF4-FFF2-40B4-BE49-F238E27FC236}">
                <a16:creationId xmlns:a16="http://schemas.microsoft.com/office/drawing/2014/main" id="{8CCD49C9-8DE4-974E-9B21-F15973C25625}"/>
              </a:ext>
            </a:extLst>
          </p:cNvPr>
          <p:cNvSpPr/>
          <p:nvPr/>
        </p:nvSpPr>
        <p:spPr>
          <a:xfrm>
            <a:off x="5722620"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86" name="object 437">
            <a:extLst>
              <a:ext uri="{FF2B5EF4-FFF2-40B4-BE49-F238E27FC236}">
                <a16:creationId xmlns:a16="http://schemas.microsoft.com/office/drawing/2014/main" id="{D1208C07-2153-264C-A25F-D1E96C5AF24B}"/>
              </a:ext>
            </a:extLst>
          </p:cNvPr>
          <p:cNvSpPr/>
          <p:nvPr/>
        </p:nvSpPr>
        <p:spPr>
          <a:xfrm>
            <a:off x="5782055"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87" name="object 438">
            <a:extLst>
              <a:ext uri="{FF2B5EF4-FFF2-40B4-BE49-F238E27FC236}">
                <a16:creationId xmlns:a16="http://schemas.microsoft.com/office/drawing/2014/main" id="{7D67E753-DBDF-CE42-BB43-0C36FA718C4F}"/>
              </a:ext>
            </a:extLst>
          </p:cNvPr>
          <p:cNvSpPr/>
          <p:nvPr/>
        </p:nvSpPr>
        <p:spPr>
          <a:xfrm>
            <a:off x="583996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88" name="object 439">
            <a:extLst>
              <a:ext uri="{FF2B5EF4-FFF2-40B4-BE49-F238E27FC236}">
                <a16:creationId xmlns:a16="http://schemas.microsoft.com/office/drawing/2014/main" id="{918A4A03-D5BF-5E4A-869F-155E44A8C9F1}"/>
              </a:ext>
            </a:extLst>
          </p:cNvPr>
          <p:cNvSpPr/>
          <p:nvPr/>
        </p:nvSpPr>
        <p:spPr>
          <a:xfrm>
            <a:off x="5897879"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89" name="object 440">
            <a:extLst>
              <a:ext uri="{FF2B5EF4-FFF2-40B4-BE49-F238E27FC236}">
                <a16:creationId xmlns:a16="http://schemas.microsoft.com/office/drawing/2014/main" id="{613E347F-6CBF-3C4E-92EB-C8FD7ADF3190}"/>
              </a:ext>
            </a:extLst>
          </p:cNvPr>
          <p:cNvSpPr/>
          <p:nvPr/>
        </p:nvSpPr>
        <p:spPr>
          <a:xfrm>
            <a:off x="5957315"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90" name="object 441">
            <a:extLst>
              <a:ext uri="{FF2B5EF4-FFF2-40B4-BE49-F238E27FC236}">
                <a16:creationId xmlns:a16="http://schemas.microsoft.com/office/drawing/2014/main" id="{B4C73765-D346-3F44-B787-5777A340AD8C}"/>
              </a:ext>
            </a:extLst>
          </p:cNvPr>
          <p:cNvSpPr/>
          <p:nvPr/>
        </p:nvSpPr>
        <p:spPr>
          <a:xfrm>
            <a:off x="6015228"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91" name="object 442">
            <a:extLst>
              <a:ext uri="{FF2B5EF4-FFF2-40B4-BE49-F238E27FC236}">
                <a16:creationId xmlns:a16="http://schemas.microsoft.com/office/drawing/2014/main" id="{488930C9-AEE6-1848-908D-100824FFB952}"/>
              </a:ext>
            </a:extLst>
          </p:cNvPr>
          <p:cNvSpPr/>
          <p:nvPr/>
        </p:nvSpPr>
        <p:spPr>
          <a:xfrm>
            <a:off x="6074664" y="41826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492" name="object 443">
            <a:extLst>
              <a:ext uri="{FF2B5EF4-FFF2-40B4-BE49-F238E27FC236}">
                <a16:creationId xmlns:a16="http://schemas.microsoft.com/office/drawing/2014/main" id="{0FFD618D-2E05-AD49-A89A-BDF65B1F9E39}"/>
              </a:ext>
            </a:extLst>
          </p:cNvPr>
          <p:cNvSpPr/>
          <p:nvPr/>
        </p:nvSpPr>
        <p:spPr>
          <a:xfrm>
            <a:off x="6132576"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93" name="object 444">
            <a:extLst>
              <a:ext uri="{FF2B5EF4-FFF2-40B4-BE49-F238E27FC236}">
                <a16:creationId xmlns:a16="http://schemas.microsoft.com/office/drawing/2014/main" id="{86DFBF6A-31D5-B140-8A71-710BA48410B8}"/>
              </a:ext>
            </a:extLst>
          </p:cNvPr>
          <p:cNvSpPr/>
          <p:nvPr/>
        </p:nvSpPr>
        <p:spPr>
          <a:xfrm>
            <a:off x="6190488"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94" name="object 445">
            <a:extLst>
              <a:ext uri="{FF2B5EF4-FFF2-40B4-BE49-F238E27FC236}">
                <a16:creationId xmlns:a16="http://schemas.microsoft.com/office/drawing/2014/main" id="{3718B875-0E67-1548-8F16-BB7573491816}"/>
              </a:ext>
            </a:extLst>
          </p:cNvPr>
          <p:cNvSpPr/>
          <p:nvPr/>
        </p:nvSpPr>
        <p:spPr>
          <a:xfrm>
            <a:off x="624992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95" name="object 446">
            <a:extLst>
              <a:ext uri="{FF2B5EF4-FFF2-40B4-BE49-F238E27FC236}">
                <a16:creationId xmlns:a16="http://schemas.microsoft.com/office/drawing/2014/main" id="{6234C39B-A2C7-7F4F-9AF2-8B24FB1C594D}"/>
              </a:ext>
            </a:extLst>
          </p:cNvPr>
          <p:cNvSpPr/>
          <p:nvPr/>
        </p:nvSpPr>
        <p:spPr>
          <a:xfrm>
            <a:off x="6307835"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96" name="object 447">
            <a:extLst>
              <a:ext uri="{FF2B5EF4-FFF2-40B4-BE49-F238E27FC236}">
                <a16:creationId xmlns:a16="http://schemas.microsoft.com/office/drawing/2014/main" id="{0128BE25-985B-5043-B4C6-F50EC590012D}"/>
              </a:ext>
            </a:extLst>
          </p:cNvPr>
          <p:cNvSpPr/>
          <p:nvPr/>
        </p:nvSpPr>
        <p:spPr>
          <a:xfrm>
            <a:off x="636574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97" name="object 448">
            <a:extLst>
              <a:ext uri="{FF2B5EF4-FFF2-40B4-BE49-F238E27FC236}">
                <a16:creationId xmlns:a16="http://schemas.microsoft.com/office/drawing/2014/main" id="{1302939B-DFF9-C349-9D81-1D648D3063C2}"/>
              </a:ext>
            </a:extLst>
          </p:cNvPr>
          <p:cNvSpPr/>
          <p:nvPr/>
        </p:nvSpPr>
        <p:spPr>
          <a:xfrm>
            <a:off x="6425184"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98" name="object 449">
            <a:extLst>
              <a:ext uri="{FF2B5EF4-FFF2-40B4-BE49-F238E27FC236}">
                <a16:creationId xmlns:a16="http://schemas.microsoft.com/office/drawing/2014/main" id="{40E548DC-21F9-8C41-80C6-53C93F676B8D}"/>
              </a:ext>
            </a:extLst>
          </p:cNvPr>
          <p:cNvSpPr/>
          <p:nvPr/>
        </p:nvSpPr>
        <p:spPr>
          <a:xfrm>
            <a:off x="6483096"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99" name="object 450">
            <a:extLst>
              <a:ext uri="{FF2B5EF4-FFF2-40B4-BE49-F238E27FC236}">
                <a16:creationId xmlns:a16="http://schemas.microsoft.com/office/drawing/2014/main" id="{04160323-5AA6-324A-9578-EA8BC9D6EDFF}"/>
              </a:ext>
            </a:extLst>
          </p:cNvPr>
          <p:cNvSpPr/>
          <p:nvPr/>
        </p:nvSpPr>
        <p:spPr>
          <a:xfrm>
            <a:off x="6542532" y="4182617"/>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500" name="object 451">
            <a:extLst>
              <a:ext uri="{FF2B5EF4-FFF2-40B4-BE49-F238E27FC236}">
                <a16:creationId xmlns:a16="http://schemas.microsoft.com/office/drawing/2014/main" id="{1EB0EE25-4418-F643-8FFD-772339CD6227}"/>
              </a:ext>
            </a:extLst>
          </p:cNvPr>
          <p:cNvSpPr/>
          <p:nvPr/>
        </p:nvSpPr>
        <p:spPr>
          <a:xfrm>
            <a:off x="6600444"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01" name="object 452">
            <a:extLst>
              <a:ext uri="{FF2B5EF4-FFF2-40B4-BE49-F238E27FC236}">
                <a16:creationId xmlns:a16="http://schemas.microsoft.com/office/drawing/2014/main" id="{A5D74357-E3BC-A64C-8175-E218DA13B26F}"/>
              </a:ext>
            </a:extLst>
          </p:cNvPr>
          <p:cNvSpPr/>
          <p:nvPr/>
        </p:nvSpPr>
        <p:spPr>
          <a:xfrm>
            <a:off x="6658355"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02" name="object 453">
            <a:extLst>
              <a:ext uri="{FF2B5EF4-FFF2-40B4-BE49-F238E27FC236}">
                <a16:creationId xmlns:a16="http://schemas.microsoft.com/office/drawing/2014/main" id="{B1240771-D961-5948-B29F-075F2B8096A5}"/>
              </a:ext>
            </a:extLst>
          </p:cNvPr>
          <p:cNvSpPr/>
          <p:nvPr/>
        </p:nvSpPr>
        <p:spPr>
          <a:xfrm>
            <a:off x="6717792"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03" name="object 454">
            <a:extLst>
              <a:ext uri="{FF2B5EF4-FFF2-40B4-BE49-F238E27FC236}">
                <a16:creationId xmlns:a16="http://schemas.microsoft.com/office/drawing/2014/main" id="{BF7AA8F1-CA5D-4A41-90EA-395F84591055}"/>
              </a:ext>
            </a:extLst>
          </p:cNvPr>
          <p:cNvSpPr/>
          <p:nvPr/>
        </p:nvSpPr>
        <p:spPr>
          <a:xfrm>
            <a:off x="677570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04" name="object 455">
            <a:extLst>
              <a:ext uri="{FF2B5EF4-FFF2-40B4-BE49-F238E27FC236}">
                <a16:creationId xmlns:a16="http://schemas.microsoft.com/office/drawing/2014/main" id="{1B886616-DB21-6648-B3D8-7DB62B07BCB0}"/>
              </a:ext>
            </a:extLst>
          </p:cNvPr>
          <p:cNvSpPr/>
          <p:nvPr/>
        </p:nvSpPr>
        <p:spPr>
          <a:xfrm>
            <a:off x="6833616"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05" name="object 456">
            <a:extLst>
              <a:ext uri="{FF2B5EF4-FFF2-40B4-BE49-F238E27FC236}">
                <a16:creationId xmlns:a16="http://schemas.microsoft.com/office/drawing/2014/main" id="{D72CCF1B-F124-2943-816B-990F472D444F}"/>
              </a:ext>
            </a:extLst>
          </p:cNvPr>
          <p:cNvSpPr/>
          <p:nvPr/>
        </p:nvSpPr>
        <p:spPr>
          <a:xfrm>
            <a:off x="6893052"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06" name="object 457">
            <a:extLst>
              <a:ext uri="{FF2B5EF4-FFF2-40B4-BE49-F238E27FC236}">
                <a16:creationId xmlns:a16="http://schemas.microsoft.com/office/drawing/2014/main" id="{BBD4D237-1158-5E49-AB4A-4FE15E0D4775}"/>
              </a:ext>
            </a:extLst>
          </p:cNvPr>
          <p:cNvSpPr/>
          <p:nvPr/>
        </p:nvSpPr>
        <p:spPr>
          <a:xfrm>
            <a:off x="6950964"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07" name="object 458">
            <a:extLst>
              <a:ext uri="{FF2B5EF4-FFF2-40B4-BE49-F238E27FC236}">
                <a16:creationId xmlns:a16="http://schemas.microsoft.com/office/drawing/2014/main" id="{B00D1B67-B2C1-A447-9E2C-4A6B9CF3F31D}"/>
              </a:ext>
            </a:extLst>
          </p:cNvPr>
          <p:cNvSpPr/>
          <p:nvPr/>
        </p:nvSpPr>
        <p:spPr>
          <a:xfrm>
            <a:off x="7008876"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08" name="object 459">
            <a:extLst>
              <a:ext uri="{FF2B5EF4-FFF2-40B4-BE49-F238E27FC236}">
                <a16:creationId xmlns:a16="http://schemas.microsoft.com/office/drawing/2014/main" id="{8557C598-B26D-8544-981E-50B3FDB72CEF}"/>
              </a:ext>
            </a:extLst>
          </p:cNvPr>
          <p:cNvSpPr/>
          <p:nvPr/>
        </p:nvSpPr>
        <p:spPr>
          <a:xfrm>
            <a:off x="7068311"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09" name="object 460">
            <a:extLst>
              <a:ext uri="{FF2B5EF4-FFF2-40B4-BE49-F238E27FC236}">
                <a16:creationId xmlns:a16="http://schemas.microsoft.com/office/drawing/2014/main" id="{52BDBCC7-6042-AC45-83AE-91324B79FE0C}"/>
              </a:ext>
            </a:extLst>
          </p:cNvPr>
          <p:cNvSpPr/>
          <p:nvPr/>
        </p:nvSpPr>
        <p:spPr>
          <a:xfrm>
            <a:off x="712622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10" name="object 461">
            <a:extLst>
              <a:ext uri="{FF2B5EF4-FFF2-40B4-BE49-F238E27FC236}">
                <a16:creationId xmlns:a16="http://schemas.microsoft.com/office/drawing/2014/main" id="{563CB2F4-05A0-BB47-8855-F65CF423B356}"/>
              </a:ext>
            </a:extLst>
          </p:cNvPr>
          <p:cNvSpPr/>
          <p:nvPr/>
        </p:nvSpPr>
        <p:spPr>
          <a:xfrm>
            <a:off x="7185659" y="4182617"/>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511" name="object 462">
            <a:extLst>
              <a:ext uri="{FF2B5EF4-FFF2-40B4-BE49-F238E27FC236}">
                <a16:creationId xmlns:a16="http://schemas.microsoft.com/office/drawing/2014/main" id="{656A45CA-536B-4444-8B41-5EE6615830DE}"/>
              </a:ext>
            </a:extLst>
          </p:cNvPr>
          <p:cNvSpPr/>
          <p:nvPr/>
        </p:nvSpPr>
        <p:spPr>
          <a:xfrm>
            <a:off x="7243571"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12" name="object 463">
            <a:extLst>
              <a:ext uri="{FF2B5EF4-FFF2-40B4-BE49-F238E27FC236}">
                <a16:creationId xmlns:a16="http://schemas.microsoft.com/office/drawing/2014/main" id="{65F18AD5-A481-C548-B76C-C0913175C282}"/>
              </a:ext>
            </a:extLst>
          </p:cNvPr>
          <p:cNvSpPr/>
          <p:nvPr/>
        </p:nvSpPr>
        <p:spPr>
          <a:xfrm>
            <a:off x="730148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13" name="object 464">
            <a:extLst>
              <a:ext uri="{FF2B5EF4-FFF2-40B4-BE49-F238E27FC236}">
                <a16:creationId xmlns:a16="http://schemas.microsoft.com/office/drawing/2014/main" id="{9F6F546C-2D35-5A48-938B-80C7B0CA83BE}"/>
              </a:ext>
            </a:extLst>
          </p:cNvPr>
          <p:cNvSpPr/>
          <p:nvPr/>
        </p:nvSpPr>
        <p:spPr>
          <a:xfrm>
            <a:off x="7360919"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14" name="object 465">
            <a:extLst>
              <a:ext uri="{FF2B5EF4-FFF2-40B4-BE49-F238E27FC236}">
                <a16:creationId xmlns:a16="http://schemas.microsoft.com/office/drawing/2014/main" id="{D5B9F159-8347-3B4C-BBCE-E7ED0C314794}"/>
              </a:ext>
            </a:extLst>
          </p:cNvPr>
          <p:cNvSpPr/>
          <p:nvPr/>
        </p:nvSpPr>
        <p:spPr>
          <a:xfrm>
            <a:off x="7418832"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15" name="object 466">
            <a:extLst>
              <a:ext uri="{FF2B5EF4-FFF2-40B4-BE49-F238E27FC236}">
                <a16:creationId xmlns:a16="http://schemas.microsoft.com/office/drawing/2014/main" id="{1B1555DF-580D-0747-A3CB-297C2735875E}"/>
              </a:ext>
            </a:extLst>
          </p:cNvPr>
          <p:cNvSpPr/>
          <p:nvPr/>
        </p:nvSpPr>
        <p:spPr>
          <a:xfrm>
            <a:off x="7476744"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16" name="object 467">
            <a:extLst>
              <a:ext uri="{FF2B5EF4-FFF2-40B4-BE49-F238E27FC236}">
                <a16:creationId xmlns:a16="http://schemas.microsoft.com/office/drawing/2014/main" id="{D1466D78-9FCE-134E-9960-BE4F81C90B69}"/>
              </a:ext>
            </a:extLst>
          </p:cNvPr>
          <p:cNvSpPr/>
          <p:nvPr/>
        </p:nvSpPr>
        <p:spPr>
          <a:xfrm>
            <a:off x="7536180"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17" name="object 468">
            <a:extLst>
              <a:ext uri="{FF2B5EF4-FFF2-40B4-BE49-F238E27FC236}">
                <a16:creationId xmlns:a16="http://schemas.microsoft.com/office/drawing/2014/main" id="{117D4D4C-9E2E-8C46-89B5-076EDA75DB02}"/>
              </a:ext>
            </a:extLst>
          </p:cNvPr>
          <p:cNvSpPr/>
          <p:nvPr/>
        </p:nvSpPr>
        <p:spPr>
          <a:xfrm>
            <a:off x="7594092"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18" name="object 469">
            <a:extLst>
              <a:ext uri="{FF2B5EF4-FFF2-40B4-BE49-F238E27FC236}">
                <a16:creationId xmlns:a16="http://schemas.microsoft.com/office/drawing/2014/main" id="{99081921-6939-DA46-8E96-02D1830FAA40}"/>
              </a:ext>
            </a:extLst>
          </p:cNvPr>
          <p:cNvSpPr/>
          <p:nvPr/>
        </p:nvSpPr>
        <p:spPr>
          <a:xfrm>
            <a:off x="765200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19" name="object 470">
            <a:extLst>
              <a:ext uri="{FF2B5EF4-FFF2-40B4-BE49-F238E27FC236}">
                <a16:creationId xmlns:a16="http://schemas.microsoft.com/office/drawing/2014/main" id="{B278BB08-A917-3B40-BC21-B78AF9DF53DF}"/>
              </a:ext>
            </a:extLst>
          </p:cNvPr>
          <p:cNvSpPr/>
          <p:nvPr/>
        </p:nvSpPr>
        <p:spPr>
          <a:xfrm>
            <a:off x="7711440" y="4178808"/>
            <a:ext cx="15240" cy="7620"/>
          </a:xfrm>
          <a:custGeom>
            <a:avLst/>
            <a:gdLst/>
            <a:ahLst/>
            <a:cxnLst/>
            <a:rect l="l" t="t" r="r" b="b"/>
            <a:pathLst>
              <a:path w="15240" h="7620">
                <a:moveTo>
                  <a:pt x="0" y="7619"/>
                </a:moveTo>
                <a:lnTo>
                  <a:pt x="15240" y="7619"/>
                </a:lnTo>
                <a:lnTo>
                  <a:pt x="15240" y="0"/>
                </a:lnTo>
                <a:lnTo>
                  <a:pt x="0" y="0"/>
                </a:lnTo>
                <a:lnTo>
                  <a:pt x="0" y="7619"/>
                </a:lnTo>
                <a:close/>
              </a:path>
            </a:pathLst>
          </a:custGeom>
          <a:solidFill>
            <a:srgbClr val="D8D8D8"/>
          </a:solidFill>
        </p:spPr>
        <p:txBody>
          <a:bodyPr wrap="square" lIns="0" tIns="0" rIns="0" bIns="0" rtlCol="0"/>
          <a:lstStyle/>
          <a:p>
            <a:endParaRPr/>
          </a:p>
        </p:txBody>
      </p:sp>
      <p:sp>
        <p:nvSpPr>
          <p:cNvPr id="1520" name="object 471">
            <a:extLst>
              <a:ext uri="{FF2B5EF4-FFF2-40B4-BE49-F238E27FC236}">
                <a16:creationId xmlns:a16="http://schemas.microsoft.com/office/drawing/2014/main" id="{FD031450-0AA0-964C-AC73-6887343ADA3A}"/>
              </a:ext>
            </a:extLst>
          </p:cNvPr>
          <p:cNvSpPr/>
          <p:nvPr/>
        </p:nvSpPr>
        <p:spPr>
          <a:xfrm>
            <a:off x="3267455"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21" name="object 472">
            <a:extLst>
              <a:ext uri="{FF2B5EF4-FFF2-40B4-BE49-F238E27FC236}">
                <a16:creationId xmlns:a16="http://schemas.microsoft.com/office/drawing/2014/main" id="{64F349AE-BC39-A545-8FE7-EF2B1BA9F170}"/>
              </a:ext>
            </a:extLst>
          </p:cNvPr>
          <p:cNvSpPr/>
          <p:nvPr/>
        </p:nvSpPr>
        <p:spPr>
          <a:xfrm>
            <a:off x="332536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22" name="object 473">
            <a:extLst>
              <a:ext uri="{FF2B5EF4-FFF2-40B4-BE49-F238E27FC236}">
                <a16:creationId xmlns:a16="http://schemas.microsoft.com/office/drawing/2014/main" id="{6C949018-ADB6-6044-8677-102182A7D8EE}"/>
              </a:ext>
            </a:extLst>
          </p:cNvPr>
          <p:cNvSpPr/>
          <p:nvPr/>
        </p:nvSpPr>
        <p:spPr>
          <a:xfrm>
            <a:off x="338480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23" name="object 474">
            <a:extLst>
              <a:ext uri="{FF2B5EF4-FFF2-40B4-BE49-F238E27FC236}">
                <a16:creationId xmlns:a16="http://schemas.microsoft.com/office/drawing/2014/main" id="{8E2FB36B-28B0-EA4D-BA51-9C8A7A064EA0}"/>
              </a:ext>
            </a:extLst>
          </p:cNvPr>
          <p:cNvSpPr/>
          <p:nvPr/>
        </p:nvSpPr>
        <p:spPr>
          <a:xfrm>
            <a:off x="3442715"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24" name="object 475">
            <a:extLst>
              <a:ext uri="{FF2B5EF4-FFF2-40B4-BE49-F238E27FC236}">
                <a16:creationId xmlns:a16="http://schemas.microsoft.com/office/drawing/2014/main" id="{85F35848-9323-3342-B3FD-D8FAC398970F}"/>
              </a:ext>
            </a:extLst>
          </p:cNvPr>
          <p:cNvSpPr/>
          <p:nvPr/>
        </p:nvSpPr>
        <p:spPr>
          <a:xfrm>
            <a:off x="350062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25" name="object 476">
            <a:extLst>
              <a:ext uri="{FF2B5EF4-FFF2-40B4-BE49-F238E27FC236}">
                <a16:creationId xmlns:a16="http://schemas.microsoft.com/office/drawing/2014/main" id="{9DE18A83-F1CD-2C45-ADFF-1B4DAC49DC1D}"/>
              </a:ext>
            </a:extLst>
          </p:cNvPr>
          <p:cNvSpPr/>
          <p:nvPr/>
        </p:nvSpPr>
        <p:spPr>
          <a:xfrm>
            <a:off x="3560064"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26" name="object 477">
            <a:extLst>
              <a:ext uri="{FF2B5EF4-FFF2-40B4-BE49-F238E27FC236}">
                <a16:creationId xmlns:a16="http://schemas.microsoft.com/office/drawing/2014/main" id="{D5ABB1CE-E790-1F43-80E7-305A500E88E4}"/>
              </a:ext>
            </a:extLst>
          </p:cNvPr>
          <p:cNvSpPr/>
          <p:nvPr/>
        </p:nvSpPr>
        <p:spPr>
          <a:xfrm>
            <a:off x="3617976"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27" name="object 478">
            <a:extLst>
              <a:ext uri="{FF2B5EF4-FFF2-40B4-BE49-F238E27FC236}">
                <a16:creationId xmlns:a16="http://schemas.microsoft.com/office/drawing/2014/main" id="{B475B988-78B5-AE42-8D4E-F5E9DFEDC98A}"/>
              </a:ext>
            </a:extLst>
          </p:cNvPr>
          <p:cNvSpPr/>
          <p:nvPr/>
        </p:nvSpPr>
        <p:spPr>
          <a:xfrm>
            <a:off x="3677411" y="3838194"/>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1528" name="object 479">
            <a:extLst>
              <a:ext uri="{FF2B5EF4-FFF2-40B4-BE49-F238E27FC236}">
                <a16:creationId xmlns:a16="http://schemas.microsoft.com/office/drawing/2014/main" id="{2A829ABC-E4E2-AC49-80A9-690E424C0AA8}"/>
              </a:ext>
            </a:extLst>
          </p:cNvPr>
          <p:cNvSpPr/>
          <p:nvPr/>
        </p:nvSpPr>
        <p:spPr>
          <a:xfrm>
            <a:off x="3735323"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29" name="object 480">
            <a:extLst>
              <a:ext uri="{FF2B5EF4-FFF2-40B4-BE49-F238E27FC236}">
                <a16:creationId xmlns:a16="http://schemas.microsoft.com/office/drawing/2014/main" id="{D7F32C53-333A-BC48-A7AD-CB8C704255DF}"/>
              </a:ext>
            </a:extLst>
          </p:cNvPr>
          <p:cNvSpPr/>
          <p:nvPr/>
        </p:nvSpPr>
        <p:spPr>
          <a:xfrm>
            <a:off x="3793235"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30" name="object 481">
            <a:extLst>
              <a:ext uri="{FF2B5EF4-FFF2-40B4-BE49-F238E27FC236}">
                <a16:creationId xmlns:a16="http://schemas.microsoft.com/office/drawing/2014/main" id="{67BC3F3E-7FDB-2A4A-9C0A-56D7C599485C}"/>
              </a:ext>
            </a:extLst>
          </p:cNvPr>
          <p:cNvSpPr/>
          <p:nvPr/>
        </p:nvSpPr>
        <p:spPr>
          <a:xfrm>
            <a:off x="3852672"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31" name="object 482">
            <a:extLst>
              <a:ext uri="{FF2B5EF4-FFF2-40B4-BE49-F238E27FC236}">
                <a16:creationId xmlns:a16="http://schemas.microsoft.com/office/drawing/2014/main" id="{B08017F2-40E1-7349-9CE0-C88E82DE28FA}"/>
              </a:ext>
            </a:extLst>
          </p:cNvPr>
          <p:cNvSpPr/>
          <p:nvPr/>
        </p:nvSpPr>
        <p:spPr>
          <a:xfrm>
            <a:off x="3910584"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32" name="object 483">
            <a:extLst>
              <a:ext uri="{FF2B5EF4-FFF2-40B4-BE49-F238E27FC236}">
                <a16:creationId xmlns:a16="http://schemas.microsoft.com/office/drawing/2014/main" id="{2EF3029E-3BCC-F54D-ABE3-1D1665BF40F6}"/>
              </a:ext>
            </a:extLst>
          </p:cNvPr>
          <p:cNvSpPr/>
          <p:nvPr/>
        </p:nvSpPr>
        <p:spPr>
          <a:xfrm>
            <a:off x="3968496"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33" name="object 484">
            <a:extLst>
              <a:ext uri="{FF2B5EF4-FFF2-40B4-BE49-F238E27FC236}">
                <a16:creationId xmlns:a16="http://schemas.microsoft.com/office/drawing/2014/main" id="{4F982373-7A1B-6D4C-9A65-3F519A67D0D7}"/>
              </a:ext>
            </a:extLst>
          </p:cNvPr>
          <p:cNvSpPr/>
          <p:nvPr/>
        </p:nvSpPr>
        <p:spPr>
          <a:xfrm>
            <a:off x="4027932"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34" name="object 485">
            <a:extLst>
              <a:ext uri="{FF2B5EF4-FFF2-40B4-BE49-F238E27FC236}">
                <a16:creationId xmlns:a16="http://schemas.microsoft.com/office/drawing/2014/main" id="{FEDEEAE4-C9A5-5A46-B75F-A74297C7FAE1}"/>
              </a:ext>
            </a:extLst>
          </p:cNvPr>
          <p:cNvSpPr/>
          <p:nvPr/>
        </p:nvSpPr>
        <p:spPr>
          <a:xfrm>
            <a:off x="4085844"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35" name="object 486">
            <a:extLst>
              <a:ext uri="{FF2B5EF4-FFF2-40B4-BE49-F238E27FC236}">
                <a16:creationId xmlns:a16="http://schemas.microsoft.com/office/drawing/2014/main" id="{A97D7A88-553B-664D-B2FD-D5DDC5BE3623}"/>
              </a:ext>
            </a:extLst>
          </p:cNvPr>
          <p:cNvSpPr/>
          <p:nvPr/>
        </p:nvSpPr>
        <p:spPr>
          <a:xfrm>
            <a:off x="4143755"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36" name="object 487">
            <a:extLst>
              <a:ext uri="{FF2B5EF4-FFF2-40B4-BE49-F238E27FC236}">
                <a16:creationId xmlns:a16="http://schemas.microsoft.com/office/drawing/2014/main" id="{DFB3D65C-28BD-FB4C-9EAD-B5D0F4FC9C5A}"/>
              </a:ext>
            </a:extLst>
          </p:cNvPr>
          <p:cNvSpPr/>
          <p:nvPr/>
        </p:nvSpPr>
        <p:spPr>
          <a:xfrm>
            <a:off x="4203191"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37" name="object 488">
            <a:extLst>
              <a:ext uri="{FF2B5EF4-FFF2-40B4-BE49-F238E27FC236}">
                <a16:creationId xmlns:a16="http://schemas.microsoft.com/office/drawing/2014/main" id="{CF6999B0-2471-9243-A9C6-67C155CBC3AB}"/>
              </a:ext>
            </a:extLst>
          </p:cNvPr>
          <p:cNvSpPr/>
          <p:nvPr/>
        </p:nvSpPr>
        <p:spPr>
          <a:xfrm>
            <a:off x="426110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38" name="object 489">
            <a:extLst>
              <a:ext uri="{FF2B5EF4-FFF2-40B4-BE49-F238E27FC236}">
                <a16:creationId xmlns:a16="http://schemas.microsoft.com/office/drawing/2014/main" id="{39E125FF-8C77-4E40-8702-D099BE8C0469}"/>
              </a:ext>
            </a:extLst>
          </p:cNvPr>
          <p:cNvSpPr/>
          <p:nvPr/>
        </p:nvSpPr>
        <p:spPr>
          <a:xfrm>
            <a:off x="4320540" y="38381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539" name="object 490">
            <a:extLst>
              <a:ext uri="{FF2B5EF4-FFF2-40B4-BE49-F238E27FC236}">
                <a16:creationId xmlns:a16="http://schemas.microsoft.com/office/drawing/2014/main" id="{23922EA7-4954-6A45-B420-1A4363DB0850}"/>
              </a:ext>
            </a:extLst>
          </p:cNvPr>
          <p:cNvSpPr/>
          <p:nvPr/>
        </p:nvSpPr>
        <p:spPr>
          <a:xfrm>
            <a:off x="4378452"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40" name="object 491">
            <a:extLst>
              <a:ext uri="{FF2B5EF4-FFF2-40B4-BE49-F238E27FC236}">
                <a16:creationId xmlns:a16="http://schemas.microsoft.com/office/drawing/2014/main" id="{A233F9E2-974A-5541-B2B6-6B50152A4F76}"/>
              </a:ext>
            </a:extLst>
          </p:cNvPr>
          <p:cNvSpPr/>
          <p:nvPr/>
        </p:nvSpPr>
        <p:spPr>
          <a:xfrm>
            <a:off x="4436364"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41" name="object 492">
            <a:extLst>
              <a:ext uri="{FF2B5EF4-FFF2-40B4-BE49-F238E27FC236}">
                <a16:creationId xmlns:a16="http://schemas.microsoft.com/office/drawing/2014/main" id="{9380C69F-5FA6-F94A-BC4C-7102408A2539}"/>
              </a:ext>
            </a:extLst>
          </p:cNvPr>
          <p:cNvSpPr/>
          <p:nvPr/>
        </p:nvSpPr>
        <p:spPr>
          <a:xfrm>
            <a:off x="4495800"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42" name="object 493">
            <a:extLst>
              <a:ext uri="{FF2B5EF4-FFF2-40B4-BE49-F238E27FC236}">
                <a16:creationId xmlns:a16="http://schemas.microsoft.com/office/drawing/2014/main" id="{9C7141D7-B496-284C-991E-EFFBE0C83026}"/>
              </a:ext>
            </a:extLst>
          </p:cNvPr>
          <p:cNvSpPr/>
          <p:nvPr/>
        </p:nvSpPr>
        <p:spPr>
          <a:xfrm>
            <a:off x="4553711"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43" name="object 494">
            <a:extLst>
              <a:ext uri="{FF2B5EF4-FFF2-40B4-BE49-F238E27FC236}">
                <a16:creationId xmlns:a16="http://schemas.microsoft.com/office/drawing/2014/main" id="{2D312423-F1DD-9A4F-909C-D70824833952}"/>
              </a:ext>
            </a:extLst>
          </p:cNvPr>
          <p:cNvSpPr/>
          <p:nvPr/>
        </p:nvSpPr>
        <p:spPr>
          <a:xfrm>
            <a:off x="4611623"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44" name="object 495">
            <a:extLst>
              <a:ext uri="{FF2B5EF4-FFF2-40B4-BE49-F238E27FC236}">
                <a16:creationId xmlns:a16="http://schemas.microsoft.com/office/drawing/2014/main" id="{8EFA12E7-98C1-6940-8B72-4E94D039DEED}"/>
              </a:ext>
            </a:extLst>
          </p:cNvPr>
          <p:cNvSpPr/>
          <p:nvPr/>
        </p:nvSpPr>
        <p:spPr>
          <a:xfrm>
            <a:off x="4671059"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45" name="object 496">
            <a:extLst>
              <a:ext uri="{FF2B5EF4-FFF2-40B4-BE49-F238E27FC236}">
                <a16:creationId xmlns:a16="http://schemas.microsoft.com/office/drawing/2014/main" id="{3204ABCB-8AC8-E542-BE9B-3ACEC73257A7}"/>
              </a:ext>
            </a:extLst>
          </p:cNvPr>
          <p:cNvSpPr/>
          <p:nvPr/>
        </p:nvSpPr>
        <p:spPr>
          <a:xfrm>
            <a:off x="4728972"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46" name="object 497">
            <a:extLst>
              <a:ext uri="{FF2B5EF4-FFF2-40B4-BE49-F238E27FC236}">
                <a16:creationId xmlns:a16="http://schemas.microsoft.com/office/drawing/2014/main" id="{A236B573-ED0A-C140-B6CE-492A3E5AC276}"/>
              </a:ext>
            </a:extLst>
          </p:cNvPr>
          <p:cNvSpPr/>
          <p:nvPr/>
        </p:nvSpPr>
        <p:spPr>
          <a:xfrm>
            <a:off x="4788408" y="38381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547" name="object 498">
            <a:extLst>
              <a:ext uri="{FF2B5EF4-FFF2-40B4-BE49-F238E27FC236}">
                <a16:creationId xmlns:a16="http://schemas.microsoft.com/office/drawing/2014/main" id="{FF849125-09C4-ED48-B5D0-F379A3972431}"/>
              </a:ext>
            </a:extLst>
          </p:cNvPr>
          <p:cNvSpPr/>
          <p:nvPr/>
        </p:nvSpPr>
        <p:spPr>
          <a:xfrm>
            <a:off x="4846320"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48" name="object 499">
            <a:extLst>
              <a:ext uri="{FF2B5EF4-FFF2-40B4-BE49-F238E27FC236}">
                <a16:creationId xmlns:a16="http://schemas.microsoft.com/office/drawing/2014/main" id="{36C32CAD-8C91-F64D-A520-1A7171B40EB3}"/>
              </a:ext>
            </a:extLst>
          </p:cNvPr>
          <p:cNvSpPr/>
          <p:nvPr/>
        </p:nvSpPr>
        <p:spPr>
          <a:xfrm>
            <a:off x="4904232"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49" name="object 500">
            <a:extLst>
              <a:ext uri="{FF2B5EF4-FFF2-40B4-BE49-F238E27FC236}">
                <a16:creationId xmlns:a16="http://schemas.microsoft.com/office/drawing/2014/main" id="{25DB6E02-B2C7-3247-AB1E-CE185C3B1213}"/>
              </a:ext>
            </a:extLst>
          </p:cNvPr>
          <p:cNvSpPr/>
          <p:nvPr/>
        </p:nvSpPr>
        <p:spPr>
          <a:xfrm>
            <a:off x="496366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50" name="object 501">
            <a:extLst>
              <a:ext uri="{FF2B5EF4-FFF2-40B4-BE49-F238E27FC236}">
                <a16:creationId xmlns:a16="http://schemas.microsoft.com/office/drawing/2014/main" id="{FFBB0152-D12D-084B-926A-4D4CD3A2C4BD}"/>
              </a:ext>
            </a:extLst>
          </p:cNvPr>
          <p:cNvSpPr/>
          <p:nvPr/>
        </p:nvSpPr>
        <p:spPr>
          <a:xfrm>
            <a:off x="5021579"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51" name="object 502">
            <a:extLst>
              <a:ext uri="{FF2B5EF4-FFF2-40B4-BE49-F238E27FC236}">
                <a16:creationId xmlns:a16="http://schemas.microsoft.com/office/drawing/2014/main" id="{0D082821-D35C-5E43-BFD0-C53903443DB6}"/>
              </a:ext>
            </a:extLst>
          </p:cNvPr>
          <p:cNvSpPr/>
          <p:nvPr/>
        </p:nvSpPr>
        <p:spPr>
          <a:xfrm>
            <a:off x="5079492"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52" name="object 503">
            <a:extLst>
              <a:ext uri="{FF2B5EF4-FFF2-40B4-BE49-F238E27FC236}">
                <a16:creationId xmlns:a16="http://schemas.microsoft.com/office/drawing/2014/main" id="{F95EB644-8057-C14F-A092-4F671DCB6356}"/>
              </a:ext>
            </a:extLst>
          </p:cNvPr>
          <p:cNvSpPr/>
          <p:nvPr/>
        </p:nvSpPr>
        <p:spPr>
          <a:xfrm>
            <a:off x="5138928"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53" name="object 504">
            <a:extLst>
              <a:ext uri="{FF2B5EF4-FFF2-40B4-BE49-F238E27FC236}">
                <a16:creationId xmlns:a16="http://schemas.microsoft.com/office/drawing/2014/main" id="{B41DEECD-264E-604F-82EE-806E1EA782DC}"/>
              </a:ext>
            </a:extLst>
          </p:cNvPr>
          <p:cNvSpPr/>
          <p:nvPr/>
        </p:nvSpPr>
        <p:spPr>
          <a:xfrm>
            <a:off x="5196839"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54" name="object 505">
            <a:extLst>
              <a:ext uri="{FF2B5EF4-FFF2-40B4-BE49-F238E27FC236}">
                <a16:creationId xmlns:a16="http://schemas.microsoft.com/office/drawing/2014/main" id="{5853D474-B7D2-744E-91FD-6A28692BCF2E}"/>
              </a:ext>
            </a:extLst>
          </p:cNvPr>
          <p:cNvSpPr/>
          <p:nvPr/>
        </p:nvSpPr>
        <p:spPr>
          <a:xfrm>
            <a:off x="5254752"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55" name="object 506">
            <a:extLst>
              <a:ext uri="{FF2B5EF4-FFF2-40B4-BE49-F238E27FC236}">
                <a16:creationId xmlns:a16="http://schemas.microsoft.com/office/drawing/2014/main" id="{E5C90B33-D993-B348-9054-0C42BC2B2D78}"/>
              </a:ext>
            </a:extLst>
          </p:cNvPr>
          <p:cNvSpPr/>
          <p:nvPr/>
        </p:nvSpPr>
        <p:spPr>
          <a:xfrm>
            <a:off x="5314188"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56" name="object 507">
            <a:extLst>
              <a:ext uri="{FF2B5EF4-FFF2-40B4-BE49-F238E27FC236}">
                <a16:creationId xmlns:a16="http://schemas.microsoft.com/office/drawing/2014/main" id="{520D0437-1659-3A4A-AACF-3FCCD4F816C6}"/>
              </a:ext>
            </a:extLst>
          </p:cNvPr>
          <p:cNvSpPr/>
          <p:nvPr/>
        </p:nvSpPr>
        <p:spPr>
          <a:xfrm>
            <a:off x="5372100"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57" name="object 508">
            <a:extLst>
              <a:ext uri="{FF2B5EF4-FFF2-40B4-BE49-F238E27FC236}">
                <a16:creationId xmlns:a16="http://schemas.microsoft.com/office/drawing/2014/main" id="{4E67558D-D211-F24D-98A2-9E45E8D5E261}"/>
              </a:ext>
            </a:extLst>
          </p:cNvPr>
          <p:cNvSpPr/>
          <p:nvPr/>
        </p:nvSpPr>
        <p:spPr>
          <a:xfrm>
            <a:off x="5431535" y="38381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558" name="object 509">
            <a:extLst>
              <a:ext uri="{FF2B5EF4-FFF2-40B4-BE49-F238E27FC236}">
                <a16:creationId xmlns:a16="http://schemas.microsoft.com/office/drawing/2014/main" id="{4064C39F-5B97-2445-AA1C-D506D57A6E76}"/>
              </a:ext>
            </a:extLst>
          </p:cNvPr>
          <p:cNvSpPr/>
          <p:nvPr/>
        </p:nvSpPr>
        <p:spPr>
          <a:xfrm>
            <a:off x="548944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59" name="object 510">
            <a:extLst>
              <a:ext uri="{FF2B5EF4-FFF2-40B4-BE49-F238E27FC236}">
                <a16:creationId xmlns:a16="http://schemas.microsoft.com/office/drawing/2014/main" id="{61C68BB5-36D5-0741-A5C0-036685E36C66}"/>
              </a:ext>
            </a:extLst>
          </p:cNvPr>
          <p:cNvSpPr/>
          <p:nvPr/>
        </p:nvSpPr>
        <p:spPr>
          <a:xfrm>
            <a:off x="5547360"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60" name="object 511">
            <a:extLst>
              <a:ext uri="{FF2B5EF4-FFF2-40B4-BE49-F238E27FC236}">
                <a16:creationId xmlns:a16="http://schemas.microsoft.com/office/drawing/2014/main" id="{DED373C0-F1B7-EC4A-8A94-BD7CA267B78E}"/>
              </a:ext>
            </a:extLst>
          </p:cNvPr>
          <p:cNvSpPr/>
          <p:nvPr/>
        </p:nvSpPr>
        <p:spPr>
          <a:xfrm>
            <a:off x="5606796"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61" name="object 512">
            <a:extLst>
              <a:ext uri="{FF2B5EF4-FFF2-40B4-BE49-F238E27FC236}">
                <a16:creationId xmlns:a16="http://schemas.microsoft.com/office/drawing/2014/main" id="{57672F8A-B95D-9846-803F-8FA9EB3A1AA1}"/>
              </a:ext>
            </a:extLst>
          </p:cNvPr>
          <p:cNvSpPr/>
          <p:nvPr/>
        </p:nvSpPr>
        <p:spPr>
          <a:xfrm>
            <a:off x="566470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62" name="object 513">
            <a:extLst>
              <a:ext uri="{FF2B5EF4-FFF2-40B4-BE49-F238E27FC236}">
                <a16:creationId xmlns:a16="http://schemas.microsoft.com/office/drawing/2014/main" id="{B4C80BB5-D960-2143-A535-90F53119D62C}"/>
              </a:ext>
            </a:extLst>
          </p:cNvPr>
          <p:cNvSpPr/>
          <p:nvPr/>
        </p:nvSpPr>
        <p:spPr>
          <a:xfrm>
            <a:off x="5722620"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63" name="object 514">
            <a:extLst>
              <a:ext uri="{FF2B5EF4-FFF2-40B4-BE49-F238E27FC236}">
                <a16:creationId xmlns:a16="http://schemas.microsoft.com/office/drawing/2014/main" id="{0A8A0BED-95B8-074E-9CD7-66BF143F2804}"/>
              </a:ext>
            </a:extLst>
          </p:cNvPr>
          <p:cNvSpPr/>
          <p:nvPr/>
        </p:nvSpPr>
        <p:spPr>
          <a:xfrm>
            <a:off x="5782055"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64" name="object 515">
            <a:extLst>
              <a:ext uri="{FF2B5EF4-FFF2-40B4-BE49-F238E27FC236}">
                <a16:creationId xmlns:a16="http://schemas.microsoft.com/office/drawing/2014/main" id="{8076DC76-7D82-934E-847D-FC14063DFAA3}"/>
              </a:ext>
            </a:extLst>
          </p:cNvPr>
          <p:cNvSpPr/>
          <p:nvPr/>
        </p:nvSpPr>
        <p:spPr>
          <a:xfrm>
            <a:off x="583996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65" name="object 516">
            <a:extLst>
              <a:ext uri="{FF2B5EF4-FFF2-40B4-BE49-F238E27FC236}">
                <a16:creationId xmlns:a16="http://schemas.microsoft.com/office/drawing/2014/main" id="{89FF1945-D3AB-A34C-8ED5-5FF6DFECFAE8}"/>
              </a:ext>
            </a:extLst>
          </p:cNvPr>
          <p:cNvSpPr/>
          <p:nvPr/>
        </p:nvSpPr>
        <p:spPr>
          <a:xfrm>
            <a:off x="5897879"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66" name="object 517">
            <a:extLst>
              <a:ext uri="{FF2B5EF4-FFF2-40B4-BE49-F238E27FC236}">
                <a16:creationId xmlns:a16="http://schemas.microsoft.com/office/drawing/2014/main" id="{AAA547E6-BFB2-D747-BAA0-9C672E137CE6}"/>
              </a:ext>
            </a:extLst>
          </p:cNvPr>
          <p:cNvSpPr/>
          <p:nvPr/>
        </p:nvSpPr>
        <p:spPr>
          <a:xfrm>
            <a:off x="5957315"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67" name="object 518">
            <a:extLst>
              <a:ext uri="{FF2B5EF4-FFF2-40B4-BE49-F238E27FC236}">
                <a16:creationId xmlns:a16="http://schemas.microsoft.com/office/drawing/2014/main" id="{BBBD4616-3CA8-2A49-9066-F6D0D29182EA}"/>
              </a:ext>
            </a:extLst>
          </p:cNvPr>
          <p:cNvSpPr/>
          <p:nvPr/>
        </p:nvSpPr>
        <p:spPr>
          <a:xfrm>
            <a:off x="6015228"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68" name="object 519">
            <a:extLst>
              <a:ext uri="{FF2B5EF4-FFF2-40B4-BE49-F238E27FC236}">
                <a16:creationId xmlns:a16="http://schemas.microsoft.com/office/drawing/2014/main" id="{3F93F1C1-F67B-AF43-95C5-25CAE280A3B3}"/>
              </a:ext>
            </a:extLst>
          </p:cNvPr>
          <p:cNvSpPr/>
          <p:nvPr/>
        </p:nvSpPr>
        <p:spPr>
          <a:xfrm>
            <a:off x="6074664" y="38381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569" name="object 520">
            <a:extLst>
              <a:ext uri="{FF2B5EF4-FFF2-40B4-BE49-F238E27FC236}">
                <a16:creationId xmlns:a16="http://schemas.microsoft.com/office/drawing/2014/main" id="{DACD18DA-0BB7-4D45-BEE4-AD0D7CFB4A56}"/>
              </a:ext>
            </a:extLst>
          </p:cNvPr>
          <p:cNvSpPr/>
          <p:nvPr/>
        </p:nvSpPr>
        <p:spPr>
          <a:xfrm>
            <a:off x="6132576"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70" name="object 521">
            <a:extLst>
              <a:ext uri="{FF2B5EF4-FFF2-40B4-BE49-F238E27FC236}">
                <a16:creationId xmlns:a16="http://schemas.microsoft.com/office/drawing/2014/main" id="{43530F5B-15B3-A844-AECC-9356A3069218}"/>
              </a:ext>
            </a:extLst>
          </p:cNvPr>
          <p:cNvSpPr/>
          <p:nvPr/>
        </p:nvSpPr>
        <p:spPr>
          <a:xfrm>
            <a:off x="6190488"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71" name="object 522">
            <a:extLst>
              <a:ext uri="{FF2B5EF4-FFF2-40B4-BE49-F238E27FC236}">
                <a16:creationId xmlns:a16="http://schemas.microsoft.com/office/drawing/2014/main" id="{3C51CA52-9DBF-C649-91F1-883A83CF9C86}"/>
              </a:ext>
            </a:extLst>
          </p:cNvPr>
          <p:cNvSpPr/>
          <p:nvPr/>
        </p:nvSpPr>
        <p:spPr>
          <a:xfrm>
            <a:off x="624992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72" name="object 523">
            <a:extLst>
              <a:ext uri="{FF2B5EF4-FFF2-40B4-BE49-F238E27FC236}">
                <a16:creationId xmlns:a16="http://schemas.microsoft.com/office/drawing/2014/main" id="{36B3F97A-44E1-CE4F-A120-5677FC1B4CBC}"/>
              </a:ext>
            </a:extLst>
          </p:cNvPr>
          <p:cNvSpPr/>
          <p:nvPr/>
        </p:nvSpPr>
        <p:spPr>
          <a:xfrm>
            <a:off x="6307835"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73" name="object 524">
            <a:extLst>
              <a:ext uri="{FF2B5EF4-FFF2-40B4-BE49-F238E27FC236}">
                <a16:creationId xmlns:a16="http://schemas.microsoft.com/office/drawing/2014/main" id="{0FA7916C-097A-D143-A39D-90FAD25A1FEE}"/>
              </a:ext>
            </a:extLst>
          </p:cNvPr>
          <p:cNvSpPr/>
          <p:nvPr/>
        </p:nvSpPr>
        <p:spPr>
          <a:xfrm>
            <a:off x="636574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74" name="object 525">
            <a:extLst>
              <a:ext uri="{FF2B5EF4-FFF2-40B4-BE49-F238E27FC236}">
                <a16:creationId xmlns:a16="http://schemas.microsoft.com/office/drawing/2014/main" id="{79B83DE1-9BD3-AA41-8AE2-523726A7C20A}"/>
              </a:ext>
            </a:extLst>
          </p:cNvPr>
          <p:cNvSpPr/>
          <p:nvPr/>
        </p:nvSpPr>
        <p:spPr>
          <a:xfrm>
            <a:off x="6425184"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75" name="object 526">
            <a:extLst>
              <a:ext uri="{FF2B5EF4-FFF2-40B4-BE49-F238E27FC236}">
                <a16:creationId xmlns:a16="http://schemas.microsoft.com/office/drawing/2014/main" id="{F3D4AF41-5438-7A44-BB74-BCA720EFAC6C}"/>
              </a:ext>
            </a:extLst>
          </p:cNvPr>
          <p:cNvSpPr/>
          <p:nvPr/>
        </p:nvSpPr>
        <p:spPr>
          <a:xfrm>
            <a:off x="6483096"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76" name="object 527">
            <a:extLst>
              <a:ext uri="{FF2B5EF4-FFF2-40B4-BE49-F238E27FC236}">
                <a16:creationId xmlns:a16="http://schemas.microsoft.com/office/drawing/2014/main" id="{C916CB8D-AD63-8746-97DC-AA35619F4B2B}"/>
              </a:ext>
            </a:extLst>
          </p:cNvPr>
          <p:cNvSpPr/>
          <p:nvPr/>
        </p:nvSpPr>
        <p:spPr>
          <a:xfrm>
            <a:off x="6542532" y="3838194"/>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577" name="object 528">
            <a:extLst>
              <a:ext uri="{FF2B5EF4-FFF2-40B4-BE49-F238E27FC236}">
                <a16:creationId xmlns:a16="http://schemas.microsoft.com/office/drawing/2014/main" id="{19144520-DF3E-6B48-8D7D-3ECEE02A6C05}"/>
              </a:ext>
            </a:extLst>
          </p:cNvPr>
          <p:cNvSpPr/>
          <p:nvPr/>
        </p:nvSpPr>
        <p:spPr>
          <a:xfrm>
            <a:off x="6600444"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78" name="object 529">
            <a:extLst>
              <a:ext uri="{FF2B5EF4-FFF2-40B4-BE49-F238E27FC236}">
                <a16:creationId xmlns:a16="http://schemas.microsoft.com/office/drawing/2014/main" id="{23AD09C6-B7B4-B54B-8561-0B8B1BD9E430}"/>
              </a:ext>
            </a:extLst>
          </p:cNvPr>
          <p:cNvSpPr/>
          <p:nvPr/>
        </p:nvSpPr>
        <p:spPr>
          <a:xfrm>
            <a:off x="6658355"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79" name="object 530">
            <a:extLst>
              <a:ext uri="{FF2B5EF4-FFF2-40B4-BE49-F238E27FC236}">
                <a16:creationId xmlns:a16="http://schemas.microsoft.com/office/drawing/2014/main" id="{97985DDA-0305-2647-ACBF-791ECCAF8D7D}"/>
              </a:ext>
            </a:extLst>
          </p:cNvPr>
          <p:cNvSpPr/>
          <p:nvPr/>
        </p:nvSpPr>
        <p:spPr>
          <a:xfrm>
            <a:off x="6717792"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80" name="object 531">
            <a:extLst>
              <a:ext uri="{FF2B5EF4-FFF2-40B4-BE49-F238E27FC236}">
                <a16:creationId xmlns:a16="http://schemas.microsoft.com/office/drawing/2014/main" id="{6F426E46-E951-8E4A-BE5C-46D9E392EC94}"/>
              </a:ext>
            </a:extLst>
          </p:cNvPr>
          <p:cNvSpPr/>
          <p:nvPr/>
        </p:nvSpPr>
        <p:spPr>
          <a:xfrm>
            <a:off x="677570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81" name="object 532">
            <a:extLst>
              <a:ext uri="{FF2B5EF4-FFF2-40B4-BE49-F238E27FC236}">
                <a16:creationId xmlns:a16="http://schemas.microsoft.com/office/drawing/2014/main" id="{CB7F1036-323D-1E4A-9428-DD9095B40632}"/>
              </a:ext>
            </a:extLst>
          </p:cNvPr>
          <p:cNvSpPr/>
          <p:nvPr/>
        </p:nvSpPr>
        <p:spPr>
          <a:xfrm>
            <a:off x="6833616"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82" name="object 533">
            <a:extLst>
              <a:ext uri="{FF2B5EF4-FFF2-40B4-BE49-F238E27FC236}">
                <a16:creationId xmlns:a16="http://schemas.microsoft.com/office/drawing/2014/main" id="{F1174B72-C43B-6F41-96A8-EE90C2E4ECE0}"/>
              </a:ext>
            </a:extLst>
          </p:cNvPr>
          <p:cNvSpPr/>
          <p:nvPr/>
        </p:nvSpPr>
        <p:spPr>
          <a:xfrm>
            <a:off x="6893052"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83" name="object 534">
            <a:extLst>
              <a:ext uri="{FF2B5EF4-FFF2-40B4-BE49-F238E27FC236}">
                <a16:creationId xmlns:a16="http://schemas.microsoft.com/office/drawing/2014/main" id="{B7DE847C-61B5-064F-9C4E-1566F292C0FA}"/>
              </a:ext>
            </a:extLst>
          </p:cNvPr>
          <p:cNvSpPr/>
          <p:nvPr/>
        </p:nvSpPr>
        <p:spPr>
          <a:xfrm>
            <a:off x="6950964"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84" name="object 535">
            <a:extLst>
              <a:ext uri="{FF2B5EF4-FFF2-40B4-BE49-F238E27FC236}">
                <a16:creationId xmlns:a16="http://schemas.microsoft.com/office/drawing/2014/main" id="{CE736436-6ED7-B443-8468-1918556B17BF}"/>
              </a:ext>
            </a:extLst>
          </p:cNvPr>
          <p:cNvSpPr/>
          <p:nvPr/>
        </p:nvSpPr>
        <p:spPr>
          <a:xfrm>
            <a:off x="7008876"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85" name="object 536">
            <a:extLst>
              <a:ext uri="{FF2B5EF4-FFF2-40B4-BE49-F238E27FC236}">
                <a16:creationId xmlns:a16="http://schemas.microsoft.com/office/drawing/2014/main" id="{0ED01F07-219B-4F43-A800-C3B8FEA88EE4}"/>
              </a:ext>
            </a:extLst>
          </p:cNvPr>
          <p:cNvSpPr/>
          <p:nvPr/>
        </p:nvSpPr>
        <p:spPr>
          <a:xfrm>
            <a:off x="7068311"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86" name="object 537">
            <a:extLst>
              <a:ext uri="{FF2B5EF4-FFF2-40B4-BE49-F238E27FC236}">
                <a16:creationId xmlns:a16="http://schemas.microsoft.com/office/drawing/2014/main" id="{3168401B-8EAD-754D-BBC3-1BCEE881A008}"/>
              </a:ext>
            </a:extLst>
          </p:cNvPr>
          <p:cNvSpPr/>
          <p:nvPr/>
        </p:nvSpPr>
        <p:spPr>
          <a:xfrm>
            <a:off x="712622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87" name="object 538">
            <a:extLst>
              <a:ext uri="{FF2B5EF4-FFF2-40B4-BE49-F238E27FC236}">
                <a16:creationId xmlns:a16="http://schemas.microsoft.com/office/drawing/2014/main" id="{B487DECC-22D2-414E-A490-FBE0F6E23CEB}"/>
              </a:ext>
            </a:extLst>
          </p:cNvPr>
          <p:cNvSpPr/>
          <p:nvPr/>
        </p:nvSpPr>
        <p:spPr>
          <a:xfrm>
            <a:off x="7185659" y="3838194"/>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588" name="object 539">
            <a:extLst>
              <a:ext uri="{FF2B5EF4-FFF2-40B4-BE49-F238E27FC236}">
                <a16:creationId xmlns:a16="http://schemas.microsoft.com/office/drawing/2014/main" id="{BB7E7DE7-CF33-184E-8281-440A056AD08E}"/>
              </a:ext>
            </a:extLst>
          </p:cNvPr>
          <p:cNvSpPr/>
          <p:nvPr/>
        </p:nvSpPr>
        <p:spPr>
          <a:xfrm>
            <a:off x="7243571"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89" name="object 540">
            <a:extLst>
              <a:ext uri="{FF2B5EF4-FFF2-40B4-BE49-F238E27FC236}">
                <a16:creationId xmlns:a16="http://schemas.microsoft.com/office/drawing/2014/main" id="{461D4A34-36E3-CD4A-B5E1-EA8DBC98A7B8}"/>
              </a:ext>
            </a:extLst>
          </p:cNvPr>
          <p:cNvSpPr/>
          <p:nvPr/>
        </p:nvSpPr>
        <p:spPr>
          <a:xfrm>
            <a:off x="730148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90" name="object 541">
            <a:extLst>
              <a:ext uri="{FF2B5EF4-FFF2-40B4-BE49-F238E27FC236}">
                <a16:creationId xmlns:a16="http://schemas.microsoft.com/office/drawing/2014/main" id="{D457D4B6-C7BC-FF4D-B357-23FC31BC7C73}"/>
              </a:ext>
            </a:extLst>
          </p:cNvPr>
          <p:cNvSpPr/>
          <p:nvPr/>
        </p:nvSpPr>
        <p:spPr>
          <a:xfrm>
            <a:off x="7360919"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91" name="object 542">
            <a:extLst>
              <a:ext uri="{FF2B5EF4-FFF2-40B4-BE49-F238E27FC236}">
                <a16:creationId xmlns:a16="http://schemas.microsoft.com/office/drawing/2014/main" id="{4B864733-A171-7647-A943-C8DDB88D4C83}"/>
              </a:ext>
            </a:extLst>
          </p:cNvPr>
          <p:cNvSpPr/>
          <p:nvPr/>
        </p:nvSpPr>
        <p:spPr>
          <a:xfrm>
            <a:off x="7418832"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92" name="object 543">
            <a:extLst>
              <a:ext uri="{FF2B5EF4-FFF2-40B4-BE49-F238E27FC236}">
                <a16:creationId xmlns:a16="http://schemas.microsoft.com/office/drawing/2014/main" id="{C6F40E87-40C3-6F48-9234-5F31AF5F5B88}"/>
              </a:ext>
            </a:extLst>
          </p:cNvPr>
          <p:cNvSpPr/>
          <p:nvPr/>
        </p:nvSpPr>
        <p:spPr>
          <a:xfrm>
            <a:off x="7476744"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93" name="object 544">
            <a:extLst>
              <a:ext uri="{FF2B5EF4-FFF2-40B4-BE49-F238E27FC236}">
                <a16:creationId xmlns:a16="http://schemas.microsoft.com/office/drawing/2014/main" id="{15092F8B-08E5-164E-B31F-4FE8EFC177FE}"/>
              </a:ext>
            </a:extLst>
          </p:cNvPr>
          <p:cNvSpPr/>
          <p:nvPr/>
        </p:nvSpPr>
        <p:spPr>
          <a:xfrm>
            <a:off x="7536180"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94" name="object 545">
            <a:extLst>
              <a:ext uri="{FF2B5EF4-FFF2-40B4-BE49-F238E27FC236}">
                <a16:creationId xmlns:a16="http://schemas.microsoft.com/office/drawing/2014/main" id="{969E907C-5A00-F54B-9BD3-1DAA2E6A8F1F}"/>
              </a:ext>
            </a:extLst>
          </p:cNvPr>
          <p:cNvSpPr/>
          <p:nvPr/>
        </p:nvSpPr>
        <p:spPr>
          <a:xfrm>
            <a:off x="7594092"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95" name="object 546">
            <a:extLst>
              <a:ext uri="{FF2B5EF4-FFF2-40B4-BE49-F238E27FC236}">
                <a16:creationId xmlns:a16="http://schemas.microsoft.com/office/drawing/2014/main" id="{A0CFBF2C-6AE3-A44E-A66A-7D7186F37C69}"/>
              </a:ext>
            </a:extLst>
          </p:cNvPr>
          <p:cNvSpPr/>
          <p:nvPr/>
        </p:nvSpPr>
        <p:spPr>
          <a:xfrm>
            <a:off x="765200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96" name="object 547">
            <a:extLst>
              <a:ext uri="{FF2B5EF4-FFF2-40B4-BE49-F238E27FC236}">
                <a16:creationId xmlns:a16="http://schemas.microsoft.com/office/drawing/2014/main" id="{0CC2A255-A875-264E-AE0C-913AD9176983}"/>
              </a:ext>
            </a:extLst>
          </p:cNvPr>
          <p:cNvSpPr/>
          <p:nvPr/>
        </p:nvSpPr>
        <p:spPr>
          <a:xfrm>
            <a:off x="7711440" y="3838194"/>
            <a:ext cx="15240" cy="0"/>
          </a:xfrm>
          <a:custGeom>
            <a:avLst/>
            <a:gdLst/>
            <a:ahLst/>
            <a:cxnLst/>
            <a:rect l="l" t="t" r="r" b="b"/>
            <a:pathLst>
              <a:path w="15240">
                <a:moveTo>
                  <a:pt x="0" y="0"/>
                </a:moveTo>
                <a:lnTo>
                  <a:pt x="15240" y="0"/>
                </a:lnTo>
              </a:path>
            </a:pathLst>
          </a:custGeom>
          <a:ln w="7619">
            <a:solidFill>
              <a:srgbClr val="D8D8D8"/>
            </a:solidFill>
          </a:ln>
        </p:spPr>
        <p:txBody>
          <a:bodyPr wrap="square" lIns="0" tIns="0" rIns="0" bIns="0" rtlCol="0"/>
          <a:lstStyle/>
          <a:p>
            <a:endParaRPr/>
          </a:p>
        </p:txBody>
      </p:sp>
      <p:sp>
        <p:nvSpPr>
          <p:cNvPr id="1597" name="object 548">
            <a:extLst>
              <a:ext uri="{FF2B5EF4-FFF2-40B4-BE49-F238E27FC236}">
                <a16:creationId xmlns:a16="http://schemas.microsoft.com/office/drawing/2014/main" id="{AE02CEFF-1823-B94E-9DC0-04F1EC2B4D74}"/>
              </a:ext>
            </a:extLst>
          </p:cNvPr>
          <p:cNvSpPr/>
          <p:nvPr/>
        </p:nvSpPr>
        <p:spPr>
          <a:xfrm>
            <a:off x="3267455"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98" name="object 549">
            <a:extLst>
              <a:ext uri="{FF2B5EF4-FFF2-40B4-BE49-F238E27FC236}">
                <a16:creationId xmlns:a16="http://schemas.microsoft.com/office/drawing/2014/main" id="{874BC3F5-4668-0745-A446-AA4D55BAA9B0}"/>
              </a:ext>
            </a:extLst>
          </p:cNvPr>
          <p:cNvSpPr/>
          <p:nvPr/>
        </p:nvSpPr>
        <p:spPr>
          <a:xfrm>
            <a:off x="332536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99" name="object 550">
            <a:extLst>
              <a:ext uri="{FF2B5EF4-FFF2-40B4-BE49-F238E27FC236}">
                <a16:creationId xmlns:a16="http://schemas.microsoft.com/office/drawing/2014/main" id="{2960D98B-A654-2B49-9678-01C626117379}"/>
              </a:ext>
            </a:extLst>
          </p:cNvPr>
          <p:cNvSpPr/>
          <p:nvPr/>
        </p:nvSpPr>
        <p:spPr>
          <a:xfrm>
            <a:off x="338480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00" name="object 551">
            <a:extLst>
              <a:ext uri="{FF2B5EF4-FFF2-40B4-BE49-F238E27FC236}">
                <a16:creationId xmlns:a16="http://schemas.microsoft.com/office/drawing/2014/main" id="{E2BA5F39-4882-9B4B-B3C9-EEA039990163}"/>
              </a:ext>
            </a:extLst>
          </p:cNvPr>
          <p:cNvSpPr/>
          <p:nvPr/>
        </p:nvSpPr>
        <p:spPr>
          <a:xfrm>
            <a:off x="3442715"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01" name="object 552">
            <a:extLst>
              <a:ext uri="{FF2B5EF4-FFF2-40B4-BE49-F238E27FC236}">
                <a16:creationId xmlns:a16="http://schemas.microsoft.com/office/drawing/2014/main" id="{966FE732-38DA-4345-9576-68CE6681103E}"/>
              </a:ext>
            </a:extLst>
          </p:cNvPr>
          <p:cNvSpPr/>
          <p:nvPr/>
        </p:nvSpPr>
        <p:spPr>
          <a:xfrm>
            <a:off x="350062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02" name="object 553">
            <a:extLst>
              <a:ext uri="{FF2B5EF4-FFF2-40B4-BE49-F238E27FC236}">
                <a16:creationId xmlns:a16="http://schemas.microsoft.com/office/drawing/2014/main" id="{0B04D6CF-04DF-7C45-8060-B73D57EF56BE}"/>
              </a:ext>
            </a:extLst>
          </p:cNvPr>
          <p:cNvSpPr/>
          <p:nvPr/>
        </p:nvSpPr>
        <p:spPr>
          <a:xfrm>
            <a:off x="3560064"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03" name="object 554">
            <a:extLst>
              <a:ext uri="{FF2B5EF4-FFF2-40B4-BE49-F238E27FC236}">
                <a16:creationId xmlns:a16="http://schemas.microsoft.com/office/drawing/2014/main" id="{0972CEDB-E97B-544B-9D3D-C69DD15127B6}"/>
              </a:ext>
            </a:extLst>
          </p:cNvPr>
          <p:cNvSpPr/>
          <p:nvPr/>
        </p:nvSpPr>
        <p:spPr>
          <a:xfrm>
            <a:off x="3617976"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04" name="object 555">
            <a:extLst>
              <a:ext uri="{FF2B5EF4-FFF2-40B4-BE49-F238E27FC236}">
                <a16:creationId xmlns:a16="http://schemas.microsoft.com/office/drawing/2014/main" id="{8D6333A1-DB55-0742-989C-9271826243D5}"/>
              </a:ext>
            </a:extLst>
          </p:cNvPr>
          <p:cNvSpPr/>
          <p:nvPr/>
        </p:nvSpPr>
        <p:spPr>
          <a:xfrm>
            <a:off x="3677411" y="3495294"/>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1605" name="object 556">
            <a:extLst>
              <a:ext uri="{FF2B5EF4-FFF2-40B4-BE49-F238E27FC236}">
                <a16:creationId xmlns:a16="http://schemas.microsoft.com/office/drawing/2014/main" id="{C41E8C95-01DA-164D-B16B-13DFE11C1759}"/>
              </a:ext>
            </a:extLst>
          </p:cNvPr>
          <p:cNvSpPr/>
          <p:nvPr/>
        </p:nvSpPr>
        <p:spPr>
          <a:xfrm>
            <a:off x="3735323"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06" name="object 557">
            <a:extLst>
              <a:ext uri="{FF2B5EF4-FFF2-40B4-BE49-F238E27FC236}">
                <a16:creationId xmlns:a16="http://schemas.microsoft.com/office/drawing/2014/main" id="{3F7C9D61-476B-1F4B-A685-A981E1954191}"/>
              </a:ext>
            </a:extLst>
          </p:cNvPr>
          <p:cNvSpPr/>
          <p:nvPr/>
        </p:nvSpPr>
        <p:spPr>
          <a:xfrm>
            <a:off x="3793235"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07" name="object 558">
            <a:extLst>
              <a:ext uri="{FF2B5EF4-FFF2-40B4-BE49-F238E27FC236}">
                <a16:creationId xmlns:a16="http://schemas.microsoft.com/office/drawing/2014/main" id="{FE83425D-064B-114C-8E78-5B5CCBA50F19}"/>
              </a:ext>
            </a:extLst>
          </p:cNvPr>
          <p:cNvSpPr/>
          <p:nvPr/>
        </p:nvSpPr>
        <p:spPr>
          <a:xfrm>
            <a:off x="3852672"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08" name="object 559">
            <a:extLst>
              <a:ext uri="{FF2B5EF4-FFF2-40B4-BE49-F238E27FC236}">
                <a16:creationId xmlns:a16="http://schemas.microsoft.com/office/drawing/2014/main" id="{68AF06AD-4A5A-5240-8E80-2CB59AC35A1B}"/>
              </a:ext>
            </a:extLst>
          </p:cNvPr>
          <p:cNvSpPr/>
          <p:nvPr/>
        </p:nvSpPr>
        <p:spPr>
          <a:xfrm>
            <a:off x="3910584"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09" name="object 560">
            <a:extLst>
              <a:ext uri="{FF2B5EF4-FFF2-40B4-BE49-F238E27FC236}">
                <a16:creationId xmlns:a16="http://schemas.microsoft.com/office/drawing/2014/main" id="{D19893A9-228F-AC40-A834-0C815DB5958F}"/>
              </a:ext>
            </a:extLst>
          </p:cNvPr>
          <p:cNvSpPr/>
          <p:nvPr/>
        </p:nvSpPr>
        <p:spPr>
          <a:xfrm>
            <a:off x="3968496"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10" name="object 561">
            <a:extLst>
              <a:ext uri="{FF2B5EF4-FFF2-40B4-BE49-F238E27FC236}">
                <a16:creationId xmlns:a16="http://schemas.microsoft.com/office/drawing/2014/main" id="{E64FEEF7-A31A-4741-9022-51E01370270D}"/>
              </a:ext>
            </a:extLst>
          </p:cNvPr>
          <p:cNvSpPr/>
          <p:nvPr/>
        </p:nvSpPr>
        <p:spPr>
          <a:xfrm>
            <a:off x="4027932"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11" name="object 562">
            <a:extLst>
              <a:ext uri="{FF2B5EF4-FFF2-40B4-BE49-F238E27FC236}">
                <a16:creationId xmlns:a16="http://schemas.microsoft.com/office/drawing/2014/main" id="{3FF786FA-6F7F-A24B-BF3E-C518CD611714}"/>
              </a:ext>
            </a:extLst>
          </p:cNvPr>
          <p:cNvSpPr/>
          <p:nvPr/>
        </p:nvSpPr>
        <p:spPr>
          <a:xfrm>
            <a:off x="4085844"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12" name="object 563">
            <a:extLst>
              <a:ext uri="{FF2B5EF4-FFF2-40B4-BE49-F238E27FC236}">
                <a16:creationId xmlns:a16="http://schemas.microsoft.com/office/drawing/2014/main" id="{253B66BB-A8CE-C94A-99B6-FBC809AAE6AC}"/>
              </a:ext>
            </a:extLst>
          </p:cNvPr>
          <p:cNvSpPr/>
          <p:nvPr/>
        </p:nvSpPr>
        <p:spPr>
          <a:xfrm>
            <a:off x="4143755"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13" name="object 564">
            <a:extLst>
              <a:ext uri="{FF2B5EF4-FFF2-40B4-BE49-F238E27FC236}">
                <a16:creationId xmlns:a16="http://schemas.microsoft.com/office/drawing/2014/main" id="{9A8AC44B-42AB-4F47-B9D4-10FF464113A6}"/>
              </a:ext>
            </a:extLst>
          </p:cNvPr>
          <p:cNvSpPr/>
          <p:nvPr/>
        </p:nvSpPr>
        <p:spPr>
          <a:xfrm>
            <a:off x="4203191"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14" name="object 565">
            <a:extLst>
              <a:ext uri="{FF2B5EF4-FFF2-40B4-BE49-F238E27FC236}">
                <a16:creationId xmlns:a16="http://schemas.microsoft.com/office/drawing/2014/main" id="{0AA53FA8-234F-D544-8A38-636A4EA22D34}"/>
              </a:ext>
            </a:extLst>
          </p:cNvPr>
          <p:cNvSpPr/>
          <p:nvPr/>
        </p:nvSpPr>
        <p:spPr>
          <a:xfrm>
            <a:off x="426110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15" name="object 566">
            <a:extLst>
              <a:ext uri="{FF2B5EF4-FFF2-40B4-BE49-F238E27FC236}">
                <a16:creationId xmlns:a16="http://schemas.microsoft.com/office/drawing/2014/main" id="{575CA1E3-BAEF-A04E-8DE2-DF47D15EF92C}"/>
              </a:ext>
            </a:extLst>
          </p:cNvPr>
          <p:cNvSpPr/>
          <p:nvPr/>
        </p:nvSpPr>
        <p:spPr>
          <a:xfrm>
            <a:off x="4320540" y="34952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616" name="object 567">
            <a:extLst>
              <a:ext uri="{FF2B5EF4-FFF2-40B4-BE49-F238E27FC236}">
                <a16:creationId xmlns:a16="http://schemas.microsoft.com/office/drawing/2014/main" id="{0B6B3ADF-8E41-C342-A413-7C5BB4590478}"/>
              </a:ext>
            </a:extLst>
          </p:cNvPr>
          <p:cNvSpPr/>
          <p:nvPr/>
        </p:nvSpPr>
        <p:spPr>
          <a:xfrm>
            <a:off x="4378452"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17" name="object 568">
            <a:extLst>
              <a:ext uri="{FF2B5EF4-FFF2-40B4-BE49-F238E27FC236}">
                <a16:creationId xmlns:a16="http://schemas.microsoft.com/office/drawing/2014/main" id="{6241555F-0DA4-7D48-B6B9-218DC173248F}"/>
              </a:ext>
            </a:extLst>
          </p:cNvPr>
          <p:cNvSpPr/>
          <p:nvPr/>
        </p:nvSpPr>
        <p:spPr>
          <a:xfrm>
            <a:off x="4436364"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18" name="object 569">
            <a:extLst>
              <a:ext uri="{FF2B5EF4-FFF2-40B4-BE49-F238E27FC236}">
                <a16:creationId xmlns:a16="http://schemas.microsoft.com/office/drawing/2014/main" id="{C3A3F99A-23D2-CB45-BCF0-F3A434BE0CFF}"/>
              </a:ext>
            </a:extLst>
          </p:cNvPr>
          <p:cNvSpPr/>
          <p:nvPr/>
        </p:nvSpPr>
        <p:spPr>
          <a:xfrm>
            <a:off x="4495800"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19" name="object 570">
            <a:extLst>
              <a:ext uri="{FF2B5EF4-FFF2-40B4-BE49-F238E27FC236}">
                <a16:creationId xmlns:a16="http://schemas.microsoft.com/office/drawing/2014/main" id="{7C06B3FB-C18E-1E46-AE43-61D9C4795132}"/>
              </a:ext>
            </a:extLst>
          </p:cNvPr>
          <p:cNvSpPr/>
          <p:nvPr/>
        </p:nvSpPr>
        <p:spPr>
          <a:xfrm>
            <a:off x="4553711"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20" name="object 571">
            <a:extLst>
              <a:ext uri="{FF2B5EF4-FFF2-40B4-BE49-F238E27FC236}">
                <a16:creationId xmlns:a16="http://schemas.microsoft.com/office/drawing/2014/main" id="{CCB7CB5F-ADFA-074B-BBFA-254C5558CB5A}"/>
              </a:ext>
            </a:extLst>
          </p:cNvPr>
          <p:cNvSpPr/>
          <p:nvPr/>
        </p:nvSpPr>
        <p:spPr>
          <a:xfrm>
            <a:off x="4611623"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21" name="object 572">
            <a:extLst>
              <a:ext uri="{FF2B5EF4-FFF2-40B4-BE49-F238E27FC236}">
                <a16:creationId xmlns:a16="http://schemas.microsoft.com/office/drawing/2014/main" id="{A8936C1F-522B-CE4E-8E94-EDFEC2155AD5}"/>
              </a:ext>
            </a:extLst>
          </p:cNvPr>
          <p:cNvSpPr/>
          <p:nvPr/>
        </p:nvSpPr>
        <p:spPr>
          <a:xfrm>
            <a:off x="4671059"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22" name="object 573">
            <a:extLst>
              <a:ext uri="{FF2B5EF4-FFF2-40B4-BE49-F238E27FC236}">
                <a16:creationId xmlns:a16="http://schemas.microsoft.com/office/drawing/2014/main" id="{CE1BD480-C7BB-9845-AFC4-A1372E784129}"/>
              </a:ext>
            </a:extLst>
          </p:cNvPr>
          <p:cNvSpPr/>
          <p:nvPr/>
        </p:nvSpPr>
        <p:spPr>
          <a:xfrm>
            <a:off x="4728972"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23" name="object 574">
            <a:extLst>
              <a:ext uri="{FF2B5EF4-FFF2-40B4-BE49-F238E27FC236}">
                <a16:creationId xmlns:a16="http://schemas.microsoft.com/office/drawing/2014/main" id="{FE3CE9ED-DFEC-9B4A-B6F1-B96E4D851BB5}"/>
              </a:ext>
            </a:extLst>
          </p:cNvPr>
          <p:cNvSpPr/>
          <p:nvPr/>
        </p:nvSpPr>
        <p:spPr>
          <a:xfrm>
            <a:off x="4788408" y="34952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624" name="object 575">
            <a:extLst>
              <a:ext uri="{FF2B5EF4-FFF2-40B4-BE49-F238E27FC236}">
                <a16:creationId xmlns:a16="http://schemas.microsoft.com/office/drawing/2014/main" id="{149005D6-BE95-A54B-8EB0-4B8471CCE21B}"/>
              </a:ext>
            </a:extLst>
          </p:cNvPr>
          <p:cNvSpPr/>
          <p:nvPr/>
        </p:nvSpPr>
        <p:spPr>
          <a:xfrm>
            <a:off x="4846320"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25" name="object 576">
            <a:extLst>
              <a:ext uri="{FF2B5EF4-FFF2-40B4-BE49-F238E27FC236}">
                <a16:creationId xmlns:a16="http://schemas.microsoft.com/office/drawing/2014/main" id="{E73A604E-5ED5-354E-838C-01BF4DCAEDAC}"/>
              </a:ext>
            </a:extLst>
          </p:cNvPr>
          <p:cNvSpPr/>
          <p:nvPr/>
        </p:nvSpPr>
        <p:spPr>
          <a:xfrm>
            <a:off x="4904232"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26" name="object 577">
            <a:extLst>
              <a:ext uri="{FF2B5EF4-FFF2-40B4-BE49-F238E27FC236}">
                <a16:creationId xmlns:a16="http://schemas.microsoft.com/office/drawing/2014/main" id="{C46C82BF-278E-A34E-8679-D185B21CBD5C}"/>
              </a:ext>
            </a:extLst>
          </p:cNvPr>
          <p:cNvSpPr/>
          <p:nvPr/>
        </p:nvSpPr>
        <p:spPr>
          <a:xfrm>
            <a:off x="496366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27" name="object 578">
            <a:extLst>
              <a:ext uri="{FF2B5EF4-FFF2-40B4-BE49-F238E27FC236}">
                <a16:creationId xmlns:a16="http://schemas.microsoft.com/office/drawing/2014/main" id="{85525FAF-3173-5349-A105-2517C3920FDE}"/>
              </a:ext>
            </a:extLst>
          </p:cNvPr>
          <p:cNvSpPr/>
          <p:nvPr/>
        </p:nvSpPr>
        <p:spPr>
          <a:xfrm>
            <a:off x="5021579"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28" name="object 579">
            <a:extLst>
              <a:ext uri="{FF2B5EF4-FFF2-40B4-BE49-F238E27FC236}">
                <a16:creationId xmlns:a16="http://schemas.microsoft.com/office/drawing/2014/main" id="{CFB0AB95-7F4B-7249-91DC-6E8EC27F21B3}"/>
              </a:ext>
            </a:extLst>
          </p:cNvPr>
          <p:cNvSpPr/>
          <p:nvPr/>
        </p:nvSpPr>
        <p:spPr>
          <a:xfrm>
            <a:off x="5079492"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29" name="object 580">
            <a:extLst>
              <a:ext uri="{FF2B5EF4-FFF2-40B4-BE49-F238E27FC236}">
                <a16:creationId xmlns:a16="http://schemas.microsoft.com/office/drawing/2014/main" id="{60B521FF-64C9-9C44-A5D0-BD0CAF9CB2F2}"/>
              </a:ext>
            </a:extLst>
          </p:cNvPr>
          <p:cNvSpPr/>
          <p:nvPr/>
        </p:nvSpPr>
        <p:spPr>
          <a:xfrm>
            <a:off x="5138928"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30" name="object 581">
            <a:extLst>
              <a:ext uri="{FF2B5EF4-FFF2-40B4-BE49-F238E27FC236}">
                <a16:creationId xmlns:a16="http://schemas.microsoft.com/office/drawing/2014/main" id="{90D2A5AC-FC97-6945-8676-20DDDB5F5882}"/>
              </a:ext>
            </a:extLst>
          </p:cNvPr>
          <p:cNvSpPr/>
          <p:nvPr/>
        </p:nvSpPr>
        <p:spPr>
          <a:xfrm>
            <a:off x="5196839"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31" name="object 582">
            <a:extLst>
              <a:ext uri="{FF2B5EF4-FFF2-40B4-BE49-F238E27FC236}">
                <a16:creationId xmlns:a16="http://schemas.microsoft.com/office/drawing/2014/main" id="{447625AA-E1A9-044C-9872-95A86CD8AF4C}"/>
              </a:ext>
            </a:extLst>
          </p:cNvPr>
          <p:cNvSpPr/>
          <p:nvPr/>
        </p:nvSpPr>
        <p:spPr>
          <a:xfrm>
            <a:off x="5254752"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32" name="object 583">
            <a:extLst>
              <a:ext uri="{FF2B5EF4-FFF2-40B4-BE49-F238E27FC236}">
                <a16:creationId xmlns:a16="http://schemas.microsoft.com/office/drawing/2014/main" id="{3C5AB225-018E-F240-85A6-FEF87C26BA9C}"/>
              </a:ext>
            </a:extLst>
          </p:cNvPr>
          <p:cNvSpPr/>
          <p:nvPr/>
        </p:nvSpPr>
        <p:spPr>
          <a:xfrm>
            <a:off x="5314188"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33" name="object 584">
            <a:extLst>
              <a:ext uri="{FF2B5EF4-FFF2-40B4-BE49-F238E27FC236}">
                <a16:creationId xmlns:a16="http://schemas.microsoft.com/office/drawing/2014/main" id="{6E224A53-9382-7848-9FF0-4DD59C9F6443}"/>
              </a:ext>
            </a:extLst>
          </p:cNvPr>
          <p:cNvSpPr/>
          <p:nvPr/>
        </p:nvSpPr>
        <p:spPr>
          <a:xfrm>
            <a:off x="5372100"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34" name="object 585">
            <a:extLst>
              <a:ext uri="{FF2B5EF4-FFF2-40B4-BE49-F238E27FC236}">
                <a16:creationId xmlns:a16="http://schemas.microsoft.com/office/drawing/2014/main" id="{973D6283-2496-B743-861A-8BEAB7961EF9}"/>
              </a:ext>
            </a:extLst>
          </p:cNvPr>
          <p:cNvSpPr/>
          <p:nvPr/>
        </p:nvSpPr>
        <p:spPr>
          <a:xfrm>
            <a:off x="5431535" y="34952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635" name="object 586">
            <a:extLst>
              <a:ext uri="{FF2B5EF4-FFF2-40B4-BE49-F238E27FC236}">
                <a16:creationId xmlns:a16="http://schemas.microsoft.com/office/drawing/2014/main" id="{4C1787D0-65A2-2644-94FC-0F93B3D77932}"/>
              </a:ext>
            </a:extLst>
          </p:cNvPr>
          <p:cNvSpPr/>
          <p:nvPr/>
        </p:nvSpPr>
        <p:spPr>
          <a:xfrm>
            <a:off x="548944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36" name="object 587">
            <a:extLst>
              <a:ext uri="{FF2B5EF4-FFF2-40B4-BE49-F238E27FC236}">
                <a16:creationId xmlns:a16="http://schemas.microsoft.com/office/drawing/2014/main" id="{C2E39A39-F24B-334D-981A-B8E8CE7F1630}"/>
              </a:ext>
            </a:extLst>
          </p:cNvPr>
          <p:cNvSpPr/>
          <p:nvPr/>
        </p:nvSpPr>
        <p:spPr>
          <a:xfrm>
            <a:off x="5547360"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37" name="object 588">
            <a:extLst>
              <a:ext uri="{FF2B5EF4-FFF2-40B4-BE49-F238E27FC236}">
                <a16:creationId xmlns:a16="http://schemas.microsoft.com/office/drawing/2014/main" id="{DD5275CE-5703-EB44-BD65-5F0DD7D990BE}"/>
              </a:ext>
            </a:extLst>
          </p:cNvPr>
          <p:cNvSpPr/>
          <p:nvPr/>
        </p:nvSpPr>
        <p:spPr>
          <a:xfrm>
            <a:off x="5606796"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38" name="object 589">
            <a:extLst>
              <a:ext uri="{FF2B5EF4-FFF2-40B4-BE49-F238E27FC236}">
                <a16:creationId xmlns:a16="http://schemas.microsoft.com/office/drawing/2014/main" id="{4BE3B63E-D1E1-724A-80EF-24189A03D5BE}"/>
              </a:ext>
            </a:extLst>
          </p:cNvPr>
          <p:cNvSpPr/>
          <p:nvPr/>
        </p:nvSpPr>
        <p:spPr>
          <a:xfrm>
            <a:off x="566470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39" name="object 590">
            <a:extLst>
              <a:ext uri="{FF2B5EF4-FFF2-40B4-BE49-F238E27FC236}">
                <a16:creationId xmlns:a16="http://schemas.microsoft.com/office/drawing/2014/main" id="{0189222E-725D-2248-AA9D-73BF980DC352}"/>
              </a:ext>
            </a:extLst>
          </p:cNvPr>
          <p:cNvSpPr/>
          <p:nvPr/>
        </p:nvSpPr>
        <p:spPr>
          <a:xfrm>
            <a:off x="5722620"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40" name="object 591">
            <a:extLst>
              <a:ext uri="{FF2B5EF4-FFF2-40B4-BE49-F238E27FC236}">
                <a16:creationId xmlns:a16="http://schemas.microsoft.com/office/drawing/2014/main" id="{797E6DE5-5B78-8E4C-B260-5DB292C8E473}"/>
              </a:ext>
            </a:extLst>
          </p:cNvPr>
          <p:cNvSpPr/>
          <p:nvPr/>
        </p:nvSpPr>
        <p:spPr>
          <a:xfrm>
            <a:off x="5782055"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41" name="object 592">
            <a:extLst>
              <a:ext uri="{FF2B5EF4-FFF2-40B4-BE49-F238E27FC236}">
                <a16:creationId xmlns:a16="http://schemas.microsoft.com/office/drawing/2014/main" id="{DAAAEB29-4AA5-F14B-A7FD-56266E92FDC9}"/>
              </a:ext>
            </a:extLst>
          </p:cNvPr>
          <p:cNvSpPr/>
          <p:nvPr/>
        </p:nvSpPr>
        <p:spPr>
          <a:xfrm>
            <a:off x="583996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42" name="object 593">
            <a:extLst>
              <a:ext uri="{FF2B5EF4-FFF2-40B4-BE49-F238E27FC236}">
                <a16:creationId xmlns:a16="http://schemas.microsoft.com/office/drawing/2014/main" id="{A871C780-FAD9-854A-AEAD-80AEA81D6891}"/>
              </a:ext>
            </a:extLst>
          </p:cNvPr>
          <p:cNvSpPr/>
          <p:nvPr/>
        </p:nvSpPr>
        <p:spPr>
          <a:xfrm>
            <a:off x="5897879"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43" name="object 594">
            <a:extLst>
              <a:ext uri="{FF2B5EF4-FFF2-40B4-BE49-F238E27FC236}">
                <a16:creationId xmlns:a16="http://schemas.microsoft.com/office/drawing/2014/main" id="{C51F5B14-E292-FC4B-A93B-C6E2DE937C80}"/>
              </a:ext>
            </a:extLst>
          </p:cNvPr>
          <p:cNvSpPr/>
          <p:nvPr/>
        </p:nvSpPr>
        <p:spPr>
          <a:xfrm>
            <a:off x="5957315"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44" name="object 595">
            <a:extLst>
              <a:ext uri="{FF2B5EF4-FFF2-40B4-BE49-F238E27FC236}">
                <a16:creationId xmlns:a16="http://schemas.microsoft.com/office/drawing/2014/main" id="{5161B709-4D3A-AA43-A477-2ED5C26CE2A6}"/>
              </a:ext>
            </a:extLst>
          </p:cNvPr>
          <p:cNvSpPr/>
          <p:nvPr/>
        </p:nvSpPr>
        <p:spPr>
          <a:xfrm>
            <a:off x="6015228"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45" name="object 596">
            <a:extLst>
              <a:ext uri="{FF2B5EF4-FFF2-40B4-BE49-F238E27FC236}">
                <a16:creationId xmlns:a16="http://schemas.microsoft.com/office/drawing/2014/main" id="{2C9D5CE0-DAA6-3346-B6F0-8A02B28D8675}"/>
              </a:ext>
            </a:extLst>
          </p:cNvPr>
          <p:cNvSpPr/>
          <p:nvPr/>
        </p:nvSpPr>
        <p:spPr>
          <a:xfrm>
            <a:off x="6074664" y="34952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646" name="object 597">
            <a:extLst>
              <a:ext uri="{FF2B5EF4-FFF2-40B4-BE49-F238E27FC236}">
                <a16:creationId xmlns:a16="http://schemas.microsoft.com/office/drawing/2014/main" id="{C38560A1-E741-364C-ACFD-1F7918F4C1CE}"/>
              </a:ext>
            </a:extLst>
          </p:cNvPr>
          <p:cNvSpPr/>
          <p:nvPr/>
        </p:nvSpPr>
        <p:spPr>
          <a:xfrm>
            <a:off x="6132576"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47" name="object 598">
            <a:extLst>
              <a:ext uri="{FF2B5EF4-FFF2-40B4-BE49-F238E27FC236}">
                <a16:creationId xmlns:a16="http://schemas.microsoft.com/office/drawing/2014/main" id="{964B0235-9A39-CA47-AE29-E783450D985D}"/>
              </a:ext>
            </a:extLst>
          </p:cNvPr>
          <p:cNvSpPr/>
          <p:nvPr/>
        </p:nvSpPr>
        <p:spPr>
          <a:xfrm>
            <a:off x="6190488"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48" name="object 599">
            <a:extLst>
              <a:ext uri="{FF2B5EF4-FFF2-40B4-BE49-F238E27FC236}">
                <a16:creationId xmlns:a16="http://schemas.microsoft.com/office/drawing/2014/main" id="{A86A83DA-CDD9-CA4D-A63E-D587D63A8839}"/>
              </a:ext>
            </a:extLst>
          </p:cNvPr>
          <p:cNvSpPr/>
          <p:nvPr/>
        </p:nvSpPr>
        <p:spPr>
          <a:xfrm>
            <a:off x="624992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49" name="object 600">
            <a:extLst>
              <a:ext uri="{FF2B5EF4-FFF2-40B4-BE49-F238E27FC236}">
                <a16:creationId xmlns:a16="http://schemas.microsoft.com/office/drawing/2014/main" id="{1A3095BE-B585-C44D-978B-83498DE213C4}"/>
              </a:ext>
            </a:extLst>
          </p:cNvPr>
          <p:cNvSpPr/>
          <p:nvPr/>
        </p:nvSpPr>
        <p:spPr>
          <a:xfrm>
            <a:off x="6307835"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50" name="object 601">
            <a:extLst>
              <a:ext uri="{FF2B5EF4-FFF2-40B4-BE49-F238E27FC236}">
                <a16:creationId xmlns:a16="http://schemas.microsoft.com/office/drawing/2014/main" id="{A54E8857-9A71-6040-A6A3-F683C181B9D5}"/>
              </a:ext>
            </a:extLst>
          </p:cNvPr>
          <p:cNvSpPr/>
          <p:nvPr/>
        </p:nvSpPr>
        <p:spPr>
          <a:xfrm>
            <a:off x="636574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51" name="object 602">
            <a:extLst>
              <a:ext uri="{FF2B5EF4-FFF2-40B4-BE49-F238E27FC236}">
                <a16:creationId xmlns:a16="http://schemas.microsoft.com/office/drawing/2014/main" id="{2468AFD7-750A-F640-A922-F52A080E2613}"/>
              </a:ext>
            </a:extLst>
          </p:cNvPr>
          <p:cNvSpPr/>
          <p:nvPr/>
        </p:nvSpPr>
        <p:spPr>
          <a:xfrm>
            <a:off x="6425184"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52" name="object 603">
            <a:extLst>
              <a:ext uri="{FF2B5EF4-FFF2-40B4-BE49-F238E27FC236}">
                <a16:creationId xmlns:a16="http://schemas.microsoft.com/office/drawing/2014/main" id="{4C4D6359-5B5A-FF42-B51B-E389C8874AEF}"/>
              </a:ext>
            </a:extLst>
          </p:cNvPr>
          <p:cNvSpPr/>
          <p:nvPr/>
        </p:nvSpPr>
        <p:spPr>
          <a:xfrm>
            <a:off x="6483096"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53" name="object 604">
            <a:extLst>
              <a:ext uri="{FF2B5EF4-FFF2-40B4-BE49-F238E27FC236}">
                <a16:creationId xmlns:a16="http://schemas.microsoft.com/office/drawing/2014/main" id="{064B0654-F78E-9D4C-B547-DF4878A35015}"/>
              </a:ext>
            </a:extLst>
          </p:cNvPr>
          <p:cNvSpPr/>
          <p:nvPr/>
        </p:nvSpPr>
        <p:spPr>
          <a:xfrm>
            <a:off x="6542532" y="3495294"/>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654" name="object 605">
            <a:extLst>
              <a:ext uri="{FF2B5EF4-FFF2-40B4-BE49-F238E27FC236}">
                <a16:creationId xmlns:a16="http://schemas.microsoft.com/office/drawing/2014/main" id="{19BC2BB3-7B9D-074F-95AE-C12870903C56}"/>
              </a:ext>
            </a:extLst>
          </p:cNvPr>
          <p:cNvSpPr/>
          <p:nvPr/>
        </p:nvSpPr>
        <p:spPr>
          <a:xfrm>
            <a:off x="6600444"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55" name="object 606">
            <a:extLst>
              <a:ext uri="{FF2B5EF4-FFF2-40B4-BE49-F238E27FC236}">
                <a16:creationId xmlns:a16="http://schemas.microsoft.com/office/drawing/2014/main" id="{E4C25FC1-5308-584E-94B7-17BD65D57669}"/>
              </a:ext>
            </a:extLst>
          </p:cNvPr>
          <p:cNvSpPr/>
          <p:nvPr/>
        </p:nvSpPr>
        <p:spPr>
          <a:xfrm>
            <a:off x="6658355"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56" name="object 607">
            <a:extLst>
              <a:ext uri="{FF2B5EF4-FFF2-40B4-BE49-F238E27FC236}">
                <a16:creationId xmlns:a16="http://schemas.microsoft.com/office/drawing/2014/main" id="{C1BC9331-E296-0745-9EE1-7633CAAF5A6F}"/>
              </a:ext>
            </a:extLst>
          </p:cNvPr>
          <p:cNvSpPr/>
          <p:nvPr/>
        </p:nvSpPr>
        <p:spPr>
          <a:xfrm>
            <a:off x="6717792"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57" name="object 608">
            <a:extLst>
              <a:ext uri="{FF2B5EF4-FFF2-40B4-BE49-F238E27FC236}">
                <a16:creationId xmlns:a16="http://schemas.microsoft.com/office/drawing/2014/main" id="{4395155D-8C9A-0B4B-BDA6-311EA4E38A04}"/>
              </a:ext>
            </a:extLst>
          </p:cNvPr>
          <p:cNvSpPr/>
          <p:nvPr/>
        </p:nvSpPr>
        <p:spPr>
          <a:xfrm>
            <a:off x="677570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58" name="object 609">
            <a:extLst>
              <a:ext uri="{FF2B5EF4-FFF2-40B4-BE49-F238E27FC236}">
                <a16:creationId xmlns:a16="http://schemas.microsoft.com/office/drawing/2014/main" id="{E62B6865-26D7-B54A-A6DF-DF8386F5BA47}"/>
              </a:ext>
            </a:extLst>
          </p:cNvPr>
          <p:cNvSpPr/>
          <p:nvPr/>
        </p:nvSpPr>
        <p:spPr>
          <a:xfrm>
            <a:off x="6833616"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59" name="object 610">
            <a:extLst>
              <a:ext uri="{FF2B5EF4-FFF2-40B4-BE49-F238E27FC236}">
                <a16:creationId xmlns:a16="http://schemas.microsoft.com/office/drawing/2014/main" id="{DAB3391F-B87E-C14C-9681-D560CB55939E}"/>
              </a:ext>
            </a:extLst>
          </p:cNvPr>
          <p:cNvSpPr/>
          <p:nvPr/>
        </p:nvSpPr>
        <p:spPr>
          <a:xfrm>
            <a:off x="6893052"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60" name="object 611">
            <a:extLst>
              <a:ext uri="{FF2B5EF4-FFF2-40B4-BE49-F238E27FC236}">
                <a16:creationId xmlns:a16="http://schemas.microsoft.com/office/drawing/2014/main" id="{31B4EB0C-A822-C742-8477-6FD6CA8586C4}"/>
              </a:ext>
            </a:extLst>
          </p:cNvPr>
          <p:cNvSpPr/>
          <p:nvPr/>
        </p:nvSpPr>
        <p:spPr>
          <a:xfrm>
            <a:off x="6950964"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61" name="object 612">
            <a:extLst>
              <a:ext uri="{FF2B5EF4-FFF2-40B4-BE49-F238E27FC236}">
                <a16:creationId xmlns:a16="http://schemas.microsoft.com/office/drawing/2014/main" id="{63B322B8-1CD8-C84F-8A9E-A85C698ABA83}"/>
              </a:ext>
            </a:extLst>
          </p:cNvPr>
          <p:cNvSpPr/>
          <p:nvPr/>
        </p:nvSpPr>
        <p:spPr>
          <a:xfrm>
            <a:off x="7008876"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62" name="object 613">
            <a:extLst>
              <a:ext uri="{FF2B5EF4-FFF2-40B4-BE49-F238E27FC236}">
                <a16:creationId xmlns:a16="http://schemas.microsoft.com/office/drawing/2014/main" id="{4BF86E76-EE6F-0D4E-BBCC-8C4FC1E1F9E6}"/>
              </a:ext>
            </a:extLst>
          </p:cNvPr>
          <p:cNvSpPr/>
          <p:nvPr/>
        </p:nvSpPr>
        <p:spPr>
          <a:xfrm>
            <a:off x="7068311"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63" name="object 614">
            <a:extLst>
              <a:ext uri="{FF2B5EF4-FFF2-40B4-BE49-F238E27FC236}">
                <a16:creationId xmlns:a16="http://schemas.microsoft.com/office/drawing/2014/main" id="{8044CB1E-9544-6740-9306-BD82A2E5A312}"/>
              </a:ext>
            </a:extLst>
          </p:cNvPr>
          <p:cNvSpPr/>
          <p:nvPr/>
        </p:nvSpPr>
        <p:spPr>
          <a:xfrm>
            <a:off x="712622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64" name="object 615">
            <a:extLst>
              <a:ext uri="{FF2B5EF4-FFF2-40B4-BE49-F238E27FC236}">
                <a16:creationId xmlns:a16="http://schemas.microsoft.com/office/drawing/2014/main" id="{AD38286F-8971-DA46-80D2-1170A994CDBC}"/>
              </a:ext>
            </a:extLst>
          </p:cNvPr>
          <p:cNvSpPr/>
          <p:nvPr/>
        </p:nvSpPr>
        <p:spPr>
          <a:xfrm>
            <a:off x="7185659" y="3495294"/>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665" name="object 616">
            <a:extLst>
              <a:ext uri="{FF2B5EF4-FFF2-40B4-BE49-F238E27FC236}">
                <a16:creationId xmlns:a16="http://schemas.microsoft.com/office/drawing/2014/main" id="{ED01B383-4136-EF49-8BB1-51282825D1B2}"/>
              </a:ext>
            </a:extLst>
          </p:cNvPr>
          <p:cNvSpPr/>
          <p:nvPr/>
        </p:nvSpPr>
        <p:spPr>
          <a:xfrm>
            <a:off x="7243571"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66" name="object 617">
            <a:extLst>
              <a:ext uri="{FF2B5EF4-FFF2-40B4-BE49-F238E27FC236}">
                <a16:creationId xmlns:a16="http://schemas.microsoft.com/office/drawing/2014/main" id="{99636A1A-32C1-CD41-BF76-52B1F06CCC42}"/>
              </a:ext>
            </a:extLst>
          </p:cNvPr>
          <p:cNvSpPr/>
          <p:nvPr/>
        </p:nvSpPr>
        <p:spPr>
          <a:xfrm>
            <a:off x="730148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67" name="object 618">
            <a:extLst>
              <a:ext uri="{FF2B5EF4-FFF2-40B4-BE49-F238E27FC236}">
                <a16:creationId xmlns:a16="http://schemas.microsoft.com/office/drawing/2014/main" id="{959EEC88-984E-C143-88AF-16F954EEDD20}"/>
              </a:ext>
            </a:extLst>
          </p:cNvPr>
          <p:cNvSpPr/>
          <p:nvPr/>
        </p:nvSpPr>
        <p:spPr>
          <a:xfrm>
            <a:off x="7360919"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68" name="object 619">
            <a:extLst>
              <a:ext uri="{FF2B5EF4-FFF2-40B4-BE49-F238E27FC236}">
                <a16:creationId xmlns:a16="http://schemas.microsoft.com/office/drawing/2014/main" id="{542059C4-DDD3-F949-97DC-7F8A913D63BE}"/>
              </a:ext>
            </a:extLst>
          </p:cNvPr>
          <p:cNvSpPr/>
          <p:nvPr/>
        </p:nvSpPr>
        <p:spPr>
          <a:xfrm>
            <a:off x="7418832"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69" name="object 620">
            <a:extLst>
              <a:ext uri="{FF2B5EF4-FFF2-40B4-BE49-F238E27FC236}">
                <a16:creationId xmlns:a16="http://schemas.microsoft.com/office/drawing/2014/main" id="{3941337C-0017-BB42-9CB6-2B9C07B1C9D5}"/>
              </a:ext>
            </a:extLst>
          </p:cNvPr>
          <p:cNvSpPr/>
          <p:nvPr/>
        </p:nvSpPr>
        <p:spPr>
          <a:xfrm>
            <a:off x="7476744"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70" name="object 621">
            <a:extLst>
              <a:ext uri="{FF2B5EF4-FFF2-40B4-BE49-F238E27FC236}">
                <a16:creationId xmlns:a16="http://schemas.microsoft.com/office/drawing/2014/main" id="{77631EE2-D63F-3F4B-9347-8F269B93F985}"/>
              </a:ext>
            </a:extLst>
          </p:cNvPr>
          <p:cNvSpPr/>
          <p:nvPr/>
        </p:nvSpPr>
        <p:spPr>
          <a:xfrm>
            <a:off x="7536180"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71" name="object 622">
            <a:extLst>
              <a:ext uri="{FF2B5EF4-FFF2-40B4-BE49-F238E27FC236}">
                <a16:creationId xmlns:a16="http://schemas.microsoft.com/office/drawing/2014/main" id="{7D48A05E-EF16-0C42-A745-3D4CD346502F}"/>
              </a:ext>
            </a:extLst>
          </p:cNvPr>
          <p:cNvSpPr/>
          <p:nvPr/>
        </p:nvSpPr>
        <p:spPr>
          <a:xfrm>
            <a:off x="7594092"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72" name="object 623">
            <a:extLst>
              <a:ext uri="{FF2B5EF4-FFF2-40B4-BE49-F238E27FC236}">
                <a16:creationId xmlns:a16="http://schemas.microsoft.com/office/drawing/2014/main" id="{20D7446D-284D-7B40-B886-6DBFF2AAAD7C}"/>
              </a:ext>
            </a:extLst>
          </p:cNvPr>
          <p:cNvSpPr/>
          <p:nvPr/>
        </p:nvSpPr>
        <p:spPr>
          <a:xfrm>
            <a:off x="765200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73" name="object 624">
            <a:extLst>
              <a:ext uri="{FF2B5EF4-FFF2-40B4-BE49-F238E27FC236}">
                <a16:creationId xmlns:a16="http://schemas.microsoft.com/office/drawing/2014/main" id="{9703F126-C040-0E44-BFA6-8757AC9ECD67}"/>
              </a:ext>
            </a:extLst>
          </p:cNvPr>
          <p:cNvSpPr/>
          <p:nvPr/>
        </p:nvSpPr>
        <p:spPr>
          <a:xfrm>
            <a:off x="7711440" y="3495294"/>
            <a:ext cx="15240" cy="0"/>
          </a:xfrm>
          <a:custGeom>
            <a:avLst/>
            <a:gdLst/>
            <a:ahLst/>
            <a:cxnLst/>
            <a:rect l="l" t="t" r="r" b="b"/>
            <a:pathLst>
              <a:path w="15240">
                <a:moveTo>
                  <a:pt x="0" y="0"/>
                </a:moveTo>
                <a:lnTo>
                  <a:pt x="15240" y="0"/>
                </a:lnTo>
              </a:path>
            </a:pathLst>
          </a:custGeom>
          <a:ln w="7619">
            <a:solidFill>
              <a:srgbClr val="D8D8D8"/>
            </a:solidFill>
          </a:ln>
        </p:spPr>
        <p:txBody>
          <a:bodyPr wrap="square" lIns="0" tIns="0" rIns="0" bIns="0" rtlCol="0"/>
          <a:lstStyle/>
          <a:p>
            <a:endParaRPr/>
          </a:p>
        </p:txBody>
      </p:sp>
      <p:sp>
        <p:nvSpPr>
          <p:cNvPr id="1674" name="object 625">
            <a:extLst>
              <a:ext uri="{FF2B5EF4-FFF2-40B4-BE49-F238E27FC236}">
                <a16:creationId xmlns:a16="http://schemas.microsoft.com/office/drawing/2014/main" id="{E8D60B12-A407-D54B-8E27-643A352D6DA9}"/>
              </a:ext>
            </a:extLst>
          </p:cNvPr>
          <p:cNvSpPr/>
          <p:nvPr/>
        </p:nvSpPr>
        <p:spPr>
          <a:xfrm>
            <a:off x="3267455"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75" name="object 626">
            <a:extLst>
              <a:ext uri="{FF2B5EF4-FFF2-40B4-BE49-F238E27FC236}">
                <a16:creationId xmlns:a16="http://schemas.microsoft.com/office/drawing/2014/main" id="{01B1A935-F9EB-B844-A2EF-E53838DAA23D}"/>
              </a:ext>
            </a:extLst>
          </p:cNvPr>
          <p:cNvSpPr/>
          <p:nvPr/>
        </p:nvSpPr>
        <p:spPr>
          <a:xfrm>
            <a:off x="332536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676" name="object 627">
            <a:extLst>
              <a:ext uri="{FF2B5EF4-FFF2-40B4-BE49-F238E27FC236}">
                <a16:creationId xmlns:a16="http://schemas.microsoft.com/office/drawing/2014/main" id="{1C4E0E47-BAB7-7A47-9408-736A6AEAA8C1}"/>
              </a:ext>
            </a:extLst>
          </p:cNvPr>
          <p:cNvSpPr/>
          <p:nvPr/>
        </p:nvSpPr>
        <p:spPr>
          <a:xfrm>
            <a:off x="338480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677" name="object 628">
            <a:extLst>
              <a:ext uri="{FF2B5EF4-FFF2-40B4-BE49-F238E27FC236}">
                <a16:creationId xmlns:a16="http://schemas.microsoft.com/office/drawing/2014/main" id="{5A454857-4E2C-F94E-B19A-CA7B191F9B37}"/>
              </a:ext>
            </a:extLst>
          </p:cNvPr>
          <p:cNvSpPr/>
          <p:nvPr/>
        </p:nvSpPr>
        <p:spPr>
          <a:xfrm>
            <a:off x="3442715"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78" name="object 629">
            <a:extLst>
              <a:ext uri="{FF2B5EF4-FFF2-40B4-BE49-F238E27FC236}">
                <a16:creationId xmlns:a16="http://schemas.microsoft.com/office/drawing/2014/main" id="{4FDB8ABD-581D-B843-A1D7-C6F230D10CEB}"/>
              </a:ext>
            </a:extLst>
          </p:cNvPr>
          <p:cNvSpPr/>
          <p:nvPr/>
        </p:nvSpPr>
        <p:spPr>
          <a:xfrm>
            <a:off x="350062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679" name="object 630">
            <a:extLst>
              <a:ext uri="{FF2B5EF4-FFF2-40B4-BE49-F238E27FC236}">
                <a16:creationId xmlns:a16="http://schemas.microsoft.com/office/drawing/2014/main" id="{0FB64771-E810-6B45-8A23-C1D6F34B2ED9}"/>
              </a:ext>
            </a:extLst>
          </p:cNvPr>
          <p:cNvSpPr/>
          <p:nvPr/>
        </p:nvSpPr>
        <p:spPr>
          <a:xfrm>
            <a:off x="3560064"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80" name="object 631">
            <a:extLst>
              <a:ext uri="{FF2B5EF4-FFF2-40B4-BE49-F238E27FC236}">
                <a16:creationId xmlns:a16="http://schemas.microsoft.com/office/drawing/2014/main" id="{058676B0-6D2E-1741-8210-4620131402F3}"/>
              </a:ext>
            </a:extLst>
          </p:cNvPr>
          <p:cNvSpPr/>
          <p:nvPr/>
        </p:nvSpPr>
        <p:spPr>
          <a:xfrm>
            <a:off x="3617976"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81" name="object 632">
            <a:extLst>
              <a:ext uri="{FF2B5EF4-FFF2-40B4-BE49-F238E27FC236}">
                <a16:creationId xmlns:a16="http://schemas.microsoft.com/office/drawing/2014/main" id="{1883FF07-9B77-F54D-9F99-BE363190B717}"/>
              </a:ext>
            </a:extLst>
          </p:cNvPr>
          <p:cNvSpPr/>
          <p:nvPr/>
        </p:nvSpPr>
        <p:spPr>
          <a:xfrm>
            <a:off x="3677411" y="3150870"/>
            <a:ext cx="32384" cy="0"/>
          </a:xfrm>
          <a:custGeom>
            <a:avLst/>
            <a:gdLst/>
            <a:ahLst/>
            <a:cxnLst/>
            <a:rect l="l" t="t" r="r" b="b"/>
            <a:pathLst>
              <a:path w="32385">
                <a:moveTo>
                  <a:pt x="0" y="0"/>
                </a:moveTo>
                <a:lnTo>
                  <a:pt x="32004" y="0"/>
                </a:lnTo>
              </a:path>
            </a:pathLst>
          </a:custGeom>
          <a:ln w="7620">
            <a:solidFill>
              <a:srgbClr val="D8D8D8"/>
            </a:solidFill>
          </a:ln>
        </p:spPr>
        <p:txBody>
          <a:bodyPr wrap="square" lIns="0" tIns="0" rIns="0" bIns="0" rtlCol="0"/>
          <a:lstStyle/>
          <a:p>
            <a:endParaRPr/>
          </a:p>
        </p:txBody>
      </p:sp>
      <p:sp>
        <p:nvSpPr>
          <p:cNvPr id="1682" name="object 633">
            <a:extLst>
              <a:ext uri="{FF2B5EF4-FFF2-40B4-BE49-F238E27FC236}">
                <a16:creationId xmlns:a16="http://schemas.microsoft.com/office/drawing/2014/main" id="{7E8B2B12-B2AD-EF41-8388-495C8FF5E4C1}"/>
              </a:ext>
            </a:extLst>
          </p:cNvPr>
          <p:cNvSpPr/>
          <p:nvPr/>
        </p:nvSpPr>
        <p:spPr>
          <a:xfrm>
            <a:off x="3735323"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83" name="object 634">
            <a:extLst>
              <a:ext uri="{FF2B5EF4-FFF2-40B4-BE49-F238E27FC236}">
                <a16:creationId xmlns:a16="http://schemas.microsoft.com/office/drawing/2014/main" id="{B9FE754E-B0F1-8544-8FFD-154547EC3B72}"/>
              </a:ext>
            </a:extLst>
          </p:cNvPr>
          <p:cNvSpPr/>
          <p:nvPr/>
        </p:nvSpPr>
        <p:spPr>
          <a:xfrm>
            <a:off x="3793235"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684" name="object 635">
            <a:extLst>
              <a:ext uri="{FF2B5EF4-FFF2-40B4-BE49-F238E27FC236}">
                <a16:creationId xmlns:a16="http://schemas.microsoft.com/office/drawing/2014/main" id="{8525DE8D-D33A-704D-8B68-CBB3D96A7771}"/>
              </a:ext>
            </a:extLst>
          </p:cNvPr>
          <p:cNvSpPr/>
          <p:nvPr/>
        </p:nvSpPr>
        <p:spPr>
          <a:xfrm>
            <a:off x="3852672"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85" name="object 636">
            <a:extLst>
              <a:ext uri="{FF2B5EF4-FFF2-40B4-BE49-F238E27FC236}">
                <a16:creationId xmlns:a16="http://schemas.microsoft.com/office/drawing/2014/main" id="{3ACAD655-9E95-7943-A086-4BBFABD894A1}"/>
              </a:ext>
            </a:extLst>
          </p:cNvPr>
          <p:cNvSpPr/>
          <p:nvPr/>
        </p:nvSpPr>
        <p:spPr>
          <a:xfrm>
            <a:off x="3910584"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86" name="object 637">
            <a:extLst>
              <a:ext uri="{FF2B5EF4-FFF2-40B4-BE49-F238E27FC236}">
                <a16:creationId xmlns:a16="http://schemas.microsoft.com/office/drawing/2014/main" id="{4B6C4BC4-CEE6-D942-8AB3-420A3940C006}"/>
              </a:ext>
            </a:extLst>
          </p:cNvPr>
          <p:cNvSpPr/>
          <p:nvPr/>
        </p:nvSpPr>
        <p:spPr>
          <a:xfrm>
            <a:off x="3968496"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87" name="object 638">
            <a:extLst>
              <a:ext uri="{FF2B5EF4-FFF2-40B4-BE49-F238E27FC236}">
                <a16:creationId xmlns:a16="http://schemas.microsoft.com/office/drawing/2014/main" id="{96AF23FF-83EC-2A48-88A7-D8F0513B4A2B}"/>
              </a:ext>
            </a:extLst>
          </p:cNvPr>
          <p:cNvSpPr/>
          <p:nvPr/>
        </p:nvSpPr>
        <p:spPr>
          <a:xfrm>
            <a:off x="4027932"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88" name="object 639">
            <a:extLst>
              <a:ext uri="{FF2B5EF4-FFF2-40B4-BE49-F238E27FC236}">
                <a16:creationId xmlns:a16="http://schemas.microsoft.com/office/drawing/2014/main" id="{9C368846-B534-8440-A472-DA36D6F0218C}"/>
              </a:ext>
            </a:extLst>
          </p:cNvPr>
          <p:cNvSpPr/>
          <p:nvPr/>
        </p:nvSpPr>
        <p:spPr>
          <a:xfrm>
            <a:off x="4085844"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689" name="object 640">
            <a:extLst>
              <a:ext uri="{FF2B5EF4-FFF2-40B4-BE49-F238E27FC236}">
                <a16:creationId xmlns:a16="http://schemas.microsoft.com/office/drawing/2014/main" id="{D942BBC0-4358-6D45-BABC-FBB03638C6DD}"/>
              </a:ext>
            </a:extLst>
          </p:cNvPr>
          <p:cNvSpPr/>
          <p:nvPr/>
        </p:nvSpPr>
        <p:spPr>
          <a:xfrm>
            <a:off x="4143755"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90" name="object 641">
            <a:extLst>
              <a:ext uri="{FF2B5EF4-FFF2-40B4-BE49-F238E27FC236}">
                <a16:creationId xmlns:a16="http://schemas.microsoft.com/office/drawing/2014/main" id="{F62ECDFA-4A10-D24C-B066-FB86A43C01EE}"/>
              </a:ext>
            </a:extLst>
          </p:cNvPr>
          <p:cNvSpPr/>
          <p:nvPr/>
        </p:nvSpPr>
        <p:spPr>
          <a:xfrm>
            <a:off x="4203191"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91" name="object 642">
            <a:extLst>
              <a:ext uri="{FF2B5EF4-FFF2-40B4-BE49-F238E27FC236}">
                <a16:creationId xmlns:a16="http://schemas.microsoft.com/office/drawing/2014/main" id="{268283A0-7332-2748-858C-8AC28578BC2A}"/>
              </a:ext>
            </a:extLst>
          </p:cNvPr>
          <p:cNvSpPr/>
          <p:nvPr/>
        </p:nvSpPr>
        <p:spPr>
          <a:xfrm>
            <a:off x="426110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692" name="object 643">
            <a:extLst>
              <a:ext uri="{FF2B5EF4-FFF2-40B4-BE49-F238E27FC236}">
                <a16:creationId xmlns:a16="http://schemas.microsoft.com/office/drawing/2014/main" id="{7CD1D362-D312-BF40-8CE1-36B9C45DE654}"/>
              </a:ext>
            </a:extLst>
          </p:cNvPr>
          <p:cNvSpPr/>
          <p:nvPr/>
        </p:nvSpPr>
        <p:spPr>
          <a:xfrm>
            <a:off x="4320540" y="3150870"/>
            <a:ext cx="32384" cy="0"/>
          </a:xfrm>
          <a:custGeom>
            <a:avLst/>
            <a:gdLst/>
            <a:ahLst/>
            <a:cxnLst/>
            <a:rect l="l" t="t" r="r" b="b"/>
            <a:pathLst>
              <a:path w="32385">
                <a:moveTo>
                  <a:pt x="0" y="0"/>
                </a:moveTo>
                <a:lnTo>
                  <a:pt x="32003" y="0"/>
                </a:lnTo>
              </a:path>
            </a:pathLst>
          </a:custGeom>
          <a:ln w="7620">
            <a:solidFill>
              <a:srgbClr val="D8D8D8"/>
            </a:solidFill>
          </a:ln>
        </p:spPr>
        <p:txBody>
          <a:bodyPr wrap="square" lIns="0" tIns="0" rIns="0" bIns="0" rtlCol="0"/>
          <a:lstStyle/>
          <a:p>
            <a:endParaRPr/>
          </a:p>
        </p:txBody>
      </p:sp>
      <p:sp>
        <p:nvSpPr>
          <p:cNvPr id="1693" name="object 644">
            <a:extLst>
              <a:ext uri="{FF2B5EF4-FFF2-40B4-BE49-F238E27FC236}">
                <a16:creationId xmlns:a16="http://schemas.microsoft.com/office/drawing/2014/main" id="{0B264741-DE5E-FD4F-8287-FCA2C5538683}"/>
              </a:ext>
            </a:extLst>
          </p:cNvPr>
          <p:cNvSpPr/>
          <p:nvPr/>
        </p:nvSpPr>
        <p:spPr>
          <a:xfrm>
            <a:off x="4378452"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694" name="object 645">
            <a:extLst>
              <a:ext uri="{FF2B5EF4-FFF2-40B4-BE49-F238E27FC236}">
                <a16:creationId xmlns:a16="http://schemas.microsoft.com/office/drawing/2014/main" id="{28E4DD2C-B413-FD4E-A4F3-0EFBC0FBA29A}"/>
              </a:ext>
            </a:extLst>
          </p:cNvPr>
          <p:cNvSpPr/>
          <p:nvPr/>
        </p:nvSpPr>
        <p:spPr>
          <a:xfrm>
            <a:off x="4436364"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95" name="object 646">
            <a:extLst>
              <a:ext uri="{FF2B5EF4-FFF2-40B4-BE49-F238E27FC236}">
                <a16:creationId xmlns:a16="http://schemas.microsoft.com/office/drawing/2014/main" id="{B0D11F7D-AC31-754C-A54F-5680C235F030}"/>
              </a:ext>
            </a:extLst>
          </p:cNvPr>
          <p:cNvSpPr/>
          <p:nvPr/>
        </p:nvSpPr>
        <p:spPr>
          <a:xfrm>
            <a:off x="4495800"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96" name="object 647">
            <a:extLst>
              <a:ext uri="{FF2B5EF4-FFF2-40B4-BE49-F238E27FC236}">
                <a16:creationId xmlns:a16="http://schemas.microsoft.com/office/drawing/2014/main" id="{0368E418-9CE6-3745-A8F0-E08E1424B6BD}"/>
              </a:ext>
            </a:extLst>
          </p:cNvPr>
          <p:cNvSpPr/>
          <p:nvPr/>
        </p:nvSpPr>
        <p:spPr>
          <a:xfrm>
            <a:off x="4553711"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697" name="object 648">
            <a:extLst>
              <a:ext uri="{FF2B5EF4-FFF2-40B4-BE49-F238E27FC236}">
                <a16:creationId xmlns:a16="http://schemas.microsoft.com/office/drawing/2014/main" id="{CACD5B4D-836F-5F4F-8853-D68D3D78F1A3}"/>
              </a:ext>
            </a:extLst>
          </p:cNvPr>
          <p:cNvSpPr/>
          <p:nvPr/>
        </p:nvSpPr>
        <p:spPr>
          <a:xfrm>
            <a:off x="4611623"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98" name="object 649">
            <a:extLst>
              <a:ext uri="{FF2B5EF4-FFF2-40B4-BE49-F238E27FC236}">
                <a16:creationId xmlns:a16="http://schemas.microsoft.com/office/drawing/2014/main" id="{6FCEEB83-1294-A045-BAA2-8BDB89857FAF}"/>
              </a:ext>
            </a:extLst>
          </p:cNvPr>
          <p:cNvSpPr/>
          <p:nvPr/>
        </p:nvSpPr>
        <p:spPr>
          <a:xfrm>
            <a:off x="4671059"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699" name="object 650">
            <a:extLst>
              <a:ext uri="{FF2B5EF4-FFF2-40B4-BE49-F238E27FC236}">
                <a16:creationId xmlns:a16="http://schemas.microsoft.com/office/drawing/2014/main" id="{0DB922A5-C24A-7A47-B2DE-B1FEDAAF376B}"/>
              </a:ext>
            </a:extLst>
          </p:cNvPr>
          <p:cNvSpPr/>
          <p:nvPr/>
        </p:nvSpPr>
        <p:spPr>
          <a:xfrm>
            <a:off x="4728972"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00" name="object 651">
            <a:extLst>
              <a:ext uri="{FF2B5EF4-FFF2-40B4-BE49-F238E27FC236}">
                <a16:creationId xmlns:a16="http://schemas.microsoft.com/office/drawing/2014/main" id="{75FA1756-8085-3441-A313-81DA2A5E3B97}"/>
              </a:ext>
            </a:extLst>
          </p:cNvPr>
          <p:cNvSpPr/>
          <p:nvPr/>
        </p:nvSpPr>
        <p:spPr>
          <a:xfrm>
            <a:off x="4788408" y="3150870"/>
            <a:ext cx="32384" cy="0"/>
          </a:xfrm>
          <a:custGeom>
            <a:avLst/>
            <a:gdLst/>
            <a:ahLst/>
            <a:cxnLst/>
            <a:rect l="l" t="t" r="r" b="b"/>
            <a:pathLst>
              <a:path w="32385">
                <a:moveTo>
                  <a:pt x="0" y="0"/>
                </a:moveTo>
                <a:lnTo>
                  <a:pt x="32003" y="0"/>
                </a:lnTo>
              </a:path>
            </a:pathLst>
          </a:custGeom>
          <a:ln w="7620">
            <a:solidFill>
              <a:srgbClr val="D8D8D8"/>
            </a:solidFill>
          </a:ln>
        </p:spPr>
        <p:txBody>
          <a:bodyPr wrap="square" lIns="0" tIns="0" rIns="0" bIns="0" rtlCol="0"/>
          <a:lstStyle/>
          <a:p>
            <a:endParaRPr/>
          </a:p>
        </p:txBody>
      </p:sp>
      <p:sp>
        <p:nvSpPr>
          <p:cNvPr id="1701" name="object 652">
            <a:extLst>
              <a:ext uri="{FF2B5EF4-FFF2-40B4-BE49-F238E27FC236}">
                <a16:creationId xmlns:a16="http://schemas.microsoft.com/office/drawing/2014/main" id="{CA7D48B5-CE46-DB4B-8FDF-5BE9FEA3F069}"/>
              </a:ext>
            </a:extLst>
          </p:cNvPr>
          <p:cNvSpPr/>
          <p:nvPr/>
        </p:nvSpPr>
        <p:spPr>
          <a:xfrm>
            <a:off x="4846320"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02" name="object 653">
            <a:extLst>
              <a:ext uri="{FF2B5EF4-FFF2-40B4-BE49-F238E27FC236}">
                <a16:creationId xmlns:a16="http://schemas.microsoft.com/office/drawing/2014/main" id="{4680D13F-8F1D-5345-9490-6F019FEDA1B3}"/>
              </a:ext>
            </a:extLst>
          </p:cNvPr>
          <p:cNvSpPr/>
          <p:nvPr/>
        </p:nvSpPr>
        <p:spPr>
          <a:xfrm>
            <a:off x="4904232"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03" name="object 654">
            <a:extLst>
              <a:ext uri="{FF2B5EF4-FFF2-40B4-BE49-F238E27FC236}">
                <a16:creationId xmlns:a16="http://schemas.microsoft.com/office/drawing/2014/main" id="{565B3810-9920-4346-8831-D3185DC7CA74}"/>
              </a:ext>
            </a:extLst>
          </p:cNvPr>
          <p:cNvSpPr/>
          <p:nvPr/>
        </p:nvSpPr>
        <p:spPr>
          <a:xfrm>
            <a:off x="496366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04" name="object 655">
            <a:extLst>
              <a:ext uri="{FF2B5EF4-FFF2-40B4-BE49-F238E27FC236}">
                <a16:creationId xmlns:a16="http://schemas.microsoft.com/office/drawing/2014/main" id="{4B43A46E-54C7-1C4D-BEAD-E710D61C18AC}"/>
              </a:ext>
            </a:extLst>
          </p:cNvPr>
          <p:cNvSpPr/>
          <p:nvPr/>
        </p:nvSpPr>
        <p:spPr>
          <a:xfrm>
            <a:off x="5021579"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05" name="object 656">
            <a:extLst>
              <a:ext uri="{FF2B5EF4-FFF2-40B4-BE49-F238E27FC236}">
                <a16:creationId xmlns:a16="http://schemas.microsoft.com/office/drawing/2014/main" id="{96B286D2-12FF-8E4E-92FE-CBD93D94BF92}"/>
              </a:ext>
            </a:extLst>
          </p:cNvPr>
          <p:cNvSpPr/>
          <p:nvPr/>
        </p:nvSpPr>
        <p:spPr>
          <a:xfrm>
            <a:off x="5079492"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06" name="object 657">
            <a:extLst>
              <a:ext uri="{FF2B5EF4-FFF2-40B4-BE49-F238E27FC236}">
                <a16:creationId xmlns:a16="http://schemas.microsoft.com/office/drawing/2014/main" id="{FECFCF90-0C77-6049-85EA-57657C3E1A4D}"/>
              </a:ext>
            </a:extLst>
          </p:cNvPr>
          <p:cNvSpPr/>
          <p:nvPr/>
        </p:nvSpPr>
        <p:spPr>
          <a:xfrm>
            <a:off x="5138928"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07" name="object 658">
            <a:extLst>
              <a:ext uri="{FF2B5EF4-FFF2-40B4-BE49-F238E27FC236}">
                <a16:creationId xmlns:a16="http://schemas.microsoft.com/office/drawing/2014/main" id="{FEB23A5F-B0BF-EE4E-9BB8-2858FF026265}"/>
              </a:ext>
            </a:extLst>
          </p:cNvPr>
          <p:cNvSpPr/>
          <p:nvPr/>
        </p:nvSpPr>
        <p:spPr>
          <a:xfrm>
            <a:off x="5196839"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08" name="object 659">
            <a:extLst>
              <a:ext uri="{FF2B5EF4-FFF2-40B4-BE49-F238E27FC236}">
                <a16:creationId xmlns:a16="http://schemas.microsoft.com/office/drawing/2014/main" id="{9C1AFBC6-B742-574D-9847-DE453B4AA3D5}"/>
              </a:ext>
            </a:extLst>
          </p:cNvPr>
          <p:cNvSpPr/>
          <p:nvPr/>
        </p:nvSpPr>
        <p:spPr>
          <a:xfrm>
            <a:off x="5254752"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09" name="object 660">
            <a:extLst>
              <a:ext uri="{FF2B5EF4-FFF2-40B4-BE49-F238E27FC236}">
                <a16:creationId xmlns:a16="http://schemas.microsoft.com/office/drawing/2014/main" id="{DF7E0F54-FCC4-EE42-9E58-3D09B60F71FD}"/>
              </a:ext>
            </a:extLst>
          </p:cNvPr>
          <p:cNvSpPr/>
          <p:nvPr/>
        </p:nvSpPr>
        <p:spPr>
          <a:xfrm>
            <a:off x="5314188"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10" name="object 661">
            <a:extLst>
              <a:ext uri="{FF2B5EF4-FFF2-40B4-BE49-F238E27FC236}">
                <a16:creationId xmlns:a16="http://schemas.microsoft.com/office/drawing/2014/main" id="{506FBFAB-BF94-EB4D-A19B-27A8113371CC}"/>
              </a:ext>
            </a:extLst>
          </p:cNvPr>
          <p:cNvSpPr/>
          <p:nvPr/>
        </p:nvSpPr>
        <p:spPr>
          <a:xfrm>
            <a:off x="5372100"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11" name="object 662">
            <a:extLst>
              <a:ext uri="{FF2B5EF4-FFF2-40B4-BE49-F238E27FC236}">
                <a16:creationId xmlns:a16="http://schemas.microsoft.com/office/drawing/2014/main" id="{372BF074-0DE7-6049-901F-70B369066057}"/>
              </a:ext>
            </a:extLst>
          </p:cNvPr>
          <p:cNvSpPr/>
          <p:nvPr/>
        </p:nvSpPr>
        <p:spPr>
          <a:xfrm>
            <a:off x="5431535" y="3150870"/>
            <a:ext cx="32384" cy="0"/>
          </a:xfrm>
          <a:custGeom>
            <a:avLst/>
            <a:gdLst/>
            <a:ahLst/>
            <a:cxnLst/>
            <a:rect l="l" t="t" r="r" b="b"/>
            <a:pathLst>
              <a:path w="32385">
                <a:moveTo>
                  <a:pt x="0" y="0"/>
                </a:moveTo>
                <a:lnTo>
                  <a:pt x="32003" y="0"/>
                </a:lnTo>
              </a:path>
            </a:pathLst>
          </a:custGeom>
          <a:ln w="7620">
            <a:solidFill>
              <a:srgbClr val="D8D8D8"/>
            </a:solidFill>
          </a:ln>
        </p:spPr>
        <p:txBody>
          <a:bodyPr wrap="square" lIns="0" tIns="0" rIns="0" bIns="0" rtlCol="0"/>
          <a:lstStyle/>
          <a:p>
            <a:endParaRPr/>
          </a:p>
        </p:txBody>
      </p:sp>
      <p:sp>
        <p:nvSpPr>
          <p:cNvPr id="1712" name="object 663">
            <a:extLst>
              <a:ext uri="{FF2B5EF4-FFF2-40B4-BE49-F238E27FC236}">
                <a16:creationId xmlns:a16="http://schemas.microsoft.com/office/drawing/2014/main" id="{1C3528C2-C401-7547-AF4B-CDB998E2EF54}"/>
              </a:ext>
            </a:extLst>
          </p:cNvPr>
          <p:cNvSpPr/>
          <p:nvPr/>
        </p:nvSpPr>
        <p:spPr>
          <a:xfrm>
            <a:off x="548944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13" name="object 664">
            <a:extLst>
              <a:ext uri="{FF2B5EF4-FFF2-40B4-BE49-F238E27FC236}">
                <a16:creationId xmlns:a16="http://schemas.microsoft.com/office/drawing/2014/main" id="{8DCC95E2-EDF4-104D-98D6-3D94F83F17BE}"/>
              </a:ext>
            </a:extLst>
          </p:cNvPr>
          <p:cNvSpPr/>
          <p:nvPr/>
        </p:nvSpPr>
        <p:spPr>
          <a:xfrm>
            <a:off x="5547360"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14" name="object 665">
            <a:extLst>
              <a:ext uri="{FF2B5EF4-FFF2-40B4-BE49-F238E27FC236}">
                <a16:creationId xmlns:a16="http://schemas.microsoft.com/office/drawing/2014/main" id="{EB7BD428-1681-9140-B8C1-31F46B337E45}"/>
              </a:ext>
            </a:extLst>
          </p:cNvPr>
          <p:cNvSpPr/>
          <p:nvPr/>
        </p:nvSpPr>
        <p:spPr>
          <a:xfrm>
            <a:off x="5606796"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15" name="object 666">
            <a:extLst>
              <a:ext uri="{FF2B5EF4-FFF2-40B4-BE49-F238E27FC236}">
                <a16:creationId xmlns:a16="http://schemas.microsoft.com/office/drawing/2014/main" id="{0E0B400C-53A1-1344-A20C-70AEDD170BDD}"/>
              </a:ext>
            </a:extLst>
          </p:cNvPr>
          <p:cNvSpPr/>
          <p:nvPr/>
        </p:nvSpPr>
        <p:spPr>
          <a:xfrm>
            <a:off x="566470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16" name="object 667">
            <a:extLst>
              <a:ext uri="{FF2B5EF4-FFF2-40B4-BE49-F238E27FC236}">
                <a16:creationId xmlns:a16="http://schemas.microsoft.com/office/drawing/2014/main" id="{FE09021A-C85B-1943-8FB2-779167069E1E}"/>
              </a:ext>
            </a:extLst>
          </p:cNvPr>
          <p:cNvSpPr/>
          <p:nvPr/>
        </p:nvSpPr>
        <p:spPr>
          <a:xfrm>
            <a:off x="5722620"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17" name="object 668">
            <a:extLst>
              <a:ext uri="{FF2B5EF4-FFF2-40B4-BE49-F238E27FC236}">
                <a16:creationId xmlns:a16="http://schemas.microsoft.com/office/drawing/2014/main" id="{E2BC4CDE-DD97-D04E-9273-8033576FAFA2}"/>
              </a:ext>
            </a:extLst>
          </p:cNvPr>
          <p:cNvSpPr/>
          <p:nvPr/>
        </p:nvSpPr>
        <p:spPr>
          <a:xfrm>
            <a:off x="5782055"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18" name="object 669">
            <a:extLst>
              <a:ext uri="{FF2B5EF4-FFF2-40B4-BE49-F238E27FC236}">
                <a16:creationId xmlns:a16="http://schemas.microsoft.com/office/drawing/2014/main" id="{AD8EA206-3898-EA4A-9134-321D37A1B1C1}"/>
              </a:ext>
            </a:extLst>
          </p:cNvPr>
          <p:cNvSpPr/>
          <p:nvPr/>
        </p:nvSpPr>
        <p:spPr>
          <a:xfrm>
            <a:off x="583996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19" name="object 670">
            <a:extLst>
              <a:ext uri="{FF2B5EF4-FFF2-40B4-BE49-F238E27FC236}">
                <a16:creationId xmlns:a16="http://schemas.microsoft.com/office/drawing/2014/main" id="{B8CFE90F-B469-9840-A745-085FC4E26C6D}"/>
              </a:ext>
            </a:extLst>
          </p:cNvPr>
          <p:cNvSpPr/>
          <p:nvPr/>
        </p:nvSpPr>
        <p:spPr>
          <a:xfrm>
            <a:off x="5897879"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20" name="object 671">
            <a:extLst>
              <a:ext uri="{FF2B5EF4-FFF2-40B4-BE49-F238E27FC236}">
                <a16:creationId xmlns:a16="http://schemas.microsoft.com/office/drawing/2014/main" id="{26359987-C815-C444-A0B0-FC1200DEEA6E}"/>
              </a:ext>
            </a:extLst>
          </p:cNvPr>
          <p:cNvSpPr/>
          <p:nvPr/>
        </p:nvSpPr>
        <p:spPr>
          <a:xfrm>
            <a:off x="5957315"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21" name="object 672">
            <a:extLst>
              <a:ext uri="{FF2B5EF4-FFF2-40B4-BE49-F238E27FC236}">
                <a16:creationId xmlns:a16="http://schemas.microsoft.com/office/drawing/2014/main" id="{258071FE-7429-EB4A-B40D-E01F2D20D1D0}"/>
              </a:ext>
            </a:extLst>
          </p:cNvPr>
          <p:cNvSpPr/>
          <p:nvPr/>
        </p:nvSpPr>
        <p:spPr>
          <a:xfrm>
            <a:off x="6015228"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22" name="object 673">
            <a:extLst>
              <a:ext uri="{FF2B5EF4-FFF2-40B4-BE49-F238E27FC236}">
                <a16:creationId xmlns:a16="http://schemas.microsoft.com/office/drawing/2014/main" id="{4B914302-AB4A-F947-ABFE-BA340286E5C3}"/>
              </a:ext>
            </a:extLst>
          </p:cNvPr>
          <p:cNvSpPr/>
          <p:nvPr/>
        </p:nvSpPr>
        <p:spPr>
          <a:xfrm>
            <a:off x="6074664" y="3150870"/>
            <a:ext cx="32384" cy="0"/>
          </a:xfrm>
          <a:custGeom>
            <a:avLst/>
            <a:gdLst/>
            <a:ahLst/>
            <a:cxnLst/>
            <a:rect l="l" t="t" r="r" b="b"/>
            <a:pathLst>
              <a:path w="32385">
                <a:moveTo>
                  <a:pt x="0" y="0"/>
                </a:moveTo>
                <a:lnTo>
                  <a:pt x="32003" y="0"/>
                </a:lnTo>
              </a:path>
            </a:pathLst>
          </a:custGeom>
          <a:ln w="7620">
            <a:solidFill>
              <a:srgbClr val="D8D8D8"/>
            </a:solidFill>
          </a:ln>
        </p:spPr>
        <p:txBody>
          <a:bodyPr wrap="square" lIns="0" tIns="0" rIns="0" bIns="0" rtlCol="0"/>
          <a:lstStyle/>
          <a:p>
            <a:endParaRPr/>
          </a:p>
        </p:txBody>
      </p:sp>
      <p:sp>
        <p:nvSpPr>
          <p:cNvPr id="1723" name="object 674">
            <a:extLst>
              <a:ext uri="{FF2B5EF4-FFF2-40B4-BE49-F238E27FC236}">
                <a16:creationId xmlns:a16="http://schemas.microsoft.com/office/drawing/2014/main" id="{E21BFCB3-B9AB-FA4C-9952-A503791AFAD2}"/>
              </a:ext>
            </a:extLst>
          </p:cNvPr>
          <p:cNvSpPr/>
          <p:nvPr/>
        </p:nvSpPr>
        <p:spPr>
          <a:xfrm>
            <a:off x="6132576"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24" name="object 675">
            <a:extLst>
              <a:ext uri="{FF2B5EF4-FFF2-40B4-BE49-F238E27FC236}">
                <a16:creationId xmlns:a16="http://schemas.microsoft.com/office/drawing/2014/main" id="{A49821CD-7F7D-7047-AFEC-E80653484509}"/>
              </a:ext>
            </a:extLst>
          </p:cNvPr>
          <p:cNvSpPr/>
          <p:nvPr/>
        </p:nvSpPr>
        <p:spPr>
          <a:xfrm>
            <a:off x="6190488"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25" name="object 676">
            <a:extLst>
              <a:ext uri="{FF2B5EF4-FFF2-40B4-BE49-F238E27FC236}">
                <a16:creationId xmlns:a16="http://schemas.microsoft.com/office/drawing/2014/main" id="{C2C82E76-C4B6-1047-A451-C6DCAAFD7235}"/>
              </a:ext>
            </a:extLst>
          </p:cNvPr>
          <p:cNvSpPr/>
          <p:nvPr/>
        </p:nvSpPr>
        <p:spPr>
          <a:xfrm>
            <a:off x="624992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26" name="object 677">
            <a:extLst>
              <a:ext uri="{FF2B5EF4-FFF2-40B4-BE49-F238E27FC236}">
                <a16:creationId xmlns:a16="http://schemas.microsoft.com/office/drawing/2014/main" id="{A035D99E-CB6A-4146-AD66-995697721619}"/>
              </a:ext>
            </a:extLst>
          </p:cNvPr>
          <p:cNvSpPr/>
          <p:nvPr/>
        </p:nvSpPr>
        <p:spPr>
          <a:xfrm>
            <a:off x="6307835"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27" name="object 678">
            <a:extLst>
              <a:ext uri="{FF2B5EF4-FFF2-40B4-BE49-F238E27FC236}">
                <a16:creationId xmlns:a16="http://schemas.microsoft.com/office/drawing/2014/main" id="{DDDF5B7D-A31E-B44C-984D-395A2D8AF7FB}"/>
              </a:ext>
            </a:extLst>
          </p:cNvPr>
          <p:cNvSpPr/>
          <p:nvPr/>
        </p:nvSpPr>
        <p:spPr>
          <a:xfrm>
            <a:off x="636574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28" name="object 679">
            <a:extLst>
              <a:ext uri="{FF2B5EF4-FFF2-40B4-BE49-F238E27FC236}">
                <a16:creationId xmlns:a16="http://schemas.microsoft.com/office/drawing/2014/main" id="{431E71D8-7925-1F49-9D96-616ED2D30BBF}"/>
              </a:ext>
            </a:extLst>
          </p:cNvPr>
          <p:cNvSpPr/>
          <p:nvPr/>
        </p:nvSpPr>
        <p:spPr>
          <a:xfrm>
            <a:off x="6425184"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29" name="object 680">
            <a:extLst>
              <a:ext uri="{FF2B5EF4-FFF2-40B4-BE49-F238E27FC236}">
                <a16:creationId xmlns:a16="http://schemas.microsoft.com/office/drawing/2014/main" id="{69C0AA25-7E94-9C48-8A2B-FB8D7DFD59A8}"/>
              </a:ext>
            </a:extLst>
          </p:cNvPr>
          <p:cNvSpPr/>
          <p:nvPr/>
        </p:nvSpPr>
        <p:spPr>
          <a:xfrm>
            <a:off x="6483096"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30" name="object 681">
            <a:extLst>
              <a:ext uri="{FF2B5EF4-FFF2-40B4-BE49-F238E27FC236}">
                <a16:creationId xmlns:a16="http://schemas.microsoft.com/office/drawing/2014/main" id="{55793B4B-FC5F-DC40-9D80-5429C08DC2AD}"/>
              </a:ext>
            </a:extLst>
          </p:cNvPr>
          <p:cNvSpPr/>
          <p:nvPr/>
        </p:nvSpPr>
        <p:spPr>
          <a:xfrm>
            <a:off x="6542532" y="3150870"/>
            <a:ext cx="32384" cy="0"/>
          </a:xfrm>
          <a:custGeom>
            <a:avLst/>
            <a:gdLst/>
            <a:ahLst/>
            <a:cxnLst/>
            <a:rect l="l" t="t" r="r" b="b"/>
            <a:pathLst>
              <a:path w="32384">
                <a:moveTo>
                  <a:pt x="0" y="0"/>
                </a:moveTo>
                <a:lnTo>
                  <a:pt x="32003" y="0"/>
                </a:lnTo>
              </a:path>
            </a:pathLst>
          </a:custGeom>
          <a:ln w="7620">
            <a:solidFill>
              <a:srgbClr val="D8D8D8"/>
            </a:solidFill>
          </a:ln>
        </p:spPr>
        <p:txBody>
          <a:bodyPr wrap="square" lIns="0" tIns="0" rIns="0" bIns="0" rtlCol="0"/>
          <a:lstStyle/>
          <a:p>
            <a:endParaRPr/>
          </a:p>
        </p:txBody>
      </p:sp>
      <p:sp>
        <p:nvSpPr>
          <p:cNvPr id="1731" name="object 682">
            <a:extLst>
              <a:ext uri="{FF2B5EF4-FFF2-40B4-BE49-F238E27FC236}">
                <a16:creationId xmlns:a16="http://schemas.microsoft.com/office/drawing/2014/main" id="{272CBDCA-B60F-5747-91ED-B059FCFD959A}"/>
              </a:ext>
            </a:extLst>
          </p:cNvPr>
          <p:cNvSpPr/>
          <p:nvPr/>
        </p:nvSpPr>
        <p:spPr>
          <a:xfrm>
            <a:off x="6600444"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32" name="object 683">
            <a:extLst>
              <a:ext uri="{FF2B5EF4-FFF2-40B4-BE49-F238E27FC236}">
                <a16:creationId xmlns:a16="http://schemas.microsoft.com/office/drawing/2014/main" id="{A8413495-6FEF-0E43-8BD4-ACE299F03921}"/>
              </a:ext>
            </a:extLst>
          </p:cNvPr>
          <p:cNvSpPr/>
          <p:nvPr/>
        </p:nvSpPr>
        <p:spPr>
          <a:xfrm>
            <a:off x="6658355"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33" name="object 684">
            <a:extLst>
              <a:ext uri="{FF2B5EF4-FFF2-40B4-BE49-F238E27FC236}">
                <a16:creationId xmlns:a16="http://schemas.microsoft.com/office/drawing/2014/main" id="{FC6FC73A-DD40-0B4E-BEFB-880BFF091FA3}"/>
              </a:ext>
            </a:extLst>
          </p:cNvPr>
          <p:cNvSpPr/>
          <p:nvPr/>
        </p:nvSpPr>
        <p:spPr>
          <a:xfrm>
            <a:off x="6717792"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34" name="object 685">
            <a:extLst>
              <a:ext uri="{FF2B5EF4-FFF2-40B4-BE49-F238E27FC236}">
                <a16:creationId xmlns:a16="http://schemas.microsoft.com/office/drawing/2014/main" id="{1F7DD9FE-6CE2-2042-AFAC-2285261B609C}"/>
              </a:ext>
            </a:extLst>
          </p:cNvPr>
          <p:cNvSpPr/>
          <p:nvPr/>
        </p:nvSpPr>
        <p:spPr>
          <a:xfrm>
            <a:off x="677570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35" name="object 686">
            <a:extLst>
              <a:ext uri="{FF2B5EF4-FFF2-40B4-BE49-F238E27FC236}">
                <a16:creationId xmlns:a16="http://schemas.microsoft.com/office/drawing/2014/main" id="{FC8B1D80-CDDA-B149-8DEF-4585B7DC95A6}"/>
              </a:ext>
            </a:extLst>
          </p:cNvPr>
          <p:cNvSpPr/>
          <p:nvPr/>
        </p:nvSpPr>
        <p:spPr>
          <a:xfrm>
            <a:off x="6833616"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36" name="object 687">
            <a:extLst>
              <a:ext uri="{FF2B5EF4-FFF2-40B4-BE49-F238E27FC236}">
                <a16:creationId xmlns:a16="http://schemas.microsoft.com/office/drawing/2014/main" id="{64BD5CC2-FFF5-1444-9060-87CB3B3FD944}"/>
              </a:ext>
            </a:extLst>
          </p:cNvPr>
          <p:cNvSpPr/>
          <p:nvPr/>
        </p:nvSpPr>
        <p:spPr>
          <a:xfrm>
            <a:off x="6893052"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37" name="object 688">
            <a:extLst>
              <a:ext uri="{FF2B5EF4-FFF2-40B4-BE49-F238E27FC236}">
                <a16:creationId xmlns:a16="http://schemas.microsoft.com/office/drawing/2014/main" id="{704656AC-D13D-AB4B-9676-7E43534E19ED}"/>
              </a:ext>
            </a:extLst>
          </p:cNvPr>
          <p:cNvSpPr/>
          <p:nvPr/>
        </p:nvSpPr>
        <p:spPr>
          <a:xfrm>
            <a:off x="6950964"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38" name="object 689">
            <a:extLst>
              <a:ext uri="{FF2B5EF4-FFF2-40B4-BE49-F238E27FC236}">
                <a16:creationId xmlns:a16="http://schemas.microsoft.com/office/drawing/2014/main" id="{ECDCD7E7-198F-5C44-884F-1C0C0D886DB2}"/>
              </a:ext>
            </a:extLst>
          </p:cNvPr>
          <p:cNvSpPr/>
          <p:nvPr/>
        </p:nvSpPr>
        <p:spPr>
          <a:xfrm>
            <a:off x="7008876"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39" name="object 690">
            <a:extLst>
              <a:ext uri="{FF2B5EF4-FFF2-40B4-BE49-F238E27FC236}">
                <a16:creationId xmlns:a16="http://schemas.microsoft.com/office/drawing/2014/main" id="{A845DB92-BFB8-6A4C-91E5-60D5DEC1230C}"/>
              </a:ext>
            </a:extLst>
          </p:cNvPr>
          <p:cNvSpPr/>
          <p:nvPr/>
        </p:nvSpPr>
        <p:spPr>
          <a:xfrm>
            <a:off x="7068311"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40" name="object 691">
            <a:extLst>
              <a:ext uri="{FF2B5EF4-FFF2-40B4-BE49-F238E27FC236}">
                <a16:creationId xmlns:a16="http://schemas.microsoft.com/office/drawing/2014/main" id="{82B19E96-DA31-4C4B-AE6A-548F4B6825A3}"/>
              </a:ext>
            </a:extLst>
          </p:cNvPr>
          <p:cNvSpPr/>
          <p:nvPr/>
        </p:nvSpPr>
        <p:spPr>
          <a:xfrm>
            <a:off x="712622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41" name="object 692">
            <a:extLst>
              <a:ext uri="{FF2B5EF4-FFF2-40B4-BE49-F238E27FC236}">
                <a16:creationId xmlns:a16="http://schemas.microsoft.com/office/drawing/2014/main" id="{105F4409-5B8D-3B4F-9498-26AA8E56E9F6}"/>
              </a:ext>
            </a:extLst>
          </p:cNvPr>
          <p:cNvSpPr/>
          <p:nvPr/>
        </p:nvSpPr>
        <p:spPr>
          <a:xfrm>
            <a:off x="7185659" y="3150870"/>
            <a:ext cx="32384" cy="0"/>
          </a:xfrm>
          <a:custGeom>
            <a:avLst/>
            <a:gdLst/>
            <a:ahLst/>
            <a:cxnLst/>
            <a:rect l="l" t="t" r="r" b="b"/>
            <a:pathLst>
              <a:path w="32384">
                <a:moveTo>
                  <a:pt x="0" y="0"/>
                </a:moveTo>
                <a:lnTo>
                  <a:pt x="32003" y="0"/>
                </a:lnTo>
              </a:path>
            </a:pathLst>
          </a:custGeom>
          <a:ln w="7620">
            <a:solidFill>
              <a:srgbClr val="D8D8D8"/>
            </a:solidFill>
          </a:ln>
        </p:spPr>
        <p:txBody>
          <a:bodyPr wrap="square" lIns="0" tIns="0" rIns="0" bIns="0" rtlCol="0"/>
          <a:lstStyle/>
          <a:p>
            <a:endParaRPr/>
          </a:p>
        </p:txBody>
      </p:sp>
      <p:sp>
        <p:nvSpPr>
          <p:cNvPr id="1742" name="object 693">
            <a:extLst>
              <a:ext uri="{FF2B5EF4-FFF2-40B4-BE49-F238E27FC236}">
                <a16:creationId xmlns:a16="http://schemas.microsoft.com/office/drawing/2014/main" id="{A65E67EA-BE86-C24B-9C22-B2B9CA0AE98F}"/>
              </a:ext>
            </a:extLst>
          </p:cNvPr>
          <p:cNvSpPr/>
          <p:nvPr/>
        </p:nvSpPr>
        <p:spPr>
          <a:xfrm>
            <a:off x="7243571"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43" name="object 694">
            <a:extLst>
              <a:ext uri="{FF2B5EF4-FFF2-40B4-BE49-F238E27FC236}">
                <a16:creationId xmlns:a16="http://schemas.microsoft.com/office/drawing/2014/main" id="{E07D34CF-E2D4-CB41-853B-897418228CFC}"/>
              </a:ext>
            </a:extLst>
          </p:cNvPr>
          <p:cNvSpPr/>
          <p:nvPr/>
        </p:nvSpPr>
        <p:spPr>
          <a:xfrm>
            <a:off x="730148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44" name="object 695">
            <a:extLst>
              <a:ext uri="{FF2B5EF4-FFF2-40B4-BE49-F238E27FC236}">
                <a16:creationId xmlns:a16="http://schemas.microsoft.com/office/drawing/2014/main" id="{92847D42-63AC-4A4A-B365-F55C26242E56}"/>
              </a:ext>
            </a:extLst>
          </p:cNvPr>
          <p:cNvSpPr/>
          <p:nvPr/>
        </p:nvSpPr>
        <p:spPr>
          <a:xfrm>
            <a:off x="7360919"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45" name="object 696">
            <a:extLst>
              <a:ext uri="{FF2B5EF4-FFF2-40B4-BE49-F238E27FC236}">
                <a16:creationId xmlns:a16="http://schemas.microsoft.com/office/drawing/2014/main" id="{8423F59E-9257-E442-B816-3130497A161C}"/>
              </a:ext>
            </a:extLst>
          </p:cNvPr>
          <p:cNvSpPr/>
          <p:nvPr/>
        </p:nvSpPr>
        <p:spPr>
          <a:xfrm>
            <a:off x="7418832"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46" name="object 697">
            <a:extLst>
              <a:ext uri="{FF2B5EF4-FFF2-40B4-BE49-F238E27FC236}">
                <a16:creationId xmlns:a16="http://schemas.microsoft.com/office/drawing/2014/main" id="{60DE2054-34B9-6F41-9A20-0AC661C61266}"/>
              </a:ext>
            </a:extLst>
          </p:cNvPr>
          <p:cNvSpPr/>
          <p:nvPr/>
        </p:nvSpPr>
        <p:spPr>
          <a:xfrm>
            <a:off x="7476744"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47" name="object 698">
            <a:extLst>
              <a:ext uri="{FF2B5EF4-FFF2-40B4-BE49-F238E27FC236}">
                <a16:creationId xmlns:a16="http://schemas.microsoft.com/office/drawing/2014/main" id="{8DB908EA-890A-B542-87E5-0D2A046C180D}"/>
              </a:ext>
            </a:extLst>
          </p:cNvPr>
          <p:cNvSpPr/>
          <p:nvPr/>
        </p:nvSpPr>
        <p:spPr>
          <a:xfrm>
            <a:off x="7536180"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48" name="object 699">
            <a:extLst>
              <a:ext uri="{FF2B5EF4-FFF2-40B4-BE49-F238E27FC236}">
                <a16:creationId xmlns:a16="http://schemas.microsoft.com/office/drawing/2014/main" id="{6B22D5FA-0DED-064C-BFA6-7F7F2EDF1DF0}"/>
              </a:ext>
            </a:extLst>
          </p:cNvPr>
          <p:cNvSpPr/>
          <p:nvPr/>
        </p:nvSpPr>
        <p:spPr>
          <a:xfrm>
            <a:off x="7594092"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49" name="object 700">
            <a:extLst>
              <a:ext uri="{FF2B5EF4-FFF2-40B4-BE49-F238E27FC236}">
                <a16:creationId xmlns:a16="http://schemas.microsoft.com/office/drawing/2014/main" id="{DE8BD3BF-05B6-B543-B831-96AA9B3ADBB5}"/>
              </a:ext>
            </a:extLst>
          </p:cNvPr>
          <p:cNvSpPr/>
          <p:nvPr/>
        </p:nvSpPr>
        <p:spPr>
          <a:xfrm>
            <a:off x="765200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50" name="object 701">
            <a:extLst>
              <a:ext uri="{FF2B5EF4-FFF2-40B4-BE49-F238E27FC236}">
                <a16:creationId xmlns:a16="http://schemas.microsoft.com/office/drawing/2014/main" id="{92102385-FD51-8341-B714-D1C3A294146A}"/>
              </a:ext>
            </a:extLst>
          </p:cNvPr>
          <p:cNvSpPr/>
          <p:nvPr/>
        </p:nvSpPr>
        <p:spPr>
          <a:xfrm>
            <a:off x="7711440" y="3150870"/>
            <a:ext cx="15240" cy="0"/>
          </a:xfrm>
          <a:custGeom>
            <a:avLst/>
            <a:gdLst/>
            <a:ahLst/>
            <a:cxnLst/>
            <a:rect l="l" t="t" r="r" b="b"/>
            <a:pathLst>
              <a:path w="15240">
                <a:moveTo>
                  <a:pt x="0" y="0"/>
                </a:moveTo>
                <a:lnTo>
                  <a:pt x="15240" y="0"/>
                </a:lnTo>
              </a:path>
            </a:pathLst>
          </a:custGeom>
          <a:ln w="7620">
            <a:solidFill>
              <a:srgbClr val="D8D8D8"/>
            </a:solidFill>
          </a:ln>
        </p:spPr>
        <p:txBody>
          <a:bodyPr wrap="square" lIns="0" tIns="0" rIns="0" bIns="0" rtlCol="0"/>
          <a:lstStyle/>
          <a:p>
            <a:endParaRPr/>
          </a:p>
        </p:txBody>
      </p:sp>
      <p:sp>
        <p:nvSpPr>
          <p:cNvPr id="1751" name="object 702">
            <a:extLst>
              <a:ext uri="{FF2B5EF4-FFF2-40B4-BE49-F238E27FC236}">
                <a16:creationId xmlns:a16="http://schemas.microsoft.com/office/drawing/2014/main" id="{02D616F3-4E13-DA43-8408-B7F503555243}"/>
              </a:ext>
            </a:extLst>
          </p:cNvPr>
          <p:cNvSpPr/>
          <p:nvPr/>
        </p:nvSpPr>
        <p:spPr>
          <a:xfrm>
            <a:off x="4006596" y="316839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52" name="object 703">
            <a:extLst>
              <a:ext uri="{FF2B5EF4-FFF2-40B4-BE49-F238E27FC236}">
                <a16:creationId xmlns:a16="http://schemas.microsoft.com/office/drawing/2014/main" id="{6D4CD2D1-126F-9F49-9501-96D704873C06}"/>
              </a:ext>
            </a:extLst>
          </p:cNvPr>
          <p:cNvSpPr/>
          <p:nvPr/>
        </p:nvSpPr>
        <p:spPr>
          <a:xfrm>
            <a:off x="4006596" y="3226308"/>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53" name="object 704">
            <a:extLst>
              <a:ext uri="{FF2B5EF4-FFF2-40B4-BE49-F238E27FC236}">
                <a16:creationId xmlns:a16="http://schemas.microsoft.com/office/drawing/2014/main" id="{D168E05C-F950-094E-B14C-C176F996F88B}"/>
              </a:ext>
            </a:extLst>
          </p:cNvPr>
          <p:cNvSpPr/>
          <p:nvPr/>
        </p:nvSpPr>
        <p:spPr>
          <a:xfrm>
            <a:off x="4006596" y="3284220"/>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54" name="object 705">
            <a:extLst>
              <a:ext uri="{FF2B5EF4-FFF2-40B4-BE49-F238E27FC236}">
                <a16:creationId xmlns:a16="http://schemas.microsoft.com/office/drawing/2014/main" id="{1BAC0B3C-CB02-5B4E-9A11-A05E98630336}"/>
              </a:ext>
            </a:extLst>
          </p:cNvPr>
          <p:cNvSpPr/>
          <p:nvPr/>
        </p:nvSpPr>
        <p:spPr>
          <a:xfrm>
            <a:off x="4006596" y="334365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55" name="object 706">
            <a:extLst>
              <a:ext uri="{FF2B5EF4-FFF2-40B4-BE49-F238E27FC236}">
                <a16:creationId xmlns:a16="http://schemas.microsoft.com/office/drawing/2014/main" id="{2E750999-D763-3543-8717-B83822C82D6F}"/>
              </a:ext>
            </a:extLst>
          </p:cNvPr>
          <p:cNvSpPr/>
          <p:nvPr/>
        </p:nvSpPr>
        <p:spPr>
          <a:xfrm>
            <a:off x="4006596" y="3401567"/>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56" name="object 707">
            <a:extLst>
              <a:ext uri="{FF2B5EF4-FFF2-40B4-BE49-F238E27FC236}">
                <a16:creationId xmlns:a16="http://schemas.microsoft.com/office/drawing/2014/main" id="{AC317FD3-21A4-6740-B639-AC978E6782C2}"/>
              </a:ext>
            </a:extLst>
          </p:cNvPr>
          <p:cNvSpPr/>
          <p:nvPr/>
        </p:nvSpPr>
        <p:spPr>
          <a:xfrm>
            <a:off x="4006596" y="3460241"/>
            <a:ext cx="7620" cy="0"/>
          </a:xfrm>
          <a:custGeom>
            <a:avLst/>
            <a:gdLst/>
            <a:ahLst/>
            <a:cxnLst/>
            <a:rect l="l" t="t" r="r" b="b"/>
            <a:pathLst>
              <a:path w="7620">
                <a:moveTo>
                  <a:pt x="0" y="0"/>
                </a:moveTo>
                <a:lnTo>
                  <a:pt x="7619" y="0"/>
                </a:lnTo>
              </a:path>
            </a:pathLst>
          </a:custGeom>
          <a:ln w="32003">
            <a:solidFill>
              <a:srgbClr val="D8D8D8"/>
            </a:solidFill>
          </a:ln>
        </p:spPr>
        <p:txBody>
          <a:bodyPr wrap="square" lIns="0" tIns="0" rIns="0" bIns="0" rtlCol="0"/>
          <a:lstStyle/>
          <a:p>
            <a:endParaRPr/>
          </a:p>
        </p:txBody>
      </p:sp>
      <p:sp>
        <p:nvSpPr>
          <p:cNvPr id="1757" name="object 708">
            <a:extLst>
              <a:ext uri="{FF2B5EF4-FFF2-40B4-BE49-F238E27FC236}">
                <a16:creationId xmlns:a16="http://schemas.microsoft.com/office/drawing/2014/main" id="{A724FA1E-8064-2149-95BA-7126FAB688A3}"/>
              </a:ext>
            </a:extLst>
          </p:cNvPr>
          <p:cNvSpPr/>
          <p:nvPr/>
        </p:nvSpPr>
        <p:spPr>
          <a:xfrm>
            <a:off x="4006596" y="3518916"/>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58" name="object 709">
            <a:extLst>
              <a:ext uri="{FF2B5EF4-FFF2-40B4-BE49-F238E27FC236}">
                <a16:creationId xmlns:a16="http://schemas.microsoft.com/office/drawing/2014/main" id="{333D4355-13EE-CD4B-876F-8BFE97EFC11B}"/>
              </a:ext>
            </a:extLst>
          </p:cNvPr>
          <p:cNvSpPr/>
          <p:nvPr/>
        </p:nvSpPr>
        <p:spPr>
          <a:xfrm>
            <a:off x="4006596" y="3576828"/>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59" name="object 710">
            <a:extLst>
              <a:ext uri="{FF2B5EF4-FFF2-40B4-BE49-F238E27FC236}">
                <a16:creationId xmlns:a16="http://schemas.microsoft.com/office/drawing/2014/main" id="{A9326C8B-3C58-B642-AFAA-EF500663F200}"/>
              </a:ext>
            </a:extLst>
          </p:cNvPr>
          <p:cNvSpPr/>
          <p:nvPr/>
        </p:nvSpPr>
        <p:spPr>
          <a:xfrm>
            <a:off x="4006596" y="3636264"/>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60" name="object 711">
            <a:extLst>
              <a:ext uri="{FF2B5EF4-FFF2-40B4-BE49-F238E27FC236}">
                <a16:creationId xmlns:a16="http://schemas.microsoft.com/office/drawing/2014/main" id="{18F3DDD9-48EB-9640-98E9-0A9470C0BD8A}"/>
              </a:ext>
            </a:extLst>
          </p:cNvPr>
          <p:cNvSpPr/>
          <p:nvPr/>
        </p:nvSpPr>
        <p:spPr>
          <a:xfrm>
            <a:off x="4006596" y="3694176"/>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61" name="object 712">
            <a:extLst>
              <a:ext uri="{FF2B5EF4-FFF2-40B4-BE49-F238E27FC236}">
                <a16:creationId xmlns:a16="http://schemas.microsoft.com/office/drawing/2014/main" id="{216CB506-B485-2447-8AD2-F1D966B386ED}"/>
              </a:ext>
            </a:extLst>
          </p:cNvPr>
          <p:cNvSpPr/>
          <p:nvPr/>
        </p:nvSpPr>
        <p:spPr>
          <a:xfrm>
            <a:off x="4006596" y="3752088"/>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62" name="object 713">
            <a:extLst>
              <a:ext uri="{FF2B5EF4-FFF2-40B4-BE49-F238E27FC236}">
                <a16:creationId xmlns:a16="http://schemas.microsoft.com/office/drawing/2014/main" id="{631A65F2-4D2F-004A-AFF6-C33078C7C110}"/>
              </a:ext>
            </a:extLst>
          </p:cNvPr>
          <p:cNvSpPr/>
          <p:nvPr/>
        </p:nvSpPr>
        <p:spPr>
          <a:xfrm>
            <a:off x="4006596" y="3811523"/>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63" name="object 714">
            <a:extLst>
              <a:ext uri="{FF2B5EF4-FFF2-40B4-BE49-F238E27FC236}">
                <a16:creationId xmlns:a16="http://schemas.microsoft.com/office/drawing/2014/main" id="{CFBC95E3-2E06-124C-9D87-47A67F73E4E0}"/>
              </a:ext>
            </a:extLst>
          </p:cNvPr>
          <p:cNvSpPr/>
          <p:nvPr/>
        </p:nvSpPr>
        <p:spPr>
          <a:xfrm>
            <a:off x="4006596" y="386943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64" name="object 715">
            <a:extLst>
              <a:ext uri="{FF2B5EF4-FFF2-40B4-BE49-F238E27FC236}">
                <a16:creationId xmlns:a16="http://schemas.microsoft.com/office/drawing/2014/main" id="{C8DE329F-E8A4-9043-9B5E-279096565EAC}"/>
              </a:ext>
            </a:extLst>
          </p:cNvPr>
          <p:cNvSpPr/>
          <p:nvPr/>
        </p:nvSpPr>
        <p:spPr>
          <a:xfrm>
            <a:off x="4006596" y="3927347"/>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65" name="object 716">
            <a:extLst>
              <a:ext uri="{FF2B5EF4-FFF2-40B4-BE49-F238E27FC236}">
                <a16:creationId xmlns:a16="http://schemas.microsoft.com/office/drawing/2014/main" id="{DD7A1471-1D33-C54E-8C8E-189C53ADCB43}"/>
              </a:ext>
            </a:extLst>
          </p:cNvPr>
          <p:cNvSpPr/>
          <p:nvPr/>
        </p:nvSpPr>
        <p:spPr>
          <a:xfrm>
            <a:off x="4006596" y="3986784"/>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66" name="object 717">
            <a:extLst>
              <a:ext uri="{FF2B5EF4-FFF2-40B4-BE49-F238E27FC236}">
                <a16:creationId xmlns:a16="http://schemas.microsoft.com/office/drawing/2014/main" id="{C8EB8E8B-5E26-4846-A104-2F2F8553BDCD}"/>
              </a:ext>
            </a:extLst>
          </p:cNvPr>
          <p:cNvSpPr/>
          <p:nvPr/>
        </p:nvSpPr>
        <p:spPr>
          <a:xfrm>
            <a:off x="4006596" y="4044696"/>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67" name="object 718">
            <a:extLst>
              <a:ext uri="{FF2B5EF4-FFF2-40B4-BE49-F238E27FC236}">
                <a16:creationId xmlns:a16="http://schemas.microsoft.com/office/drawing/2014/main" id="{EC3E80DA-B02F-954D-A957-CB7A078BBBFE}"/>
              </a:ext>
            </a:extLst>
          </p:cNvPr>
          <p:cNvSpPr/>
          <p:nvPr/>
        </p:nvSpPr>
        <p:spPr>
          <a:xfrm>
            <a:off x="4006596" y="4104132"/>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68" name="object 719">
            <a:extLst>
              <a:ext uri="{FF2B5EF4-FFF2-40B4-BE49-F238E27FC236}">
                <a16:creationId xmlns:a16="http://schemas.microsoft.com/office/drawing/2014/main" id="{30EA46DD-D0C3-4649-ACAE-227C9F9EB020}"/>
              </a:ext>
            </a:extLst>
          </p:cNvPr>
          <p:cNvSpPr/>
          <p:nvPr/>
        </p:nvSpPr>
        <p:spPr>
          <a:xfrm>
            <a:off x="4006596" y="4162044"/>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69" name="object 720">
            <a:extLst>
              <a:ext uri="{FF2B5EF4-FFF2-40B4-BE49-F238E27FC236}">
                <a16:creationId xmlns:a16="http://schemas.microsoft.com/office/drawing/2014/main" id="{C6E4669C-0476-3D4C-A812-2D69FCCBE76F}"/>
              </a:ext>
            </a:extLst>
          </p:cNvPr>
          <p:cNvSpPr/>
          <p:nvPr/>
        </p:nvSpPr>
        <p:spPr>
          <a:xfrm>
            <a:off x="4006596" y="421995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70" name="object 721">
            <a:extLst>
              <a:ext uri="{FF2B5EF4-FFF2-40B4-BE49-F238E27FC236}">
                <a16:creationId xmlns:a16="http://schemas.microsoft.com/office/drawing/2014/main" id="{72EDF184-4D04-1640-BDCC-E9FBDBDF2688}"/>
              </a:ext>
            </a:extLst>
          </p:cNvPr>
          <p:cNvSpPr/>
          <p:nvPr/>
        </p:nvSpPr>
        <p:spPr>
          <a:xfrm>
            <a:off x="4006596" y="4279391"/>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71" name="object 722">
            <a:extLst>
              <a:ext uri="{FF2B5EF4-FFF2-40B4-BE49-F238E27FC236}">
                <a16:creationId xmlns:a16="http://schemas.microsoft.com/office/drawing/2014/main" id="{1C4C831A-265A-8C4B-8CA8-414F0DC9E7AF}"/>
              </a:ext>
            </a:extLst>
          </p:cNvPr>
          <p:cNvSpPr/>
          <p:nvPr/>
        </p:nvSpPr>
        <p:spPr>
          <a:xfrm>
            <a:off x="4006596" y="4337303"/>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72" name="object 723">
            <a:extLst>
              <a:ext uri="{FF2B5EF4-FFF2-40B4-BE49-F238E27FC236}">
                <a16:creationId xmlns:a16="http://schemas.microsoft.com/office/drawing/2014/main" id="{99209D73-BECA-3C40-B35F-A3BDB66844D8}"/>
              </a:ext>
            </a:extLst>
          </p:cNvPr>
          <p:cNvSpPr/>
          <p:nvPr/>
        </p:nvSpPr>
        <p:spPr>
          <a:xfrm>
            <a:off x="4006596" y="4395216"/>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73" name="object 724">
            <a:extLst>
              <a:ext uri="{FF2B5EF4-FFF2-40B4-BE49-F238E27FC236}">
                <a16:creationId xmlns:a16="http://schemas.microsoft.com/office/drawing/2014/main" id="{0086667F-CAA3-0149-A820-D5B85A644B9E}"/>
              </a:ext>
            </a:extLst>
          </p:cNvPr>
          <p:cNvSpPr/>
          <p:nvPr/>
        </p:nvSpPr>
        <p:spPr>
          <a:xfrm>
            <a:off x="4006596" y="4454652"/>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74" name="object 725">
            <a:extLst>
              <a:ext uri="{FF2B5EF4-FFF2-40B4-BE49-F238E27FC236}">
                <a16:creationId xmlns:a16="http://schemas.microsoft.com/office/drawing/2014/main" id="{25DE5021-C46B-AE46-982E-AC46605B364A}"/>
              </a:ext>
            </a:extLst>
          </p:cNvPr>
          <p:cNvSpPr/>
          <p:nvPr/>
        </p:nvSpPr>
        <p:spPr>
          <a:xfrm>
            <a:off x="4006596" y="4512564"/>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75" name="object 726">
            <a:extLst>
              <a:ext uri="{FF2B5EF4-FFF2-40B4-BE49-F238E27FC236}">
                <a16:creationId xmlns:a16="http://schemas.microsoft.com/office/drawing/2014/main" id="{A9932953-D4E9-1D49-83FB-902A55EE3F77}"/>
              </a:ext>
            </a:extLst>
          </p:cNvPr>
          <p:cNvSpPr/>
          <p:nvPr/>
        </p:nvSpPr>
        <p:spPr>
          <a:xfrm>
            <a:off x="4006596" y="4571238"/>
            <a:ext cx="7620" cy="0"/>
          </a:xfrm>
          <a:custGeom>
            <a:avLst/>
            <a:gdLst/>
            <a:ahLst/>
            <a:cxnLst/>
            <a:rect l="l" t="t" r="r" b="b"/>
            <a:pathLst>
              <a:path w="7620">
                <a:moveTo>
                  <a:pt x="0" y="0"/>
                </a:moveTo>
                <a:lnTo>
                  <a:pt x="7619" y="0"/>
                </a:lnTo>
              </a:path>
            </a:pathLst>
          </a:custGeom>
          <a:ln w="32004">
            <a:solidFill>
              <a:srgbClr val="D8D8D8"/>
            </a:solidFill>
          </a:ln>
        </p:spPr>
        <p:txBody>
          <a:bodyPr wrap="square" lIns="0" tIns="0" rIns="0" bIns="0" rtlCol="0"/>
          <a:lstStyle/>
          <a:p>
            <a:endParaRPr/>
          </a:p>
        </p:txBody>
      </p:sp>
      <p:sp>
        <p:nvSpPr>
          <p:cNvPr id="1776" name="object 727">
            <a:extLst>
              <a:ext uri="{FF2B5EF4-FFF2-40B4-BE49-F238E27FC236}">
                <a16:creationId xmlns:a16="http://schemas.microsoft.com/office/drawing/2014/main" id="{8E45811F-116C-F74A-983A-485C88B5BA98}"/>
              </a:ext>
            </a:extLst>
          </p:cNvPr>
          <p:cNvSpPr/>
          <p:nvPr/>
        </p:nvSpPr>
        <p:spPr>
          <a:xfrm>
            <a:off x="4006596" y="4629911"/>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77" name="object 728">
            <a:extLst>
              <a:ext uri="{FF2B5EF4-FFF2-40B4-BE49-F238E27FC236}">
                <a16:creationId xmlns:a16="http://schemas.microsoft.com/office/drawing/2014/main" id="{A819AB71-957B-DA43-99B8-09DA67B746A0}"/>
              </a:ext>
            </a:extLst>
          </p:cNvPr>
          <p:cNvSpPr/>
          <p:nvPr/>
        </p:nvSpPr>
        <p:spPr>
          <a:xfrm>
            <a:off x="4006596" y="4687823"/>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78" name="object 729">
            <a:extLst>
              <a:ext uri="{FF2B5EF4-FFF2-40B4-BE49-F238E27FC236}">
                <a16:creationId xmlns:a16="http://schemas.microsoft.com/office/drawing/2014/main" id="{E470B943-676E-8C42-B1C9-337D5EDA570B}"/>
              </a:ext>
            </a:extLst>
          </p:cNvPr>
          <p:cNvSpPr/>
          <p:nvPr/>
        </p:nvSpPr>
        <p:spPr>
          <a:xfrm>
            <a:off x="4006596" y="4747260"/>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79" name="object 730">
            <a:extLst>
              <a:ext uri="{FF2B5EF4-FFF2-40B4-BE49-F238E27FC236}">
                <a16:creationId xmlns:a16="http://schemas.microsoft.com/office/drawing/2014/main" id="{79C8347C-BBA5-DA43-BD10-4C73A199E8B7}"/>
              </a:ext>
            </a:extLst>
          </p:cNvPr>
          <p:cNvSpPr/>
          <p:nvPr/>
        </p:nvSpPr>
        <p:spPr>
          <a:xfrm>
            <a:off x="4006596" y="4805171"/>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80" name="object 731">
            <a:extLst>
              <a:ext uri="{FF2B5EF4-FFF2-40B4-BE49-F238E27FC236}">
                <a16:creationId xmlns:a16="http://schemas.microsoft.com/office/drawing/2014/main" id="{BDC16242-5AB0-F749-AB8E-6FECCF1E0582}"/>
              </a:ext>
            </a:extLst>
          </p:cNvPr>
          <p:cNvSpPr/>
          <p:nvPr/>
        </p:nvSpPr>
        <p:spPr>
          <a:xfrm>
            <a:off x="4006596" y="4863084"/>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81" name="object 732">
            <a:extLst>
              <a:ext uri="{FF2B5EF4-FFF2-40B4-BE49-F238E27FC236}">
                <a16:creationId xmlns:a16="http://schemas.microsoft.com/office/drawing/2014/main" id="{D962098E-C31A-F842-8E21-C0478163BB71}"/>
              </a:ext>
            </a:extLst>
          </p:cNvPr>
          <p:cNvSpPr/>
          <p:nvPr/>
        </p:nvSpPr>
        <p:spPr>
          <a:xfrm>
            <a:off x="4006596" y="4922520"/>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82" name="object 733">
            <a:extLst>
              <a:ext uri="{FF2B5EF4-FFF2-40B4-BE49-F238E27FC236}">
                <a16:creationId xmlns:a16="http://schemas.microsoft.com/office/drawing/2014/main" id="{11CC2F47-EB15-4D43-AA8A-8BF2BB204EB8}"/>
              </a:ext>
            </a:extLst>
          </p:cNvPr>
          <p:cNvSpPr/>
          <p:nvPr/>
        </p:nvSpPr>
        <p:spPr>
          <a:xfrm>
            <a:off x="4006596" y="4980432"/>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83" name="object 734">
            <a:extLst>
              <a:ext uri="{FF2B5EF4-FFF2-40B4-BE49-F238E27FC236}">
                <a16:creationId xmlns:a16="http://schemas.microsoft.com/office/drawing/2014/main" id="{030E7EE3-7926-9F48-8515-71A6D91AB419}"/>
              </a:ext>
            </a:extLst>
          </p:cNvPr>
          <p:cNvSpPr/>
          <p:nvPr/>
        </p:nvSpPr>
        <p:spPr>
          <a:xfrm>
            <a:off x="4006596" y="5038344"/>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84" name="object 735">
            <a:extLst>
              <a:ext uri="{FF2B5EF4-FFF2-40B4-BE49-F238E27FC236}">
                <a16:creationId xmlns:a16="http://schemas.microsoft.com/office/drawing/2014/main" id="{7BB9C21B-AAFB-4542-A5BA-B90B3AEC960D}"/>
              </a:ext>
            </a:extLst>
          </p:cNvPr>
          <p:cNvSpPr/>
          <p:nvPr/>
        </p:nvSpPr>
        <p:spPr>
          <a:xfrm>
            <a:off x="4006596" y="5097780"/>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85" name="object 736">
            <a:extLst>
              <a:ext uri="{FF2B5EF4-FFF2-40B4-BE49-F238E27FC236}">
                <a16:creationId xmlns:a16="http://schemas.microsoft.com/office/drawing/2014/main" id="{5DD0091E-825E-F04A-A7D3-5FE486109D33}"/>
              </a:ext>
            </a:extLst>
          </p:cNvPr>
          <p:cNvSpPr/>
          <p:nvPr/>
        </p:nvSpPr>
        <p:spPr>
          <a:xfrm>
            <a:off x="4006596" y="5155691"/>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86" name="object 737">
            <a:extLst>
              <a:ext uri="{FF2B5EF4-FFF2-40B4-BE49-F238E27FC236}">
                <a16:creationId xmlns:a16="http://schemas.microsoft.com/office/drawing/2014/main" id="{6687D189-AC05-E044-9879-7D7A7571A4A1}"/>
              </a:ext>
            </a:extLst>
          </p:cNvPr>
          <p:cNvSpPr/>
          <p:nvPr/>
        </p:nvSpPr>
        <p:spPr>
          <a:xfrm>
            <a:off x="4006596" y="5214366"/>
            <a:ext cx="7620" cy="0"/>
          </a:xfrm>
          <a:custGeom>
            <a:avLst/>
            <a:gdLst/>
            <a:ahLst/>
            <a:cxnLst/>
            <a:rect l="l" t="t" r="r" b="b"/>
            <a:pathLst>
              <a:path w="7620">
                <a:moveTo>
                  <a:pt x="0" y="0"/>
                </a:moveTo>
                <a:lnTo>
                  <a:pt x="7619" y="0"/>
                </a:lnTo>
              </a:path>
            </a:pathLst>
          </a:custGeom>
          <a:ln w="32003">
            <a:solidFill>
              <a:srgbClr val="D8D8D8"/>
            </a:solidFill>
          </a:ln>
        </p:spPr>
        <p:txBody>
          <a:bodyPr wrap="square" lIns="0" tIns="0" rIns="0" bIns="0" rtlCol="0"/>
          <a:lstStyle/>
          <a:p>
            <a:endParaRPr/>
          </a:p>
        </p:txBody>
      </p:sp>
      <p:sp>
        <p:nvSpPr>
          <p:cNvPr id="1787" name="object 738">
            <a:extLst>
              <a:ext uri="{FF2B5EF4-FFF2-40B4-BE49-F238E27FC236}">
                <a16:creationId xmlns:a16="http://schemas.microsoft.com/office/drawing/2014/main" id="{43C32692-E6BD-4946-9D51-37669B6AA5FA}"/>
              </a:ext>
            </a:extLst>
          </p:cNvPr>
          <p:cNvSpPr/>
          <p:nvPr/>
        </p:nvSpPr>
        <p:spPr>
          <a:xfrm>
            <a:off x="4006596" y="5273040"/>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88" name="object 739">
            <a:extLst>
              <a:ext uri="{FF2B5EF4-FFF2-40B4-BE49-F238E27FC236}">
                <a16:creationId xmlns:a16="http://schemas.microsoft.com/office/drawing/2014/main" id="{49F822E7-EF9F-7142-93CA-B767481BAA70}"/>
              </a:ext>
            </a:extLst>
          </p:cNvPr>
          <p:cNvSpPr/>
          <p:nvPr/>
        </p:nvSpPr>
        <p:spPr>
          <a:xfrm>
            <a:off x="4006596" y="5330952"/>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89" name="object 740">
            <a:extLst>
              <a:ext uri="{FF2B5EF4-FFF2-40B4-BE49-F238E27FC236}">
                <a16:creationId xmlns:a16="http://schemas.microsoft.com/office/drawing/2014/main" id="{3D467ADD-7AEC-F84A-BAE7-AA04FD249477}"/>
              </a:ext>
            </a:extLst>
          </p:cNvPr>
          <p:cNvSpPr/>
          <p:nvPr/>
        </p:nvSpPr>
        <p:spPr>
          <a:xfrm>
            <a:off x="4006596" y="5390388"/>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90" name="object 741">
            <a:extLst>
              <a:ext uri="{FF2B5EF4-FFF2-40B4-BE49-F238E27FC236}">
                <a16:creationId xmlns:a16="http://schemas.microsoft.com/office/drawing/2014/main" id="{89708DD0-D63D-7247-B683-45E196C06165}"/>
              </a:ext>
            </a:extLst>
          </p:cNvPr>
          <p:cNvSpPr/>
          <p:nvPr/>
        </p:nvSpPr>
        <p:spPr>
          <a:xfrm>
            <a:off x="4006596" y="5448300"/>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91" name="object 742">
            <a:extLst>
              <a:ext uri="{FF2B5EF4-FFF2-40B4-BE49-F238E27FC236}">
                <a16:creationId xmlns:a16="http://schemas.microsoft.com/office/drawing/2014/main" id="{6F11A79A-19DA-774A-A36C-B8F01839EB90}"/>
              </a:ext>
            </a:extLst>
          </p:cNvPr>
          <p:cNvSpPr/>
          <p:nvPr/>
        </p:nvSpPr>
        <p:spPr>
          <a:xfrm>
            <a:off x="4006596" y="5506212"/>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92" name="object 743">
            <a:extLst>
              <a:ext uri="{FF2B5EF4-FFF2-40B4-BE49-F238E27FC236}">
                <a16:creationId xmlns:a16="http://schemas.microsoft.com/office/drawing/2014/main" id="{72473420-7310-1348-A402-FDA495B1B590}"/>
              </a:ext>
            </a:extLst>
          </p:cNvPr>
          <p:cNvSpPr/>
          <p:nvPr/>
        </p:nvSpPr>
        <p:spPr>
          <a:xfrm>
            <a:off x="4006596" y="5565648"/>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93" name="object 744">
            <a:extLst>
              <a:ext uri="{FF2B5EF4-FFF2-40B4-BE49-F238E27FC236}">
                <a16:creationId xmlns:a16="http://schemas.microsoft.com/office/drawing/2014/main" id="{24B18439-9654-2046-BD56-99516F14A737}"/>
              </a:ext>
            </a:extLst>
          </p:cNvPr>
          <p:cNvSpPr/>
          <p:nvPr/>
        </p:nvSpPr>
        <p:spPr>
          <a:xfrm>
            <a:off x="4006596" y="5623559"/>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94" name="object 745">
            <a:extLst>
              <a:ext uri="{FF2B5EF4-FFF2-40B4-BE49-F238E27FC236}">
                <a16:creationId xmlns:a16="http://schemas.microsoft.com/office/drawing/2014/main" id="{626A99E5-2769-B54C-BA86-3D891012F00C}"/>
              </a:ext>
            </a:extLst>
          </p:cNvPr>
          <p:cNvSpPr/>
          <p:nvPr/>
        </p:nvSpPr>
        <p:spPr>
          <a:xfrm>
            <a:off x="4006596" y="5681471"/>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95" name="object 746">
            <a:extLst>
              <a:ext uri="{FF2B5EF4-FFF2-40B4-BE49-F238E27FC236}">
                <a16:creationId xmlns:a16="http://schemas.microsoft.com/office/drawing/2014/main" id="{4543F8F7-1253-A043-9481-15056D7A7813}"/>
              </a:ext>
            </a:extLst>
          </p:cNvPr>
          <p:cNvSpPr/>
          <p:nvPr/>
        </p:nvSpPr>
        <p:spPr>
          <a:xfrm>
            <a:off x="4006596" y="5740908"/>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96" name="object 747">
            <a:extLst>
              <a:ext uri="{FF2B5EF4-FFF2-40B4-BE49-F238E27FC236}">
                <a16:creationId xmlns:a16="http://schemas.microsoft.com/office/drawing/2014/main" id="{503EF9BB-5694-9D41-8B2A-E499E58C8507}"/>
              </a:ext>
            </a:extLst>
          </p:cNvPr>
          <p:cNvSpPr/>
          <p:nvPr/>
        </p:nvSpPr>
        <p:spPr>
          <a:xfrm>
            <a:off x="4006596" y="5798820"/>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97" name="object 748">
            <a:extLst>
              <a:ext uri="{FF2B5EF4-FFF2-40B4-BE49-F238E27FC236}">
                <a16:creationId xmlns:a16="http://schemas.microsoft.com/office/drawing/2014/main" id="{38E0CF5D-ED36-2D43-BDFB-105A6950A29E}"/>
              </a:ext>
            </a:extLst>
          </p:cNvPr>
          <p:cNvSpPr/>
          <p:nvPr/>
        </p:nvSpPr>
        <p:spPr>
          <a:xfrm>
            <a:off x="4006596" y="585825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98" name="object 749">
            <a:extLst>
              <a:ext uri="{FF2B5EF4-FFF2-40B4-BE49-F238E27FC236}">
                <a16:creationId xmlns:a16="http://schemas.microsoft.com/office/drawing/2014/main" id="{15D17069-33E0-AC42-978B-DE7EDBBB4070}"/>
              </a:ext>
            </a:extLst>
          </p:cNvPr>
          <p:cNvSpPr/>
          <p:nvPr/>
        </p:nvSpPr>
        <p:spPr>
          <a:xfrm>
            <a:off x="4006596" y="5916167"/>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99" name="object 750">
            <a:extLst>
              <a:ext uri="{FF2B5EF4-FFF2-40B4-BE49-F238E27FC236}">
                <a16:creationId xmlns:a16="http://schemas.microsoft.com/office/drawing/2014/main" id="{679891B8-F4E2-4A4C-9D92-AC851A23CB3E}"/>
              </a:ext>
            </a:extLst>
          </p:cNvPr>
          <p:cNvSpPr/>
          <p:nvPr/>
        </p:nvSpPr>
        <p:spPr>
          <a:xfrm>
            <a:off x="4006596" y="5974080"/>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800" name="object 751">
            <a:extLst>
              <a:ext uri="{FF2B5EF4-FFF2-40B4-BE49-F238E27FC236}">
                <a16:creationId xmlns:a16="http://schemas.microsoft.com/office/drawing/2014/main" id="{30038C33-24D8-F44F-866C-F684D7EB871B}"/>
              </a:ext>
            </a:extLst>
          </p:cNvPr>
          <p:cNvSpPr/>
          <p:nvPr/>
        </p:nvSpPr>
        <p:spPr>
          <a:xfrm>
            <a:off x="4006596" y="6033516"/>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801" name="object 752">
            <a:extLst>
              <a:ext uri="{FF2B5EF4-FFF2-40B4-BE49-F238E27FC236}">
                <a16:creationId xmlns:a16="http://schemas.microsoft.com/office/drawing/2014/main" id="{759BDFB9-D6E7-CB4D-A7DC-81BBB8548BCE}"/>
              </a:ext>
            </a:extLst>
          </p:cNvPr>
          <p:cNvSpPr/>
          <p:nvPr/>
        </p:nvSpPr>
        <p:spPr>
          <a:xfrm>
            <a:off x="4006596" y="6091428"/>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802" name="object 753">
            <a:extLst>
              <a:ext uri="{FF2B5EF4-FFF2-40B4-BE49-F238E27FC236}">
                <a16:creationId xmlns:a16="http://schemas.microsoft.com/office/drawing/2014/main" id="{06DC31FF-CC6D-3E44-A97D-EFCEEAD693C9}"/>
              </a:ext>
            </a:extLst>
          </p:cNvPr>
          <p:cNvSpPr/>
          <p:nvPr/>
        </p:nvSpPr>
        <p:spPr>
          <a:xfrm>
            <a:off x="4006596" y="6149340"/>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803" name="object 754">
            <a:extLst>
              <a:ext uri="{FF2B5EF4-FFF2-40B4-BE49-F238E27FC236}">
                <a16:creationId xmlns:a16="http://schemas.microsoft.com/office/drawing/2014/main" id="{8474DB6B-42D3-044B-A90D-EE9280DDFEF9}"/>
              </a:ext>
            </a:extLst>
          </p:cNvPr>
          <p:cNvSpPr/>
          <p:nvPr/>
        </p:nvSpPr>
        <p:spPr>
          <a:xfrm>
            <a:off x="4006596" y="6208776"/>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804" name="object 755">
            <a:extLst>
              <a:ext uri="{FF2B5EF4-FFF2-40B4-BE49-F238E27FC236}">
                <a16:creationId xmlns:a16="http://schemas.microsoft.com/office/drawing/2014/main" id="{C254B15E-1845-C148-B891-5503234B8222}"/>
              </a:ext>
            </a:extLst>
          </p:cNvPr>
          <p:cNvSpPr/>
          <p:nvPr/>
        </p:nvSpPr>
        <p:spPr>
          <a:xfrm>
            <a:off x="4750308" y="316839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05" name="object 756">
            <a:extLst>
              <a:ext uri="{FF2B5EF4-FFF2-40B4-BE49-F238E27FC236}">
                <a16:creationId xmlns:a16="http://schemas.microsoft.com/office/drawing/2014/main" id="{9BD03A1C-BD38-524E-B6FE-8F8DE2026C22}"/>
              </a:ext>
            </a:extLst>
          </p:cNvPr>
          <p:cNvSpPr/>
          <p:nvPr/>
        </p:nvSpPr>
        <p:spPr>
          <a:xfrm>
            <a:off x="4750308" y="322630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06" name="object 757">
            <a:extLst>
              <a:ext uri="{FF2B5EF4-FFF2-40B4-BE49-F238E27FC236}">
                <a16:creationId xmlns:a16="http://schemas.microsoft.com/office/drawing/2014/main" id="{CE09CC4A-8FFA-E847-99DD-E86AB9CA31E1}"/>
              </a:ext>
            </a:extLst>
          </p:cNvPr>
          <p:cNvSpPr/>
          <p:nvPr/>
        </p:nvSpPr>
        <p:spPr>
          <a:xfrm>
            <a:off x="4750308" y="328422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07" name="object 758">
            <a:extLst>
              <a:ext uri="{FF2B5EF4-FFF2-40B4-BE49-F238E27FC236}">
                <a16:creationId xmlns:a16="http://schemas.microsoft.com/office/drawing/2014/main" id="{BDC9EB7B-45D3-D449-B547-1D13DCDBC8BA}"/>
              </a:ext>
            </a:extLst>
          </p:cNvPr>
          <p:cNvSpPr/>
          <p:nvPr/>
        </p:nvSpPr>
        <p:spPr>
          <a:xfrm>
            <a:off x="4750308" y="334365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08" name="object 759">
            <a:extLst>
              <a:ext uri="{FF2B5EF4-FFF2-40B4-BE49-F238E27FC236}">
                <a16:creationId xmlns:a16="http://schemas.microsoft.com/office/drawing/2014/main" id="{15964B58-D067-4D4D-B7CC-9CF495FA846A}"/>
              </a:ext>
            </a:extLst>
          </p:cNvPr>
          <p:cNvSpPr/>
          <p:nvPr/>
        </p:nvSpPr>
        <p:spPr>
          <a:xfrm>
            <a:off x="4750308" y="3401567"/>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09" name="object 760">
            <a:extLst>
              <a:ext uri="{FF2B5EF4-FFF2-40B4-BE49-F238E27FC236}">
                <a16:creationId xmlns:a16="http://schemas.microsoft.com/office/drawing/2014/main" id="{DE9D1397-E49D-B640-8D08-DC703DA61117}"/>
              </a:ext>
            </a:extLst>
          </p:cNvPr>
          <p:cNvSpPr/>
          <p:nvPr/>
        </p:nvSpPr>
        <p:spPr>
          <a:xfrm>
            <a:off x="4750308" y="3460241"/>
            <a:ext cx="9525" cy="0"/>
          </a:xfrm>
          <a:custGeom>
            <a:avLst/>
            <a:gdLst/>
            <a:ahLst/>
            <a:cxnLst/>
            <a:rect l="l" t="t" r="r" b="b"/>
            <a:pathLst>
              <a:path w="9525">
                <a:moveTo>
                  <a:pt x="0" y="0"/>
                </a:moveTo>
                <a:lnTo>
                  <a:pt x="9143" y="0"/>
                </a:lnTo>
              </a:path>
            </a:pathLst>
          </a:custGeom>
          <a:ln w="32003">
            <a:solidFill>
              <a:srgbClr val="D8D8D8"/>
            </a:solidFill>
          </a:ln>
        </p:spPr>
        <p:txBody>
          <a:bodyPr wrap="square" lIns="0" tIns="0" rIns="0" bIns="0" rtlCol="0"/>
          <a:lstStyle/>
          <a:p>
            <a:endParaRPr/>
          </a:p>
        </p:txBody>
      </p:sp>
      <p:sp>
        <p:nvSpPr>
          <p:cNvPr id="1810" name="object 761">
            <a:extLst>
              <a:ext uri="{FF2B5EF4-FFF2-40B4-BE49-F238E27FC236}">
                <a16:creationId xmlns:a16="http://schemas.microsoft.com/office/drawing/2014/main" id="{4263915C-8DAE-A249-B9A4-C63F6E0E5372}"/>
              </a:ext>
            </a:extLst>
          </p:cNvPr>
          <p:cNvSpPr/>
          <p:nvPr/>
        </p:nvSpPr>
        <p:spPr>
          <a:xfrm>
            <a:off x="4750308" y="351891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11" name="object 762">
            <a:extLst>
              <a:ext uri="{FF2B5EF4-FFF2-40B4-BE49-F238E27FC236}">
                <a16:creationId xmlns:a16="http://schemas.microsoft.com/office/drawing/2014/main" id="{D3B700CA-476C-2741-95B1-5CF514210B1A}"/>
              </a:ext>
            </a:extLst>
          </p:cNvPr>
          <p:cNvSpPr/>
          <p:nvPr/>
        </p:nvSpPr>
        <p:spPr>
          <a:xfrm>
            <a:off x="4750308" y="357682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12" name="object 763">
            <a:extLst>
              <a:ext uri="{FF2B5EF4-FFF2-40B4-BE49-F238E27FC236}">
                <a16:creationId xmlns:a16="http://schemas.microsoft.com/office/drawing/2014/main" id="{C2C07FCA-411B-6C4D-B2ED-F53F2A20E62D}"/>
              </a:ext>
            </a:extLst>
          </p:cNvPr>
          <p:cNvSpPr/>
          <p:nvPr/>
        </p:nvSpPr>
        <p:spPr>
          <a:xfrm>
            <a:off x="4750308" y="363626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13" name="object 764">
            <a:extLst>
              <a:ext uri="{FF2B5EF4-FFF2-40B4-BE49-F238E27FC236}">
                <a16:creationId xmlns:a16="http://schemas.microsoft.com/office/drawing/2014/main" id="{310FECA4-2FE3-2541-BA38-130F7B70008B}"/>
              </a:ext>
            </a:extLst>
          </p:cNvPr>
          <p:cNvSpPr/>
          <p:nvPr/>
        </p:nvSpPr>
        <p:spPr>
          <a:xfrm>
            <a:off x="4750308" y="369417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14" name="object 765">
            <a:extLst>
              <a:ext uri="{FF2B5EF4-FFF2-40B4-BE49-F238E27FC236}">
                <a16:creationId xmlns:a16="http://schemas.microsoft.com/office/drawing/2014/main" id="{A073DEAF-84A9-2A46-9318-0F070150522A}"/>
              </a:ext>
            </a:extLst>
          </p:cNvPr>
          <p:cNvSpPr/>
          <p:nvPr/>
        </p:nvSpPr>
        <p:spPr>
          <a:xfrm>
            <a:off x="4750308" y="375208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15" name="object 766">
            <a:extLst>
              <a:ext uri="{FF2B5EF4-FFF2-40B4-BE49-F238E27FC236}">
                <a16:creationId xmlns:a16="http://schemas.microsoft.com/office/drawing/2014/main" id="{505BC4BC-41EC-DD42-9B40-E8BB210992FD}"/>
              </a:ext>
            </a:extLst>
          </p:cNvPr>
          <p:cNvSpPr/>
          <p:nvPr/>
        </p:nvSpPr>
        <p:spPr>
          <a:xfrm>
            <a:off x="4750308" y="3811523"/>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16" name="object 767">
            <a:extLst>
              <a:ext uri="{FF2B5EF4-FFF2-40B4-BE49-F238E27FC236}">
                <a16:creationId xmlns:a16="http://schemas.microsoft.com/office/drawing/2014/main" id="{0F66E859-FB8E-E14C-9441-2AC84FCD95F6}"/>
              </a:ext>
            </a:extLst>
          </p:cNvPr>
          <p:cNvSpPr/>
          <p:nvPr/>
        </p:nvSpPr>
        <p:spPr>
          <a:xfrm>
            <a:off x="4750308" y="386943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17" name="object 768">
            <a:extLst>
              <a:ext uri="{FF2B5EF4-FFF2-40B4-BE49-F238E27FC236}">
                <a16:creationId xmlns:a16="http://schemas.microsoft.com/office/drawing/2014/main" id="{E44B8FD7-416B-A045-ADEC-2F9E080B9862}"/>
              </a:ext>
            </a:extLst>
          </p:cNvPr>
          <p:cNvSpPr/>
          <p:nvPr/>
        </p:nvSpPr>
        <p:spPr>
          <a:xfrm>
            <a:off x="4750308" y="3927347"/>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18" name="object 769">
            <a:extLst>
              <a:ext uri="{FF2B5EF4-FFF2-40B4-BE49-F238E27FC236}">
                <a16:creationId xmlns:a16="http://schemas.microsoft.com/office/drawing/2014/main" id="{E0C53941-2CDA-BC47-9655-19A3681365BC}"/>
              </a:ext>
            </a:extLst>
          </p:cNvPr>
          <p:cNvSpPr/>
          <p:nvPr/>
        </p:nvSpPr>
        <p:spPr>
          <a:xfrm>
            <a:off x="4750308" y="3986784"/>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19" name="object 770">
            <a:extLst>
              <a:ext uri="{FF2B5EF4-FFF2-40B4-BE49-F238E27FC236}">
                <a16:creationId xmlns:a16="http://schemas.microsoft.com/office/drawing/2014/main" id="{C830AD40-2484-A04A-8BC5-49F8EDD3E3EC}"/>
              </a:ext>
            </a:extLst>
          </p:cNvPr>
          <p:cNvSpPr/>
          <p:nvPr/>
        </p:nvSpPr>
        <p:spPr>
          <a:xfrm>
            <a:off x="4750308" y="4044696"/>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20" name="object 771">
            <a:extLst>
              <a:ext uri="{FF2B5EF4-FFF2-40B4-BE49-F238E27FC236}">
                <a16:creationId xmlns:a16="http://schemas.microsoft.com/office/drawing/2014/main" id="{DFB859B6-15DD-FA4B-A45B-DC881ECF3FEA}"/>
              </a:ext>
            </a:extLst>
          </p:cNvPr>
          <p:cNvSpPr/>
          <p:nvPr/>
        </p:nvSpPr>
        <p:spPr>
          <a:xfrm>
            <a:off x="4750308" y="410413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21" name="object 772">
            <a:extLst>
              <a:ext uri="{FF2B5EF4-FFF2-40B4-BE49-F238E27FC236}">
                <a16:creationId xmlns:a16="http://schemas.microsoft.com/office/drawing/2014/main" id="{4C6EB713-BB73-1649-B3FA-AE2E1D7AFEA1}"/>
              </a:ext>
            </a:extLst>
          </p:cNvPr>
          <p:cNvSpPr/>
          <p:nvPr/>
        </p:nvSpPr>
        <p:spPr>
          <a:xfrm>
            <a:off x="4750308" y="416204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22" name="object 773">
            <a:extLst>
              <a:ext uri="{FF2B5EF4-FFF2-40B4-BE49-F238E27FC236}">
                <a16:creationId xmlns:a16="http://schemas.microsoft.com/office/drawing/2014/main" id="{5A1750EC-781C-5645-BB8E-B455E5F31487}"/>
              </a:ext>
            </a:extLst>
          </p:cNvPr>
          <p:cNvSpPr/>
          <p:nvPr/>
        </p:nvSpPr>
        <p:spPr>
          <a:xfrm>
            <a:off x="4750308" y="421995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23" name="object 774">
            <a:extLst>
              <a:ext uri="{FF2B5EF4-FFF2-40B4-BE49-F238E27FC236}">
                <a16:creationId xmlns:a16="http://schemas.microsoft.com/office/drawing/2014/main" id="{84F1A52F-6D47-8847-8ED3-7FBCF78CF8AC}"/>
              </a:ext>
            </a:extLst>
          </p:cNvPr>
          <p:cNvSpPr/>
          <p:nvPr/>
        </p:nvSpPr>
        <p:spPr>
          <a:xfrm>
            <a:off x="4750308" y="4279391"/>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24" name="object 775">
            <a:extLst>
              <a:ext uri="{FF2B5EF4-FFF2-40B4-BE49-F238E27FC236}">
                <a16:creationId xmlns:a16="http://schemas.microsoft.com/office/drawing/2014/main" id="{02D6C4B6-1525-C843-9A31-D1F3921434FD}"/>
              </a:ext>
            </a:extLst>
          </p:cNvPr>
          <p:cNvSpPr/>
          <p:nvPr/>
        </p:nvSpPr>
        <p:spPr>
          <a:xfrm>
            <a:off x="4750308" y="4337303"/>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25" name="object 776">
            <a:extLst>
              <a:ext uri="{FF2B5EF4-FFF2-40B4-BE49-F238E27FC236}">
                <a16:creationId xmlns:a16="http://schemas.microsoft.com/office/drawing/2014/main" id="{73AFCA99-D353-EA46-98DA-4400242935F9}"/>
              </a:ext>
            </a:extLst>
          </p:cNvPr>
          <p:cNvSpPr/>
          <p:nvPr/>
        </p:nvSpPr>
        <p:spPr>
          <a:xfrm>
            <a:off x="4750308" y="439521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26" name="object 777">
            <a:extLst>
              <a:ext uri="{FF2B5EF4-FFF2-40B4-BE49-F238E27FC236}">
                <a16:creationId xmlns:a16="http://schemas.microsoft.com/office/drawing/2014/main" id="{01E03F2E-6C43-F24A-8092-EE6093B3DDF1}"/>
              </a:ext>
            </a:extLst>
          </p:cNvPr>
          <p:cNvSpPr/>
          <p:nvPr/>
        </p:nvSpPr>
        <p:spPr>
          <a:xfrm>
            <a:off x="4750308" y="4454652"/>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27" name="object 778">
            <a:extLst>
              <a:ext uri="{FF2B5EF4-FFF2-40B4-BE49-F238E27FC236}">
                <a16:creationId xmlns:a16="http://schemas.microsoft.com/office/drawing/2014/main" id="{F79165EC-9A7E-7A42-996C-E57B0C1065C7}"/>
              </a:ext>
            </a:extLst>
          </p:cNvPr>
          <p:cNvSpPr/>
          <p:nvPr/>
        </p:nvSpPr>
        <p:spPr>
          <a:xfrm>
            <a:off x="4750308" y="451256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28" name="object 779">
            <a:extLst>
              <a:ext uri="{FF2B5EF4-FFF2-40B4-BE49-F238E27FC236}">
                <a16:creationId xmlns:a16="http://schemas.microsoft.com/office/drawing/2014/main" id="{7B705B87-6AE2-EC43-8508-D45D6FE34D67}"/>
              </a:ext>
            </a:extLst>
          </p:cNvPr>
          <p:cNvSpPr/>
          <p:nvPr/>
        </p:nvSpPr>
        <p:spPr>
          <a:xfrm>
            <a:off x="4750308" y="4571238"/>
            <a:ext cx="9525" cy="0"/>
          </a:xfrm>
          <a:custGeom>
            <a:avLst/>
            <a:gdLst/>
            <a:ahLst/>
            <a:cxnLst/>
            <a:rect l="l" t="t" r="r" b="b"/>
            <a:pathLst>
              <a:path w="9525">
                <a:moveTo>
                  <a:pt x="0" y="0"/>
                </a:moveTo>
                <a:lnTo>
                  <a:pt x="9143" y="0"/>
                </a:lnTo>
              </a:path>
            </a:pathLst>
          </a:custGeom>
          <a:ln w="32004">
            <a:solidFill>
              <a:srgbClr val="D8D8D8"/>
            </a:solidFill>
          </a:ln>
        </p:spPr>
        <p:txBody>
          <a:bodyPr wrap="square" lIns="0" tIns="0" rIns="0" bIns="0" rtlCol="0"/>
          <a:lstStyle/>
          <a:p>
            <a:endParaRPr/>
          </a:p>
        </p:txBody>
      </p:sp>
      <p:sp>
        <p:nvSpPr>
          <p:cNvPr id="1829" name="object 780">
            <a:extLst>
              <a:ext uri="{FF2B5EF4-FFF2-40B4-BE49-F238E27FC236}">
                <a16:creationId xmlns:a16="http://schemas.microsoft.com/office/drawing/2014/main" id="{A06DF474-95FA-A648-A12E-E87B4B280ACF}"/>
              </a:ext>
            </a:extLst>
          </p:cNvPr>
          <p:cNvSpPr/>
          <p:nvPr/>
        </p:nvSpPr>
        <p:spPr>
          <a:xfrm>
            <a:off x="4750308" y="462991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30" name="object 781">
            <a:extLst>
              <a:ext uri="{FF2B5EF4-FFF2-40B4-BE49-F238E27FC236}">
                <a16:creationId xmlns:a16="http://schemas.microsoft.com/office/drawing/2014/main" id="{FFD25FB3-7D03-C74C-86FA-E86C7D32BBB1}"/>
              </a:ext>
            </a:extLst>
          </p:cNvPr>
          <p:cNvSpPr/>
          <p:nvPr/>
        </p:nvSpPr>
        <p:spPr>
          <a:xfrm>
            <a:off x="4750308" y="4687823"/>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31" name="object 782">
            <a:extLst>
              <a:ext uri="{FF2B5EF4-FFF2-40B4-BE49-F238E27FC236}">
                <a16:creationId xmlns:a16="http://schemas.microsoft.com/office/drawing/2014/main" id="{E010D703-9885-164D-A30A-08EE51FC0E50}"/>
              </a:ext>
            </a:extLst>
          </p:cNvPr>
          <p:cNvSpPr/>
          <p:nvPr/>
        </p:nvSpPr>
        <p:spPr>
          <a:xfrm>
            <a:off x="4750308" y="474726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32" name="object 783">
            <a:extLst>
              <a:ext uri="{FF2B5EF4-FFF2-40B4-BE49-F238E27FC236}">
                <a16:creationId xmlns:a16="http://schemas.microsoft.com/office/drawing/2014/main" id="{F13F3C2F-A2FF-094B-B3E8-910A1AFC24AE}"/>
              </a:ext>
            </a:extLst>
          </p:cNvPr>
          <p:cNvSpPr/>
          <p:nvPr/>
        </p:nvSpPr>
        <p:spPr>
          <a:xfrm>
            <a:off x="4750308" y="480517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33" name="object 784">
            <a:extLst>
              <a:ext uri="{FF2B5EF4-FFF2-40B4-BE49-F238E27FC236}">
                <a16:creationId xmlns:a16="http://schemas.microsoft.com/office/drawing/2014/main" id="{E628CD28-EF9E-1440-A933-BAC1E12BF066}"/>
              </a:ext>
            </a:extLst>
          </p:cNvPr>
          <p:cNvSpPr/>
          <p:nvPr/>
        </p:nvSpPr>
        <p:spPr>
          <a:xfrm>
            <a:off x="4750308" y="4863084"/>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34" name="object 785">
            <a:extLst>
              <a:ext uri="{FF2B5EF4-FFF2-40B4-BE49-F238E27FC236}">
                <a16:creationId xmlns:a16="http://schemas.microsoft.com/office/drawing/2014/main" id="{A60869C6-C744-3D42-B34E-656D58DC75BD}"/>
              </a:ext>
            </a:extLst>
          </p:cNvPr>
          <p:cNvSpPr/>
          <p:nvPr/>
        </p:nvSpPr>
        <p:spPr>
          <a:xfrm>
            <a:off x="4750308" y="492252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35" name="object 786">
            <a:extLst>
              <a:ext uri="{FF2B5EF4-FFF2-40B4-BE49-F238E27FC236}">
                <a16:creationId xmlns:a16="http://schemas.microsoft.com/office/drawing/2014/main" id="{FF9851A2-8E8A-4B47-9C3B-6C2B033E807D}"/>
              </a:ext>
            </a:extLst>
          </p:cNvPr>
          <p:cNvSpPr/>
          <p:nvPr/>
        </p:nvSpPr>
        <p:spPr>
          <a:xfrm>
            <a:off x="4750308" y="498043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36" name="object 787">
            <a:extLst>
              <a:ext uri="{FF2B5EF4-FFF2-40B4-BE49-F238E27FC236}">
                <a16:creationId xmlns:a16="http://schemas.microsoft.com/office/drawing/2014/main" id="{F290BA2A-6134-9E4D-9545-F65B95109E9B}"/>
              </a:ext>
            </a:extLst>
          </p:cNvPr>
          <p:cNvSpPr/>
          <p:nvPr/>
        </p:nvSpPr>
        <p:spPr>
          <a:xfrm>
            <a:off x="4750308" y="503834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37" name="object 788">
            <a:extLst>
              <a:ext uri="{FF2B5EF4-FFF2-40B4-BE49-F238E27FC236}">
                <a16:creationId xmlns:a16="http://schemas.microsoft.com/office/drawing/2014/main" id="{1C0481C5-8F87-764A-B3DA-2405D479531E}"/>
              </a:ext>
            </a:extLst>
          </p:cNvPr>
          <p:cNvSpPr/>
          <p:nvPr/>
        </p:nvSpPr>
        <p:spPr>
          <a:xfrm>
            <a:off x="4750308" y="509778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38" name="object 789">
            <a:extLst>
              <a:ext uri="{FF2B5EF4-FFF2-40B4-BE49-F238E27FC236}">
                <a16:creationId xmlns:a16="http://schemas.microsoft.com/office/drawing/2014/main" id="{5E7165AA-5150-5543-B573-06938AC8F84D}"/>
              </a:ext>
            </a:extLst>
          </p:cNvPr>
          <p:cNvSpPr/>
          <p:nvPr/>
        </p:nvSpPr>
        <p:spPr>
          <a:xfrm>
            <a:off x="4750308" y="515569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39" name="object 790">
            <a:extLst>
              <a:ext uri="{FF2B5EF4-FFF2-40B4-BE49-F238E27FC236}">
                <a16:creationId xmlns:a16="http://schemas.microsoft.com/office/drawing/2014/main" id="{760307A0-F2C1-EB4B-B707-D909D0843AD3}"/>
              </a:ext>
            </a:extLst>
          </p:cNvPr>
          <p:cNvSpPr/>
          <p:nvPr/>
        </p:nvSpPr>
        <p:spPr>
          <a:xfrm>
            <a:off x="4750308" y="5214366"/>
            <a:ext cx="9525" cy="0"/>
          </a:xfrm>
          <a:custGeom>
            <a:avLst/>
            <a:gdLst/>
            <a:ahLst/>
            <a:cxnLst/>
            <a:rect l="l" t="t" r="r" b="b"/>
            <a:pathLst>
              <a:path w="9525">
                <a:moveTo>
                  <a:pt x="0" y="0"/>
                </a:moveTo>
                <a:lnTo>
                  <a:pt x="9143" y="0"/>
                </a:lnTo>
              </a:path>
            </a:pathLst>
          </a:custGeom>
          <a:ln w="32003">
            <a:solidFill>
              <a:srgbClr val="D8D8D8"/>
            </a:solidFill>
          </a:ln>
        </p:spPr>
        <p:txBody>
          <a:bodyPr wrap="square" lIns="0" tIns="0" rIns="0" bIns="0" rtlCol="0"/>
          <a:lstStyle/>
          <a:p>
            <a:endParaRPr/>
          </a:p>
        </p:txBody>
      </p:sp>
      <p:sp>
        <p:nvSpPr>
          <p:cNvPr id="1840" name="object 791">
            <a:extLst>
              <a:ext uri="{FF2B5EF4-FFF2-40B4-BE49-F238E27FC236}">
                <a16:creationId xmlns:a16="http://schemas.microsoft.com/office/drawing/2014/main" id="{49F12810-A3FB-6148-9B20-10D5D314AFC2}"/>
              </a:ext>
            </a:extLst>
          </p:cNvPr>
          <p:cNvSpPr/>
          <p:nvPr/>
        </p:nvSpPr>
        <p:spPr>
          <a:xfrm>
            <a:off x="4750308" y="527304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41" name="object 792">
            <a:extLst>
              <a:ext uri="{FF2B5EF4-FFF2-40B4-BE49-F238E27FC236}">
                <a16:creationId xmlns:a16="http://schemas.microsoft.com/office/drawing/2014/main" id="{C997DEBB-ACAA-8F40-8D0E-B7B9FAC150E1}"/>
              </a:ext>
            </a:extLst>
          </p:cNvPr>
          <p:cNvSpPr/>
          <p:nvPr/>
        </p:nvSpPr>
        <p:spPr>
          <a:xfrm>
            <a:off x="4750308" y="533095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42" name="object 793">
            <a:extLst>
              <a:ext uri="{FF2B5EF4-FFF2-40B4-BE49-F238E27FC236}">
                <a16:creationId xmlns:a16="http://schemas.microsoft.com/office/drawing/2014/main" id="{66ECD666-28D8-C94B-9177-662A0AB197BB}"/>
              </a:ext>
            </a:extLst>
          </p:cNvPr>
          <p:cNvSpPr/>
          <p:nvPr/>
        </p:nvSpPr>
        <p:spPr>
          <a:xfrm>
            <a:off x="4750308" y="539038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43" name="object 794">
            <a:extLst>
              <a:ext uri="{FF2B5EF4-FFF2-40B4-BE49-F238E27FC236}">
                <a16:creationId xmlns:a16="http://schemas.microsoft.com/office/drawing/2014/main" id="{750622E8-156B-B540-ADE6-84130B536CE6}"/>
              </a:ext>
            </a:extLst>
          </p:cNvPr>
          <p:cNvSpPr/>
          <p:nvPr/>
        </p:nvSpPr>
        <p:spPr>
          <a:xfrm>
            <a:off x="4750308" y="544830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44" name="object 795">
            <a:extLst>
              <a:ext uri="{FF2B5EF4-FFF2-40B4-BE49-F238E27FC236}">
                <a16:creationId xmlns:a16="http://schemas.microsoft.com/office/drawing/2014/main" id="{EFB297A4-DE10-754D-A199-9ABA5BF9496E}"/>
              </a:ext>
            </a:extLst>
          </p:cNvPr>
          <p:cNvSpPr/>
          <p:nvPr/>
        </p:nvSpPr>
        <p:spPr>
          <a:xfrm>
            <a:off x="4750308" y="550621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45" name="object 796">
            <a:extLst>
              <a:ext uri="{FF2B5EF4-FFF2-40B4-BE49-F238E27FC236}">
                <a16:creationId xmlns:a16="http://schemas.microsoft.com/office/drawing/2014/main" id="{8982A289-31C7-8A49-8F33-7634A096F267}"/>
              </a:ext>
            </a:extLst>
          </p:cNvPr>
          <p:cNvSpPr/>
          <p:nvPr/>
        </p:nvSpPr>
        <p:spPr>
          <a:xfrm>
            <a:off x="4750308" y="556564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46" name="object 797">
            <a:extLst>
              <a:ext uri="{FF2B5EF4-FFF2-40B4-BE49-F238E27FC236}">
                <a16:creationId xmlns:a16="http://schemas.microsoft.com/office/drawing/2014/main" id="{E5539655-9CFC-E140-BAFE-FA08F14A9941}"/>
              </a:ext>
            </a:extLst>
          </p:cNvPr>
          <p:cNvSpPr/>
          <p:nvPr/>
        </p:nvSpPr>
        <p:spPr>
          <a:xfrm>
            <a:off x="4750308" y="5623559"/>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47" name="object 798">
            <a:extLst>
              <a:ext uri="{FF2B5EF4-FFF2-40B4-BE49-F238E27FC236}">
                <a16:creationId xmlns:a16="http://schemas.microsoft.com/office/drawing/2014/main" id="{E674297D-372B-CC4A-8DD5-19A5134B06A0}"/>
              </a:ext>
            </a:extLst>
          </p:cNvPr>
          <p:cNvSpPr/>
          <p:nvPr/>
        </p:nvSpPr>
        <p:spPr>
          <a:xfrm>
            <a:off x="4750308" y="5681471"/>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48" name="object 799">
            <a:extLst>
              <a:ext uri="{FF2B5EF4-FFF2-40B4-BE49-F238E27FC236}">
                <a16:creationId xmlns:a16="http://schemas.microsoft.com/office/drawing/2014/main" id="{A36E915B-B18A-A84B-A995-0F110CB83A34}"/>
              </a:ext>
            </a:extLst>
          </p:cNvPr>
          <p:cNvSpPr/>
          <p:nvPr/>
        </p:nvSpPr>
        <p:spPr>
          <a:xfrm>
            <a:off x="4750308" y="574090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49" name="object 800">
            <a:extLst>
              <a:ext uri="{FF2B5EF4-FFF2-40B4-BE49-F238E27FC236}">
                <a16:creationId xmlns:a16="http://schemas.microsoft.com/office/drawing/2014/main" id="{ED25BC1D-51BC-6F42-95E6-7527C7CFBF90}"/>
              </a:ext>
            </a:extLst>
          </p:cNvPr>
          <p:cNvSpPr/>
          <p:nvPr/>
        </p:nvSpPr>
        <p:spPr>
          <a:xfrm>
            <a:off x="4750308" y="579882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50" name="object 801">
            <a:extLst>
              <a:ext uri="{FF2B5EF4-FFF2-40B4-BE49-F238E27FC236}">
                <a16:creationId xmlns:a16="http://schemas.microsoft.com/office/drawing/2014/main" id="{A4C6CEDE-8018-CE4B-91F2-E9A4445F4C66}"/>
              </a:ext>
            </a:extLst>
          </p:cNvPr>
          <p:cNvSpPr/>
          <p:nvPr/>
        </p:nvSpPr>
        <p:spPr>
          <a:xfrm>
            <a:off x="4750308" y="585825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51" name="object 802">
            <a:extLst>
              <a:ext uri="{FF2B5EF4-FFF2-40B4-BE49-F238E27FC236}">
                <a16:creationId xmlns:a16="http://schemas.microsoft.com/office/drawing/2014/main" id="{FB6550D2-D94C-D840-A41E-96F363944855}"/>
              </a:ext>
            </a:extLst>
          </p:cNvPr>
          <p:cNvSpPr/>
          <p:nvPr/>
        </p:nvSpPr>
        <p:spPr>
          <a:xfrm>
            <a:off x="4750308" y="5916167"/>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52" name="object 803">
            <a:extLst>
              <a:ext uri="{FF2B5EF4-FFF2-40B4-BE49-F238E27FC236}">
                <a16:creationId xmlns:a16="http://schemas.microsoft.com/office/drawing/2014/main" id="{EDC7B760-10DE-6148-B0CB-6B7794E4D840}"/>
              </a:ext>
            </a:extLst>
          </p:cNvPr>
          <p:cNvSpPr/>
          <p:nvPr/>
        </p:nvSpPr>
        <p:spPr>
          <a:xfrm>
            <a:off x="4750308" y="597408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53" name="object 804">
            <a:extLst>
              <a:ext uri="{FF2B5EF4-FFF2-40B4-BE49-F238E27FC236}">
                <a16:creationId xmlns:a16="http://schemas.microsoft.com/office/drawing/2014/main" id="{C7AF1FCB-3002-F24D-BC1D-B9D0AF27C8B7}"/>
              </a:ext>
            </a:extLst>
          </p:cNvPr>
          <p:cNvSpPr/>
          <p:nvPr/>
        </p:nvSpPr>
        <p:spPr>
          <a:xfrm>
            <a:off x="4750308" y="603351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54" name="object 805">
            <a:extLst>
              <a:ext uri="{FF2B5EF4-FFF2-40B4-BE49-F238E27FC236}">
                <a16:creationId xmlns:a16="http://schemas.microsoft.com/office/drawing/2014/main" id="{BBC092CF-8D11-E44D-982C-B1432D431DF1}"/>
              </a:ext>
            </a:extLst>
          </p:cNvPr>
          <p:cNvSpPr/>
          <p:nvPr/>
        </p:nvSpPr>
        <p:spPr>
          <a:xfrm>
            <a:off x="4750308" y="609142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55" name="object 806">
            <a:extLst>
              <a:ext uri="{FF2B5EF4-FFF2-40B4-BE49-F238E27FC236}">
                <a16:creationId xmlns:a16="http://schemas.microsoft.com/office/drawing/2014/main" id="{1D9CE58B-7B20-DD4D-B2E6-7CE8EE30D487}"/>
              </a:ext>
            </a:extLst>
          </p:cNvPr>
          <p:cNvSpPr/>
          <p:nvPr/>
        </p:nvSpPr>
        <p:spPr>
          <a:xfrm>
            <a:off x="4750308" y="614934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56" name="object 807">
            <a:extLst>
              <a:ext uri="{FF2B5EF4-FFF2-40B4-BE49-F238E27FC236}">
                <a16:creationId xmlns:a16="http://schemas.microsoft.com/office/drawing/2014/main" id="{905C27B2-AA3A-D345-A0C4-593B26D4B3CB}"/>
              </a:ext>
            </a:extLst>
          </p:cNvPr>
          <p:cNvSpPr/>
          <p:nvPr/>
        </p:nvSpPr>
        <p:spPr>
          <a:xfrm>
            <a:off x="4750308" y="6208776"/>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57" name="object 808">
            <a:extLst>
              <a:ext uri="{FF2B5EF4-FFF2-40B4-BE49-F238E27FC236}">
                <a16:creationId xmlns:a16="http://schemas.microsoft.com/office/drawing/2014/main" id="{BB0599C4-9F5C-7145-B25C-21A60269C590}"/>
              </a:ext>
            </a:extLst>
          </p:cNvPr>
          <p:cNvSpPr/>
          <p:nvPr/>
        </p:nvSpPr>
        <p:spPr>
          <a:xfrm>
            <a:off x="5492496" y="316839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58" name="object 809">
            <a:extLst>
              <a:ext uri="{FF2B5EF4-FFF2-40B4-BE49-F238E27FC236}">
                <a16:creationId xmlns:a16="http://schemas.microsoft.com/office/drawing/2014/main" id="{FB51DBDC-9F0E-B645-B5C0-5366D13BCA42}"/>
              </a:ext>
            </a:extLst>
          </p:cNvPr>
          <p:cNvSpPr/>
          <p:nvPr/>
        </p:nvSpPr>
        <p:spPr>
          <a:xfrm>
            <a:off x="5492496" y="322630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59" name="object 810">
            <a:extLst>
              <a:ext uri="{FF2B5EF4-FFF2-40B4-BE49-F238E27FC236}">
                <a16:creationId xmlns:a16="http://schemas.microsoft.com/office/drawing/2014/main" id="{7509C936-79ED-C943-AA43-E678B2CCD5CD}"/>
              </a:ext>
            </a:extLst>
          </p:cNvPr>
          <p:cNvSpPr/>
          <p:nvPr/>
        </p:nvSpPr>
        <p:spPr>
          <a:xfrm>
            <a:off x="5492496" y="328422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60" name="object 811">
            <a:extLst>
              <a:ext uri="{FF2B5EF4-FFF2-40B4-BE49-F238E27FC236}">
                <a16:creationId xmlns:a16="http://schemas.microsoft.com/office/drawing/2014/main" id="{378685A6-3481-DA40-A9DC-5629B20C164F}"/>
              </a:ext>
            </a:extLst>
          </p:cNvPr>
          <p:cNvSpPr/>
          <p:nvPr/>
        </p:nvSpPr>
        <p:spPr>
          <a:xfrm>
            <a:off x="5492496" y="334365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61" name="object 812">
            <a:extLst>
              <a:ext uri="{FF2B5EF4-FFF2-40B4-BE49-F238E27FC236}">
                <a16:creationId xmlns:a16="http://schemas.microsoft.com/office/drawing/2014/main" id="{BFCC5BE9-8771-E945-8499-7AFF4E2E5C43}"/>
              </a:ext>
            </a:extLst>
          </p:cNvPr>
          <p:cNvSpPr/>
          <p:nvPr/>
        </p:nvSpPr>
        <p:spPr>
          <a:xfrm>
            <a:off x="5492496" y="3401567"/>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62" name="object 813">
            <a:extLst>
              <a:ext uri="{FF2B5EF4-FFF2-40B4-BE49-F238E27FC236}">
                <a16:creationId xmlns:a16="http://schemas.microsoft.com/office/drawing/2014/main" id="{78E4323C-884C-AE4D-BF9F-3B51607D662A}"/>
              </a:ext>
            </a:extLst>
          </p:cNvPr>
          <p:cNvSpPr/>
          <p:nvPr/>
        </p:nvSpPr>
        <p:spPr>
          <a:xfrm>
            <a:off x="5492496" y="3460241"/>
            <a:ext cx="9525" cy="0"/>
          </a:xfrm>
          <a:custGeom>
            <a:avLst/>
            <a:gdLst/>
            <a:ahLst/>
            <a:cxnLst/>
            <a:rect l="l" t="t" r="r" b="b"/>
            <a:pathLst>
              <a:path w="9525">
                <a:moveTo>
                  <a:pt x="0" y="0"/>
                </a:moveTo>
                <a:lnTo>
                  <a:pt x="9143" y="0"/>
                </a:lnTo>
              </a:path>
            </a:pathLst>
          </a:custGeom>
          <a:ln w="32003">
            <a:solidFill>
              <a:srgbClr val="D8D8D8"/>
            </a:solidFill>
          </a:ln>
        </p:spPr>
        <p:txBody>
          <a:bodyPr wrap="square" lIns="0" tIns="0" rIns="0" bIns="0" rtlCol="0"/>
          <a:lstStyle/>
          <a:p>
            <a:endParaRPr/>
          </a:p>
        </p:txBody>
      </p:sp>
      <p:sp>
        <p:nvSpPr>
          <p:cNvPr id="1863" name="object 814">
            <a:extLst>
              <a:ext uri="{FF2B5EF4-FFF2-40B4-BE49-F238E27FC236}">
                <a16:creationId xmlns:a16="http://schemas.microsoft.com/office/drawing/2014/main" id="{778FCECF-404A-AE48-917C-86A0CC2F46D2}"/>
              </a:ext>
            </a:extLst>
          </p:cNvPr>
          <p:cNvSpPr/>
          <p:nvPr/>
        </p:nvSpPr>
        <p:spPr>
          <a:xfrm>
            <a:off x="5492496" y="351891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64" name="object 815">
            <a:extLst>
              <a:ext uri="{FF2B5EF4-FFF2-40B4-BE49-F238E27FC236}">
                <a16:creationId xmlns:a16="http://schemas.microsoft.com/office/drawing/2014/main" id="{3E776DAF-93C3-C743-8F34-91377B8AC09F}"/>
              </a:ext>
            </a:extLst>
          </p:cNvPr>
          <p:cNvSpPr/>
          <p:nvPr/>
        </p:nvSpPr>
        <p:spPr>
          <a:xfrm>
            <a:off x="5492496" y="357682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65" name="object 816">
            <a:extLst>
              <a:ext uri="{FF2B5EF4-FFF2-40B4-BE49-F238E27FC236}">
                <a16:creationId xmlns:a16="http://schemas.microsoft.com/office/drawing/2014/main" id="{94EFCB5C-1E98-7C44-B287-C52D5C797B51}"/>
              </a:ext>
            </a:extLst>
          </p:cNvPr>
          <p:cNvSpPr/>
          <p:nvPr/>
        </p:nvSpPr>
        <p:spPr>
          <a:xfrm>
            <a:off x="5492496" y="363626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66" name="object 817">
            <a:extLst>
              <a:ext uri="{FF2B5EF4-FFF2-40B4-BE49-F238E27FC236}">
                <a16:creationId xmlns:a16="http://schemas.microsoft.com/office/drawing/2014/main" id="{36893E3D-61E3-1A45-80BF-60B0A84CA893}"/>
              </a:ext>
            </a:extLst>
          </p:cNvPr>
          <p:cNvSpPr/>
          <p:nvPr/>
        </p:nvSpPr>
        <p:spPr>
          <a:xfrm>
            <a:off x="5492496" y="369417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67" name="object 818">
            <a:extLst>
              <a:ext uri="{FF2B5EF4-FFF2-40B4-BE49-F238E27FC236}">
                <a16:creationId xmlns:a16="http://schemas.microsoft.com/office/drawing/2014/main" id="{2299284A-FE63-6742-8939-0C1A5B507CF6}"/>
              </a:ext>
            </a:extLst>
          </p:cNvPr>
          <p:cNvSpPr/>
          <p:nvPr/>
        </p:nvSpPr>
        <p:spPr>
          <a:xfrm>
            <a:off x="5492496" y="375208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68" name="object 819">
            <a:extLst>
              <a:ext uri="{FF2B5EF4-FFF2-40B4-BE49-F238E27FC236}">
                <a16:creationId xmlns:a16="http://schemas.microsoft.com/office/drawing/2014/main" id="{BBFC7880-7967-2342-88C1-6CE9ECFA95D2}"/>
              </a:ext>
            </a:extLst>
          </p:cNvPr>
          <p:cNvSpPr/>
          <p:nvPr/>
        </p:nvSpPr>
        <p:spPr>
          <a:xfrm>
            <a:off x="5492496" y="3811523"/>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69" name="object 820">
            <a:extLst>
              <a:ext uri="{FF2B5EF4-FFF2-40B4-BE49-F238E27FC236}">
                <a16:creationId xmlns:a16="http://schemas.microsoft.com/office/drawing/2014/main" id="{3AB079CD-3658-8B48-9F9D-36246C49F55B}"/>
              </a:ext>
            </a:extLst>
          </p:cNvPr>
          <p:cNvSpPr/>
          <p:nvPr/>
        </p:nvSpPr>
        <p:spPr>
          <a:xfrm>
            <a:off x="5492496" y="386943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70" name="object 821">
            <a:extLst>
              <a:ext uri="{FF2B5EF4-FFF2-40B4-BE49-F238E27FC236}">
                <a16:creationId xmlns:a16="http://schemas.microsoft.com/office/drawing/2014/main" id="{D1EF7D49-7186-E441-86E2-ADC9F10628CA}"/>
              </a:ext>
            </a:extLst>
          </p:cNvPr>
          <p:cNvSpPr/>
          <p:nvPr/>
        </p:nvSpPr>
        <p:spPr>
          <a:xfrm>
            <a:off x="5492496" y="3927347"/>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71" name="object 822">
            <a:extLst>
              <a:ext uri="{FF2B5EF4-FFF2-40B4-BE49-F238E27FC236}">
                <a16:creationId xmlns:a16="http://schemas.microsoft.com/office/drawing/2014/main" id="{CAE9A1B9-E3BD-3449-B5FC-362CD8BB2090}"/>
              </a:ext>
            </a:extLst>
          </p:cNvPr>
          <p:cNvSpPr/>
          <p:nvPr/>
        </p:nvSpPr>
        <p:spPr>
          <a:xfrm>
            <a:off x="5492496" y="3986784"/>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72" name="object 823">
            <a:extLst>
              <a:ext uri="{FF2B5EF4-FFF2-40B4-BE49-F238E27FC236}">
                <a16:creationId xmlns:a16="http://schemas.microsoft.com/office/drawing/2014/main" id="{BE70F30B-2D69-AB40-92C4-C5EEB67B20A4}"/>
              </a:ext>
            </a:extLst>
          </p:cNvPr>
          <p:cNvSpPr/>
          <p:nvPr/>
        </p:nvSpPr>
        <p:spPr>
          <a:xfrm>
            <a:off x="5492496" y="4044696"/>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73" name="object 824">
            <a:extLst>
              <a:ext uri="{FF2B5EF4-FFF2-40B4-BE49-F238E27FC236}">
                <a16:creationId xmlns:a16="http://schemas.microsoft.com/office/drawing/2014/main" id="{E4380548-C31A-5E44-B9DD-CD2618C914FA}"/>
              </a:ext>
            </a:extLst>
          </p:cNvPr>
          <p:cNvSpPr/>
          <p:nvPr/>
        </p:nvSpPr>
        <p:spPr>
          <a:xfrm>
            <a:off x="5492496" y="410413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74" name="object 825">
            <a:extLst>
              <a:ext uri="{FF2B5EF4-FFF2-40B4-BE49-F238E27FC236}">
                <a16:creationId xmlns:a16="http://schemas.microsoft.com/office/drawing/2014/main" id="{5A8A60A0-2644-3540-B981-E166C2345C9A}"/>
              </a:ext>
            </a:extLst>
          </p:cNvPr>
          <p:cNvSpPr/>
          <p:nvPr/>
        </p:nvSpPr>
        <p:spPr>
          <a:xfrm>
            <a:off x="5492496" y="416204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75" name="object 826">
            <a:extLst>
              <a:ext uri="{FF2B5EF4-FFF2-40B4-BE49-F238E27FC236}">
                <a16:creationId xmlns:a16="http://schemas.microsoft.com/office/drawing/2014/main" id="{D63CF08C-B9A0-434F-97F8-003ED978C40A}"/>
              </a:ext>
            </a:extLst>
          </p:cNvPr>
          <p:cNvSpPr/>
          <p:nvPr/>
        </p:nvSpPr>
        <p:spPr>
          <a:xfrm>
            <a:off x="5492496" y="421995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76" name="object 827">
            <a:extLst>
              <a:ext uri="{FF2B5EF4-FFF2-40B4-BE49-F238E27FC236}">
                <a16:creationId xmlns:a16="http://schemas.microsoft.com/office/drawing/2014/main" id="{28266366-DA34-FE4D-B116-7343911F512B}"/>
              </a:ext>
            </a:extLst>
          </p:cNvPr>
          <p:cNvSpPr/>
          <p:nvPr/>
        </p:nvSpPr>
        <p:spPr>
          <a:xfrm>
            <a:off x="5492496" y="4279391"/>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77" name="object 828">
            <a:extLst>
              <a:ext uri="{FF2B5EF4-FFF2-40B4-BE49-F238E27FC236}">
                <a16:creationId xmlns:a16="http://schemas.microsoft.com/office/drawing/2014/main" id="{4F4D8A30-AE4C-CC4B-84C5-8D467C19B95B}"/>
              </a:ext>
            </a:extLst>
          </p:cNvPr>
          <p:cNvSpPr/>
          <p:nvPr/>
        </p:nvSpPr>
        <p:spPr>
          <a:xfrm>
            <a:off x="5492496" y="4337303"/>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78" name="object 829">
            <a:extLst>
              <a:ext uri="{FF2B5EF4-FFF2-40B4-BE49-F238E27FC236}">
                <a16:creationId xmlns:a16="http://schemas.microsoft.com/office/drawing/2014/main" id="{A2BC1701-5C6B-0E4A-A941-8511CD9C208B}"/>
              </a:ext>
            </a:extLst>
          </p:cNvPr>
          <p:cNvSpPr/>
          <p:nvPr/>
        </p:nvSpPr>
        <p:spPr>
          <a:xfrm>
            <a:off x="5492496" y="439521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79" name="object 830">
            <a:extLst>
              <a:ext uri="{FF2B5EF4-FFF2-40B4-BE49-F238E27FC236}">
                <a16:creationId xmlns:a16="http://schemas.microsoft.com/office/drawing/2014/main" id="{442E0621-064A-E94A-BF4B-9918C6E3CA99}"/>
              </a:ext>
            </a:extLst>
          </p:cNvPr>
          <p:cNvSpPr/>
          <p:nvPr/>
        </p:nvSpPr>
        <p:spPr>
          <a:xfrm>
            <a:off x="5492496" y="4454652"/>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80" name="object 831">
            <a:extLst>
              <a:ext uri="{FF2B5EF4-FFF2-40B4-BE49-F238E27FC236}">
                <a16:creationId xmlns:a16="http://schemas.microsoft.com/office/drawing/2014/main" id="{4269C29A-DB01-5C4F-B28B-73F91E7B3C46}"/>
              </a:ext>
            </a:extLst>
          </p:cNvPr>
          <p:cNvSpPr/>
          <p:nvPr/>
        </p:nvSpPr>
        <p:spPr>
          <a:xfrm>
            <a:off x="5492496" y="451256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81" name="object 832">
            <a:extLst>
              <a:ext uri="{FF2B5EF4-FFF2-40B4-BE49-F238E27FC236}">
                <a16:creationId xmlns:a16="http://schemas.microsoft.com/office/drawing/2014/main" id="{71EAA1E0-6E62-7C4C-A558-D98385CD77A5}"/>
              </a:ext>
            </a:extLst>
          </p:cNvPr>
          <p:cNvSpPr/>
          <p:nvPr/>
        </p:nvSpPr>
        <p:spPr>
          <a:xfrm>
            <a:off x="5492496" y="4571238"/>
            <a:ext cx="9525" cy="0"/>
          </a:xfrm>
          <a:custGeom>
            <a:avLst/>
            <a:gdLst/>
            <a:ahLst/>
            <a:cxnLst/>
            <a:rect l="l" t="t" r="r" b="b"/>
            <a:pathLst>
              <a:path w="9525">
                <a:moveTo>
                  <a:pt x="0" y="0"/>
                </a:moveTo>
                <a:lnTo>
                  <a:pt x="9143" y="0"/>
                </a:lnTo>
              </a:path>
            </a:pathLst>
          </a:custGeom>
          <a:ln w="32004">
            <a:solidFill>
              <a:srgbClr val="D8D8D8"/>
            </a:solidFill>
          </a:ln>
        </p:spPr>
        <p:txBody>
          <a:bodyPr wrap="square" lIns="0" tIns="0" rIns="0" bIns="0" rtlCol="0"/>
          <a:lstStyle/>
          <a:p>
            <a:endParaRPr/>
          </a:p>
        </p:txBody>
      </p:sp>
      <p:sp>
        <p:nvSpPr>
          <p:cNvPr id="1882" name="object 833">
            <a:extLst>
              <a:ext uri="{FF2B5EF4-FFF2-40B4-BE49-F238E27FC236}">
                <a16:creationId xmlns:a16="http://schemas.microsoft.com/office/drawing/2014/main" id="{0EDAAAD2-66CA-1945-82F4-74C303B5E8BC}"/>
              </a:ext>
            </a:extLst>
          </p:cNvPr>
          <p:cNvSpPr/>
          <p:nvPr/>
        </p:nvSpPr>
        <p:spPr>
          <a:xfrm>
            <a:off x="5492496" y="462991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83" name="object 834">
            <a:extLst>
              <a:ext uri="{FF2B5EF4-FFF2-40B4-BE49-F238E27FC236}">
                <a16:creationId xmlns:a16="http://schemas.microsoft.com/office/drawing/2014/main" id="{AF41070B-5E66-F447-89DC-83B8DA2B3C69}"/>
              </a:ext>
            </a:extLst>
          </p:cNvPr>
          <p:cNvSpPr/>
          <p:nvPr/>
        </p:nvSpPr>
        <p:spPr>
          <a:xfrm>
            <a:off x="5492496" y="4687823"/>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84" name="object 835">
            <a:extLst>
              <a:ext uri="{FF2B5EF4-FFF2-40B4-BE49-F238E27FC236}">
                <a16:creationId xmlns:a16="http://schemas.microsoft.com/office/drawing/2014/main" id="{D7BEDE5B-4AB2-B54F-ACE1-0FE6B9A92283}"/>
              </a:ext>
            </a:extLst>
          </p:cNvPr>
          <p:cNvSpPr/>
          <p:nvPr/>
        </p:nvSpPr>
        <p:spPr>
          <a:xfrm>
            <a:off x="5492496" y="474726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85" name="object 836">
            <a:extLst>
              <a:ext uri="{FF2B5EF4-FFF2-40B4-BE49-F238E27FC236}">
                <a16:creationId xmlns:a16="http://schemas.microsoft.com/office/drawing/2014/main" id="{E231F9C7-25D7-994B-8863-379324D6B517}"/>
              </a:ext>
            </a:extLst>
          </p:cNvPr>
          <p:cNvSpPr/>
          <p:nvPr/>
        </p:nvSpPr>
        <p:spPr>
          <a:xfrm>
            <a:off x="5492496" y="480517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86" name="object 837">
            <a:extLst>
              <a:ext uri="{FF2B5EF4-FFF2-40B4-BE49-F238E27FC236}">
                <a16:creationId xmlns:a16="http://schemas.microsoft.com/office/drawing/2014/main" id="{D2E3A3F1-8756-814E-B872-406BC03A3BFA}"/>
              </a:ext>
            </a:extLst>
          </p:cNvPr>
          <p:cNvSpPr/>
          <p:nvPr/>
        </p:nvSpPr>
        <p:spPr>
          <a:xfrm>
            <a:off x="5492496" y="4863084"/>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87" name="object 838">
            <a:extLst>
              <a:ext uri="{FF2B5EF4-FFF2-40B4-BE49-F238E27FC236}">
                <a16:creationId xmlns:a16="http://schemas.microsoft.com/office/drawing/2014/main" id="{D53D0645-303B-A24F-B17D-DC98710694D4}"/>
              </a:ext>
            </a:extLst>
          </p:cNvPr>
          <p:cNvSpPr/>
          <p:nvPr/>
        </p:nvSpPr>
        <p:spPr>
          <a:xfrm>
            <a:off x="5492496" y="492252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88" name="object 839">
            <a:extLst>
              <a:ext uri="{FF2B5EF4-FFF2-40B4-BE49-F238E27FC236}">
                <a16:creationId xmlns:a16="http://schemas.microsoft.com/office/drawing/2014/main" id="{C4CB4172-AA7A-A240-B199-69A39880109C}"/>
              </a:ext>
            </a:extLst>
          </p:cNvPr>
          <p:cNvSpPr/>
          <p:nvPr/>
        </p:nvSpPr>
        <p:spPr>
          <a:xfrm>
            <a:off x="5492496" y="498043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89" name="object 840">
            <a:extLst>
              <a:ext uri="{FF2B5EF4-FFF2-40B4-BE49-F238E27FC236}">
                <a16:creationId xmlns:a16="http://schemas.microsoft.com/office/drawing/2014/main" id="{1EFFA2EA-4713-6446-A81B-9F179DDB505F}"/>
              </a:ext>
            </a:extLst>
          </p:cNvPr>
          <p:cNvSpPr/>
          <p:nvPr/>
        </p:nvSpPr>
        <p:spPr>
          <a:xfrm>
            <a:off x="5492496" y="503834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90" name="object 841">
            <a:extLst>
              <a:ext uri="{FF2B5EF4-FFF2-40B4-BE49-F238E27FC236}">
                <a16:creationId xmlns:a16="http://schemas.microsoft.com/office/drawing/2014/main" id="{762C2C4A-ABB8-A54E-BDBD-D81C92102982}"/>
              </a:ext>
            </a:extLst>
          </p:cNvPr>
          <p:cNvSpPr/>
          <p:nvPr/>
        </p:nvSpPr>
        <p:spPr>
          <a:xfrm>
            <a:off x="5492496" y="509778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91" name="object 842">
            <a:extLst>
              <a:ext uri="{FF2B5EF4-FFF2-40B4-BE49-F238E27FC236}">
                <a16:creationId xmlns:a16="http://schemas.microsoft.com/office/drawing/2014/main" id="{B03DF8E6-F019-BF41-9D70-BF906E3BEE95}"/>
              </a:ext>
            </a:extLst>
          </p:cNvPr>
          <p:cNvSpPr/>
          <p:nvPr/>
        </p:nvSpPr>
        <p:spPr>
          <a:xfrm>
            <a:off x="5492496" y="515569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92" name="object 843">
            <a:extLst>
              <a:ext uri="{FF2B5EF4-FFF2-40B4-BE49-F238E27FC236}">
                <a16:creationId xmlns:a16="http://schemas.microsoft.com/office/drawing/2014/main" id="{61F4B0AB-C875-DB41-8561-D15B71EEC107}"/>
              </a:ext>
            </a:extLst>
          </p:cNvPr>
          <p:cNvSpPr/>
          <p:nvPr/>
        </p:nvSpPr>
        <p:spPr>
          <a:xfrm>
            <a:off x="5492496" y="5214366"/>
            <a:ext cx="9525" cy="0"/>
          </a:xfrm>
          <a:custGeom>
            <a:avLst/>
            <a:gdLst/>
            <a:ahLst/>
            <a:cxnLst/>
            <a:rect l="l" t="t" r="r" b="b"/>
            <a:pathLst>
              <a:path w="9525">
                <a:moveTo>
                  <a:pt x="0" y="0"/>
                </a:moveTo>
                <a:lnTo>
                  <a:pt x="9143" y="0"/>
                </a:lnTo>
              </a:path>
            </a:pathLst>
          </a:custGeom>
          <a:ln w="32003">
            <a:solidFill>
              <a:srgbClr val="D8D8D8"/>
            </a:solidFill>
          </a:ln>
        </p:spPr>
        <p:txBody>
          <a:bodyPr wrap="square" lIns="0" tIns="0" rIns="0" bIns="0" rtlCol="0"/>
          <a:lstStyle/>
          <a:p>
            <a:endParaRPr/>
          </a:p>
        </p:txBody>
      </p:sp>
      <p:sp>
        <p:nvSpPr>
          <p:cNvPr id="1893" name="object 844">
            <a:extLst>
              <a:ext uri="{FF2B5EF4-FFF2-40B4-BE49-F238E27FC236}">
                <a16:creationId xmlns:a16="http://schemas.microsoft.com/office/drawing/2014/main" id="{241255B9-DD3B-4143-BDB9-13965E91DD2A}"/>
              </a:ext>
            </a:extLst>
          </p:cNvPr>
          <p:cNvSpPr/>
          <p:nvPr/>
        </p:nvSpPr>
        <p:spPr>
          <a:xfrm>
            <a:off x="5492496" y="527304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94" name="object 845">
            <a:extLst>
              <a:ext uri="{FF2B5EF4-FFF2-40B4-BE49-F238E27FC236}">
                <a16:creationId xmlns:a16="http://schemas.microsoft.com/office/drawing/2014/main" id="{C5D1F63E-FDF1-7241-A3B8-082A7B531970}"/>
              </a:ext>
            </a:extLst>
          </p:cNvPr>
          <p:cNvSpPr/>
          <p:nvPr/>
        </p:nvSpPr>
        <p:spPr>
          <a:xfrm>
            <a:off x="5492496" y="533095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95" name="object 846">
            <a:extLst>
              <a:ext uri="{FF2B5EF4-FFF2-40B4-BE49-F238E27FC236}">
                <a16:creationId xmlns:a16="http://schemas.microsoft.com/office/drawing/2014/main" id="{CECBD07C-17A9-364E-88DE-9D02229ABA2A}"/>
              </a:ext>
            </a:extLst>
          </p:cNvPr>
          <p:cNvSpPr/>
          <p:nvPr/>
        </p:nvSpPr>
        <p:spPr>
          <a:xfrm>
            <a:off x="5492496" y="539038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96" name="object 847">
            <a:extLst>
              <a:ext uri="{FF2B5EF4-FFF2-40B4-BE49-F238E27FC236}">
                <a16:creationId xmlns:a16="http://schemas.microsoft.com/office/drawing/2014/main" id="{E4E003F4-E139-2244-94BB-32205026D398}"/>
              </a:ext>
            </a:extLst>
          </p:cNvPr>
          <p:cNvSpPr/>
          <p:nvPr/>
        </p:nvSpPr>
        <p:spPr>
          <a:xfrm>
            <a:off x="5492496" y="544830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97" name="object 848">
            <a:extLst>
              <a:ext uri="{FF2B5EF4-FFF2-40B4-BE49-F238E27FC236}">
                <a16:creationId xmlns:a16="http://schemas.microsoft.com/office/drawing/2014/main" id="{848ADB44-5117-6F4E-939E-82E84E0A7AC3}"/>
              </a:ext>
            </a:extLst>
          </p:cNvPr>
          <p:cNvSpPr/>
          <p:nvPr/>
        </p:nvSpPr>
        <p:spPr>
          <a:xfrm>
            <a:off x="5492496" y="550621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98" name="object 849">
            <a:extLst>
              <a:ext uri="{FF2B5EF4-FFF2-40B4-BE49-F238E27FC236}">
                <a16:creationId xmlns:a16="http://schemas.microsoft.com/office/drawing/2014/main" id="{D079A6CC-EC59-0848-B111-546F6FACFF52}"/>
              </a:ext>
            </a:extLst>
          </p:cNvPr>
          <p:cNvSpPr/>
          <p:nvPr/>
        </p:nvSpPr>
        <p:spPr>
          <a:xfrm>
            <a:off x="5492496" y="556564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99" name="object 850">
            <a:extLst>
              <a:ext uri="{FF2B5EF4-FFF2-40B4-BE49-F238E27FC236}">
                <a16:creationId xmlns:a16="http://schemas.microsoft.com/office/drawing/2014/main" id="{AA889BEC-35F0-2B40-9AC9-11C63125C40D}"/>
              </a:ext>
            </a:extLst>
          </p:cNvPr>
          <p:cNvSpPr/>
          <p:nvPr/>
        </p:nvSpPr>
        <p:spPr>
          <a:xfrm>
            <a:off x="5492496" y="5623559"/>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900" name="object 851">
            <a:extLst>
              <a:ext uri="{FF2B5EF4-FFF2-40B4-BE49-F238E27FC236}">
                <a16:creationId xmlns:a16="http://schemas.microsoft.com/office/drawing/2014/main" id="{77D2EDB2-B0A8-084F-8DBE-DE829B4E029B}"/>
              </a:ext>
            </a:extLst>
          </p:cNvPr>
          <p:cNvSpPr/>
          <p:nvPr/>
        </p:nvSpPr>
        <p:spPr>
          <a:xfrm>
            <a:off x="5492496" y="5681471"/>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901" name="object 852">
            <a:extLst>
              <a:ext uri="{FF2B5EF4-FFF2-40B4-BE49-F238E27FC236}">
                <a16:creationId xmlns:a16="http://schemas.microsoft.com/office/drawing/2014/main" id="{04932C09-2114-0B41-A005-8D3B5AD6A6DB}"/>
              </a:ext>
            </a:extLst>
          </p:cNvPr>
          <p:cNvSpPr/>
          <p:nvPr/>
        </p:nvSpPr>
        <p:spPr>
          <a:xfrm>
            <a:off x="5492496" y="574090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902" name="object 853">
            <a:extLst>
              <a:ext uri="{FF2B5EF4-FFF2-40B4-BE49-F238E27FC236}">
                <a16:creationId xmlns:a16="http://schemas.microsoft.com/office/drawing/2014/main" id="{FE675671-9992-1341-95DD-3922FBBAE7FE}"/>
              </a:ext>
            </a:extLst>
          </p:cNvPr>
          <p:cNvSpPr/>
          <p:nvPr/>
        </p:nvSpPr>
        <p:spPr>
          <a:xfrm>
            <a:off x="5492496" y="579882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903" name="object 854">
            <a:extLst>
              <a:ext uri="{FF2B5EF4-FFF2-40B4-BE49-F238E27FC236}">
                <a16:creationId xmlns:a16="http://schemas.microsoft.com/office/drawing/2014/main" id="{E50D4EE5-FE9D-0B46-A6B7-9E883F339F9E}"/>
              </a:ext>
            </a:extLst>
          </p:cNvPr>
          <p:cNvSpPr/>
          <p:nvPr/>
        </p:nvSpPr>
        <p:spPr>
          <a:xfrm>
            <a:off x="5492496" y="585825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904" name="object 855">
            <a:extLst>
              <a:ext uri="{FF2B5EF4-FFF2-40B4-BE49-F238E27FC236}">
                <a16:creationId xmlns:a16="http://schemas.microsoft.com/office/drawing/2014/main" id="{5595C115-EA2E-8141-842C-8DAE8408BDB7}"/>
              </a:ext>
            </a:extLst>
          </p:cNvPr>
          <p:cNvSpPr/>
          <p:nvPr/>
        </p:nvSpPr>
        <p:spPr>
          <a:xfrm>
            <a:off x="5492496" y="5916167"/>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905" name="object 856">
            <a:extLst>
              <a:ext uri="{FF2B5EF4-FFF2-40B4-BE49-F238E27FC236}">
                <a16:creationId xmlns:a16="http://schemas.microsoft.com/office/drawing/2014/main" id="{06A24C8E-710E-1647-82B9-1A3935119423}"/>
              </a:ext>
            </a:extLst>
          </p:cNvPr>
          <p:cNvSpPr/>
          <p:nvPr/>
        </p:nvSpPr>
        <p:spPr>
          <a:xfrm>
            <a:off x="5492496" y="597408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906" name="object 857">
            <a:extLst>
              <a:ext uri="{FF2B5EF4-FFF2-40B4-BE49-F238E27FC236}">
                <a16:creationId xmlns:a16="http://schemas.microsoft.com/office/drawing/2014/main" id="{C48098E7-B930-2F40-8FA7-BB51E69B2721}"/>
              </a:ext>
            </a:extLst>
          </p:cNvPr>
          <p:cNvSpPr/>
          <p:nvPr/>
        </p:nvSpPr>
        <p:spPr>
          <a:xfrm>
            <a:off x="5492496" y="603351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907" name="object 858">
            <a:extLst>
              <a:ext uri="{FF2B5EF4-FFF2-40B4-BE49-F238E27FC236}">
                <a16:creationId xmlns:a16="http://schemas.microsoft.com/office/drawing/2014/main" id="{C324F33C-6443-2B44-9D15-91D87F281E06}"/>
              </a:ext>
            </a:extLst>
          </p:cNvPr>
          <p:cNvSpPr/>
          <p:nvPr/>
        </p:nvSpPr>
        <p:spPr>
          <a:xfrm>
            <a:off x="5492496" y="609142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908" name="object 859">
            <a:extLst>
              <a:ext uri="{FF2B5EF4-FFF2-40B4-BE49-F238E27FC236}">
                <a16:creationId xmlns:a16="http://schemas.microsoft.com/office/drawing/2014/main" id="{8F33E9DE-88D6-8447-B7CE-B5953FDE849D}"/>
              </a:ext>
            </a:extLst>
          </p:cNvPr>
          <p:cNvSpPr/>
          <p:nvPr/>
        </p:nvSpPr>
        <p:spPr>
          <a:xfrm>
            <a:off x="5492496" y="614934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909" name="object 860">
            <a:extLst>
              <a:ext uri="{FF2B5EF4-FFF2-40B4-BE49-F238E27FC236}">
                <a16:creationId xmlns:a16="http://schemas.microsoft.com/office/drawing/2014/main" id="{258687B3-22D2-4741-AC62-C0979FE90630}"/>
              </a:ext>
            </a:extLst>
          </p:cNvPr>
          <p:cNvSpPr/>
          <p:nvPr/>
        </p:nvSpPr>
        <p:spPr>
          <a:xfrm>
            <a:off x="5492496" y="6208776"/>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910" name="object 861">
            <a:extLst>
              <a:ext uri="{FF2B5EF4-FFF2-40B4-BE49-F238E27FC236}">
                <a16:creationId xmlns:a16="http://schemas.microsoft.com/office/drawing/2014/main" id="{2EEBC0AE-1448-C148-811F-F480032B83EB}"/>
              </a:ext>
            </a:extLst>
          </p:cNvPr>
          <p:cNvSpPr/>
          <p:nvPr/>
        </p:nvSpPr>
        <p:spPr>
          <a:xfrm>
            <a:off x="6236207" y="316839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11" name="object 862">
            <a:extLst>
              <a:ext uri="{FF2B5EF4-FFF2-40B4-BE49-F238E27FC236}">
                <a16:creationId xmlns:a16="http://schemas.microsoft.com/office/drawing/2014/main" id="{15931075-5853-CD40-859F-2850DA0CAC22}"/>
              </a:ext>
            </a:extLst>
          </p:cNvPr>
          <p:cNvSpPr/>
          <p:nvPr/>
        </p:nvSpPr>
        <p:spPr>
          <a:xfrm>
            <a:off x="6236207" y="322630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12" name="object 863">
            <a:extLst>
              <a:ext uri="{FF2B5EF4-FFF2-40B4-BE49-F238E27FC236}">
                <a16:creationId xmlns:a16="http://schemas.microsoft.com/office/drawing/2014/main" id="{BB6A765D-D136-1A4E-BA61-FF09BF6AEE5E}"/>
              </a:ext>
            </a:extLst>
          </p:cNvPr>
          <p:cNvSpPr/>
          <p:nvPr/>
        </p:nvSpPr>
        <p:spPr>
          <a:xfrm>
            <a:off x="6236207" y="328422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13" name="object 864">
            <a:extLst>
              <a:ext uri="{FF2B5EF4-FFF2-40B4-BE49-F238E27FC236}">
                <a16:creationId xmlns:a16="http://schemas.microsoft.com/office/drawing/2014/main" id="{8B714C45-42BF-0A4E-AFD6-1CCF39621214}"/>
              </a:ext>
            </a:extLst>
          </p:cNvPr>
          <p:cNvSpPr/>
          <p:nvPr/>
        </p:nvSpPr>
        <p:spPr>
          <a:xfrm>
            <a:off x="6236207" y="33436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14" name="object 865">
            <a:extLst>
              <a:ext uri="{FF2B5EF4-FFF2-40B4-BE49-F238E27FC236}">
                <a16:creationId xmlns:a16="http://schemas.microsoft.com/office/drawing/2014/main" id="{D487E379-5C7F-5940-9E81-849D56A16D29}"/>
              </a:ext>
            </a:extLst>
          </p:cNvPr>
          <p:cNvSpPr/>
          <p:nvPr/>
        </p:nvSpPr>
        <p:spPr>
          <a:xfrm>
            <a:off x="6236207" y="340156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15" name="object 866">
            <a:extLst>
              <a:ext uri="{FF2B5EF4-FFF2-40B4-BE49-F238E27FC236}">
                <a16:creationId xmlns:a16="http://schemas.microsoft.com/office/drawing/2014/main" id="{E8EFFCFC-3DF9-8E42-B747-7538949653A0}"/>
              </a:ext>
            </a:extLst>
          </p:cNvPr>
          <p:cNvSpPr/>
          <p:nvPr/>
        </p:nvSpPr>
        <p:spPr>
          <a:xfrm>
            <a:off x="6236207" y="3460241"/>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1916" name="object 867">
            <a:extLst>
              <a:ext uri="{FF2B5EF4-FFF2-40B4-BE49-F238E27FC236}">
                <a16:creationId xmlns:a16="http://schemas.microsoft.com/office/drawing/2014/main" id="{450595AC-B64C-544D-A3D5-6AC51FD1C9ED}"/>
              </a:ext>
            </a:extLst>
          </p:cNvPr>
          <p:cNvSpPr/>
          <p:nvPr/>
        </p:nvSpPr>
        <p:spPr>
          <a:xfrm>
            <a:off x="6236207" y="35189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17" name="object 868">
            <a:extLst>
              <a:ext uri="{FF2B5EF4-FFF2-40B4-BE49-F238E27FC236}">
                <a16:creationId xmlns:a16="http://schemas.microsoft.com/office/drawing/2014/main" id="{BEF20FF3-1D02-DE4A-B1AA-D97466A279C6}"/>
              </a:ext>
            </a:extLst>
          </p:cNvPr>
          <p:cNvSpPr/>
          <p:nvPr/>
        </p:nvSpPr>
        <p:spPr>
          <a:xfrm>
            <a:off x="6236207" y="357682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18" name="object 869">
            <a:extLst>
              <a:ext uri="{FF2B5EF4-FFF2-40B4-BE49-F238E27FC236}">
                <a16:creationId xmlns:a16="http://schemas.microsoft.com/office/drawing/2014/main" id="{51B4D115-91B0-3146-BC8A-B26BDEAF1AF5}"/>
              </a:ext>
            </a:extLst>
          </p:cNvPr>
          <p:cNvSpPr/>
          <p:nvPr/>
        </p:nvSpPr>
        <p:spPr>
          <a:xfrm>
            <a:off x="6236207" y="363626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19" name="object 870">
            <a:extLst>
              <a:ext uri="{FF2B5EF4-FFF2-40B4-BE49-F238E27FC236}">
                <a16:creationId xmlns:a16="http://schemas.microsoft.com/office/drawing/2014/main" id="{D9AE9CD4-98EF-9E4E-A3B4-9CA46E556622}"/>
              </a:ext>
            </a:extLst>
          </p:cNvPr>
          <p:cNvSpPr/>
          <p:nvPr/>
        </p:nvSpPr>
        <p:spPr>
          <a:xfrm>
            <a:off x="6236207" y="369417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20" name="object 871">
            <a:extLst>
              <a:ext uri="{FF2B5EF4-FFF2-40B4-BE49-F238E27FC236}">
                <a16:creationId xmlns:a16="http://schemas.microsoft.com/office/drawing/2014/main" id="{7793309C-99DD-2B49-BD12-0BB70283F207}"/>
              </a:ext>
            </a:extLst>
          </p:cNvPr>
          <p:cNvSpPr/>
          <p:nvPr/>
        </p:nvSpPr>
        <p:spPr>
          <a:xfrm>
            <a:off x="6236207" y="375208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21" name="object 872">
            <a:extLst>
              <a:ext uri="{FF2B5EF4-FFF2-40B4-BE49-F238E27FC236}">
                <a16:creationId xmlns:a16="http://schemas.microsoft.com/office/drawing/2014/main" id="{BEFEA5CD-2D2A-D649-A6AB-998BEF439FB4}"/>
              </a:ext>
            </a:extLst>
          </p:cNvPr>
          <p:cNvSpPr/>
          <p:nvPr/>
        </p:nvSpPr>
        <p:spPr>
          <a:xfrm>
            <a:off x="6236207" y="381152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22" name="object 873">
            <a:extLst>
              <a:ext uri="{FF2B5EF4-FFF2-40B4-BE49-F238E27FC236}">
                <a16:creationId xmlns:a16="http://schemas.microsoft.com/office/drawing/2014/main" id="{F84FABE5-BBFA-EB4E-8925-E2051DFA798A}"/>
              </a:ext>
            </a:extLst>
          </p:cNvPr>
          <p:cNvSpPr/>
          <p:nvPr/>
        </p:nvSpPr>
        <p:spPr>
          <a:xfrm>
            <a:off x="6236207" y="386943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23" name="object 874">
            <a:extLst>
              <a:ext uri="{FF2B5EF4-FFF2-40B4-BE49-F238E27FC236}">
                <a16:creationId xmlns:a16="http://schemas.microsoft.com/office/drawing/2014/main" id="{12ABDE38-37A9-D14F-8523-4EA385977AD1}"/>
              </a:ext>
            </a:extLst>
          </p:cNvPr>
          <p:cNvSpPr/>
          <p:nvPr/>
        </p:nvSpPr>
        <p:spPr>
          <a:xfrm>
            <a:off x="6236207" y="3927347"/>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24" name="object 875">
            <a:extLst>
              <a:ext uri="{FF2B5EF4-FFF2-40B4-BE49-F238E27FC236}">
                <a16:creationId xmlns:a16="http://schemas.microsoft.com/office/drawing/2014/main" id="{B3A777F3-BAEA-3442-97F4-3A1C41312D7A}"/>
              </a:ext>
            </a:extLst>
          </p:cNvPr>
          <p:cNvSpPr/>
          <p:nvPr/>
        </p:nvSpPr>
        <p:spPr>
          <a:xfrm>
            <a:off x="6236207" y="398678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25" name="object 876">
            <a:extLst>
              <a:ext uri="{FF2B5EF4-FFF2-40B4-BE49-F238E27FC236}">
                <a16:creationId xmlns:a16="http://schemas.microsoft.com/office/drawing/2014/main" id="{B0A300A8-38C6-D840-A960-147D6665A1DD}"/>
              </a:ext>
            </a:extLst>
          </p:cNvPr>
          <p:cNvSpPr/>
          <p:nvPr/>
        </p:nvSpPr>
        <p:spPr>
          <a:xfrm>
            <a:off x="6236207" y="4044696"/>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26" name="object 877">
            <a:extLst>
              <a:ext uri="{FF2B5EF4-FFF2-40B4-BE49-F238E27FC236}">
                <a16:creationId xmlns:a16="http://schemas.microsoft.com/office/drawing/2014/main" id="{60C71424-92EA-614A-A7C5-0B13FC4BB817}"/>
              </a:ext>
            </a:extLst>
          </p:cNvPr>
          <p:cNvSpPr/>
          <p:nvPr/>
        </p:nvSpPr>
        <p:spPr>
          <a:xfrm>
            <a:off x="6236207" y="410413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27" name="object 878">
            <a:extLst>
              <a:ext uri="{FF2B5EF4-FFF2-40B4-BE49-F238E27FC236}">
                <a16:creationId xmlns:a16="http://schemas.microsoft.com/office/drawing/2014/main" id="{559E744F-8970-7E40-B53B-90365E32E05E}"/>
              </a:ext>
            </a:extLst>
          </p:cNvPr>
          <p:cNvSpPr/>
          <p:nvPr/>
        </p:nvSpPr>
        <p:spPr>
          <a:xfrm>
            <a:off x="6236207" y="416204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28" name="object 879">
            <a:extLst>
              <a:ext uri="{FF2B5EF4-FFF2-40B4-BE49-F238E27FC236}">
                <a16:creationId xmlns:a16="http://schemas.microsoft.com/office/drawing/2014/main" id="{BA654E69-790B-B14C-9F2B-F3ADDE75E3D5}"/>
              </a:ext>
            </a:extLst>
          </p:cNvPr>
          <p:cNvSpPr/>
          <p:nvPr/>
        </p:nvSpPr>
        <p:spPr>
          <a:xfrm>
            <a:off x="6236207" y="42199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29" name="object 880">
            <a:extLst>
              <a:ext uri="{FF2B5EF4-FFF2-40B4-BE49-F238E27FC236}">
                <a16:creationId xmlns:a16="http://schemas.microsoft.com/office/drawing/2014/main" id="{29858BA5-C141-2D4F-831E-EB122EC705FC}"/>
              </a:ext>
            </a:extLst>
          </p:cNvPr>
          <p:cNvSpPr/>
          <p:nvPr/>
        </p:nvSpPr>
        <p:spPr>
          <a:xfrm>
            <a:off x="6236207" y="427939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30" name="object 881">
            <a:extLst>
              <a:ext uri="{FF2B5EF4-FFF2-40B4-BE49-F238E27FC236}">
                <a16:creationId xmlns:a16="http://schemas.microsoft.com/office/drawing/2014/main" id="{8718389B-32C9-434E-819B-EF95D03B661A}"/>
              </a:ext>
            </a:extLst>
          </p:cNvPr>
          <p:cNvSpPr/>
          <p:nvPr/>
        </p:nvSpPr>
        <p:spPr>
          <a:xfrm>
            <a:off x="6236207" y="4337303"/>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31" name="object 882">
            <a:extLst>
              <a:ext uri="{FF2B5EF4-FFF2-40B4-BE49-F238E27FC236}">
                <a16:creationId xmlns:a16="http://schemas.microsoft.com/office/drawing/2014/main" id="{86B3D202-36D5-5149-9426-88D851687712}"/>
              </a:ext>
            </a:extLst>
          </p:cNvPr>
          <p:cNvSpPr/>
          <p:nvPr/>
        </p:nvSpPr>
        <p:spPr>
          <a:xfrm>
            <a:off x="6236207" y="43952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32" name="object 883">
            <a:extLst>
              <a:ext uri="{FF2B5EF4-FFF2-40B4-BE49-F238E27FC236}">
                <a16:creationId xmlns:a16="http://schemas.microsoft.com/office/drawing/2014/main" id="{94EC1ACC-A482-FD4D-B771-1BF4B2C1C563}"/>
              </a:ext>
            </a:extLst>
          </p:cNvPr>
          <p:cNvSpPr/>
          <p:nvPr/>
        </p:nvSpPr>
        <p:spPr>
          <a:xfrm>
            <a:off x="6236207" y="4454652"/>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33" name="object 884">
            <a:extLst>
              <a:ext uri="{FF2B5EF4-FFF2-40B4-BE49-F238E27FC236}">
                <a16:creationId xmlns:a16="http://schemas.microsoft.com/office/drawing/2014/main" id="{E585F6DE-2A69-A141-A696-11C738C2257F}"/>
              </a:ext>
            </a:extLst>
          </p:cNvPr>
          <p:cNvSpPr/>
          <p:nvPr/>
        </p:nvSpPr>
        <p:spPr>
          <a:xfrm>
            <a:off x="6236207" y="451256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34" name="object 885">
            <a:extLst>
              <a:ext uri="{FF2B5EF4-FFF2-40B4-BE49-F238E27FC236}">
                <a16:creationId xmlns:a16="http://schemas.microsoft.com/office/drawing/2014/main" id="{0BEC509F-FFA6-8348-AD43-B1A3E3A38623}"/>
              </a:ext>
            </a:extLst>
          </p:cNvPr>
          <p:cNvSpPr/>
          <p:nvPr/>
        </p:nvSpPr>
        <p:spPr>
          <a:xfrm>
            <a:off x="6236207" y="4571238"/>
            <a:ext cx="9525" cy="0"/>
          </a:xfrm>
          <a:custGeom>
            <a:avLst/>
            <a:gdLst/>
            <a:ahLst/>
            <a:cxnLst/>
            <a:rect l="l" t="t" r="r" b="b"/>
            <a:pathLst>
              <a:path w="9525">
                <a:moveTo>
                  <a:pt x="0" y="0"/>
                </a:moveTo>
                <a:lnTo>
                  <a:pt x="9144" y="0"/>
                </a:lnTo>
              </a:path>
            </a:pathLst>
          </a:custGeom>
          <a:ln w="32004">
            <a:solidFill>
              <a:srgbClr val="D8D8D8"/>
            </a:solidFill>
          </a:ln>
        </p:spPr>
        <p:txBody>
          <a:bodyPr wrap="square" lIns="0" tIns="0" rIns="0" bIns="0" rtlCol="0"/>
          <a:lstStyle/>
          <a:p>
            <a:endParaRPr/>
          </a:p>
        </p:txBody>
      </p:sp>
      <p:sp>
        <p:nvSpPr>
          <p:cNvPr id="1935" name="object 886">
            <a:extLst>
              <a:ext uri="{FF2B5EF4-FFF2-40B4-BE49-F238E27FC236}">
                <a16:creationId xmlns:a16="http://schemas.microsoft.com/office/drawing/2014/main" id="{9923E431-76DE-4545-8681-7B62D3436C21}"/>
              </a:ext>
            </a:extLst>
          </p:cNvPr>
          <p:cNvSpPr/>
          <p:nvPr/>
        </p:nvSpPr>
        <p:spPr>
          <a:xfrm>
            <a:off x="6236207" y="462991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36" name="object 887">
            <a:extLst>
              <a:ext uri="{FF2B5EF4-FFF2-40B4-BE49-F238E27FC236}">
                <a16:creationId xmlns:a16="http://schemas.microsoft.com/office/drawing/2014/main" id="{03CEA1EC-33F9-304A-8424-0AB338A52344}"/>
              </a:ext>
            </a:extLst>
          </p:cNvPr>
          <p:cNvSpPr/>
          <p:nvPr/>
        </p:nvSpPr>
        <p:spPr>
          <a:xfrm>
            <a:off x="6236207" y="468782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37" name="object 888">
            <a:extLst>
              <a:ext uri="{FF2B5EF4-FFF2-40B4-BE49-F238E27FC236}">
                <a16:creationId xmlns:a16="http://schemas.microsoft.com/office/drawing/2014/main" id="{D10C99DE-3D01-234D-946C-00CB10048956}"/>
              </a:ext>
            </a:extLst>
          </p:cNvPr>
          <p:cNvSpPr/>
          <p:nvPr/>
        </p:nvSpPr>
        <p:spPr>
          <a:xfrm>
            <a:off x="6236207" y="474726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38" name="object 889">
            <a:extLst>
              <a:ext uri="{FF2B5EF4-FFF2-40B4-BE49-F238E27FC236}">
                <a16:creationId xmlns:a16="http://schemas.microsoft.com/office/drawing/2014/main" id="{D0D5C521-8A9E-8B4B-974C-6BF2797EB940}"/>
              </a:ext>
            </a:extLst>
          </p:cNvPr>
          <p:cNvSpPr/>
          <p:nvPr/>
        </p:nvSpPr>
        <p:spPr>
          <a:xfrm>
            <a:off x="6236207" y="480517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39" name="object 890">
            <a:extLst>
              <a:ext uri="{FF2B5EF4-FFF2-40B4-BE49-F238E27FC236}">
                <a16:creationId xmlns:a16="http://schemas.microsoft.com/office/drawing/2014/main" id="{56BCF3A3-5E6F-E846-A321-220E30B450DE}"/>
              </a:ext>
            </a:extLst>
          </p:cNvPr>
          <p:cNvSpPr/>
          <p:nvPr/>
        </p:nvSpPr>
        <p:spPr>
          <a:xfrm>
            <a:off x="6236207" y="486308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40" name="object 891">
            <a:extLst>
              <a:ext uri="{FF2B5EF4-FFF2-40B4-BE49-F238E27FC236}">
                <a16:creationId xmlns:a16="http://schemas.microsoft.com/office/drawing/2014/main" id="{232D5466-D604-E849-83A2-F946303DDACA}"/>
              </a:ext>
            </a:extLst>
          </p:cNvPr>
          <p:cNvSpPr/>
          <p:nvPr/>
        </p:nvSpPr>
        <p:spPr>
          <a:xfrm>
            <a:off x="6236207" y="492252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41" name="object 892">
            <a:extLst>
              <a:ext uri="{FF2B5EF4-FFF2-40B4-BE49-F238E27FC236}">
                <a16:creationId xmlns:a16="http://schemas.microsoft.com/office/drawing/2014/main" id="{7F295BF0-DAFA-CE46-AE37-C8E944ECF081}"/>
              </a:ext>
            </a:extLst>
          </p:cNvPr>
          <p:cNvSpPr/>
          <p:nvPr/>
        </p:nvSpPr>
        <p:spPr>
          <a:xfrm>
            <a:off x="6236207" y="498043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42" name="object 893">
            <a:extLst>
              <a:ext uri="{FF2B5EF4-FFF2-40B4-BE49-F238E27FC236}">
                <a16:creationId xmlns:a16="http://schemas.microsoft.com/office/drawing/2014/main" id="{C4603116-B45F-C848-A85D-C45EC1A59C7B}"/>
              </a:ext>
            </a:extLst>
          </p:cNvPr>
          <p:cNvSpPr/>
          <p:nvPr/>
        </p:nvSpPr>
        <p:spPr>
          <a:xfrm>
            <a:off x="6236207" y="503834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43" name="object 894">
            <a:extLst>
              <a:ext uri="{FF2B5EF4-FFF2-40B4-BE49-F238E27FC236}">
                <a16:creationId xmlns:a16="http://schemas.microsoft.com/office/drawing/2014/main" id="{C1CB2793-BA3E-794E-BBCE-082A0FF3231D}"/>
              </a:ext>
            </a:extLst>
          </p:cNvPr>
          <p:cNvSpPr/>
          <p:nvPr/>
        </p:nvSpPr>
        <p:spPr>
          <a:xfrm>
            <a:off x="6236207" y="509778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44" name="object 895">
            <a:extLst>
              <a:ext uri="{FF2B5EF4-FFF2-40B4-BE49-F238E27FC236}">
                <a16:creationId xmlns:a16="http://schemas.microsoft.com/office/drawing/2014/main" id="{AAC5E481-25E7-6A45-A50D-4604E943090C}"/>
              </a:ext>
            </a:extLst>
          </p:cNvPr>
          <p:cNvSpPr/>
          <p:nvPr/>
        </p:nvSpPr>
        <p:spPr>
          <a:xfrm>
            <a:off x="6236207" y="515569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45" name="object 896">
            <a:extLst>
              <a:ext uri="{FF2B5EF4-FFF2-40B4-BE49-F238E27FC236}">
                <a16:creationId xmlns:a16="http://schemas.microsoft.com/office/drawing/2014/main" id="{03F9B937-03A2-7343-8978-3A33FA3C4E96}"/>
              </a:ext>
            </a:extLst>
          </p:cNvPr>
          <p:cNvSpPr/>
          <p:nvPr/>
        </p:nvSpPr>
        <p:spPr>
          <a:xfrm>
            <a:off x="6236207" y="5214366"/>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1946" name="object 897">
            <a:extLst>
              <a:ext uri="{FF2B5EF4-FFF2-40B4-BE49-F238E27FC236}">
                <a16:creationId xmlns:a16="http://schemas.microsoft.com/office/drawing/2014/main" id="{1ADCE52C-503F-3B41-A10B-5173C5026F71}"/>
              </a:ext>
            </a:extLst>
          </p:cNvPr>
          <p:cNvSpPr/>
          <p:nvPr/>
        </p:nvSpPr>
        <p:spPr>
          <a:xfrm>
            <a:off x="6236207" y="527304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47" name="object 898">
            <a:extLst>
              <a:ext uri="{FF2B5EF4-FFF2-40B4-BE49-F238E27FC236}">
                <a16:creationId xmlns:a16="http://schemas.microsoft.com/office/drawing/2014/main" id="{8C8B94EC-3A98-EF43-9664-7748DA06B571}"/>
              </a:ext>
            </a:extLst>
          </p:cNvPr>
          <p:cNvSpPr/>
          <p:nvPr/>
        </p:nvSpPr>
        <p:spPr>
          <a:xfrm>
            <a:off x="6236207" y="533095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48" name="object 899">
            <a:extLst>
              <a:ext uri="{FF2B5EF4-FFF2-40B4-BE49-F238E27FC236}">
                <a16:creationId xmlns:a16="http://schemas.microsoft.com/office/drawing/2014/main" id="{0696DC03-E7E1-F24C-B475-CA492A51FA7B}"/>
              </a:ext>
            </a:extLst>
          </p:cNvPr>
          <p:cNvSpPr/>
          <p:nvPr/>
        </p:nvSpPr>
        <p:spPr>
          <a:xfrm>
            <a:off x="6236207" y="539038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49" name="object 900">
            <a:extLst>
              <a:ext uri="{FF2B5EF4-FFF2-40B4-BE49-F238E27FC236}">
                <a16:creationId xmlns:a16="http://schemas.microsoft.com/office/drawing/2014/main" id="{675D5160-F02C-D04C-B160-E3EF0C9D5862}"/>
              </a:ext>
            </a:extLst>
          </p:cNvPr>
          <p:cNvSpPr/>
          <p:nvPr/>
        </p:nvSpPr>
        <p:spPr>
          <a:xfrm>
            <a:off x="6236207" y="544830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50" name="object 901">
            <a:extLst>
              <a:ext uri="{FF2B5EF4-FFF2-40B4-BE49-F238E27FC236}">
                <a16:creationId xmlns:a16="http://schemas.microsoft.com/office/drawing/2014/main" id="{C0B8C970-06BA-2848-8E7D-CC31194413FD}"/>
              </a:ext>
            </a:extLst>
          </p:cNvPr>
          <p:cNvSpPr/>
          <p:nvPr/>
        </p:nvSpPr>
        <p:spPr>
          <a:xfrm>
            <a:off x="6236207" y="550621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51" name="object 902">
            <a:extLst>
              <a:ext uri="{FF2B5EF4-FFF2-40B4-BE49-F238E27FC236}">
                <a16:creationId xmlns:a16="http://schemas.microsoft.com/office/drawing/2014/main" id="{9C6C3056-7484-BC42-9C1E-9516297194B1}"/>
              </a:ext>
            </a:extLst>
          </p:cNvPr>
          <p:cNvSpPr/>
          <p:nvPr/>
        </p:nvSpPr>
        <p:spPr>
          <a:xfrm>
            <a:off x="6236207" y="556564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52" name="object 903">
            <a:extLst>
              <a:ext uri="{FF2B5EF4-FFF2-40B4-BE49-F238E27FC236}">
                <a16:creationId xmlns:a16="http://schemas.microsoft.com/office/drawing/2014/main" id="{F78D39D3-4348-1345-B4C1-8878B106E006}"/>
              </a:ext>
            </a:extLst>
          </p:cNvPr>
          <p:cNvSpPr/>
          <p:nvPr/>
        </p:nvSpPr>
        <p:spPr>
          <a:xfrm>
            <a:off x="6236207" y="5623559"/>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53" name="object 904">
            <a:extLst>
              <a:ext uri="{FF2B5EF4-FFF2-40B4-BE49-F238E27FC236}">
                <a16:creationId xmlns:a16="http://schemas.microsoft.com/office/drawing/2014/main" id="{90E7E01A-DF37-754F-A802-83DBFFFB5086}"/>
              </a:ext>
            </a:extLst>
          </p:cNvPr>
          <p:cNvSpPr/>
          <p:nvPr/>
        </p:nvSpPr>
        <p:spPr>
          <a:xfrm>
            <a:off x="6236207" y="568147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54" name="object 905">
            <a:extLst>
              <a:ext uri="{FF2B5EF4-FFF2-40B4-BE49-F238E27FC236}">
                <a16:creationId xmlns:a16="http://schemas.microsoft.com/office/drawing/2014/main" id="{DD551B45-6918-0545-8E74-623C4DF3442A}"/>
              </a:ext>
            </a:extLst>
          </p:cNvPr>
          <p:cNvSpPr/>
          <p:nvPr/>
        </p:nvSpPr>
        <p:spPr>
          <a:xfrm>
            <a:off x="6236207" y="574090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55" name="object 906">
            <a:extLst>
              <a:ext uri="{FF2B5EF4-FFF2-40B4-BE49-F238E27FC236}">
                <a16:creationId xmlns:a16="http://schemas.microsoft.com/office/drawing/2014/main" id="{C1C4D4A3-9B71-F545-81AC-022E24953F3A}"/>
              </a:ext>
            </a:extLst>
          </p:cNvPr>
          <p:cNvSpPr/>
          <p:nvPr/>
        </p:nvSpPr>
        <p:spPr>
          <a:xfrm>
            <a:off x="6236207" y="579882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56" name="object 907">
            <a:extLst>
              <a:ext uri="{FF2B5EF4-FFF2-40B4-BE49-F238E27FC236}">
                <a16:creationId xmlns:a16="http://schemas.microsoft.com/office/drawing/2014/main" id="{3B90F33D-B9B8-1A4D-881E-40431710DB94}"/>
              </a:ext>
            </a:extLst>
          </p:cNvPr>
          <p:cNvSpPr/>
          <p:nvPr/>
        </p:nvSpPr>
        <p:spPr>
          <a:xfrm>
            <a:off x="6236207" y="58582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57" name="object 908">
            <a:extLst>
              <a:ext uri="{FF2B5EF4-FFF2-40B4-BE49-F238E27FC236}">
                <a16:creationId xmlns:a16="http://schemas.microsoft.com/office/drawing/2014/main" id="{D2204392-8EFC-7948-81FB-19513F869229}"/>
              </a:ext>
            </a:extLst>
          </p:cNvPr>
          <p:cNvSpPr/>
          <p:nvPr/>
        </p:nvSpPr>
        <p:spPr>
          <a:xfrm>
            <a:off x="6236207" y="591616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58" name="object 909">
            <a:extLst>
              <a:ext uri="{FF2B5EF4-FFF2-40B4-BE49-F238E27FC236}">
                <a16:creationId xmlns:a16="http://schemas.microsoft.com/office/drawing/2014/main" id="{729C5755-A229-5946-A296-FF3C831C40C6}"/>
              </a:ext>
            </a:extLst>
          </p:cNvPr>
          <p:cNvSpPr/>
          <p:nvPr/>
        </p:nvSpPr>
        <p:spPr>
          <a:xfrm>
            <a:off x="6236207" y="597408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59" name="object 910">
            <a:extLst>
              <a:ext uri="{FF2B5EF4-FFF2-40B4-BE49-F238E27FC236}">
                <a16:creationId xmlns:a16="http://schemas.microsoft.com/office/drawing/2014/main" id="{39C6E2B9-E66B-264F-904C-8603FD73885A}"/>
              </a:ext>
            </a:extLst>
          </p:cNvPr>
          <p:cNvSpPr/>
          <p:nvPr/>
        </p:nvSpPr>
        <p:spPr>
          <a:xfrm>
            <a:off x="6236207" y="60335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60" name="object 911">
            <a:extLst>
              <a:ext uri="{FF2B5EF4-FFF2-40B4-BE49-F238E27FC236}">
                <a16:creationId xmlns:a16="http://schemas.microsoft.com/office/drawing/2014/main" id="{A9D6D1CE-2ABD-7945-A701-7E107267B8F1}"/>
              </a:ext>
            </a:extLst>
          </p:cNvPr>
          <p:cNvSpPr/>
          <p:nvPr/>
        </p:nvSpPr>
        <p:spPr>
          <a:xfrm>
            <a:off x="6236207" y="609142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61" name="object 912">
            <a:extLst>
              <a:ext uri="{FF2B5EF4-FFF2-40B4-BE49-F238E27FC236}">
                <a16:creationId xmlns:a16="http://schemas.microsoft.com/office/drawing/2014/main" id="{F0116948-5FB4-B646-825C-26B9EAAD848C}"/>
              </a:ext>
            </a:extLst>
          </p:cNvPr>
          <p:cNvSpPr/>
          <p:nvPr/>
        </p:nvSpPr>
        <p:spPr>
          <a:xfrm>
            <a:off x="6236207" y="614934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62" name="object 913">
            <a:extLst>
              <a:ext uri="{FF2B5EF4-FFF2-40B4-BE49-F238E27FC236}">
                <a16:creationId xmlns:a16="http://schemas.microsoft.com/office/drawing/2014/main" id="{1799BB5A-5CD3-FE42-BC3F-86996541CD5A}"/>
              </a:ext>
            </a:extLst>
          </p:cNvPr>
          <p:cNvSpPr/>
          <p:nvPr/>
        </p:nvSpPr>
        <p:spPr>
          <a:xfrm>
            <a:off x="6236207" y="6208776"/>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63" name="object 914">
            <a:extLst>
              <a:ext uri="{FF2B5EF4-FFF2-40B4-BE49-F238E27FC236}">
                <a16:creationId xmlns:a16="http://schemas.microsoft.com/office/drawing/2014/main" id="{F16B6F90-D3AD-5842-8C81-8EBED01E0299}"/>
              </a:ext>
            </a:extLst>
          </p:cNvPr>
          <p:cNvSpPr/>
          <p:nvPr/>
        </p:nvSpPr>
        <p:spPr>
          <a:xfrm>
            <a:off x="6979919" y="316839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64" name="object 915">
            <a:extLst>
              <a:ext uri="{FF2B5EF4-FFF2-40B4-BE49-F238E27FC236}">
                <a16:creationId xmlns:a16="http://schemas.microsoft.com/office/drawing/2014/main" id="{0E453285-722A-EF4B-8150-83B7F0815611}"/>
              </a:ext>
            </a:extLst>
          </p:cNvPr>
          <p:cNvSpPr/>
          <p:nvPr/>
        </p:nvSpPr>
        <p:spPr>
          <a:xfrm>
            <a:off x="6979919" y="322630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65" name="object 916">
            <a:extLst>
              <a:ext uri="{FF2B5EF4-FFF2-40B4-BE49-F238E27FC236}">
                <a16:creationId xmlns:a16="http://schemas.microsoft.com/office/drawing/2014/main" id="{38639CD1-72EF-7E46-94B7-33322E2D19B4}"/>
              </a:ext>
            </a:extLst>
          </p:cNvPr>
          <p:cNvSpPr/>
          <p:nvPr/>
        </p:nvSpPr>
        <p:spPr>
          <a:xfrm>
            <a:off x="6979919" y="328422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66" name="object 917">
            <a:extLst>
              <a:ext uri="{FF2B5EF4-FFF2-40B4-BE49-F238E27FC236}">
                <a16:creationId xmlns:a16="http://schemas.microsoft.com/office/drawing/2014/main" id="{21369D7D-C90B-7541-8D38-5CC5D00E2E5E}"/>
              </a:ext>
            </a:extLst>
          </p:cNvPr>
          <p:cNvSpPr/>
          <p:nvPr/>
        </p:nvSpPr>
        <p:spPr>
          <a:xfrm>
            <a:off x="6979919" y="33436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67" name="object 918">
            <a:extLst>
              <a:ext uri="{FF2B5EF4-FFF2-40B4-BE49-F238E27FC236}">
                <a16:creationId xmlns:a16="http://schemas.microsoft.com/office/drawing/2014/main" id="{99C9651E-EFA4-744C-A3A5-12224E66D64A}"/>
              </a:ext>
            </a:extLst>
          </p:cNvPr>
          <p:cNvSpPr/>
          <p:nvPr/>
        </p:nvSpPr>
        <p:spPr>
          <a:xfrm>
            <a:off x="6979919" y="340156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68" name="object 919">
            <a:extLst>
              <a:ext uri="{FF2B5EF4-FFF2-40B4-BE49-F238E27FC236}">
                <a16:creationId xmlns:a16="http://schemas.microsoft.com/office/drawing/2014/main" id="{DA3DB2B7-F9A6-EB43-83E1-2CD0F89E8508}"/>
              </a:ext>
            </a:extLst>
          </p:cNvPr>
          <p:cNvSpPr/>
          <p:nvPr/>
        </p:nvSpPr>
        <p:spPr>
          <a:xfrm>
            <a:off x="6979919" y="3460241"/>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1969" name="object 920">
            <a:extLst>
              <a:ext uri="{FF2B5EF4-FFF2-40B4-BE49-F238E27FC236}">
                <a16:creationId xmlns:a16="http://schemas.microsoft.com/office/drawing/2014/main" id="{833CCC82-453F-224C-83DC-7EC180046C31}"/>
              </a:ext>
            </a:extLst>
          </p:cNvPr>
          <p:cNvSpPr/>
          <p:nvPr/>
        </p:nvSpPr>
        <p:spPr>
          <a:xfrm>
            <a:off x="6979919" y="35189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70" name="object 921">
            <a:extLst>
              <a:ext uri="{FF2B5EF4-FFF2-40B4-BE49-F238E27FC236}">
                <a16:creationId xmlns:a16="http://schemas.microsoft.com/office/drawing/2014/main" id="{0454DF4F-2434-6E4D-9D90-DAB5E44BE0A4}"/>
              </a:ext>
            </a:extLst>
          </p:cNvPr>
          <p:cNvSpPr/>
          <p:nvPr/>
        </p:nvSpPr>
        <p:spPr>
          <a:xfrm>
            <a:off x="6979919" y="357682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71" name="object 922">
            <a:extLst>
              <a:ext uri="{FF2B5EF4-FFF2-40B4-BE49-F238E27FC236}">
                <a16:creationId xmlns:a16="http://schemas.microsoft.com/office/drawing/2014/main" id="{72F7793A-D18A-7C4E-A638-6AD8195E68AD}"/>
              </a:ext>
            </a:extLst>
          </p:cNvPr>
          <p:cNvSpPr/>
          <p:nvPr/>
        </p:nvSpPr>
        <p:spPr>
          <a:xfrm>
            <a:off x="6979919" y="363626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72" name="object 923">
            <a:extLst>
              <a:ext uri="{FF2B5EF4-FFF2-40B4-BE49-F238E27FC236}">
                <a16:creationId xmlns:a16="http://schemas.microsoft.com/office/drawing/2014/main" id="{53ABFE1E-4F22-F14F-A012-9A44A95606C5}"/>
              </a:ext>
            </a:extLst>
          </p:cNvPr>
          <p:cNvSpPr/>
          <p:nvPr/>
        </p:nvSpPr>
        <p:spPr>
          <a:xfrm>
            <a:off x="6979919" y="369417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73" name="object 924">
            <a:extLst>
              <a:ext uri="{FF2B5EF4-FFF2-40B4-BE49-F238E27FC236}">
                <a16:creationId xmlns:a16="http://schemas.microsoft.com/office/drawing/2014/main" id="{DFC0052E-5CA6-7B46-8CDC-AC39087542C3}"/>
              </a:ext>
            </a:extLst>
          </p:cNvPr>
          <p:cNvSpPr/>
          <p:nvPr/>
        </p:nvSpPr>
        <p:spPr>
          <a:xfrm>
            <a:off x="6979919" y="375208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74" name="object 925">
            <a:extLst>
              <a:ext uri="{FF2B5EF4-FFF2-40B4-BE49-F238E27FC236}">
                <a16:creationId xmlns:a16="http://schemas.microsoft.com/office/drawing/2014/main" id="{BA95F919-5E5E-7247-A943-DEC64BE014A1}"/>
              </a:ext>
            </a:extLst>
          </p:cNvPr>
          <p:cNvSpPr/>
          <p:nvPr/>
        </p:nvSpPr>
        <p:spPr>
          <a:xfrm>
            <a:off x="6979919" y="381152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75" name="object 926">
            <a:extLst>
              <a:ext uri="{FF2B5EF4-FFF2-40B4-BE49-F238E27FC236}">
                <a16:creationId xmlns:a16="http://schemas.microsoft.com/office/drawing/2014/main" id="{FBC00C97-E8AF-DE43-B768-E288079F7767}"/>
              </a:ext>
            </a:extLst>
          </p:cNvPr>
          <p:cNvSpPr/>
          <p:nvPr/>
        </p:nvSpPr>
        <p:spPr>
          <a:xfrm>
            <a:off x="6979919" y="386943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76" name="object 927">
            <a:extLst>
              <a:ext uri="{FF2B5EF4-FFF2-40B4-BE49-F238E27FC236}">
                <a16:creationId xmlns:a16="http://schemas.microsoft.com/office/drawing/2014/main" id="{B93A7B50-E915-C644-924E-0E61660151C0}"/>
              </a:ext>
            </a:extLst>
          </p:cNvPr>
          <p:cNvSpPr/>
          <p:nvPr/>
        </p:nvSpPr>
        <p:spPr>
          <a:xfrm>
            <a:off x="6979919" y="3927347"/>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77" name="object 928">
            <a:extLst>
              <a:ext uri="{FF2B5EF4-FFF2-40B4-BE49-F238E27FC236}">
                <a16:creationId xmlns:a16="http://schemas.microsoft.com/office/drawing/2014/main" id="{6A11A214-5AA2-D94D-A98C-65FA345E8E49}"/>
              </a:ext>
            </a:extLst>
          </p:cNvPr>
          <p:cNvSpPr/>
          <p:nvPr/>
        </p:nvSpPr>
        <p:spPr>
          <a:xfrm>
            <a:off x="6979919" y="398678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78" name="object 929">
            <a:extLst>
              <a:ext uri="{FF2B5EF4-FFF2-40B4-BE49-F238E27FC236}">
                <a16:creationId xmlns:a16="http://schemas.microsoft.com/office/drawing/2014/main" id="{30DC771B-7A4F-D74D-801F-E70C3C1FB3E7}"/>
              </a:ext>
            </a:extLst>
          </p:cNvPr>
          <p:cNvSpPr/>
          <p:nvPr/>
        </p:nvSpPr>
        <p:spPr>
          <a:xfrm>
            <a:off x="6979919" y="4044696"/>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79" name="object 930">
            <a:extLst>
              <a:ext uri="{FF2B5EF4-FFF2-40B4-BE49-F238E27FC236}">
                <a16:creationId xmlns:a16="http://schemas.microsoft.com/office/drawing/2014/main" id="{5241AA0C-FF52-FD43-828E-545F5522590A}"/>
              </a:ext>
            </a:extLst>
          </p:cNvPr>
          <p:cNvSpPr/>
          <p:nvPr/>
        </p:nvSpPr>
        <p:spPr>
          <a:xfrm>
            <a:off x="6979919" y="410413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80" name="object 931">
            <a:extLst>
              <a:ext uri="{FF2B5EF4-FFF2-40B4-BE49-F238E27FC236}">
                <a16:creationId xmlns:a16="http://schemas.microsoft.com/office/drawing/2014/main" id="{B2576F82-AEA7-B148-9AFF-41B8E9323670}"/>
              </a:ext>
            </a:extLst>
          </p:cNvPr>
          <p:cNvSpPr/>
          <p:nvPr/>
        </p:nvSpPr>
        <p:spPr>
          <a:xfrm>
            <a:off x="6979919" y="416204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81" name="object 932">
            <a:extLst>
              <a:ext uri="{FF2B5EF4-FFF2-40B4-BE49-F238E27FC236}">
                <a16:creationId xmlns:a16="http://schemas.microsoft.com/office/drawing/2014/main" id="{D699BC64-11E0-9846-B7A6-532BAE50AE51}"/>
              </a:ext>
            </a:extLst>
          </p:cNvPr>
          <p:cNvSpPr/>
          <p:nvPr/>
        </p:nvSpPr>
        <p:spPr>
          <a:xfrm>
            <a:off x="6979919" y="42199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82" name="object 933">
            <a:extLst>
              <a:ext uri="{FF2B5EF4-FFF2-40B4-BE49-F238E27FC236}">
                <a16:creationId xmlns:a16="http://schemas.microsoft.com/office/drawing/2014/main" id="{0252165A-4166-774D-AE46-4E73C3BBF70C}"/>
              </a:ext>
            </a:extLst>
          </p:cNvPr>
          <p:cNvSpPr/>
          <p:nvPr/>
        </p:nvSpPr>
        <p:spPr>
          <a:xfrm>
            <a:off x="6979919" y="427939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83" name="object 934">
            <a:extLst>
              <a:ext uri="{FF2B5EF4-FFF2-40B4-BE49-F238E27FC236}">
                <a16:creationId xmlns:a16="http://schemas.microsoft.com/office/drawing/2014/main" id="{43E4CDE7-AE68-F247-B4C4-E0E1409F803F}"/>
              </a:ext>
            </a:extLst>
          </p:cNvPr>
          <p:cNvSpPr/>
          <p:nvPr/>
        </p:nvSpPr>
        <p:spPr>
          <a:xfrm>
            <a:off x="6979919" y="4337303"/>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84" name="object 935">
            <a:extLst>
              <a:ext uri="{FF2B5EF4-FFF2-40B4-BE49-F238E27FC236}">
                <a16:creationId xmlns:a16="http://schemas.microsoft.com/office/drawing/2014/main" id="{1A743C38-E110-5C4E-B46E-1FC59B6C6196}"/>
              </a:ext>
            </a:extLst>
          </p:cNvPr>
          <p:cNvSpPr/>
          <p:nvPr/>
        </p:nvSpPr>
        <p:spPr>
          <a:xfrm>
            <a:off x="6979919" y="43952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85" name="object 936">
            <a:extLst>
              <a:ext uri="{FF2B5EF4-FFF2-40B4-BE49-F238E27FC236}">
                <a16:creationId xmlns:a16="http://schemas.microsoft.com/office/drawing/2014/main" id="{E18280D4-8791-4147-A969-5E6002D8EE5C}"/>
              </a:ext>
            </a:extLst>
          </p:cNvPr>
          <p:cNvSpPr/>
          <p:nvPr/>
        </p:nvSpPr>
        <p:spPr>
          <a:xfrm>
            <a:off x="6979919" y="4454652"/>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86" name="object 937">
            <a:extLst>
              <a:ext uri="{FF2B5EF4-FFF2-40B4-BE49-F238E27FC236}">
                <a16:creationId xmlns:a16="http://schemas.microsoft.com/office/drawing/2014/main" id="{8B018467-87F5-0347-8E0A-6A15DDB1DA77}"/>
              </a:ext>
            </a:extLst>
          </p:cNvPr>
          <p:cNvSpPr/>
          <p:nvPr/>
        </p:nvSpPr>
        <p:spPr>
          <a:xfrm>
            <a:off x="6979919" y="451256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87" name="object 938">
            <a:extLst>
              <a:ext uri="{FF2B5EF4-FFF2-40B4-BE49-F238E27FC236}">
                <a16:creationId xmlns:a16="http://schemas.microsoft.com/office/drawing/2014/main" id="{864CE4C7-7E7F-F84F-9A6A-E36D0BDFA138}"/>
              </a:ext>
            </a:extLst>
          </p:cNvPr>
          <p:cNvSpPr/>
          <p:nvPr/>
        </p:nvSpPr>
        <p:spPr>
          <a:xfrm>
            <a:off x="6979919" y="4571238"/>
            <a:ext cx="9525" cy="0"/>
          </a:xfrm>
          <a:custGeom>
            <a:avLst/>
            <a:gdLst/>
            <a:ahLst/>
            <a:cxnLst/>
            <a:rect l="l" t="t" r="r" b="b"/>
            <a:pathLst>
              <a:path w="9525">
                <a:moveTo>
                  <a:pt x="0" y="0"/>
                </a:moveTo>
                <a:lnTo>
                  <a:pt x="9144" y="0"/>
                </a:lnTo>
              </a:path>
            </a:pathLst>
          </a:custGeom>
          <a:ln w="32004">
            <a:solidFill>
              <a:srgbClr val="D8D8D8"/>
            </a:solidFill>
          </a:ln>
        </p:spPr>
        <p:txBody>
          <a:bodyPr wrap="square" lIns="0" tIns="0" rIns="0" bIns="0" rtlCol="0"/>
          <a:lstStyle/>
          <a:p>
            <a:endParaRPr/>
          </a:p>
        </p:txBody>
      </p:sp>
      <p:sp>
        <p:nvSpPr>
          <p:cNvPr id="1988" name="object 939">
            <a:extLst>
              <a:ext uri="{FF2B5EF4-FFF2-40B4-BE49-F238E27FC236}">
                <a16:creationId xmlns:a16="http://schemas.microsoft.com/office/drawing/2014/main" id="{AC770F0C-9145-EC4F-8594-A040D8E36571}"/>
              </a:ext>
            </a:extLst>
          </p:cNvPr>
          <p:cNvSpPr/>
          <p:nvPr/>
        </p:nvSpPr>
        <p:spPr>
          <a:xfrm>
            <a:off x="6979919" y="462991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89" name="object 940">
            <a:extLst>
              <a:ext uri="{FF2B5EF4-FFF2-40B4-BE49-F238E27FC236}">
                <a16:creationId xmlns:a16="http://schemas.microsoft.com/office/drawing/2014/main" id="{DFDCC5ED-30EC-FF4D-8910-1000AE9ED335}"/>
              </a:ext>
            </a:extLst>
          </p:cNvPr>
          <p:cNvSpPr/>
          <p:nvPr/>
        </p:nvSpPr>
        <p:spPr>
          <a:xfrm>
            <a:off x="6979919" y="468782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90" name="object 941">
            <a:extLst>
              <a:ext uri="{FF2B5EF4-FFF2-40B4-BE49-F238E27FC236}">
                <a16:creationId xmlns:a16="http://schemas.microsoft.com/office/drawing/2014/main" id="{9FB602F5-1623-9A4B-89DC-8EBEFC77372A}"/>
              </a:ext>
            </a:extLst>
          </p:cNvPr>
          <p:cNvSpPr/>
          <p:nvPr/>
        </p:nvSpPr>
        <p:spPr>
          <a:xfrm>
            <a:off x="6979919" y="474726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91" name="object 942">
            <a:extLst>
              <a:ext uri="{FF2B5EF4-FFF2-40B4-BE49-F238E27FC236}">
                <a16:creationId xmlns:a16="http://schemas.microsoft.com/office/drawing/2014/main" id="{2B7772AB-2FBF-854C-AEFA-4CD2CE9D394D}"/>
              </a:ext>
            </a:extLst>
          </p:cNvPr>
          <p:cNvSpPr/>
          <p:nvPr/>
        </p:nvSpPr>
        <p:spPr>
          <a:xfrm>
            <a:off x="6979919" y="480517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92" name="object 943">
            <a:extLst>
              <a:ext uri="{FF2B5EF4-FFF2-40B4-BE49-F238E27FC236}">
                <a16:creationId xmlns:a16="http://schemas.microsoft.com/office/drawing/2014/main" id="{64EF928E-223A-E840-97C5-33A6D7ED4A72}"/>
              </a:ext>
            </a:extLst>
          </p:cNvPr>
          <p:cNvSpPr/>
          <p:nvPr/>
        </p:nvSpPr>
        <p:spPr>
          <a:xfrm>
            <a:off x="6979919" y="486308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93" name="object 944">
            <a:extLst>
              <a:ext uri="{FF2B5EF4-FFF2-40B4-BE49-F238E27FC236}">
                <a16:creationId xmlns:a16="http://schemas.microsoft.com/office/drawing/2014/main" id="{E9AB2781-39AB-2640-8837-8FF37F9465F8}"/>
              </a:ext>
            </a:extLst>
          </p:cNvPr>
          <p:cNvSpPr/>
          <p:nvPr/>
        </p:nvSpPr>
        <p:spPr>
          <a:xfrm>
            <a:off x="6979919" y="492252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94" name="object 945">
            <a:extLst>
              <a:ext uri="{FF2B5EF4-FFF2-40B4-BE49-F238E27FC236}">
                <a16:creationId xmlns:a16="http://schemas.microsoft.com/office/drawing/2014/main" id="{B620B8A4-1A3B-1748-84DC-5D2976D37343}"/>
              </a:ext>
            </a:extLst>
          </p:cNvPr>
          <p:cNvSpPr/>
          <p:nvPr/>
        </p:nvSpPr>
        <p:spPr>
          <a:xfrm>
            <a:off x="6979919" y="498043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95" name="object 946">
            <a:extLst>
              <a:ext uri="{FF2B5EF4-FFF2-40B4-BE49-F238E27FC236}">
                <a16:creationId xmlns:a16="http://schemas.microsoft.com/office/drawing/2014/main" id="{CAD64C71-92C4-2A43-99AA-F59F15C423BF}"/>
              </a:ext>
            </a:extLst>
          </p:cNvPr>
          <p:cNvSpPr/>
          <p:nvPr/>
        </p:nvSpPr>
        <p:spPr>
          <a:xfrm>
            <a:off x="6979919" y="503834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96" name="object 947">
            <a:extLst>
              <a:ext uri="{FF2B5EF4-FFF2-40B4-BE49-F238E27FC236}">
                <a16:creationId xmlns:a16="http://schemas.microsoft.com/office/drawing/2014/main" id="{E6815E96-687C-4A40-BC54-77E6420AEBE3}"/>
              </a:ext>
            </a:extLst>
          </p:cNvPr>
          <p:cNvSpPr/>
          <p:nvPr/>
        </p:nvSpPr>
        <p:spPr>
          <a:xfrm>
            <a:off x="6979919" y="509778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97" name="object 948">
            <a:extLst>
              <a:ext uri="{FF2B5EF4-FFF2-40B4-BE49-F238E27FC236}">
                <a16:creationId xmlns:a16="http://schemas.microsoft.com/office/drawing/2014/main" id="{ECAEC1B2-9AEF-A348-B281-6CEEF3476CDB}"/>
              </a:ext>
            </a:extLst>
          </p:cNvPr>
          <p:cNvSpPr/>
          <p:nvPr/>
        </p:nvSpPr>
        <p:spPr>
          <a:xfrm>
            <a:off x="6979919" y="515569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98" name="object 949">
            <a:extLst>
              <a:ext uri="{FF2B5EF4-FFF2-40B4-BE49-F238E27FC236}">
                <a16:creationId xmlns:a16="http://schemas.microsoft.com/office/drawing/2014/main" id="{7BCE49B4-A9F0-3B42-8D1D-E7A26E2CDC98}"/>
              </a:ext>
            </a:extLst>
          </p:cNvPr>
          <p:cNvSpPr/>
          <p:nvPr/>
        </p:nvSpPr>
        <p:spPr>
          <a:xfrm>
            <a:off x="6979919" y="5214366"/>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1999" name="object 950">
            <a:extLst>
              <a:ext uri="{FF2B5EF4-FFF2-40B4-BE49-F238E27FC236}">
                <a16:creationId xmlns:a16="http://schemas.microsoft.com/office/drawing/2014/main" id="{37FAA886-C305-8746-BCA5-698E807A2AD4}"/>
              </a:ext>
            </a:extLst>
          </p:cNvPr>
          <p:cNvSpPr/>
          <p:nvPr/>
        </p:nvSpPr>
        <p:spPr>
          <a:xfrm>
            <a:off x="6979919" y="527304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00" name="object 951">
            <a:extLst>
              <a:ext uri="{FF2B5EF4-FFF2-40B4-BE49-F238E27FC236}">
                <a16:creationId xmlns:a16="http://schemas.microsoft.com/office/drawing/2014/main" id="{6A422B8A-237E-2748-8746-6CCAD938D748}"/>
              </a:ext>
            </a:extLst>
          </p:cNvPr>
          <p:cNvSpPr/>
          <p:nvPr/>
        </p:nvSpPr>
        <p:spPr>
          <a:xfrm>
            <a:off x="6979919" y="533095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01" name="object 952">
            <a:extLst>
              <a:ext uri="{FF2B5EF4-FFF2-40B4-BE49-F238E27FC236}">
                <a16:creationId xmlns:a16="http://schemas.microsoft.com/office/drawing/2014/main" id="{361186F4-6CF3-0841-A4A2-90B3FA086F32}"/>
              </a:ext>
            </a:extLst>
          </p:cNvPr>
          <p:cNvSpPr/>
          <p:nvPr/>
        </p:nvSpPr>
        <p:spPr>
          <a:xfrm>
            <a:off x="6979919" y="539038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02" name="object 953">
            <a:extLst>
              <a:ext uri="{FF2B5EF4-FFF2-40B4-BE49-F238E27FC236}">
                <a16:creationId xmlns:a16="http://schemas.microsoft.com/office/drawing/2014/main" id="{F2DF5A3B-7ED3-C440-9F2F-36B67F57337D}"/>
              </a:ext>
            </a:extLst>
          </p:cNvPr>
          <p:cNvSpPr/>
          <p:nvPr/>
        </p:nvSpPr>
        <p:spPr>
          <a:xfrm>
            <a:off x="6979919" y="544830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03" name="object 954">
            <a:extLst>
              <a:ext uri="{FF2B5EF4-FFF2-40B4-BE49-F238E27FC236}">
                <a16:creationId xmlns:a16="http://schemas.microsoft.com/office/drawing/2014/main" id="{29F186A6-B55D-354D-9C6D-D4F342862605}"/>
              </a:ext>
            </a:extLst>
          </p:cNvPr>
          <p:cNvSpPr/>
          <p:nvPr/>
        </p:nvSpPr>
        <p:spPr>
          <a:xfrm>
            <a:off x="6979919" y="550621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04" name="object 955">
            <a:extLst>
              <a:ext uri="{FF2B5EF4-FFF2-40B4-BE49-F238E27FC236}">
                <a16:creationId xmlns:a16="http://schemas.microsoft.com/office/drawing/2014/main" id="{2972C0F4-1801-7940-9395-0501CD676F9D}"/>
              </a:ext>
            </a:extLst>
          </p:cNvPr>
          <p:cNvSpPr/>
          <p:nvPr/>
        </p:nvSpPr>
        <p:spPr>
          <a:xfrm>
            <a:off x="6979919" y="556564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05" name="object 956">
            <a:extLst>
              <a:ext uri="{FF2B5EF4-FFF2-40B4-BE49-F238E27FC236}">
                <a16:creationId xmlns:a16="http://schemas.microsoft.com/office/drawing/2014/main" id="{F345CF93-107A-E34B-9897-6428D40A4776}"/>
              </a:ext>
            </a:extLst>
          </p:cNvPr>
          <p:cNvSpPr/>
          <p:nvPr/>
        </p:nvSpPr>
        <p:spPr>
          <a:xfrm>
            <a:off x="6979919" y="5623559"/>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06" name="object 957">
            <a:extLst>
              <a:ext uri="{FF2B5EF4-FFF2-40B4-BE49-F238E27FC236}">
                <a16:creationId xmlns:a16="http://schemas.microsoft.com/office/drawing/2014/main" id="{635E7AD1-2BC4-3B44-B1EA-AAE7B8A2C372}"/>
              </a:ext>
            </a:extLst>
          </p:cNvPr>
          <p:cNvSpPr/>
          <p:nvPr/>
        </p:nvSpPr>
        <p:spPr>
          <a:xfrm>
            <a:off x="6979919" y="568147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07" name="object 958">
            <a:extLst>
              <a:ext uri="{FF2B5EF4-FFF2-40B4-BE49-F238E27FC236}">
                <a16:creationId xmlns:a16="http://schemas.microsoft.com/office/drawing/2014/main" id="{8C37B3EA-FFD4-A542-A8FE-A5FFC8F273FA}"/>
              </a:ext>
            </a:extLst>
          </p:cNvPr>
          <p:cNvSpPr/>
          <p:nvPr/>
        </p:nvSpPr>
        <p:spPr>
          <a:xfrm>
            <a:off x="6979919" y="574090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08" name="object 959">
            <a:extLst>
              <a:ext uri="{FF2B5EF4-FFF2-40B4-BE49-F238E27FC236}">
                <a16:creationId xmlns:a16="http://schemas.microsoft.com/office/drawing/2014/main" id="{152529BB-60F4-A948-ADD7-E227690B5EF3}"/>
              </a:ext>
            </a:extLst>
          </p:cNvPr>
          <p:cNvSpPr/>
          <p:nvPr/>
        </p:nvSpPr>
        <p:spPr>
          <a:xfrm>
            <a:off x="6979919" y="579882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09" name="object 960">
            <a:extLst>
              <a:ext uri="{FF2B5EF4-FFF2-40B4-BE49-F238E27FC236}">
                <a16:creationId xmlns:a16="http://schemas.microsoft.com/office/drawing/2014/main" id="{09A90C57-75DF-8A4C-9765-F425D32AB9DC}"/>
              </a:ext>
            </a:extLst>
          </p:cNvPr>
          <p:cNvSpPr/>
          <p:nvPr/>
        </p:nvSpPr>
        <p:spPr>
          <a:xfrm>
            <a:off x="6979919" y="58582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10" name="object 961">
            <a:extLst>
              <a:ext uri="{FF2B5EF4-FFF2-40B4-BE49-F238E27FC236}">
                <a16:creationId xmlns:a16="http://schemas.microsoft.com/office/drawing/2014/main" id="{43CE88D1-C0E7-6D48-B744-6F630EE3A3D7}"/>
              </a:ext>
            </a:extLst>
          </p:cNvPr>
          <p:cNvSpPr/>
          <p:nvPr/>
        </p:nvSpPr>
        <p:spPr>
          <a:xfrm>
            <a:off x="6979919" y="591616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11" name="object 962">
            <a:extLst>
              <a:ext uri="{FF2B5EF4-FFF2-40B4-BE49-F238E27FC236}">
                <a16:creationId xmlns:a16="http://schemas.microsoft.com/office/drawing/2014/main" id="{28FB852B-C90F-664E-8F09-3FB59A980DEB}"/>
              </a:ext>
            </a:extLst>
          </p:cNvPr>
          <p:cNvSpPr/>
          <p:nvPr/>
        </p:nvSpPr>
        <p:spPr>
          <a:xfrm>
            <a:off x="6979919" y="597408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12" name="object 963">
            <a:extLst>
              <a:ext uri="{FF2B5EF4-FFF2-40B4-BE49-F238E27FC236}">
                <a16:creationId xmlns:a16="http://schemas.microsoft.com/office/drawing/2014/main" id="{7FDD6D2C-BBD0-2448-8C8C-F37B2FE86A46}"/>
              </a:ext>
            </a:extLst>
          </p:cNvPr>
          <p:cNvSpPr/>
          <p:nvPr/>
        </p:nvSpPr>
        <p:spPr>
          <a:xfrm>
            <a:off x="6979919" y="60335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13" name="object 964">
            <a:extLst>
              <a:ext uri="{FF2B5EF4-FFF2-40B4-BE49-F238E27FC236}">
                <a16:creationId xmlns:a16="http://schemas.microsoft.com/office/drawing/2014/main" id="{CEA74B4D-80D2-AC48-99E0-C21C38208A93}"/>
              </a:ext>
            </a:extLst>
          </p:cNvPr>
          <p:cNvSpPr/>
          <p:nvPr/>
        </p:nvSpPr>
        <p:spPr>
          <a:xfrm>
            <a:off x="6979919" y="609142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14" name="object 965">
            <a:extLst>
              <a:ext uri="{FF2B5EF4-FFF2-40B4-BE49-F238E27FC236}">
                <a16:creationId xmlns:a16="http://schemas.microsoft.com/office/drawing/2014/main" id="{DD8A93B1-DAF3-0B47-9B2D-10E204516ABD}"/>
              </a:ext>
            </a:extLst>
          </p:cNvPr>
          <p:cNvSpPr/>
          <p:nvPr/>
        </p:nvSpPr>
        <p:spPr>
          <a:xfrm>
            <a:off x="6979919" y="614934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15" name="object 966">
            <a:extLst>
              <a:ext uri="{FF2B5EF4-FFF2-40B4-BE49-F238E27FC236}">
                <a16:creationId xmlns:a16="http://schemas.microsoft.com/office/drawing/2014/main" id="{C37A7737-023A-7F4B-AE93-2878C4FE1022}"/>
              </a:ext>
            </a:extLst>
          </p:cNvPr>
          <p:cNvSpPr/>
          <p:nvPr/>
        </p:nvSpPr>
        <p:spPr>
          <a:xfrm>
            <a:off x="6979919" y="6208776"/>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16" name="object 967">
            <a:extLst>
              <a:ext uri="{FF2B5EF4-FFF2-40B4-BE49-F238E27FC236}">
                <a16:creationId xmlns:a16="http://schemas.microsoft.com/office/drawing/2014/main" id="{DB84C240-ED1A-0E45-9A7A-A4AE1DBCF6A3}"/>
              </a:ext>
            </a:extLst>
          </p:cNvPr>
          <p:cNvSpPr/>
          <p:nvPr/>
        </p:nvSpPr>
        <p:spPr>
          <a:xfrm>
            <a:off x="7722107" y="316839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17" name="object 968">
            <a:extLst>
              <a:ext uri="{FF2B5EF4-FFF2-40B4-BE49-F238E27FC236}">
                <a16:creationId xmlns:a16="http://schemas.microsoft.com/office/drawing/2014/main" id="{3320A28A-9DD4-DE4C-BD1F-95280E8D9F19}"/>
              </a:ext>
            </a:extLst>
          </p:cNvPr>
          <p:cNvSpPr/>
          <p:nvPr/>
        </p:nvSpPr>
        <p:spPr>
          <a:xfrm>
            <a:off x="7722107" y="322630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18" name="object 969">
            <a:extLst>
              <a:ext uri="{FF2B5EF4-FFF2-40B4-BE49-F238E27FC236}">
                <a16:creationId xmlns:a16="http://schemas.microsoft.com/office/drawing/2014/main" id="{8AA2A0E5-B1CC-4142-A76B-ED983E8F72EB}"/>
              </a:ext>
            </a:extLst>
          </p:cNvPr>
          <p:cNvSpPr/>
          <p:nvPr/>
        </p:nvSpPr>
        <p:spPr>
          <a:xfrm>
            <a:off x="7722107" y="328422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19" name="object 970">
            <a:extLst>
              <a:ext uri="{FF2B5EF4-FFF2-40B4-BE49-F238E27FC236}">
                <a16:creationId xmlns:a16="http://schemas.microsoft.com/office/drawing/2014/main" id="{BDA19FC8-54BC-4B4E-932C-B89C541E3C1F}"/>
              </a:ext>
            </a:extLst>
          </p:cNvPr>
          <p:cNvSpPr/>
          <p:nvPr/>
        </p:nvSpPr>
        <p:spPr>
          <a:xfrm>
            <a:off x="7722107" y="33436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20" name="object 971">
            <a:extLst>
              <a:ext uri="{FF2B5EF4-FFF2-40B4-BE49-F238E27FC236}">
                <a16:creationId xmlns:a16="http://schemas.microsoft.com/office/drawing/2014/main" id="{2F222B1C-E504-654C-BB3F-3BA8CB2FAA72}"/>
              </a:ext>
            </a:extLst>
          </p:cNvPr>
          <p:cNvSpPr/>
          <p:nvPr/>
        </p:nvSpPr>
        <p:spPr>
          <a:xfrm>
            <a:off x="7722107" y="340156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21" name="object 972">
            <a:extLst>
              <a:ext uri="{FF2B5EF4-FFF2-40B4-BE49-F238E27FC236}">
                <a16:creationId xmlns:a16="http://schemas.microsoft.com/office/drawing/2014/main" id="{FE9C5772-2648-8B4A-8BAE-A37457AB42B6}"/>
              </a:ext>
            </a:extLst>
          </p:cNvPr>
          <p:cNvSpPr/>
          <p:nvPr/>
        </p:nvSpPr>
        <p:spPr>
          <a:xfrm>
            <a:off x="7722107" y="3460241"/>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2022" name="object 973">
            <a:extLst>
              <a:ext uri="{FF2B5EF4-FFF2-40B4-BE49-F238E27FC236}">
                <a16:creationId xmlns:a16="http://schemas.microsoft.com/office/drawing/2014/main" id="{A7466D29-885B-6E4F-8B6D-6AA5EF14A63C}"/>
              </a:ext>
            </a:extLst>
          </p:cNvPr>
          <p:cNvSpPr/>
          <p:nvPr/>
        </p:nvSpPr>
        <p:spPr>
          <a:xfrm>
            <a:off x="7722107" y="35189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23" name="object 974">
            <a:extLst>
              <a:ext uri="{FF2B5EF4-FFF2-40B4-BE49-F238E27FC236}">
                <a16:creationId xmlns:a16="http://schemas.microsoft.com/office/drawing/2014/main" id="{0131ABED-4589-2E4D-B364-DC54F5154E9F}"/>
              </a:ext>
            </a:extLst>
          </p:cNvPr>
          <p:cNvSpPr/>
          <p:nvPr/>
        </p:nvSpPr>
        <p:spPr>
          <a:xfrm>
            <a:off x="7722107" y="357682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24" name="object 975">
            <a:extLst>
              <a:ext uri="{FF2B5EF4-FFF2-40B4-BE49-F238E27FC236}">
                <a16:creationId xmlns:a16="http://schemas.microsoft.com/office/drawing/2014/main" id="{6CCEAA8B-12BB-9C4A-BB85-AEC2AF870F1B}"/>
              </a:ext>
            </a:extLst>
          </p:cNvPr>
          <p:cNvSpPr/>
          <p:nvPr/>
        </p:nvSpPr>
        <p:spPr>
          <a:xfrm>
            <a:off x="7722107" y="363626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25" name="object 976">
            <a:extLst>
              <a:ext uri="{FF2B5EF4-FFF2-40B4-BE49-F238E27FC236}">
                <a16:creationId xmlns:a16="http://schemas.microsoft.com/office/drawing/2014/main" id="{68E552DF-A29C-174C-A9B0-E8D4543523C7}"/>
              </a:ext>
            </a:extLst>
          </p:cNvPr>
          <p:cNvSpPr/>
          <p:nvPr/>
        </p:nvSpPr>
        <p:spPr>
          <a:xfrm>
            <a:off x="7722107" y="369417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26" name="object 977">
            <a:extLst>
              <a:ext uri="{FF2B5EF4-FFF2-40B4-BE49-F238E27FC236}">
                <a16:creationId xmlns:a16="http://schemas.microsoft.com/office/drawing/2014/main" id="{20837F6C-6EEB-5C44-829E-02E7F4EA72B8}"/>
              </a:ext>
            </a:extLst>
          </p:cNvPr>
          <p:cNvSpPr/>
          <p:nvPr/>
        </p:nvSpPr>
        <p:spPr>
          <a:xfrm>
            <a:off x="7722107" y="375208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27" name="object 978">
            <a:extLst>
              <a:ext uri="{FF2B5EF4-FFF2-40B4-BE49-F238E27FC236}">
                <a16:creationId xmlns:a16="http://schemas.microsoft.com/office/drawing/2014/main" id="{30E558E0-AC84-C848-9755-A8C62241D5F7}"/>
              </a:ext>
            </a:extLst>
          </p:cNvPr>
          <p:cNvSpPr/>
          <p:nvPr/>
        </p:nvSpPr>
        <p:spPr>
          <a:xfrm>
            <a:off x="7722107" y="381152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28" name="object 979">
            <a:extLst>
              <a:ext uri="{FF2B5EF4-FFF2-40B4-BE49-F238E27FC236}">
                <a16:creationId xmlns:a16="http://schemas.microsoft.com/office/drawing/2014/main" id="{44BEF9C7-6F1C-CB4C-81BF-2DCFD4734297}"/>
              </a:ext>
            </a:extLst>
          </p:cNvPr>
          <p:cNvSpPr/>
          <p:nvPr/>
        </p:nvSpPr>
        <p:spPr>
          <a:xfrm>
            <a:off x="7722107" y="386943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29" name="object 980">
            <a:extLst>
              <a:ext uri="{FF2B5EF4-FFF2-40B4-BE49-F238E27FC236}">
                <a16:creationId xmlns:a16="http://schemas.microsoft.com/office/drawing/2014/main" id="{5F7F06B8-FA6A-4549-AF3C-B7792512CB3C}"/>
              </a:ext>
            </a:extLst>
          </p:cNvPr>
          <p:cNvSpPr/>
          <p:nvPr/>
        </p:nvSpPr>
        <p:spPr>
          <a:xfrm>
            <a:off x="7722107" y="3927347"/>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30" name="object 981">
            <a:extLst>
              <a:ext uri="{FF2B5EF4-FFF2-40B4-BE49-F238E27FC236}">
                <a16:creationId xmlns:a16="http://schemas.microsoft.com/office/drawing/2014/main" id="{5C57FF81-CE43-FE4E-96A5-700B36583B3D}"/>
              </a:ext>
            </a:extLst>
          </p:cNvPr>
          <p:cNvSpPr/>
          <p:nvPr/>
        </p:nvSpPr>
        <p:spPr>
          <a:xfrm>
            <a:off x="7722107" y="398678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31" name="object 982">
            <a:extLst>
              <a:ext uri="{FF2B5EF4-FFF2-40B4-BE49-F238E27FC236}">
                <a16:creationId xmlns:a16="http://schemas.microsoft.com/office/drawing/2014/main" id="{060A25D4-AA66-C349-86A1-50148B425C1D}"/>
              </a:ext>
            </a:extLst>
          </p:cNvPr>
          <p:cNvSpPr/>
          <p:nvPr/>
        </p:nvSpPr>
        <p:spPr>
          <a:xfrm>
            <a:off x="7722107" y="4044696"/>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32" name="object 983">
            <a:extLst>
              <a:ext uri="{FF2B5EF4-FFF2-40B4-BE49-F238E27FC236}">
                <a16:creationId xmlns:a16="http://schemas.microsoft.com/office/drawing/2014/main" id="{079FFD1F-F5E0-364E-94A4-193F143B1FDB}"/>
              </a:ext>
            </a:extLst>
          </p:cNvPr>
          <p:cNvSpPr/>
          <p:nvPr/>
        </p:nvSpPr>
        <p:spPr>
          <a:xfrm>
            <a:off x="7722107" y="410413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33" name="object 984">
            <a:extLst>
              <a:ext uri="{FF2B5EF4-FFF2-40B4-BE49-F238E27FC236}">
                <a16:creationId xmlns:a16="http://schemas.microsoft.com/office/drawing/2014/main" id="{44492E0F-250D-BE4B-881C-EB682D624DE7}"/>
              </a:ext>
            </a:extLst>
          </p:cNvPr>
          <p:cNvSpPr/>
          <p:nvPr/>
        </p:nvSpPr>
        <p:spPr>
          <a:xfrm>
            <a:off x="7722107" y="4145280"/>
            <a:ext cx="9525" cy="33655"/>
          </a:xfrm>
          <a:custGeom>
            <a:avLst/>
            <a:gdLst/>
            <a:ahLst/>
            <a:cxnLst/>
            <a:rect l="l" t="t" r="r" b="b"/>
            <a:pathLst>
              <a:path w="9525" h="33654">
                <a:moveTo>
                  <a:pt x="0" y="33527"/>
                </a:moveTo>
                <a:lnTo>
                  <a:pt x="9144" y="33527"/>
                </a:lnTo>
                <a:lnTo>
                  <a:pt x="9144" y="0"/>
                </a:lnTo>
                <a:lnTo>
                  <a:pt x="0" y="0"/>
                </a:lnTo>
                <a:lnTo>
                  <a:pt x="0" y="33527"/>
                </a:lnTo>
                <a:close/>
              </a:path>
            </a:pathLst>
          </a:custGeom>
          <a:solidFill>
            <a:srgbClr val="D8D8D8"/>
          </a:solidFill>
        </p:spPr>
        <p:txBody>
          <a:bodyPr wrap="square" lIns="0" tIns="0" rIns="0" bIns="0" rtlCol="0"/>
          <a:lstStyle/>
          <a:p>
            <a:endParaRPr/>
          </a:p>
        </p:txBody>
      </p:sp>
      <p:sp>
        <p:nvSpPr>
          <p:cNvPr id="2034" name="object 985">
            <a:extLst>
              <a:ext uri="{FF2B5EF4-FFF2-40B4-BE49-F238E27FC236}">
                <a16:creationId xmlns:a16="http://schemas.microsoft.com/office/drawing/2014/main" id="{C9261ED0-8F44-5445-A2FB-1D8C1386A2E0}"/>
              </a:ext>
            </a:extLst>
          </p:cNvPr>
          <p:cNvSpPr/>
          <p:nvPr/>
        </p:nvSpPr>
        <p:spPr>
          <a:xfrm>
            <a:off x="7722107" y="42199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35" name="object 986">
            <a:extLst>
              <a:ext uri="{FF2B5EF4-FFF2-40B4-BE49-F238E27FC236}">
                <a16:creationId xmlns:a16="http://schemas.microsoft.com/office/drawing/2014/main" id="{45663B91-5CFE-5C45-8C42-B0191A7E75A4}"/>
              </a:ext>
            </a:extLst>
          </p:cNvPr>
          <p:cNvSpPr/>
          <p:nvPr/>
        </p:nvSpPr>
        <p:spPr>
          <a:xfrm>
            <a:off x="7722107" y="427939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36" name="object 987">
            <a:extLst>
              <a:ext uri="{FF2B5EF4-FFF2-40B4-BE49-F238E27FC236}">
                <a16:creationId xmlns:a16="http://schemas.microsoft.com/office/drawing/2014/main" id="{A6E7C950-E05B-E946-B4C2-D5ABB3A60D09}"/>
              </a:ext>
            </a:extLst>
          </p:cNvPr>
          <p:cNvSpPr/>
          <p:nvPr/>
        </p:nvSpPr>
        <p:spPr>
          <a:xfrm>
            <a:off x="7722107" y="4337303"/>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37" name="object 988">
            <a:extLst>
              <a:ext uri="{FF2B5EF4-FFF2-40B4-BE49-F238E27FC236}">
                <a16:creationId xmlns:a16="http://schemas.microsoft.com/office/drawing/2014/main" id="{1314E67B-8462-DA4D-8845-CD8F2AD269EB}"/>
              </a:ext>
            </a:extLst>
          </p:cNvPr>
          <p:cNvSpPr/>
          <p:nvPr/>
        </p:nvSpPr>
        <p:spPr>
          <a:xfrm>
            <a:off x="7722107" y="43952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38" name="object 989">
            <a:extLst>
              <a:ext uri="{FF2B5EF4-FFF2-40B4-BE49-F238E27FC236}">
                <a16:creationId xmlns:a16="http://schemas.microsoft.com/office/drawing/2014/main" id="{DBC9A259-4491-0F49-8108-D40E4F60C9F4}"/>
              </a:ext>
            </a:extLst>
          </p:cNvPr>
          <p:cNvSpPr/>
          <p:nvPr/>
        </p:nvSpPr>
        <p:spPr>
          <a:xfrm>
            <a:off x="7722107" y="4454652"/>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39" name="object 990">
            <a:extLst>
              <a:ext uri="{FF2B5EF4-FFF2-40B4-BE49-F238E27FC236}">
                <a16:creationId xmlns:a16="http://schemas.microsoft.com/office/drawing/2014/main" id="{F9DA46FB-1034-6F4A-8513-E8C5729590F2}"/>
              </a:ext>
            </a:extLst>
          </p:cNvPr>
          <p:cNvSpPr/>
          <p:nvPr/>
        </p:nvSpPr>
        <p:spPr>
          <a:xfrm>
            <a:off x="7722107" y="451256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40" name="object 991">
            <a:extLst>
              <a:ext uri="{FF2B5EF4-FFF2-40B4-BE49-F238E27FC236}">
                <a16:creationId xmlns:a16="http://schemas.microsoft.com/office/drawing/2014/main" id="{44782BBA-7BBF-FE40-9CAF-897EAD8809D9}"/>
              </a:ext>
            </a:extLst>
          </p:cNvPr>
          <p:cNvSpPr/>
          <p:nvPr/>
        </p:nvSpPr>
        <p:spPr>
          <a:xfrm>
            <a:off x="7722107" y="4571238"/>
            <a:ext cx="9525" cy="0"/>
          </a:xfrm>
          <a:custGeom>
            <a:avLst/>
            <a:gdLst/>
            <a:ahLst/>
            <a:cxnLst/>
            <a:rect l="l" t="t" r="r" b="b"/>
            <a:pathLst>
              <a:path w="9525">
                <a:moveTo>
                  <a:pt x="0" y="0"/>
                </a:moveTo>
                <a:lnTo>
                  <a:pt x="9144" y="0"/>
                </a:lnTo>
              </a:path>
            </a:pathLst>
          </a:custGeom>
          <a:ln w="32004">
            <a:solidFill>
              <a:srgbClr val="D8D8D8"/>
            </a:solidFill>
          </a:ln>
        </p:spPr>
        <p:txBody>
          <a:bodyPr wrap="square" lIns="0" tIns="0" rIns="0" bIns="0" rtlCol="0"/>
          <a:lstStyle/>
          <a:p>
            <a:endParaRPr/>
          </a:p>
        </p:txBody>
      </p:sp>
      <p:sp>
        <p:nvSpPr>
          <p:cNvPr id="2041" name="object 992">
            <a:extLst>
              <a:ext uri="{FF2B5EF4-FFF2-40B4-BE49-F238E27FC236}">
                <a16:creationId xmlns:a16="http://schemas.microsoft.com/office/drawing/2014/main" id="{CD5F426C-317D-7045-85E2-062FCDAB99CD}"/>
              </a:ext>
            </a:extLst>
          </p:cNvPr>
          <p:cNvSpPr/>
          <p:nvPr/>
        </p:nvSpPr>
        <p:spPr>
          <a:xfrm>
            <a:off x="7722107" y="462991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42" name="object 993">
            <a:extLst>
              <a:ext uri="{FF2B5EF4-FFF2-40B4-BE49-F238E27FC236}">
                <a16:creationId xmlns:a16="http://schemas.microsoft.com/office/drawing/2014/main" id="{211370E3-5125-BC4F-89EE-AFF364C52EED}"/>
              </a:ext>
            </a:extLst>
          </p:cNvPr>
          <p:cNvSpPr/>
          <p:nvPr/>
        </p:nvSpPr>
        <p:spPr>
          <a:xfrm>
            <a:off x="7722107" y="468782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43" name="object 994">
            <a:extLst>
              <a:ext uri="{FF2B5EF4-FFF2-40B4-BE49-F238E27FC236}">
                <a16:creationId xmlns:a16="http://schemas.microsoft.com/office/drawing/2014/main" id="{FBB0441A-2C8F-D946-B8BE-BCD3B647E7AE}"/>
              </a:ext>
            </a:extLst>
          </p:cNvPr>
          <p:cNvSpPr/>
          <p:nvPr/>
        </p:nvSpPr>
        <p:spPr>
          <a:xfrm>
            <a:off x="7722107" y="474726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44" name="object 995">
            <a:extLst>
              <a:ext uri="{FF2B5EF4-FFF2-40B4-BE49-F238E27FC236}">
                <a16:creationId xmlns:a16="http://schemas.microsoft.com/office/drawing/2014/main" id="{DA339841-1172-5346-BB2C-FF15D1E3FEB8}"/>
              </a:ext>
            </a:extLst>
          </p:cNvPr>
          <p:cNvSpPr/>
          <p:nvPr/>
        </p:nvSpPr>
        <p:spPr>
          <a:xfrm>
            <a:off x="7722107" y="480517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45" name="object 996">
            <a:extLst>
              <a:ext uri="{FF2B5EF4-FFF2-40B4-BE49-F238E27FC236}">
                <a16:creationId xmlns:a16="http://schemas.microsoft.com/office/drawing/2014/main" id="{02C17543-B1C7-8D4C-AEE3-965828D5E7E4}"/>
              </a:ext>
            </a:extLst>
          </p:cNvPr>
          <p:cNvSpPr/>
          <p:nvPr/>
        </p:nvSpPr>
        <p:spPr>
          <a:xfrm>
            <a:off x="7722107" y="486308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46" name="object 997">
            <a:extLst>
              <a:ext uri="{FF2B5EF4-FFF2-40B4-BE49-F238E27FC236}">
                <a16:creationId xmlns:a16="http://schemas.microsoft.com/office/drawing/2014/main" id="{9D23AE28-2613-E14C-820E-8C375B51508C}"/>
              </a:ext>
            </a:extLst>
          </p:cNvPr>
          <p:cNvSpPr/>
          <p:nvPr/>
        </p:nvSpPr>
        <p:spPr>
          <a:xfrm>
            <a:off x="7722107" y="492252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47" name="object 998">
            <a:extLst>
              <a:ext uri="{FF2B5EF4-FFF2-40B4-BE49-F238E27FC236}">
                <a16:creationId xmlns:a16="http://schemas.microsoft.com/office/drawing/2014/main" id="{6968D757-03AC-B042-B810-49EDCE3FA8DE}"/>
              </a:ext>
            </a:extLst>
          </p:cNvPr>
          <p:cNvSpPr/>
          <p:nvPr/>
        </p:nvSpPr>
        <p:spPr>
          <a:xfrm>
            <a:off x="7722107" y="498043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48" name="object 999">
            <a:extLst>
              <a:ext uri="{FF2B5EF4-FFF2-40B4-BE49-F238E27FC236}">
                <a16:creationId xmlns:a16="http://schemas.microsoft.com/office/drawing/2014/main" id="{C155887E-CE0C-7B4B-839D-61CA986DB82F}"/>
              </a:ext>
            </a:extLst>
          </p:cNvPr>
          <p:cNvSpPr/>
          <p:nvPr/>
        </p:nvSpPr>
        <p:spPr>
          <a:xfrm>
            <a:off x="7722107" y="503834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49" name="object 1000">
            <a:extLst>
              <a:ext uri="{FF2B5EF4-FFF2-40B4-BE49-F238E27FC236}">
                <a16:creationId xmlns:a16="http://schemas.microsoft.com/office/drawing/2014/main" id="{3886C28D-9A01-9147-8589-A6DFF5A56DAD}"/>
              </a:ext>
            </a:extLst>
          </p:cNvPr>
          <p:cNvSpPr/>
          <p:nvPr/>
        </p:nvSpPr>
        <p:spPr>
          <a:xfrm>
            <a:off x="7722107" y="509778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50" name="object 1001">
            <a:extLst>
              <a:ext uri="{FF2B5EF4-FFF2-40B4-BE49-F238E27FC236}">
                <a16:creationId xmlns:a16="http://schemas.microsoft.com/office/drawing/2014/main" id="{6C3191D1-445A-EB49-94EB-5B0CDDFF6B6B}"/>
              </a:ext>
            </a:extLst>
          </p:cNvPr>
          <p:cNvSpPr/>
          <p:nvPr/>
        </p:nvSpPr>
        <p:spPr>
          <a:xfrm>
            <a:off x="7722107" y="515569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51" name="object 1002">
            <a:extLst>
              <a:ext uri="{FF2B5EF4-FFF2-40B4-BE49-F238E27FC236}">
                <a16:creationId xmlns:a16="http://schemas.microsoft.com/office/drawing/2014/main" id="{6E4CCC1C-1D7C-DD4E-8C82-61B60B6B1543}"/>
              </a:ext>
            </a:extLst>
          </p:cNvPr>
          <p:cNvSpPr/>
          <p:nvPr/>
        </p:nvSpPr>
        <p:spPr>
          <a:xfrm>
            <a:off x="7722107" y="5214366"/>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2052" name="object 1003">
            <a:extLst>
              <a:ext uri="{FF2B5EF4-FFF2-40B4-BE49-F238E27FC236}">
                <a16:creationId xmlns:a16="http://schemas.microsoft.com/office/drawing/2014/main" id="{A74E9988-AF7C-0847-803A-3E8BA75BF70B}"/>
              </a:ext>
            </a:extLst>
          </p:cNvPr>
          <p:cNvSpPr/>
          <p:nvPr/>
        </p:nvSpPr>
        <p:spPr>
          <a:xfrm>
            <a:off x="7722107" y="527304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53" name="object 1004">
            <a:extLst>
              <a:ext uri="{FF2B5EF4-FFF2-40B4-BE49-F238E27FC236}">
                <a16:creationId xmlns:a16="http://schemas.microsoft.com/office/drawing/2014/main" id="{696067F2-9455-2E4D-89B6-CC7754A8B4FC}"/>
              </a:ext>
            </a:extLst>
          </p:cNvPr>
          <p:cNvSpPr/>
          <p:nvPr/>
        </p:nvSpPr>
        <p:spPr>
          <a:xfrm>
            <a:off x="7722107" y="533095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54" name="object 1005">
            <a:extLst>
              <a:ext uri="{FF2B5EF4-FFF2-40B4-BE49-F238E27FC236}">
                <a16:creationId xmlns:a16="http://schemas.microsoft.com/office/drawing/2014/main" id="{2DBA226A-7D05-BE49-B007-58A8EBC4747A}"/>
              </a:ext>
            </a:extLst>
          </p:cNvPr>
          <p:cNvSpPr/>
          <p:nvPr/>
        </p:nvSpPr>
        <p:spPr>
          <a:xfrm>
            <a:off x="7722107" y="539038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55" name="object 1006">
            <a:extLst>
              <a:ext uri="{FF2B5EF4-FFF2-40B4-BE49-F238E27FC236}">
                <a16:creationId xmlns:a16="http://schemas.microsoft.com/office/drawing/2014/main" id="{95948C76-3B13-6347-913A-1632B7AA48D2}"/>
              </a:ext>
            </a:extLst>
          </p:cNvPr>
          <p:cNvSpPr/>
          <p:nvPr/>
        </p:nvSpPr>
        <p:spPr>
          <a:xfrm>
            <a:off x="7722107" y="544830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56" name="object 1007">
            <a:extLst>
              <a:ext uri="{FF2B5EF4-FFF2-40B4-BE49-F238E27FC236}">
                <a16:creationId xmlns:a16="http://schemas.microsoft.com/office/drawing/2014/main" id="{EB8DBD14-A2CC-9145-9203-EEE3849D225C}"/>
              </a:ext>
            </a:extLst>
          </p:cNvPr>
          <p:cNvSpPr/>
          <p:nvPr/>
        </p:nvSpPr>
        <p:spPr>
          <a:xfrm>
            <a:off x="7722107" y="550621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57" name="object 1008">
            <a:extLst>
              <a:ext uri="{FF2B5EF4-FFF2-40B4-BE49-F238E27FC236}">
                <a16:creationId xmlns:a16="http://schemas.microsoft.com/office/drawing/2014/main" id="{83520114-1522-4F47-ACE3-7493B861069E}"/>
              </a:ext>
            </a:extLst>
          </p:cNvPr>
          <p:cNvSpPr/>
          <p:nvPr/>
        </p:nvSpPr>
        <p:spPr>
          <a:xfrm>
            <a:off x="7722107" y="556564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58" name="object 1009">
            <a:extLst>
              <a:ext uri="{FF2B5EF4-FFF2-40B4-BE49-F238E27FC236}">
                <a16:creationId xmlns:a16="http://schemas.microsoft.com/office/drawing/2014/main" id="{D70AB1E9-7812-D74E-917A-EBFEEB0A0017}"/>
              </a:ext>
            </a:extLst>
          </p:cNvPr>
          <p:cNvSpPr/>
          <p:nvPr/>
        </p:nvSpPr>
        <p:spPr>
          <a:xfrm>
            <a:off x="7722107" y="5623559"/>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59" name="object 1010">
            <a:extLst>
              <a:ext uri="{FF2B5EF4-FFF2-40B4-BE49-F238E27FC236}">
                <a16:creationId xmlns:a16="http://schemas.microsoft.com/office/drawing/2014/main" id="{7A83EB73-97DD-E647-86E4-8D55CCC4FA76}"/>
              </a:ext>
            </a:extLst>
          </p:cNvPr>
          <p:cNvSpPr/>
          <p:nvPr/>
        </p:nvSpPr>
        <p:spPr>
          <a:xfrm>
            <a:off x="7722107" y="568147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60" name="object 1011">
            <a:extLst>
              <a:ext uri="{FF2B5EF4-FFF2-40B4-BE49-F238E27FC236}">
                <a16:creationId xmlns:a16="http://schemas.microsoft.com/office/drawing/2014/main" id="{308EDD6E-4A5E-E749-88C5-09C131C1E9B7}"/>
              </a:ext>
            </a:extLst>
          </p:cNvPr>
          <p:cNvSpPr/>
          <p:nvPr/>
        </p:nvSpPr>
        <p:spPr>
          <a:xfrm>
            <a:off x="7722107" y="574090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61" name="object 1012">
            <a:extLst>
              <a:ext uri="{FF2B5EF4-FFF2-40B4-BE49-F238E27FC236}">
                <a16:creationId xmlns:a16="http://schemas.microsoft.com/office/drawing/2014/main" id="{10F33A37-E71E-5640-A64E-DFEA01F69DEC}"/>
              </a:ext>
            </a:extLst>
          </p:cNvPr>
          <p:cNvSpPr/>
          <p:nvPr/>
        </p:nvSpPr>
        <p:spPr>
          <a:xfrm>
            <a:off x="7722107" y="579882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62" name="object 1013">
            <a:extLst>
              <a:ext uri="{FF2B5EF4-FFF2-40B4-BE49-F238E27FC236}">
                <a16:creationId xmlns:a16="http://schemas.microsoft.com/office/drawing/2014/main" id="{F519EA04-86B4-F24F-BBFC-0EE7DBE28A8C}"/>
              </a:ext>
            </a:extLst>
          </p:cNvPr>
          <p:cNvSpPr/>
          <p:nvPr/>
        </p:nvSpPr>
        <p:spPr>
          <a:xfrm>
            <a:off x="7722107" y="58582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63" name="object 1014">
            <a:extLst>
              <a:ext uri="{FF2B5EF4-FFF2-40B4-BE49-F238E27FC236}">
                <a16:creationId xmlns:a16="http://schemas.microsoft.com/office/drawing/2014/main" id="{7A18FD21-1E91-E84A-BD6C-F1DD73FCBB9E}"/>
              </a:ext>
            </a:extLst>
          </p:cNvPr>
          <p:cNvSpPr/>
          <p:nvPr/>
        </p:nvSpPr>
        <p:spPr>
          <a:xfrm>
            <a:off x="7722107" y="591616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64" name="object 1015">
            <a:extLst>
              <a:ext uri="{FF2B5EF4-FFF2-40B4-BE49-F238E27FC236}">
                <a16:creationId xmlns:a16="http://schemas.microsoft.com/office/drawing/2014/main" id="{7FB1A796-1BFD-8342-B66E-0E5F3FF473A5}"/>
              </a:ext>
            </a:extLst>
          </p:cNvPr>
          <p:cNvSpPr/>
          <p:nvPr/>
        </p:nvSpPr>
        <p:spPr>
          <a:xfrm>
            <a:off x="7722107" y="597408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65" name="object 1016">
            <a:extLst>
              <a:ext uri="{FF2B5EF4-FFF2-40B4-BE49-F238E27FC236}">
                <a16:creationId xmlns:a16="http://schemas.microsoft.com/office/drawing/2014/main" id="{82A2B973-742D-5D4F-9902-A89F6603F6F8}"/>
              </a:ext>
            </a:extLst>
          </p:cNvPr>
          <p:cNvSpPr/>
          <p:nvPr/>
        </p:nvSpPr>
        <p:spPr>
          <a:xfrm>
            <a:off x="7722107" y="60335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66" name="object 1017">
            <a:extLst>
              <a:ext uri="{FF2B5EF4-FFF2-40B4-BE49-F238E27FC236}">
                <a16:creationId xmlns:a16="http://schemas.microsoft.com/office/drawing/2014/main" id="{6A65F2A3-3F19-E345-9B47-A497F5E64B77}"/>
              </a:ext>
            </a:extLst>
          </p:cNvPr>
          <p:cNvSpPr/>
          <p:nvPr/>
        </p:nvSpPr>
        <p:spPr>
          <a:xfrm>
            <a:off x="7722107" y="609142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67" name="object 1018">
            <a:extLst>
              <a:ext uri="{FF2B5EF4-FFF2-40B4-BE49-F238E27FC236}">
                <a16:creationId xmlns:a16="http://schemas.microsoft.com/office/drawing/2014/main" id="{C4B36A72-7706-8541-A2A8-41F00BA83607}"/>
              </a:ext>
            </a:extLst>
          </p:cNvPr>
          <p:cNvSpPr/>
          <p:nvPr/>
        </p:nvSpPr>
        <p:spPr>
          <a:xfrm>
            <a:off x="7722107" y="614934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68" name="object 1019">
            <a:extLst>
              <a:ext uri="{FF2B5EF4-FFF2-40B4-BE49-F238E27FC236}">
                <a16:creationId xmlns:a16="http://schemas.microsoft.com/office/drawing/2014/main" id="{877E1714-382E-A848-AF5A-E1C6FEDA1782}"/>
              </a:ext>
            </a:extLst>
          </p:cNvPr>
          <p:cNvSpPr/>
          <p:nvPr/>
        </p:nvSpPr>
        <p:spPr>
          <a:xfrm>
            <a:off x="7722107" y="6208776"/>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69" name="object 1020">
            <a:extLst>
              <a:ext uri="{FF2B5EF4-FFF2-40B4-BE49-F238E27FC236}">
                <a16:creationId xmlns:a16="http://schemas.microsoft.com/office/drawing/2014/main" id="{CEADA694-E7E7-584C-BB5E-21408482E6B5}"/>
              </a:ext>
            </a:extLst>
          </p:cNvPr>
          <p:cNvSpPr/>
          <p:nvPr/>
        </p:nvSpPr>
        <p:spPr>
          <a:xfrm>
            <a:off x="3267455" y="3151632"/>
            <a:ext cx="0" cy="3093720"/>
          </a:xfrm>
          <a:custGeom>
            <a:avLst/>
            <a:gdLst/>
            <a:ahLst/>
            <a:cxnLst/>
            <a:rect l="l" t="t" r="r" b="b"/>
            <a:pathLst>
              <a:path h="3093720">
                <a:moveTo>
                  <a:pt x="0" y="0"/>
                </a:moveTo>
                <a:lnTo>
                  <a:pt x="0" y="3093719"/>
                </a:lnTo>
              </a:path>
            </a:pathLst>
          </a:custGeom>
          <a:ln w="9143">
            <a:solidFill>
              <a:srgbClr val="BFBFBF"/>
            </a:solidFill>
          </a:ln>
        </p:spPr>
        <p:txBody>
          <a:bodyPr wrap="square" lIns="0" tIns="0" rIns="0" bIns="0" rtlCol="0"/>
          <a:lstStyle/>
          <a:p>
            <a:endParaRPr/>
          </a:p>
        </p:txBody>
      </p:sp>
      <p:sp>
        <p:nvSpPr>
          <p:cNvPr id="2070" name="object 1021">
            <a:extLst>
              <a:ext uri="{FF2B5EF4-FFF2-40B4-BE49-F238E27FC236}">
                <a16:creationId xmlns:a16="http://schemas.microsoft.com/office/drawing/2014/main" id="{2E722354-DA10-C846-AA08-BD74D2F3E793}"/>
              </a:ext>
            </a:extLst>
          </p:cNvPr>
          <p:cNvSpPr/>
          <p:nvPr/>
        </p:nvSpPr>
        <p:spPr>
          <a:xfrm>
            <a:off x="3267455" y="6244590"/>
            <a:ext cx="4459605" cy="0"/>
          </a:xfrm>
          <a:custGeom>
            <a:avLst/>
            <a:gdLst/>
            <a:ahLst/>
            <a:cxnLst/>
            <a:rect l="l" t="t" r="r" b="b"/>
            <a:pathLst>
              <a:path w="4459605">
                <a:moveTo>
                  <a:pt x="0" y="0"/>
                </a:moveTo>
                <a:lnTo>
                  <a:pt x="4459224" y="0"/>
                </a:lnTo>
              </a:path>
            </a:pathLst>
          </a:custGeom>
          <a:ln w="7619">
            <a:solidFill>
              <a:srgbClr val="BFBFBF"/>
            </a:solidFill>
          </a:ln>
        </p:spPr>
        <p:txBody>
          <a:bodyPr wrap="square" lIns="0" tIns="0" rIns="0" bIns="0" rtlCol="0"/>
          <a:lstStyle/>
          <a:p>
            <a:endParaRPr/>
          </a:p>
        </p:txBody>
      </p:sp>
      <p:sp>
        <p:nvSpPr>
          <p:cNvPr id="2071" name="object 1022">
            <a:extLst>
              <a:ext uri="{FF2B5EF4-FFF2-40B4-BE49-F238E27FC236}">
                <a16:creationId xmlns:a16="http://schemas.microsoft.com/office/drawing/2014/main" id="{1EF73033-D2D8-5D4C-B81B-00875FFCE812}"/>
              </a:ext>
            </a:extLst>
          </p:cNvPr>
          <p:cNvSpPr/>
          <p:nvPr/>
        </p:nvSpPr>
        <p:spPr>
          <a:xfrm>
            <a:off x="3806952" y="5846064"/>
            <a:ext cx="257555" cy="108204"/>
          </a:xfrm>
          <a:prstGeom prst="rect">
            <a:avLst/>
          </a:prstGeom>
          <a:blipFill>
            <a:blip r:embed="rId2" cstate="print"/>
            <a:stretch>
              <a:fillRect/>
            </a:stretch>
          </a:blipFill>
        </p:spPr>
        <p:txBody>
          <a:bodyPr wrap="square" lIns="0" tIns="0" rIns="0" bIns="0" rtlCol="0"/>
          <a:lstStyle/>
          <a:p>
            <a:endParaRPr/>
          </a:p>
        </p:txBody>
      </p:sp>
      <p:sp>
        <p:nvSpPr>
          <p:cNvPr id="2072" name="object 1023">
            <a:extLst>
              <a:ext uri="{FF2B5EF4-FFF2-40B4-BE49-F238E27FC236}">
                <a16:creationId xmlns:a16="http://schemas.microsoft.com/office/drawing/2014/main" id="{3D55F0DB-634B-5448-8FC9-7AA873CC2A64}"/>
              </a:ext>
            </a:extLst>
          </p:cNvPr>
          <p:cNvSpPr/>
          <p:nvPr/>
        </p:nvSpPr>
        <p:spPr>
          <a:xfrm>
            <a:off x="4104132" y="4814316"/>
            <a:ext cx="108203" cy="108204"/>
          </a:xfrm>
          <a:prstGeom prst="rect">
            <a:avLst/>
          </a:prstGeom>
          <a:blipFill>
            <a:blip r:embed="rId3" cstate="print"/>
            <a:stretch>
              <a:fillRect/>
            </a:stretch>
          </a:blipFill>
        </p:spPr>
        <p:txBody>
          <a:bodyPr wrap="square" lIns="0" tIns="0" rIns="0" bIns="0" rtlCol="0"/>
          <a:lstStyle/>
          <a:p>
            <a:endParaRPr/>
          </a:p>
        </p:txBody>
      </p:sp>
      <p:sp>
        <p:nvSpPr>
          <p:cNvPr id="2073" name="object 1024">
            <a:extLst>
              <a:ext uri="{FF2B5EF4-FFF2-40B4-BE49-F238E27FC236}">
                <a16:creationId xmlns:a16="http://schemas.microsoft.com/office/drawing/2014/main" id="{E4CB1E66-C1F7-D84A-86E5-34507E88CE06}"/>
              </a:ext>
            </a:extLst>
          </p:cNvPr>
          <p:cNvSpPr/>
          <p:nvPr/>
        </p:nvSpPr>
        <p:spPr>
          <a:xfrm>
            <a:off x="4029455" y="5503164"/>
            <a:ext cx="108203" cy="108204"/>
          </a:xfrm>
          <a:prstGeom prst="rect">
            <a:avLst/>
          </a:prstGeom>
          <a:blipFill>
            <a:blip r:embed="rId4" cstate="print"/>
            <a:stretch>
              <a:fillRect/>
            </a:stretch>
          </a:blipFill>
        </p:spPr>
        <p:txBody>
          <a:bodyPr wrap="square" lIns="0" tIns="0" rIns="0" bIns="0" rtlCol="0"/>
          <a:lstStyle/>
          <a:p>
            <a:endParaRPr/>
          </a:p>
        </p:txBody>
      </p:sp>
      <p:sp>
        <p:nvSpPr>
          <p:cNvPr id="2074" name="object 1025">
            <a:extLst>
              <a:ext uri="{FF2B5EF4-FFF2-40B4-BE49-F238E27FC236}">
                <a16:creationId xmlns:a16="http://schemas.microsoft.com/office/drawing/2014/main" id="{DB69D2B2-8FF9-4E48-843D-08CAD0CF19F9}"/>
              </a:ext>
            </a:extLst>
          </p:cNvPr>
          <p:cNvSpPr/>
          <p:nvPr/>
        </p:nvSpPr>
        <p:spPr>
          <a:xfrm>
            <a:off x="6928103" y="3439667"/>
            <a:ext cx="108203" cy="108203"/>
          </a:xfrm>
          <a:prstGeom prst="rect">
            <a:avLst/>
          </a:prstGeom>
          <a:blipFill>
            <a:blip r:embed="rId5" cstate="print"/>
            <a:stretch>
              <a:fillRect/>
            </a:stretch>
          </a:blipFill>
        </p:spPr>
        <p:txBody>
          <a:bodyPr wrap="square" lIns="0" tIns="0" rIns="0" bIns="0" rtlCol="0"/>
          <a:lstStyle/>
          <a:p>
            <a:endParaRPr/>
          </a:p>
        </p:txBody>
      </p:sp>
      <p:sp>
        <p:nvSpPr>
          <p:cNvPr id="2075" name="object 1026">
            <a:extLst>
              <a:ext uri="{FF2B5EF4-FFF2-40B4-BE49-F238E27FC236}">
                <a16:creationId xmlns:a16="http://schemas.microsoft.com/office/drawing/2014/main" id="{7F8693A0-F42E-204A-A123-962B018682F4}"/>
              </a:ext>
            </a:extLst>
          </p:cNvPr>
          <p:cNvSpPr/>
          <p:nvPr/>
        </p:nvSpPr>
        <p:spPr>
          <a:xfrm>
            <a:off x="4253484" y="5846064"/>
            <a:ext cx="108203" cy="108204"/>
          </a:xfrm>
          <a:prstGeom prst="rect">
            <a:avLst/>
          </a:prstGeom>
          <a:blipFill>
            <a:blip r:embed="rId4" cstate="print"/>
            <a:stretch>
              <a:fillRect/>
            </a:stretch>
          </a:blipFill>
        </p:spPr>
        <p:txBody>
          <a:bodyPr wrap="square" lIns="0" tIns="0" rIns="0" bIns="0" rtlCol="0"/>
          <a:lstStyle/>
          <a:p>
            <a:endParaRPr/>
          </a:p>
        </p:txBody>
      </p:sp>
      <p:sp>
        <p:nvSpPr>
          <p:cNvPr id="2076" name="object 1027">
            <a:extLst>
              <a:ext uri="{FF2B5EF4-FFF2-40B4-BE49-F238E27FC236}">
                <a16:creationId xmlns:a16="http://schemas.microsoft.com/office/drawing/2014/main" id="{C9EC863E-7D8F-C84E-86E9-B2EB835430AF}"/>
              </a:ext>
            </a:extLst>
          </p:cNvPr>
          <p:cNvSpPr/>
          <p:nvPr/>
        </p:nvSpPr>
        <p:spPr>
          <a:xfrm>
            <a:off x="4029455" y="5158739"/>
            <a:ext cx="108203" cy="108204"/>
          </a:xfrm>
          <a:prstGeom prst="rect">
            <a:avLst/>
          </a:prstGeom>
          <a:blipFill>
            <a:blip r:embed="rId6" cstate="print"/>
            <a:stretch>
              <a:fillRect/>
            </a:stretch>
          </a:blipFill>
        </p:spPr>
        <p:txBody>
          <a:bodyPr wrap="square" lIns="0" tIns="0" rIns="0" bIns="0" rtlCol="0"/>
          <a:lstStyle/>
          <a:p>
            <a:endParaRPr/>
          </a:p>
        </p:txBody>
      </p:sp>
      <p:sp>
        <p:nvSpPr>
          <p:cNvPr id="2077" name="object 1028">
            <a:extLst>
              <a:ext uri="{FF2B5EF4-FFF2-40B4-BE49-F238E27FC236}">
                <a16:creationId xmlns:a16="http://schemas.microsoft.com/office/drawing/2014/main" id="{4B22C688-736F-814A-AD51-9D07CAC2D9E1}"/>
              </a:ext>
            </a:extLst>
          </p:cNvPr>
          <p:cNvSpPr/>
          <p:nvPr/>
        </p:nvSpPr>
        <p:spPr>
          <a:xfrm>
            <a:off x="5145024" y="4471416"/>
            <a:ext cx="108203" cy="108204"/>
          </a:xfrm>
          <a:prstGeom prst="rect">
            <a:avLst/>
          </a:prstGeom>
          <a:blipFill>
            <a:blip r:embed="rId4" cstate="print"/>
            <a:stretch>
              <a:fillRect/>
            </a:stretch>
          </a:blipFill>
        </p:spPr>
        <p:txBody>
          <a:bodyPr wrap="square" lIns="0" tIns="0" rIns="0" bIns="0" rtlCol="0"/>
          <a:lstStyle/>
          <a:p>
            <a:endParaRPr/>
          </a:p>
        </p:txBody>
      </p:sp>
      <p:sp>
        <p:nvSpPr>
          <p:cNvPr id="2078" name="object 1029">
            <a:extLst>
              <a:ext uri="{FF2B5EF4-FFF2-40B4-BE49-F238E27FC236}">
                <a16:creationId xmlns:a16="http://schemas.microsoft.com/office/drawing/2014/main" id="{20943F72-20DF-CB41-8B17-859B419000F6}"/>
              </a:ext>
            </a:extLst>
          </p:cNvPr>
          <p:cNvSpPr/>
          <p:nvPr/>
        </p:nvSpPr>
        <p:spPr>
          <a:xfrm>
            <a:off x="4550664" y="4126991"/>
            <a:ext cx="108203" cy="108203"/>
          </a:xfrm>
          <a:prstGeom prst="rect">
            <a:avLst/>
          </a:prstGeom>
          <a:blipFill>
            <a:blip r:embed="rId3" cstate="print"/>
            <a:stretch>
              <a:fillRect/>
            </a:stretch>
          </a:blipFill>
        </p:spPr>
        <p:txBody>
          <a:bodyPr wrap="square" lIns="0" tIns="0" rIns="0" bIns="0" rtlCol="0"/>
          <a:lstStyle/>
          <a:p>
            <a:endParaRPr/>
          </a:p>
        </p:txBody>
      </p:sp>
      <p:sp>
        <p:nvSpPr>
          <p:cNvPr id="2079" name="object 1030">
            <a:extLst>
              <a:ext uri="{FF2B5EF4-FFF2-40B4-BE49-F238E27FC236}">
                <a16:creationId xmlns:a16="http://schemas.microsoft.com/office/drawing/2014/main" id="{9F7BB987-A3EF-AE42-98AA-2B663DDCE457}"/>
              </a:ext>
            </a:extLst>
          </p:cNvPr>
          <p:cNvSpPr/>
          <p:nvPr/>
        </p:nvSpPr>
        <p:spPr>
          <a:xfrm>
            <a:off x="4916423" y="4117848"/>
            <a:ext cx="121920" cy="126491"/>
          </a:xfrm>
          <a:prstGeom prst="rect">
            <a:avLst/>
          </a:prstGeom>
          <a:blipFill>
            <a:blip r:embed="rId7" cstate="print"/>
            <a:stretch>
              <a:fillRect/>
            </a:stretch>
          </a:blipFill>
        </p:spPr>
        <p:txBody>
          <a:bodyPr wrap="square" lIns="0" tIns="0" rIns="0" bIns="0" rtlCol="0"/>
          <a:lstStyle/>
          <a:p>
            <a:endParaRPr/>
          </a:p>
        </p:txBody>
      </p:sp>
      <p:sp>
        <p:nvSpPr>
          <p:cNvPr id="2080" name="object 1031">
            <a:extLst>
              <a:ext uri="{FF2B5EF4-FFF2-40B4-BE49-F238E27FC236}">
                <a16:creationId xmlns:a16="http://schemas.microsoft.com/office/drawing/2014/main" id="{6212DB3E-957E-A246-BB63-2577A7D729D9}"/>
              </a:ext>
            </a:extLst>
          </p:cNvPr>
          <p:cNvSpPr txBox="1"/>
          <p:nvPr/>
        </p:nvSpPr>
        <p:spPr>
          <a:xfrm>
            <a:off x="3814105" y="5708284"/>
            <a:ext cx="249554" cy="126364"/>
          </a:xfrm>
          <a:prstGeom prst="rect">
            <a:avLst/>
          </a:prstGeom>
        </p:spPr>
        <p:txBody>
          <a:bodyPr vert="horz" wrap="square" lIns="0" tIns="0" rIns="0" bIns="0" rtlCol="0">
            <a:spAutoFit/>
          </a:bodyPr>
          <a:lstStyle/>
          <a:p>
            <a:pPr marL="12700">
              <a:lnSpc>
                <a:spcPct val="100000"/>
              </a:lnSpc>
            </a:pPr>
            <a:r>
              <a:rPr sz="800" spc="-40" dirty="0">
                <a:solidFill>
                  <a:srgbClr val="3F3F3F"/>
                </a:solidFill>
                <a:latin typeface="Times New Roman"/>
                <a:cs typeface="Times New Roman"/>
              </a:rPr>
              <a:t>H  </a:t>
            </a:r>
            <a:r>
              <a:rPr sz="800" spc="35" dirty="0">
                <a:solidFill>
                  <a:srgbClr val="3F3F3F"/>
                </a:solidFill>
                <a:latin typeface="Times New Roman"/>
                <a:cs typeface="Times New Roman"/>
              </a:rPr>
              <a:t> </a:t>
            </a:r>
            <a:r>
              <a:rPr sz="800" spc="5" dirty="0">
                <a:solidFill>
                  <a:srgbClr val="3F3F3F"/>
                </a:solidFill>
                <a:latin typeface="Times New Roman"/>
                <a:cs typeface="Times New Roman"/>
              </a:rPr>
              <a:t>A</a:t>
            </a:r>
            <a:endParaRPr sz="800">
              <a:latin typeface="Times New Roman"/>
              <a:cs typeface="Times New Roman"/>
            </a:endParaRPr>
          </a:p>
        </p:txBody>
      </p:sp>
      <p:sp>
        <p:nvSpPr>
          <p:cNvPr id="2081" name="object 1032">
            <a:extLst>
              <a:ext uri="{FF2B5EF4-FFF2-40B4-BE49-F238E27FC236}">
                <a16:creationId xmlns:a16="http://schemas.microsoft.com/office/drawing/2014/main" id="{20D6BA17-7F08-864A-BC5E-3421AEF53B4B}"/>
              </a:ext>
            </a:extLst>
          </p:cNvPr>
          <p:cNvSpPr txBox="1"/>
          <p:nvPr/>
        </p:nvSpPr>
        <p:spPr>
          <a:xfrm>
            <a:off x="3024653" y="4333646"/>
            <a:ext cx="2197100" cy="469265"/>
          </a:xfrm>
          <a:prstGeom prst="rect">
            <a:avLst/>
          </a:prstGeom>
        </p:spPr>
        <p:txBody>
          <a:bodyPr vert="horz" wrap="square" lIns="0" tIns="0" rIns="0" bIns="0" rtlCol="0">
            <a:spAutoFit/>
          </a:bodyPr>
          <a:lstStyle/>
          <a:p>
            <a:pPr marR="5080" algn="r">
              <a:lnSpc>
                <a:spcPct val="100000"/>
              </a:lnSpc>
            </a:pPr>
            <a:r>
              <a:rPr sz="800" spc="-90" dirty="0">
                <a:solidFill>
                  <a:srgbClr val="3F3F3F"/>
                </a:solidFill>
                <a:latin typeface="Times New Roman"/>
                <a:cs typeface="Times New Roman"/>
              </a:rPr>
              <a:t>I</a:t>
            </a:r>
            <a:endParaRPr sz="800">
              <a:latin typeface="Times New Roman"/>
              <a:cs typeface="Times New Roman"/>
            </a:endParaRPr>
          </a:p>
          <a:p>
            <a:pPr marL="12700">
              <a:lnSpc>
                <a:spcPct val="100000"/>
              </a:lnSpc>
              <a:spcBef>
                <a:spcPts val="85"/>
              </a:spcBef>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5</a:t>
            </a:r>
            <a:endParaRPr sz="800">
              <a:latin typeface="Times New Roman"/>
              <a:cs typeface="Times New Roman"/>
            </a:endParaRPr>
          </a:p>
          <a:p>
            <a:pPr marL="71120" algn="ctr">
              <a:lnSpc>
                <a:spcPct val="100000"/>
              </a:lnSpc>
              <a:spcBef>
                <a:spcPts val="695"/>
              </a:spcBef>
            </a:pPr>
            <a:r>
              <a:rPr sz="800" spc="-80" dirty="0">
                <a:solidFill>
                  <a:srgbClr val="3F3F3F"/>
                </a:solidFill>
                <a:latin typeface="Times New Roman"/>
                <a:cs typeface="Times New Roman"/>
              </a:rPr>
              <a:t>B</a:t>
            </a:r>
            <a:endParaRPr sz="800">
              <a:latin typeface="Times New Roman"/>
              <a:cs typeface="Times New Roman"/>
            </a:endParaRPr>
          </a:p>
        </p:txBody>
      </p:sp>
      <p:sp>
        <p:nvSpPr>
          <p:cNvPr id="2082" name="object 1033">
            <a:extLst>
              <a:ext uri="{FF2B5EF4-FFF2-40B4-BE49-F238E27FC236}">
                <a16:creationId xmlns:a16="http://schemas.microsoft.com/office/drawing/2014/main" id="{442F42EB-89EC-384E-8E44-A38579039E07}"/>
              </a:ext>
            </a:extLst>
          </p:cNvPr>
          <p:cNvSpPr txBox="1"/>
          <p:nvPr/>
        </p:nvSpPr>
        <p:spPr>
          <a:xfrm>
            <a:off x="3846024" y="5272176"/>
            <a:ext cx="293370" cy="226695"/>
          </a:xfrm>
          <a:prstGeom prst="rect">
            <a:avLst/>
          </a:prstGeom>
        </p:spPr>
        <p:txBody>
          <a:bodyPr vert="horz" wrap="square" lIns="0" tIns="0" rIns="0" bIns="0" rtlCol="0">
            <a:spAutoFit/>
          </a:bodyPr>
          <a:lstStyle/>
          <a:p>
            <a:pPr marL="12700">
              <a:lnSpc>
                <a:spcPct val="100000"/>
              </a:lnSpc>
            </a:pPr>
            <a:r>
              <a:rPr sz="2325" spc="150" baseline="3584" dirty="0">
                <a:latin typeface="Times New Roman"/>
                <a:cs typeface="Times New Roman"/>
              </a:rPr>
              <a:t>2 </a:t>
            </a:r>
            <a:r>
              <a:rPr sz="2325" spc="-284" baseline="3584" dirty="0">
                <a:latin typeface="Times New Roman"/>
                <a:cs typeface="Times New Roman"/>
              </a:rPr>
              <a:t> </a:t>
            </a:r>
            <a:r>
              <a:rPr sz="800" spc="105" dirty="0">
                <a:solidFill>
                  <a:srgbClr val="3F3F3F"/>
                </a:solidFill>
                <a:latin typeface="Times New Roman"/>
                <a:cs typeface="Times New Roman"/>
              </a:rPr>
              <a:t>C</a:t>
            </a:r>
            <a:endParaRPr sz="800">
              <a:latin typeface="Times New Roman"/>
              <a:cs typeface="Times New Roman"/>
            </a:endParaRPr>
          </a:p>
        </p:txBody>
      </p:sp>
      <p:sp>
        <p:nvSpPr>
          <p:cNvPr id="2083" name="object 1034">
            <a:extLst>
              <a:ext uri="{FF2B5EF4-FFF2-40B4-BE49-F238E27FC236}">
                <a16:creationId xmlns:a16="http://schemas.microsoft.com/office/drawing/2014/main" id="{64DAD06E-8099-7242-BF2B-FE3F55692F2B}"/>
              </a:ext>
            </a:extLst>
          </p:cNvPr>
          <p:cNvSpPr txBox="1"/>
          <p:nvPr/>
        </p:nvSpPr>
        <p:spPr>
          <a:xfrm>
            <a:off x="3024653" y="3091554"/>
            <a:ext cx="4009390" cy="469265"/>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9</a:t>
            </a:r>
            <a:endParaRPr sz="800">
              <a:latin typeface="Times New Roman"/>
              <a:cs typeface="Times New Roman"/>
            </a:endParaRPr>
          </a:p>
          <a:p>
            <a:pPr marR="5080" algn="r">
              <a:lnSpc>
                <a:spcPct val="100000"/>
              </a:lnSpc>
              <a:spcBef>
                <a:spcPts val="695"/>
              </a:spcBef>
            </a:pPr>
            <a:r>
              <a:rPr sz="800" spc="10" dirty="0">
                <a:solidFill>
                  <a:srgbClr val="3F3F3F"/>
                </a:solidFill>
                <a:latin typeface="Times New Roman"/>
                <a:cs typeface="Times New Roman"/>
              </a:rPr>
              <a:t>D</a:t>
            </a:r>
            <a:endParaRPr sz="800">
              <a:latin typeface="Times New Roman"/>
              <a:cs typeface="Times New Roman"/>
            </a:endParaRPr>
          </a:p>
          <a:p>
            <a:pPr marL="12700">
              <a:lnSpc>
                <a:spcPct val="100000"/>
              </a:lnSpc>
              <a:spcBef>
                <a:spcPts val="80"/>
              </a:spcBef>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8</a:t>
            </a:r>
            <a:endParaRPr sz="800">
              <a:latin typeface="Times New Roman"/>
              <a:cs typeface="Times New Roman"/>
            </a:endParaRPr>
          </a:p>
        </p:txBody>
      </p:sp>
      <p:sp>
        <p:nvSpPr>
          <p:cNvPr id="2084" name="object 1035">
            <a:extLst>
              <a:ext uri="{FF2B5EF4-FFF2-40B4-BE49-F238E27FC236}">
                <a16:creationId xmlns:a16="http://schemas.microsoft.com/office/drawing/2014/main" id="{454CF82D-1C08-8D47-BE08-744BA9F296D9}"/>
              </a:ext>
            </a:extLst>
          </p:cNvPr>
          <p:cNvSpPr txBox="1"/>
          <p:nvPr/>
        </p:nvSpPr>
        <p:spPr>
          <a:xfrm>
            <a:off x="4937310" y="3989204"/>
            <a:ext cx="79375" cy="126364"/>
          </a:xfrm>
          <a:prstGeom prst="rect">
            <a:avLst/>
          </a:prstGeom>
        </p:spPr>
        <p:txBody>
          <a:bodyPr vert="horz" wrap="square" lIns="0" tIns="0" rIns="0" bIns="0" rtlCol="0">
            <a:spAutoFit/>
          </a:bodyPr>
          <a:lstStyle/>
          <a:p>
            <a:pPr marL="12700">
              <a:lnSpc>
                <a:spcPct val="100000"/>
              </a:lnSpc>
            </a:pPr>
            <a:r>
              <a:rPr sz="800" spc="-65" dirty="0">
                <a:solidFill>
                  <a:srgbClr val="3F3F3F"/>
                </a:solidFill>
                <a:latin typeface="Times New Roman"/>
                <a:cs typeface="Times New Roman"/>
              </a:rPr>
              <a:t>E</a:t>
            </a:r>
            <a:endParaRPr sz="800">
              <a:latin typeface="Times New Roman"/>
              <a:cs typeface="Times New Roman"/>
            </a:endParaRPr>
          </a:p>
        </p:txBody>
      </p:sp>
      <p:sp>
        <p:nvSpPr>
          <p:cNvPr id="2085" name="object 1036">
            <a:extLst>
              <a:ext uri="{FF2B5EF4-FFF2-40B4-BE49-F238E27FC236}">
                <a16:creationId xmlns:a16="http://schemas.microsoft.com/office/drawing/2014/main" id="{CC163CEA-1E1C-0949-A92B-B37772079548}"/>
              </a:ext>
            </a:extLst>
          </p:cNvPr>
          <p:cNvSpPr txBox="1"/>
          <p:nvPr/>
        </p:nvSpPr>
        <p:spPr>
          <a:xfrm>
            <a:off x="4271325" y="5708284"/>
            <a:ext cx="74295" cy="126364"/>
          </a:xfrm>
          <a:prstGeom prst="rect">
            <a:avLst/>
          </a:prstGeom>
        </p:spPr>
        <p:txBody>
          <a:bodyPr vert="horz" wrap="square" lIns="0" tIns="0" rIns="0" bIns="0" rtlCol="0">
            <a:spAutoFit/>
          </a:bodyPr>
          <a:lstStyle/>
          <a:p>
            <a:pPr marL="12700">
              <a:lnSpc>
                <a:spcPct val="100000"/>
              </a:lnSpc>
            </a:pPr>
            <a:r>
              <a:rPr sz="800" spc="-65" dirty="0">
                <a:solidFill>
                  <a:srgbClr val="3F3F3F"/>
                </a:solidFill>
                <a:latin typeface="Times New Roman"/>
                <a:cs typeface="Times New Roman"/>
              </a:rPr>
              <a:t>F</a:t>
            </a:r>
            <a:endParaRPr sz="800">
              <a:latin typeface="Times New Roman"/>
              <a:cs typeface="Times New Roman"/>
            </a:endParaRPr>
          </a:p>
        </p:txBody>
      </p:sp>
      <p:sp>
        <p:nvSpPr>
          <p:cNvPr id="2086" name="object 1037">
            <a:extLst>
              <a:ext uri="{FF2B5EF4-FFF2-40B4-BE49-F238E27FC236}">
                <a16:creationId xmlns:a16="http://schemas.microsoft.com/office/drawing/2014/main" id="{73175A14-2355-714A-BB45-0F46A2F02090}"/>
              </a:ext>
            </a:extLst>
          </p:cNvPr>
          <p:cNvSpPr txBox="1"/>
          <p:nvPr/>
        </p:nvSpPr>
        <p:spPr>
          <a:xfrm>
            <a:off x="3846024" y="5020995"/>
            <a:ext cx="296545" cy="237490"/>
          </a:xfrm>
          <a:prstGeom prst="rect">
            <a:avLst/>
          </a:prstGeom>
        </p:spPr>
        <p:txBody>
          <a:bodyPr vert="horz" wrap="square" lIns="0" tIns="0" rIns="0" bIns="0" rtlCol="0">
            <a:spAutoFit/>
          </a:bodyPr>
          <a:lstStyle/>
          <a:p>
            <a:pPr marL="12700">
              <a:lnSpc>
                <a:spcPct val="100000"/>
              </a:lnSpc>
            </a:pPr>
            <a:r>
              <a:rPr sz="2325" spc="150" baseline="-25089" dirty="0">
                <a:latin typeface="Times New Roman"/>
                <a:cs typeface="Times New Roman"/>
              </a:rPr>
              <a:t>3</a:t>
            </a:r>
            <a:r>
              <a:rPr sz="2325" spc="262" baseline="-25089" dirty="0">
                <a:latin typeface="Times New Roman"/>
                <a:cs typeface="Times New Roman"/>
              </a:rPr>
              <a:t> </a:t>
            </a:r>
            <a:r>
              <a:rPr sz="800" spc="110" dirty="0">
                <a:solidFill>
                  <a:srgbClr val="3F3F3F"/>
                </a:solidFill>
                <a:latin typeface="Times New Roman"/>
                <a:cs typeface="Times New Roman"/>
              </a:rPr>
              <a:t>G</a:t>
            </a:r>
            <a:endParaRPr sz="800">
              <a:latin typeface="Times New Roman"/>
              <a:cs typeface="Times New Roman"/>
            </a:endParaRPr>
          </a:p>
        </p:txBody>
      </p:sp>
      <p:sp>
        <p:nvSpPr>
          <p:cNvPr id="2087" name="object 1038">
            <a:extLst>
              <a:ext uri="{FF2B5EF4-FFF2-40B4-BE49-F238E27FC236}">
                <a16:creationId xmlns:a16="http://schemas.microsoft.com/office/drawing/2014/main" id="{EAB95493-17A8-854E-B73F-714C23404119}"/>
              </a:ext>
            </a:extLst>
          </p:cNvPr>
          <p:cNvSpPr txBox="1"/>
          <p:nvPr/>
        </p:nvSpPr>
        <p:spPr>
          <a:xfrm>
            <a:off x="4568495" y="3989204"/>
            <a:ext cx="74295" cy="126364"/>
          </a:xfrm>
          <a:prstGeom prst="rect">
            <a:avLst/>
          </a:prstGeom>
        </p:spPr>
        <p:txBody>
          <a:bodyPr vert="horz" wrap="square" lIns="0" tIns="0" rIns="0" bIns="0" rtlCol="0">
            <a:spAutoFit/>
          </a:bodyPr>
          <a:lstStyle/>
          <a:p>
            <a:pPr marL="12700">
              <a:lnSpc>
                <a:spcPct val="100000"/>
              </a:lnSpc>
            </a:pPr>
            <a:r>
              <a:rPr sz="800" spc="65" dirty="0">
                <a:solidFill>
                  <a:srgbClr val="3F3F3F"/>
                </a:solidFill>
                <a:latin typeface="Times New Roman"/>
                <a:cs typeface="Times New Roman"/>
              </a:rPr>
              <a:t>J</a:t>
            </a:r>
            <a:endParaRPr sz="800">
              <a:latin typeface="Times New Roman"/>
              <a:cs typeface="Times New Roman"/>
            </a:endParaRPr>
          </a:p>
        </p:txBody>
      </p:sp>
      <p:sp>
        <p:nvSpPr>
          <p:cNvPr id="2088" name="object 1039">
            <a:extLst>
              <a:ext uri="{FF2B5EF4-FFF2-40B4-BE49-F238E27FC236}">
                <a16:creationId xmlns:a16="http://schemas.microsoft.com/office/drawing/2014/main" id="{82B17FA9-9037-464B-9706-C6B38A72D78A}"/>
              </a:ext>
            </a:extLst>
          </p:cNvPr>
          <p:cNvSpPr txBox="1"/>
          <p:nvPr/>
        </p:nvSpPr>
        <p:spPr>
          <a:xfrm>
            <a:off x="3024653" y="5840891"/>
            <a:ext cx="165100" cy="470534"/>
          </a:xfrm>
          <a:prstGeom prst="rect">
            <a:avLst/>
          </a:prstGeom>
        </p:spPr>
        <p:txBody>
          <a:bodyPr vert="horz" wrap="square" lIns="0" tIns="0" rIns="0" bIns="0" rtlCol="0">
            <a:spAutoFit/>
          </a:bodyPr>
          <a:lstStyle/>
          <a:p>
            <a:pPr algn="ctr">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1</a:t>
            </a: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27"/>
              </a:spcBef>
            </a:pPr>
            <a:endParaRPr sz="700">
              <a:latin typeface="Times New Roman"/>
              <a:cs typeface="Times New Roman"/>
            </a:endParaRPr>
          </a:p>
          <a:p>
            <a:pPr marL="83820" algn="ctr">
              <a:lnSpc>
                <a:spcPct val="100000"/>
              </a:lnSpc>
            </a:pPr>
            <a:r>
              <a:rPr sz="800" spc="35" dirty="0">
                <a:solidFill>
                  <a:srgbClr val="595959"/>
                </a:solidFill>
                <a:latin typeface="Times New Roman"/>
                <a:cs typeface="Times New Roman"/>
              </a:rPr>
              <a:t>0</a:t>
            </a:r>
            <a:endParaRPr sz="800">
              <a:latin typeface="Times New Roman"/>
              <a:cs typeface="Times New Roman"/>
            </a:endParaRPr>
          </a:p>
        </p:txBody>
      </p:sp>
      <p:sp>
        <p:nvSpPr>
          <p:cNvPr id="2089" name="object 1040">
            <a:extLst>
              <a:ext uri="{FF2B5EF4-FFF2-40B4-BE49-F238E27FC236}">
                <a16:creationId xmlns:a16="http://schemas.microsoft.com/office/drawing/2014/main" id="{5ADD8587-76E7-8343-B3A1-C16268E0D212}"/>
              </a:ext>
            </a:extLst>
          </p:cNvPr>
          <p:cNvSpPr txBox="1"/>
          <p:nvPr/>
        </p:nvSpPr>
        <p:spPr>
          <a:xfrm>
            <a:off x="3024653" y="5497984"/>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2</a:t>
            </a:r>
            <a:endParaRPr sz="800">
              <a:latin typeface="Times New Roman"/>
              <a:cs typeface="Times New Roman"/>
            </a:endParaRPr>
          </a:p>
        </p:txBody>
      </p:sp>
      <p:sp>
        <p:nvSpPr>
          <p:cNvPr id="2090" name="object 1041">
            <a:extLst>
              <a:ext uri="{FF2B5EF4-FFF2-40B4-BE49-F238E27FC236}">
                <a16:creationId xmlns:a16="http://schemas.microsoft.com/office/drawing/2014/main" id="{805756BD-6C14-AC49-A1F0-9B41DC176116}"/>
              </a:ext>
            </a:extLst>
          </p:cNvPr>
          <p:cNvSpPr txBox="1"/>
          <p:nvPr/>
        </p:nvSpPr>
        <p:spPr>
          <a:xfrm>
            <a:off x="3024653" y="5153542"/>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3</a:t>
            </a:r>
            <a:endParaRPr sz="800">
              <a:latin typeface="Times New Roman"/>
              <a:cs typeface="Times New Roman"/>
            </a:endParaRPr>
          </a:p>
        </p:txBody>
      </p:sp>
      <p:sp>
        <p:nvSpPr>
          <p:cNvPr id="2091" name="object 1042">
            <a:extLst>
              <a:ext uri="{FF2B5EF4-FFF2-40B4-BE49-F238E27FC236}">
                <a16:creationId xmlns:a16="http://schemas.microsoft.com/office/drawing/2014/main" id="{8DD1ACE1-E5D6-8941-85DE-43755E39FEC7}"/>
              </a:ext>
            </a:extLst>
          </p:cNvPr>
          <p:cNvSpPr txBox="1"/>
          <p:nvPr/>
        </p:nvSpPr>
        <p:spPr>
          <a:xfrm>
            <a:off x="3024653" y="4809099"/>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4</a:t>
            </a:r>
            <a:endParaRPr sz="800">
              <a:latin typeface="Times New Roman"/>
              <a:cs typeface="Times New Roman"/>
            </a:endParaRPr>
          </a:p>
        </p:txBody>
      </p:sp>
      <p:sp>
        <p:nvSpPr>
          <p:cNvPr id="2092" name="object 1043">
            <a:extLst>
              <a:ext uri="{FF2B5EF4-FFF2-40B4-BE49-F238E27FC236}">
                <a16:creationId xmlns:a16="http://schemas.microsoft.com/office/drawing/2014/main" id="{35723FCD-CF0A-0F49-818B-5F89D506B435}"/>
              </a:ext>
            </a:extLst>
          </p:cNvPr>
          <p:cNvSpPr txBox="1"/>
          <p:nvPr/>
        </p:nvSpPr>
        <p:spPr>
          <a:xfrm>
            <a:off x="3024653" y="4121811"/>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6</a:t>
            </a:r>
            <a:endParaRPr sz="800">
              <a:latin typeface="Times New Roman"/>
              <a:cs typeface="Times New Roman"/>
            </a:endParaRPr>
          </a:p>
        </p:txBody>
      </p:sp>
      <p:sp>
        <p:nvSpPr>
          <p:cNvPr id="2093" name="object 1044">
            <a:extLst>
              <a:ext uri="{FF2B5EF4-FFF2-40B4-BE49-F238E27FC236}">
                <a16:creationId xmlns:a16="http://schemas.microsoft.com/office/drawing/2014/main" id="{6C14FFF1-B37D-024C-864C-50FD55A0FEFD}"/>
              </a:ext>
            </a:extLst>
          </p:cNvPr>
          <p:cNvSpPr txBox="1"/>
          <p:nvPr/>
        </p:nvSpPr>
        <p:spPr>
          <a:xfrm>
            <a:off x="3024653" y="3778904"/>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7</a:t>
            </a:r>
            <a:endParaRPr sz="800">
              <a:latin typeface="Times New Roman"/>
              <a:cs typeface="Times New Roman"/>
            </a:endParaRPr>
          </a:p>
        </p:txBody>
      </p:sp>
      <p:sp>
        <p:nvSpPr>
          <p:cNvPr id="2094" name="object 1045">
            <a:extLst>
              <a:ext uri="{FF2B5EF4-FFF2-40B4-BE49-F238E27FC236}">
                <a16:creationId xmlns:a16="http://schemas.microsoft.com/office/drawing/2014/main" id="{E63D4FBB-9E30-8F4A-8A77-A3DD3F05307A}"/>
              </a:ext>
            </a:extLst>
          </p:cNvPr>
          <p:cNvSpPr txBox="1"/>
          <p:nvPr/>
        </p:nvSpPr>
        <p:spPr>
          <a:xfrm>
            <a:off x="3227347" y="6314841"/>
            <a:ext cx="81280" cy="126364"/>
          </a:xfrm>
          <a:prstGeom prst="rect">
            <a:avLst/>
          </a:prstGeom>
        </p:spPr>
        <p:txBody>
          <a:bodyPr vert="horz" wrap="square" lIns="0" tIns="0" rIns="0" bIns="0" rtlCol="0">
            <a:spAutoFit/>
          </a:bodyPr>
          <a:lstStyle/>
          <a:p>
            <a:pPr marL="12700">
              <a:lnSpc>
                <a:spcPct val="100000"/>
              </a:lnSpc>
            </a:pPr>
            <a:r>
              <a:rPr sz="800" spc="35" dirty="0">
                <a:solidFill>
                  <a:srgbClr val="595959"/>
                </a:solidFill>
                <a:latin typeface="Times New Roman"/>
                <a:cs typeface="Times New Roman"/>
              </a:rPr>
              <a:t>0</a:t>
            </a:r>
            <a:endParaRPr sz="800">
              <a:latin typeface="Times New Roman"/>
              <a:cs typeface="Times New Roman"/>
            </a:endParaRPr>
          </a:p>
        </p:txBody>
      </p:sp>
      <p:sp>
        <p:nvSpPr>
          <p:cNvPr id="2095" name="object 1046">
            <a:extLst>
              <a:ext uri="{FF2B5EF4-FFF2-40B4-BE49-F238E27FC236}">
                <a16:creationId xmlns:a16="http://schemas.microsoft.com/office/drawing/2014/main" id="{E57D64E7-DB3F-AA47-BE71-455F2CFD5473}"/>
              </a:ext>
            </a:extLst>
          </p:cNvPr>
          <p:cNvSpPr txBox="1"/>
          <p:nvPr/>
        </p:nvSpPr>
        <p:spPr>
          <a:xfrm>
            <a:off x="3943515" y="6314841"/>
            <a:ext cx="13652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endParaRPr sz="800">
              <a:latin typeface="Times New Roman"/>
              <a:cs typeface="Times New Roman"/>
            </a:endParaRPr>
          </a:p>
        </p:txBody>
      </p:sp>
      <p:sp>
        <p:nvSpPr>
          <p:cNvPr id="2096" name="object 1047">
            <a:extLst>
              <a:ext uri="{FF2B5EF4-FFF2-40B4-BE49-F238E27FC236}">
                <a16:creationId xmlns:a16="http://schemas.microsoft.com/office/drawing/2014/main" id="{A99D4674-5355-C647-BC9B-7E416FC12007}"/>
              </a:ext>
            </a:extLst>
          </p:cNvPr>
          <p:cNvSpPr txBox="1"/>
          <p:nvPr/>
        </p:nvSpPr>
        <p:spPr>
          <a:xfrm>
            <a:off x="4685834" y="6314841"/>
            <a:ext cx="880110" cy="126364"/>
          </a:xfrm>
          <a:prstGeom prst="rect">
            <a:avLst/>
          </a:prstGeom>
        </p:spPr>
        <p:txBody>
          <a:bodyPr vert="horz" wrap="square" lIns="0" tIns="0" rIns="0" bIns="0" rtlCol="0">
            <a:spAutoFit/>
          </a:bodyPr>
          <a:lstStyle/>
          <a:p>
            <a:pPr marL="12700">
              <a:lnSpc>
                <a:spcPct val="100000"/>
              </a:lnSpc>
              <a:tabLst>
                <a:tab pos="755650" algn="l"/>
              </a:tabLst>
            </a:pPr>
            <a:r>
              <a:rPr sz="800" spc="30" dirty="0">
                <a:solidFill>
                  <a:srgbClr val="595959"/>
                </a:solidFill>
                <a:latin typeface="Times New Roman"/>
                <a:cs typeface="Times New Roman"/>
              </a:rPr>
              <a:t>2</a:t>
            </a:r>
            <a:r>
              <a:rPr sz="800" spc="35" dirty="0">
                <a:solidFill>
                  <a:srgbClr val="595959"/>
                </a:solidFill>
                <a:latin typeface="Times New Roman"/>
                <a:cs typeface="Times New Roman"/>
              </a:rPr>
              <a:t>0</a:t>
            </a:r>
            <a:r>
              <a:rPr sz="800" dirty="0">
                <a:solidFill>
                  <a:srgbClr val="595959"/>
                </a:solidFill>
                <a:latin typeface="Times New Roman"/>
                <a:cs typeface="Times New Roman"/>
              </a:rPr>
              <a:t>	</a:t>
            </a:r>
            <a:r>
              <a:rPr sz="800" spc="30" dirty="0">
                <a:solidFill>
                  <a:srgbClr val="595959"/>
                </a:solidFill>
                <a:latin typeface="Times New Roman"/>
                <a:cs typeface="Times New Roman"/>
              </a:rPr>
              <a:t>3</a:t>
            </a:r>
            <a:r>
              <a:rPr sz="800" spc="35" dirty="0">
                <a:solidFill>
                  <a:srgbClr val="595959"/>
                </a:solidFill>
                <a:latin typeface="Times New Roman"/>
                <a:cs typeface="Times New Roman"/>
              </a:rPr>
              <a:t>0</a:t>
            </a:r>
            <a:endParaRPr sz="800">
              <a:latin typeface="Times New Roman"/>
              <a:cs typeface="Times New Roman"/>
            </a:endParaRPr>
          </a:p>
        </p:txBody>
      </p:sp>
      <p:sp>
        <p:nvSpPr>
          <p:cNvPr id="2097" name="object 1048">
            <a:extLst>
              <a:ext uri="{FF2B5EF4-FFF2-40B4-BE49-F238E27FC236}">
                <a16:creationId xmlns:a16="http://schemas.microsoft.com/office/drawing/2014/main" id="{3EFE6856-96B0-5144-9666-E17CF95F8F21}"/>
              </a:ext>
            </a:extLst>
          </p:cNvPr>
          <p:cNvSpPr txBox="1"/>
          <p:nvPr/>
        </p:nvSpPr>
        <p:spPr>
          <a:xfrm>
            <a:off x="6173492" y="6314841"/>
            <a:ext cx="135890" cy="126364"/>
          </a:xfrm>
          <a:prstGeom prst="rect">
            <a:avLst/>
          </a:prstGeom>
        </p:spPr>
        <p:txBody>
          <a:bodyPr vert="horz" wrap="square" lIns="0" tIns="0" rIns="0" bIns="0" rtlCol="0">
            <a:spAutoFit/>
          </a:bodyPr>
          <a:lstStyle/>
          <a:p>
            <a:pPr marL="12700">
              <a:lnSpc>
                <a:spcPct val="100000"/>
              </a:lnSpc>
            </a:pPr>
            <a:r>
              <a:rPr sz="800" spc="20" dirty="0">
                <a:solidFill>
                  <a:srgbClr val="595959"/>
                </a:solidFill>
                <a:latin typeface="Times New Roman"/>
                <a:cs typeface="Times New Roman"/>
              </a:rPr>
              <a:t>4</a:t>
            </a:r>
            <a:r>
              <a:rPr sz="800" spc="35" dirty="0">
                <a:solidFill>
                  <a:srgbClr val="595959"/>
                </a:solidFill>
                <a:latin typeface="Times New Roman"/>
                <a:cs typeface="Times New Roman"/>
              </a:rPr>
              <a:t>0</a:t>
            </a:r>
            <a:endParaRPr sz="800">
              <a:latin typeface="Times New Roman"/>
              <a:cs typeface="Times New Roman"/>
            </a:endParaRPr>
          </a:p>
        </p:txBody>
      </p:sp>
      <p:sp>
        <p:nvSpPr>
          <p:cNvPr id="2098" name="object 1049">
            <a:extLst>
              <a:ext uri="{FF2B5EF4-FFF2-40B4-BE49-F238E27FC236}">
                <a16:creationId xmlns:a16="http://schemas.microsoft.com/office/drawing/2014/main" id="{0C3E8D1B-588B-8540-902D-928E15BE8340}"/>
              </a:ext>
            </a:extLst>
          </p:cNvPr>
          <p:cNvSpPr txBox="1"/>
          <p:nvPr/>
        </p:nvSpPr>
        <p:spPr>
          <a:xfrm>
            <a:off x="6915812" y="6314841"/>
            <a:ext cx="135890" cy="126364"/>
          </a:xfrm>
          <a:prstGeom prst="rect">
            <a:avLst/>
          </a:prstGeom>
        </p:spPr>
        <p:txBody>
          <a:bodyPr vert="horz" wrap="square" lIns="0" tIns="0" rIns="0" bIns="0" rtlCol="0">
            <a:spAutoFit/>
          </a:bodyPr>
          <a:lstStyle/>
          <a:p>
            <a:pPr marL="12700">
              <a:lnSpc>
                <a:spcPct val="100000"/>
              </a:lnSpc>
            </a:pPr>
            <a:r>
              <a:rPr sz="800" spc="20" dirty="0">
                <a:solidFill>
                  <a:srgbClr val="595959"/>
                </a:solidFill>
                <a:latin typeface="Times New Roman"/>
                <a:cs typeface="Times New Roman"/>
              </a:rPr>
              <a:t>5</a:t>
            </a:r>
            <a:r>
              <a:rPr sz="800" spc="35" dirty="0">
                <a:solidFill>
                  <a:srgbClr val="595959"/>
                </a:solidFill>
                <a:latin typeface="Times New Roman"/>
                <a:cs typeface="Times New Roman"/>
              </a:rPr>
              <a:t>0</a:t>
            </a:r>
            <a:endParaRPr sz="800">
              <a:latin typeface="Times New Roman"/>
              <a:cs typeface="Times New Roman"/>
            </a:endParaRPr>
          </a:p>
        </p:txBody>
      </p:sp>
      <p:sp>
        <p:nvSpPr>
          <p:cNvPr id="2099" name="object 1050">
            <a:extLst>
              <a:ext uri="{FF2B5EF4-FFF2-40B4-BE49-F238E27FC236}">
                <a16:creationId xmlns:a16="http://schemas.microsoft.com/office/drawing/2014/main" id="{A7957A9B-6B1C-4242-97A6-A98955F5FD2D}"/>
              </a:ext>
            </a:extLst>
          </p:cNvPr>
          <p:cNvSpPr txBox="1"/>
          <p:nvPr/>
        </p:nvSpPr>
        <p:spPr>
          <a:xfrm>
            <a:off x="7659138" y="6314841"/>
            <a:ext cx="13652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6</a:t>
            </a:r>
            <a:r>
              <a:rPr sz="800" spc="35" dirty="0">
                <a:solidFill>
                  <a:srgbClr val="595959"/>
                </a:solidFill>
                <a:latin typeface="Times New Roman"/>
                <a:cs typeface="Times New Roman"/>
              </a:rPr>
              <a:t>0</a:t>
            </a:r>
            <a:endParaRPr sz="800">
              <a:latin typeface="Times New Roman"/>
              <a:cs typeface="Times New Roman"/>
            </a:endParaRPr>
          </a:p>
        </p:txBody>
      </p:sp>
      <p:sp>
        <p:nvSpPr>
          <p:cNvPr id="2100" name="object 1051">
            <a:extLst>
              <a:ext uri="{FF2B5EF4-FFF2-40B4-BE49-F238E27FC236}">
                <a16:creationId xmlns:a16="http://schemas.microsoft.com/office/drawing/2014/main" id="{1B156703-D688-9347-8D2B-2AA90D92B4C4}"/>
              </a:ext>
            </a:extLst>
          </p:cNvPr>
          <p:cNvSpPr txBox="1"/>
          <p:nvPr/>
        </p:nvSpPr>
        <p:spPr>
          <a:xfrm>
            <a:off x="2645039" y="3277216"/>
            <a:ext cx="367030" cy="2847340"/>
          </a:xfrm>
          <a:prstGeom prst="rect">
            <a:avLst/>
          </a:prstGeom>
        </p:spPr>
        <p:txBody>
          <a:bodyPr vert="vert270" wrap="square" lIns="0" tIns="0" rIns="0" bIns="0" rtlCol="0">
            <a:spAutoFit/>
          </a:bodyPr>
          <a:lstStyle/>
          <a:p>
            <a:pPr marL="1242060" marR="5080" indent="-1229995">
              <a:lnSpc>
                <a:spcPct val="101699"/>
              </a:lnSpc>
            </a:pPr>
            <a:r>
              <a:rPr sz="1200" spc="-5" dirty="0">
                <a:solidFill>
                  <a:srgbClr val="595959"/>
                </a:solidFill>
                <a:latin typeface="Times New Roman"/>
                <a:cs typeface="Times New Roman"/>
              </a:rPr>
              <a:t>P</a:t>
            </a:r>
            <a:r>
              <a:rPr sz="1200" dirty="0">
                <a:solidFill>
                  <a:srgbClr val="595959"/>
                </a:solidFill>
                <a:latin typeface="Times New Roman"/>
                <a:cs typeface="Times New Roman"/>
              </a:rPr>
              <a:t>erc</a:t>
            </a:r>
            <a:r>
              <a:rPr sz="1200" spc="-15" dirty="0">
                <a:solidFill>
                  <a:srgbClr val="595959"/>
                </a:solidFill>
                <a:latin typeface="Times New Roman"/>
                <a:cs typeface="Times New Roman"/>
              </a:rPr>
              <a:t>e</a:t>
            </a:r>
            <a:r>
              <a:rPr sz="1200" dirty="0">
                <a:solidFill>
                  <a:srgbClr val="595959"/>
                </a:solidFill>
                <a:latin typeface="Times New Roman"/>
                <a:cs typeface="Times New Roman"/>
              </a:rPr>
              <a:t>nt</a:t>
            </a:r>
            <a:r>
              <a:rPr sz="1200" spc="5" dirty="0">
                <a:solidFill>
                  <a:srgbClr val="595959"/>
                </a:solidFill>
                <a:latin typeface="Times New Roman"/>
                <a:cs typeface="Times New Roman"/>
              </a:rPr>
              <a:t>ag</a:t>
            </a:r>
            <a:r>
              <a:rPr sz="1200" dirty="0">
                <a:solidFill>
                  <a:srgbClr val="595959"/>
                </a:solidFill>
                <a:latin typeface="Times New Roman"/>
                <a:cs typeface="Times New Roman"/>
              </a:rPr>
              <a:t>e</a:t>
            </a:r>
            <a:r>
              <a:rPr sz="1200" spc="55" dirty="0">
                <a:solidFill>
                  <a:srgbClr val="595959"/>
                </a:solidFill>
                <a:latin typeface="Times New Roman"/>
                <a:cs typeface="Times New Roman"/>
              </a:rPr>
              <a:t> </a:t>
            </a:r>
            <a:r>
              <a:rPr sz="1200" spc="5" dirty="0">
                <a:solidFill>
                  <a:srgbClr val="595959"/>
                </a:solidFill>
                <a:latin typeface="Times New Roman"/>
                <a:cs typeface="Times New Roman"/>
              </a:rPr>
              <a:t>o</a:t>
            </a:r>
            <a:r>
              <a:rPr sz="1200" dirty="0">
                <a:solidFill>
                  <a:srgbClr val="595959"/>
                </a:solidFill>
                <a:latin typeface="Times New Roman"/>
                <a:cs typeface="Times New Roman"/>
              </a:rPr>
              <a:t>f</a:t>
            </a:r>
            <a:r>
              <a:rPr sz="1200" spc="25" dirty="0">
                <a:solidFill>
                  <a:srgbClr val="595959"/>
                </a:solidFill>
                <a:latin typeface="Times New Roman"/>
                <a:cs typeface="Times New Roman"/>
              </a:rPr>
              <a:t> </a:t>
            </a:r>
            <a:r>
              <a:rPr sz="1200" spc="5" dirty="0">
                <a:solidFill>
                  <a:srgbClr val="595959"/>
                </a:solidFill>
                <a:latin typeface="Times New Roman"/>
                <a:cs typeface="Times New Roman"/>
              </a:rPr>
              <a:t>b</a:t>
            </a:r>
            <a:r>
              <a:rPr sz="1200" dirty="0">
                <a:solidFill>
                  <a:srgbClr val="595959"/>
                </a:solidFill>
                <a:latin typeface="Times New Roman"/>
                <a:cs typeface="Times New Roman"/>
              </a:rPr>
              <a:t>r</a:t>
            </a:r>
            <a:r>
              <a:rPr sz="1200" spc="5" dirty="0">
                <a:solidFill>
                  <a:srgbClr val="595959"/>
                </a:solidFill>
                <a:latin typeface="Times New Roman"/>
                <a:cs typeface="Times New Roman"/>
              </a:rPr>
              <a:t>a</a:t>
            </a:r>
            <a:r>
              <a:rPr sz="1200" dirty="0">
                <a:solidFill>
                  <a:srgbClr val="595959"/>
                </a:solidFill>
                <a:latin typeface="Times New Roman"/>
                <a:cs typeface="Times New Roman"/>
              </a:rPr>
              <a:t>n</a:t>
            </a:r>
            <a:r>
              <a:rPr sz="1200" spc="-10" dirty="0">
                <a:solidFill>
                  <a:srgbClr val="595959"/>
                </a:solidFill>
                <a:latin typeface="Times New Roman"/>
                <a:cs typeface="Times New Roman"/>
              </a:rPr>
              <a:t>d</a:t>
            </a:r>
            <a:r>
              <a:rPr sz="1200" dirty="0">
                <a:solidFill>
                  <a:srgbClr val="595959"/>
                </a:solidFill>
                <a:latin typeface="Times New Roman"/>
                <a:cs typeface="Times New Roman"/>
              </a:rPr>
              <a:t>ed</a:t>
            </a:r>
            <a:r>
              <a:rPr sz="1200" spc="45" dirty="0">
                <a:solidFill>
                  <a:srgbClr val="595959"/>
                </a:solidFill>
                <a:latin typeface="Times New Roman"/>
                <a:cs typeface="Times New Roman"/>
              </a:rPr>
              <a:t> </a:t>
            </a:r>
            <a:r>
              <a:rPr sz="1200" spc="5" dirty="0">
                <a:solidFill>
                  <a:srgbClr val="595959"/>
                </a:solidFill>
                <a:latin typeface="Times New Roman"/>
                <a:cs typeface="Times New Roman"/>
              </a:rPr>
              <a:t>p</a:t>
            </a:r>
            <a:r>
              <a:rPr sz="1200" dirty="0">
                <a:solidFill>
                  <a:srgbClr val="595959"/>
                </a:solidFill>
                <a:latin typeface="Times New Roman"/>
                <a:cs typeface="Times New Roman"/>
              </a:rPr>
              <a:t>r</a:t>
            </a:r>
            <a:r>
              <a:rPr sz="1200" spc="5" dirty="0">
                <a:solidFill>
                  <a:srgbClr val="595959"/>
                </a:solidFill>
                <a:latin typeface="Times New Roman"/>
                <a:cs typeface="Times New Roman"/>
              </a:rPr>
              <a:t>od</a:t>
            </a:r>
            <a:r>
              <a:rPr sz="1200" spc="-10" dirty="0">
                <a:solidFill>
                  <a:srgbClr val="595959"/>
                </a:solidFill>
                <a:latin typeface="Times New Roman"/>
                <a:cs typeface="Times New Roman"/>
              </a:rPr>
              <a:t>u</a:t>
            </a:r>
            <a:r>
              <a:rPr sz="1200" dirty="0">
                <a:solidFill>
                  <a:srgbClr val="595959"/>
                </a:solidFill>
                <a:latin typeface="Times New Roman"/>
                <a:cs typeface="Times New Roman"/>
              </a:rPr>
              <a:t>cts</a:t>
            </a:r>
            <a:r>
              <a:rPr sz="1200" spc="45" dirty="0">
                <a:solidFill>
                  <a:srgbClr val="595959"/>
                </a:solidFill>
                <a:latin typeface="Times New Roman"/>
                <a:cs typeface="Times New Roman"/>
              </a:rPr>
              <a:t> </a:t>
            </a:r>
            <a:r>
              <a:rPr sz="1200" spc="5" dirty="0">
                <a:solidFill>
                  <a:srgbClr val="595959"/>
                </a:solidFill>
                <a:latin typeface="Times New Roman"/>
                <a:cs typeface="Times New Roman"/>
              </a:rPr>
              <a:t>p</a:t>
            </a:r>
            <a:r>
              <a:rPr sz="1200" spc="-15" dirty="0">
                <a:solidFill>
                  <a:srgbClr val="595959"/>
                </a:solidFill>
                <a:latin typeface="Times New Roman"/>
                <a:cs typeface="Times New Roman"/>
              </a:rPr>
              <a:t>e</a:t>
            </a:r>
            <a:r>
              <a:rPr sz="1200" dirty="0">
                <a:solidFill>
                  <a:srgbClr val="595959"/>
                </a:solidFill>
                <a:latin typeface="Times New Roman"/>
                <a:cs typeface="Times New Roman"/>
              </a:rPr>
              <a:t>r sh</a:t>
            </a:r>
            <a:r>
              <a:rPr sz="1200" spc="5" dirty="0">
                <a:solidFill>
                  <a:srgbClr val="595959"/>
                </a:solidFill>
                <a:latin typeface="Times New Roman"/>
                <a:cs typeface="Times New Roman"/>
              </a:rPr>
              <a:t>o</a:t>
            </a:r>
            <a:r>
              <a:rPr sz="1200" dirty="0">
                <a:solidFill>
                  <a:srgbClr val="595959"/>
                </a:solidFill>
                <a:latin typeface="Times New Roman"/>
                <a:cs typeface="Times New Roman"/>
              </a:rPr>
              <a:t>p</a:t>
            </a:r>
            <a:endParaRPr sz="1200">
              <a:latin typeface="Times New Roman"/>
              <a:cs typeface="Times New Roman"/>
            </a:endParaRPr>
          </a:p>
        </p:txBody>
      </p:sp>
      <p:sp>
        <p:nvSpPr>
          <p:cNvPr id="2101" name="object 1052">
            <a:extLst>
              <a:ext uri="{FF2B5EF4-FFF2-40B4-BE49-F238E27FC236}">
                <a16:creationId xmlns:a16="http://schemas.microsoft.com/office/drawing/2014/main" id="{96DC1663-5E8E-6B4F-9570-8BC56DA40AE1}"/>
              </a:ext>
            </a:extLst>
          </p:cNvPr>
          <p:cNvSpPr txBox="1"/>
          <p:nvPr/>
        </p:nvSpPr>
        <p:spPr>
          <a:xfrm>
            <a:off x="4765097" y="6476386"/>
            <a:ext cx="1463040" cy="180975"/>
          </a:xfrm>
          <a:prstGeom prst="rect">
            <a:avLst/>
          </a:prstGeom>
        </p:spPr>
        <p:txBody>
          <a:bodyPr vert="horz" wrap="square" lIns="0" tIns="0" rIns="0" bIns="0" rtlCol="0">
            <a:spAutoFit/>
          </a:bodyPr>
          <a:lstStyle/>
          <a:p>
            <a:pPr marL="12700">
              <a:lnSpc>
                <a:spcPct val="100000"/>
              </a:lnSpc>
            </a:pPr>
            <a:r>
              <a:rPr sz="1200" spc="50" dirty="0">
                <a:solidFill>
                  <a:srgbClr val="595959"/>
                </a:solidFill>
                <a:latin typeface="Times New Roman"/>
                <a:cs typeface="Times New Roman"/>
              </a:rPr>
              <a:t>P</a:t>
            </a:r>
            <a:r>
              <a:rPr sz="1200" spc="-35" dirty="0">
                <a:solidFill>
                  <a:srgbClr val="595959"/>
                </a:solidFill>
                <a:latin typeface="Times New Roman"/>
                <a:cs typeface="Times New Roman"/>
              </a:rPr>
              <a:t>r</a:t>
            </a:r>
            <a:r>
              <a:rPr sz="1200" spc="-90" dirty="0">
                <a:solidFill>
                  <a:srgbClr val="595959"/>
                </a:solidFill>
                <a:latin typeface="Times New Roman"/>
                <a:cs typeface="Times New Roman"/>
              </a:rPr>
              <a:t>i</a:t>
            </a:r>
            <a:r>
              <a:rPr sz="1200" spc="254" dirty="0">
                <a:solidFill>
                  <a:srgbClr val="595959"/>
                </a:solidFill>
                <a:latin typeface="Times New Roman"/>
                <a:cs typeface="Times New Roman"/>
              </a:rPr>
              <a:t>c</a:t>
            </a:r>
            <a:r>
              <a:rPr sz="1200" spc="260" dirty="0">
                <a:solidFill>
                  <a:srgbClr val="595959"/>
                </a:solidFill>
                <a:latin typeface="Times New Roman"/>
                <a:cs typeface="Times New Roman"/>
              </a:rPr>
              <a:t>e</a:t>
            </a:r>
            <a:r>
              <a:rPr sz="1200" spc="55" dirty="0">
                <a:solidFill>
                  <a:srgbClr val="595959"/>
                </a:solidFill>
                <a:latin typeface="Times New Roman"/>
                <a:cs typeface="Times New Roman"/>
              </a:rPr>
              <a:t> </a:t>
            </a:r>
            <a:r>
              <a:rPr sz="1200" spc="225" dirty="0">
                <a:solidFill>
                  <a:srgbClr val="595959"/>
                </a:solidFill>
                <a:latin typeface="Times New Roman"/>
                <a:cs typeface="Times New Roman"/>
              </a:rPr>
              <a:t>p</a:t>
            </a:r>
            <a:r>
              <a:rPr sz="1200" spc="305" dirty="0">
                <a:solidFill>
                  <a:srgbClr val="595959"/>
                </a:solidFill>
                <a:latin typeface="Times New Roman"/>
                <a:cs typeface="Times New Roman"/>
              </a:rPr>
              <a:t>a</a:t>
            </a:r>
            <a:r>
              <a:rPr sz="1200" spc="-90" dirty="0">
                <a:solidFill>
                  <a:srgbClr val="595959"/>
                </a:solidFill>
                <a:latin typeface="Times New Roman"/>
                <a:cs typeface="Times New Roman"/>
              </a:rPr>
              <a:t>i</a:t>
            </a:r>
            <a:r>
              <a:rPr sz="1200" spc="235" dirty="0">
                <a:solidFill>
                  <a:srgbClr val="595959"/>
                </a:solidFill>
                <a:latin typeface="Times New Roman"/>
                <a:cs typeface="Times New Roman"/>
              </a:rPr>
              <a:t>d</a:t>
            </a:r>
            <a:r>
              <a:rPr sz="1200" spc="35" dirty="0">
                <a:solidFill>
                  <a:srgbClr val="595959"/>
                </a:solidFill>
                <a:latin typeface="Times New Roman"/>
                <a:cs typeface="Times New Roman"/>
              </a:rPr>
              <a:t> </a:t>
            </a:r>
            <a:r>
              <a:rPr sz="1200" spc="225" dirty="0">
                <a:solidFill>
                  <a:srgbClr val="595959"/>
                </a:solidFill>
                <a:latin typeface="Times New Roman"/>
                <a:cs typeface="Times New Roman"/>
              </a:rPr>
              <a:t>p</a:t>
            </a:r>
            <a:r>
              <a:rPr sz="1200" spc="260" dirty="0">
                <a:solidFill>
                  <a:srgbClr val="595959"/>
                </a:solidFill>
                <a:latin typeface="Times New Roman"/>
                <a:cs typeface="Times New Roman"/>
              </a:rPr>
              <a:t>e</a:t>
            </a:r>
            <a:r>
              <a:rPr sz="1200" spc="-35" dirty="0">
                <a:solidFill>
                  <a:srgbClr val="595959"/>
                </a:solidFill>
                <a:latin typeface="Times New Roman"/>
                <a:cs typeface="Times New Roman"/>
              </a:rPr>
              <a:t>r</a:t>
            </a:r>
            <a:r>
              <a:rPr sz="1200" spc="55" dirty="0">
                <a:solidFill>
                  <a:srgbClr val="595959"/>
                </a:solidFill>
                <a:latin typeface="Times New Roman"/>
                <a:cs typeface="Times New Roman"/>
              </a:rPr>
              <a:t> </a:t>
            </a:r>
            <a:r>
              <a:rPr sz="1200" spc="-105" dirty="0">
                <a:solidFill>
                  <a:srgbClr val="595959"/>
                </a:solidFill>
                <a:latin typeface="Times New Roman"/>
                <a:cs typeface="Times New Roman"/>
              </a:rPr>
              <a:t>i</a:t>
            </a:r>
            <a:r>
              <a:rPr sz="1200" spc="90" dirty="0">
                <a:solidFill>
                  <a:srgbClr val="595959"/>
                </a:solidFill>
                <a:latin typeface="Times New Roman"/>
                <a:cs typeface="Times New Roman"/>
              </a:rPr>
              <a:t>t</a:t>
            </a:r>
            <a:r>
              <a:rPr sz="1200" spc="245" dirty="0">
                <a:solidFill>
                  <a:srgbClr val="595959"/>
                </a:solidFill>
                <a:latin typeface="Times New Roman"/>
                <a:cs typeface="Times New Roman"/>
              </a:rPr>
              <a:t>e</a:t>
            </a:r>
            <a:r>
              <a:rPr sz="1200" spc="210" dirty="0">
                <a:solidFill>
                  <a:srgbClr val="595959"/>
                </a:solidFill>
                <a:latin typeface="Times New Roman"/>
                <a:cs typeface="Times New Roman"/>
              </a:rPr>
              <a:t>m</a:t>
            </a:r>
            <a:endParaRPr sz="1200">
              <a:latin typeface="Times New Roman"/>
              <a:cs typeface="Times New Roman"/>
            </a:endParaRPr>
          </a:p>
        </p:txBody>
      </p:sp>
      <p:sp>
        <p:nvSpPr>
          <p:cNvPr id="2102" name="object 1053">
            <a:extLst>
              <a:ext uri="{FF2B5EF4-FFF2-40B4-BE49-F238E27FC236}">
                <a16:creationId xmlns:a16="http://schemas.microsoft.com/office/drawing/2014/main" id="{93ADBC6B-E0C5-CE4A-AA90-49E5DCB3BBE0}"/>
              </a:ext>
            </a:extLst>
          </p:cNvPr>
          <p:cNvSpPr/>
          <p:nvPr/>
        </p:nvSpPr>
        <p:spPr>
          <a:xfrm>
            <a:off x="4546091" y="3432047"/>
            <a:ext cx="2493263" cy="1138427"/>
          </a:xfrm>
          <a:prstGeom prst="rect">
            <a:avLst/>
          </a:prstGeom>
          <a:blipFill>
            <a:blip r:embed="rId8" cstate="print"/>
            <a:stretch>
              <a:fillRect/>
            </a:stretch>
          </a:blipFill>
        </p:spPr>
        <p:txBody>
          <a:bodyPr wrap="square" lIns="0" tIns="0" rIns="0" bIns="0" rtlCol="0"/>
          <a:lstStyle/>
          <a:p>
            <a:endParaRPr/>
          </a:p>
        </p:txBody>
      </p:sp>
      <p:sp>
        <p:nvSpPr>
          <p:cNvPr id="2103" name="object 1054">
            <a:extLst>
              <a:ext uri="{FF2B5EF4-FFF2-40B4-BE49-F238E27FC236}">
                <a16:creationId xmlns:a16="http://schemas.microsoft.com/office/drawing/2014/main" id="{344B09E3-F487-8047-9BF7-CC56912004F9}"/>
              </a:ext>
            </a:extLst>
          </p:cNvPr>
          <p:cNvSpPr/>
          <p:nvPr/>
        </p:nvSpPr>
        <p:spPr>
          <a:xfrm>
            <a:off x="3453383" y="4824983"/>
            <a:ext cx="923544" cy="1135380"/>
          </a:xfrm>
          <a:prstGeom prst="rect">
            <a:avLst/>
          </a:prstGeom>
          <a:blipFill>
            <a:blip r:embed="rId9" cstate="print"/>
            <a:stretch>
              <a:fillRect/>
            </a:stretch>
          </a:blipFill>
        </p:spPr>
        <p:txBody>
          <a:bodyPr wrap="square" lIns="0" tIns="0" rIns="0" bIns="0" rtlCol="0"/>
          <a:lstStyle/>
          <a:p>
            <a:endParaRPr/>
          </a:p>
        </p:txBody>
      </p:sp>
      <p:sp>
        <p:nvSpPr>
          <p:cNvPr id="2104" name="object 1055">
            <a:extLst>
              <a:ext uri="{FF2B5EF4-FFF2-40B4-BE49-F238E27FC236}">
                <a16:creationId xmlns:a16="http://schemas.microsoft.com/office/drawing/2014/main" id="{09B715FF-3F29-AE41-A8D3-3A577E30319F}"/>
              </a:ext>
            </a:extLst>
          </p:cNvPr>
          <p:cNvSpPr txBox="1"/>
          <p:nvPr/>
        </p:nvSpPr>
        <p:spPr>
          <a:xfrm>
            <a:off x="6270718" y="3560778"/>
            <a:ext cx="247650" cy="226695"/>
          </a:xfrm>
          <a:prstGeom prst="rect">
            <a:avLst/>
          </a:prstGeom>
        </p:spPr>
        <p:txBody>
          <a:bodyPr vert="horz" wrap="square" lIns="0" tIns="0" rIns="0" bIns="0" rtlCol="0">
            <a:spAutoFit/>
          </a:bodyPr>
          <a:lstStyle/>
          <a:p>
            <a:pPr marL="12700">
              <a:lnSpc>
                <a:spcPct val="100000"/>
              </a:lnSpc>
            </a:pPr>
            <a:r>
              <a:rPr sz="1550" spc="90" dirty="0">
                <a:latin typeface="Times New Roman"/>
                <a:cs typeface="Times New Roman"/>
              </a:rPr>
              <a:t>1</a:t>
            </a:r>
            <a:r>
              <a:rPr sz="1550" spc="100" dirty="0">
                <a:latin typeface="Times New Roman"/>
                <a:cs typeface="Times New Roman"/>
              </a:rPr>
              <a:t>0</a:t>
            </a:r>
            <a:endParaRPr sz="1550">
              <a:latin typeface="Times New Roman"/>
              <a:cs typeface="Times New Roman"/>
            </a:endParaRPr>
          </a:p>
        </p:txBody>
      </p:sp>
      <p:sp>
        <p:nvSpPr>
          <p:cNvPr id="2105" name="object 1056">
            <a:extLst>
              <a:ext uri="{FF2B5EF4-FFF2-40B4-BE49-F238E27FC236}">
                <a16:creationId xmlns:a16="http://schemas.microsoft.com/office/drawing/2014/main" id="{47DD30BB-60E9-E749-A36A-0097D2359F02}"/>
              </a:ext>
            </a:extLst>
          </p:cNvPr>
          <p:cNvSpPr txBox="1"/>
          <p:nvPr/>
        </p:nvSpPr>
        <p:spPr>
          <a:xfrm>
            <a:off x="5406645" y="3993563"/>
            <a:ext cx="137160" cy="226695"/>
          </a:xfrm>
          <a:prstGeom prst="rect">
            <a:avLst/>
          </a:prstGeom>
        </p:spPr>
        <p:txBody>
          <a:bodyPr vert="horz" wrap="square" lIns="0" tIns="0" rIns="0" bIns="0" rtlCol="0">
            <a:spAutoFit/>
          </a:bodyPr>
          <a:lstStyle/>
          <a:p>
            <a:pPr marL="12700">
              <a:lnSpc>
                <a:spcPct val="100000"/>
              </a:lnSpc>
            </a:pPr>
            <a:r>
              <a:rPr sz="1550" spc="100" dirty="0">
                <a:latin typeface="Times New Roman"/>
                <a:cs typeface="Times New Roman"/>
              </a:rPr>
              <a:t>8</a:t>
            </a:r>
            <a:endParaRPr sz="1550">
              <a:latin typeface="Times New Roman"/>
              <a:cs typeface="Times New Roman"/>
            </a:endParaRPr>
          </a:p>
        </p:txBody>
      </p:sp>
      <p:sp>
        <p:nvSpPr>
          <p:cNvPr id="2106" name="object 1057">
            <a:extLst>
              <a:ext uri="{FF2B5EF4-FFF2-40B4-BE49-F238E27FC236}">
                <a16:creationId xmlns:a16="http://schemas.microsoft.com/office/drawing/2014/main" id="{F8E7F005-88BA-6F48-80DB-C0A88F881EDD}"/>
              </a:ext>
            </a:extLst>
          </p:cNvPr>
          <p:cNvSpPr txBox="1"/>
          <p:nvPr/>
        </p:nvSpPr>
        <p:spPr>
          <a:xfrm>
            <a:off x="5123164" y="3842687"/>
            <a:ext cx="137160" cy="226695"/>
          </a:xfrm>
          <a:prstGeom prst="rect">
            <a:avLst/>
          </a:prstGeom>
        </p:spPr>
        <p:txBody>
          <a:bodyPr vert="horz" wrap="square" lIns="0" tIns="0" rIns="0" bIns="0" rtlCol="0">
            <a:spAutoFit/>
          </a:bodyPr>
          <a:lstStyle/>
          <a:p>
            <a:pPr marL="12700">
              <a:lnSpc>
                <a:spcPct val="100000"/>
              </a:lnSpc>
            </a:pPr>
            <a:r>
              <a:rPr sz="1550" spc="100" dirty="0">
                <a:latin typeface="Times New Roman"/>
                <a:cs typeface="Times New Roman"/>
              </a:rPr>
              <a:t>6</a:t>
            </a:r>
            <a:endParaRPr sz="1550">
              <a:latin typeface="Times New Roman"/>
              <a:cs typeface="Times New Roman"/>
            </a:endParaRPr>
          </a:p>
        </p:txBody>
      </p:sp>
      <p:sp>
        <p:nvSpPr>
          <p:cNvPr id="2107" name="object 1058">
            <a:extLst>
              <a:ext uri="{FF2B5EF4-FFF2-40B4-BE49-F238E27FC236}">
                <a16:creationId xmlns:a16="http://schemas.microsoft.com/office/drawing/2014/main" id="{83BE8B5F-318A-E747-B63F-603770419161}"/>
              </a:ext>
            </a:extLst>
          </p:cNvPr>
          <p:cNvSpPr txBox="1"/>
          <p:nvPr/>
        </p:nvSpPr>
        <p:spPr>
          <a:xfrm>
            <a:off x="4848817" y="3734442"/>
            <a:ext cx="137160" cy="226695"/>
          </a:xfrm>
          <a:prstGeom prst="rect">
            <a:avLst/>
          </a:prstGeom>
        </p:spPr>
        <p:txBody>
          <a:bodyPr vert="horz" wrap="square" lIns="0" tIns="0" rIns="0" bIns="0" rtlCol="0">
            <a:spAutoFit/>
          </a:bodyPr>
          <a:lstStyle/>
          <a:p>
            <a:pPr marL="12700">
              <a:lnSpc>
                <a:spcPct val="100000"/>
              </a:lnSpc>
            </a:pPr>
            <a:r>
              <a:rPr sz="1550" spc="100" dirty="0">
                <a:latin typeface="Times New Roman"/>
                <a:cs typeface="Times New Roman"/>
              </a:rPr>
              <a:t>9</a:t>
            </a:r>
            <a:endParaRPr sz="1550">
              <a:latin typeface="Times New Roman"/>
              <a:cs typeface="Times New Roman"/>
            </a:endParaRPr>
          </a:p>
        </p:txBody>
      </p:sp>
      <p:sp>
        <p:nvSpPr>
          <p:cNvPr id="2108" name="object 1059">
            <a:extLst>
              <a:ext uri="{FF2B5EF4-FFF2-40B4-BE49-F238E27FC236}">
                <a16:creationId xmlns:a16="http://schemas.microsoft.com/office/drawing/2014/main" id="{D31B5863-A6DB-2E46-83C7-102309D640A0}"/>
              </a:ext>
            </a:extLst>
          </p:cNvPr>
          <p:cNvSpPr txBox="1"/>
          <p:nvPr/>
        </p:nvSpPr>
        <p:spPr>
          <a:xfrm>
            <a:off x="5853182" y="3978338"/>
            <a:ext cx="2994025" cy="226695"/>
          </a:xfrm>
          <a:prstGeom prst="rect">
            <a:avLst/>
          </a:prstGeom>
        </p:spPr>
        <p:txBody>
          <a:bodyPr vert="horz" wrap="square" lIns="0" tIns="0" rIns="0" bIns="0" rtlCol="0">
            <a:spAutoFit/>
          </a:bodyPr>
          <a:lstStyle/>
          <a:p>
            <a:pPr marL="12700">
              <a:lnSpc>
                <a:spcPct val="100000"/>
              </a:lnSpc>
            </a:pPr>
            <a:r>
              <a:rPr sz="1550" spc="-285" dirty="0">
                <a:latin typeface="Times New Roman"/>
                <a:cs typeface="Times New Roman"/>
              </a:rPr>
              <a:t>T</a:t>
            </a:r>
            <a:r>
              <a:rPr sz="1550" spc="250" dirty="0">
                <a:latin typeface="Times New Roman"/>
                <a:cs typeface="Times New Roman"/>
              </a:rPr>
              <a:t>o</a:t>
            </a:r>
            <a:r>
              <a:rPr sz="1550" spc="85" dirty="0">
                <a:latin typeface="Times New Roman"/>
                <a:cs typeface="Times New Roman"/>
              </a:rPr>
              <a:t>t</a:t>
            </a:r>
            <a:r>
              <a:rPr sz="1550" spc="385" dirty="0">
                <a:latin typeface="Times New Roman"/>
                <a:cs typeface="Times New Roman"/>
              </a:rPr>
              <a:t>a</a:t>
            </a:r>
            <a:r>
              <a:rPr sz="1550" spc="-114" dirty="0">
                <a:latin typeface="Times New Roman"/>
                <a:cs typeface="Times New Roman"/>
              </a:rPr>
              <a:t>l</a:t>
            </a:r>
            <a:r>
              <a:rPr sz="1550" spc="70" dirty="0">
                <a:latin typeface="Times New Roman"/>
                <a:cs typeface="Times New Roman"/>
              </a:rPr>
              <a:t> </a:t>
            </a:r>
            <a:r>
              <a:rPr sz="1550" spc="300" dirty="0">
                <a:latin typeface="Times New Roman"/>
                <a:cs typeface="Times New Roman"/>
              </a:rPr>
              <a:t>d</a:t>
            </a:r>
            <a:r>
              <a:rPr sz="1550" spc="-114" dirty="0">
                <a:latin typeface="Times New Roman"/>
                <a:cs typeface="Times New Roman"/>
              </a:rPr>
              <a:t>i</a:t>
            </a:r>
            <a:r>
              <a:rPr sz="1550" spc="10" dirty="0">
                <a:latin typeface="Times New Roman"/>
                <a:cs typeface="Times New Roman"/>
              </a:rPr>
              <a:t>s</a:t>
            </a:r>
            <a:r>
              <a:rPr sz="1550" spc="85" dirty="0">
                <a:latin typeface="Times New Roman"/>
                <a:cs typeface="Times New Roman"/>
              </a:rPr>
              <a:t>t</a:t>
            </a:r>
            <a:r>
              <a:rPr sz="1550" spc="400" dirty="0">
                <a:latin typeface="Times New Roman"/>
                <a:cs typeface="Times New Roman"/>
              </a:rPr>
              <a:t>a</a:t>
            </a:r>
            <a:r>
              <a:rPr sz="1550" spc="185" dirty="0">
                <a:latin typeface="Times New Roman"/>
                <a:cs typeface="Times New Roman"/>
              </a:rPr>
              <a:t>n</a:t>
            </a:r>
            <a:r>
              <a:rPr sz="1550" spc="325" dirty="0">
                <a:latin typeface="Times New Roman"/>
                <a:cs typeface="Times New Roman"/>
              </a:rPr>
              <a:t>c</a:t>
            </a:r>
            <a:r>
              <a:rPr sz="1550" spc="335" dirty="0">
                <a:latin typeface="Times New Roman"/>
                <a:cs typeface="Times New Roman"/>
              </a:rPr>
              <a:t>e</a:t>
            </a:r>
            <a:r>
              <a:rPr sz="1550" spc="55" dirty="0">
                <a:latin typeface="Times New Roman"/>
                <a:cs typeface="Times New Roman"/>
              </a:rPr>
              <a:t> </a:t>
            </a:r>
            <a:r>
              <a:rPr sz="1550" spc="80" dirty="0">
                <a:latin typeface="Times New Roman"/>
                <a:cs typeface="Times New Roman"/>
              </a:rPr>
              <a:t>=</a:t>
            </a:r>
            <a:r>
              <a:rPr sz="1550" spc="45" dirty="0">
                <a:latin typeface="Times New Roman"/>
                <a:cs typeface="Times New Roman"/>
              </a:rPr>
              <a:t> </a:t>
            </a:r>
            <a:r>
              <a:rPr sz="1550" spc="90" dirty="0">
                <a:latin typeface="Times New Roman"/>
                <a:cs typeface="Times New Roman"/>
              </a:rPr>
              <a:t>10</a:t>
            </a:r>
            <a:r>
              <a:rPr sz="1550" spc="85" dirty="0">
                <a:latin typeface="Times New Roman"/>
                <a:cs typeface="Times New Roman"/>
              </a:rPr>
              <a:t>+</a:t>
            </a:r>
            <a:r>
              <a:rPr sz="1550" spc="90" dirty="0">
                <a:latin typeface="Times New Roman"/>
                <a:cs typeface="Times New Roman"/>
              </a:rPr>
              <a:t>9</a:t>
            </a:r>
            <a:r>
              <a:rPr sz="1550" spc="85" dirty="0">
                <a:latin typeface="Times New Roman"/>
                <a:cs typeface="Times New Roman"/>
              </a:rPr>
              <a:t>+</a:t>
            </a:r>
            <a:r>
              <a:rPr sz="1550" spc="90" dirty="0">
                <a:latin typeface="Times New Roman"/>
                <a:cs typeface="Times New Roman"/>
              </a:rPr>
              <a:t>6</a:t>
            </a:r>
            <a:r>
              <a:rPr sz="1550" spc="85" dirty="0">
                <a:latin typeface="Times New Roman"/>
                <a:cs typeface="Times New Roman"/>
              </a:rPr>
              <a:t>+</a:t>
            </a:r>
            <a:r>
              <a:rPr sz="1550" spc="100" dirty="0">
                <a:latin typeface="Times New Roman"/>
                <a:cs typeface="Times New Roman"/>
              </a:rPr>
              <a:t>8</a:t>
            </a:r>
            <a:r>
              <a:rPr sz="1550" spc="30" dirty="0">
                <a:latin typeface="Times New Roman"/>
                <a:cs typeface="Times New Roman"/>
              </a:rPr>
              <a:t> </a:t>
            </a:r>
            <a:r>
              <a:rPr sz="1550" spc="80" dirty="0">
                <a:latin typeface="Times New Roman"/>
                <a:cs typeface="Times New Roman"/>
              </a:rPr>
              <a:t>=</a:t>
            </a:r>
            <a:r>
              <a:rPr sz="1550" spc="30" dirty="0">
                <a:latin typeface="Times New Roman"/>
                <a:cs typeface="Times New Roman"/>
              </a:rPr>
              <a:t> </a:t>
            </a:r>
            <a:r>
              <a:rPr sz="1550" spc="105" dirty="0">
                <a:latin typeface="Times New Roman"/>
                <a:cs typeface="Times New Roman"/>
              </a:rPr>
              <a:t>3</a:t>
            </a:r>
            <a:r>
              <a:rPr sz="1550" spc="100" dirty="0">
                <a:latin typeface="Times New Roman"/>
                <a:cs typeface="Times New Roman"/>
              </a:rPr>
              <a:t>3</a:t>
            </a:r>
            <a:endParaRPr sz="1550">
              <a:latin typeface="Times New Roman"/>
              <a:cs typeface="Times New Roman"/>
            </a:endParaRPr>
          </a:p>
        </p:txBody>
      </p:sp>
      <p:sp>
        <p:nvSpPr>
          <p:cNvPr id="2109" name="object 1060">
            <a:extLst>
              <a:ext uri="{FF2B5EF4-FFF2-40B4-BE49-F238E27FC236}">
                <a16:creationId xmlns:a16="http://schemas.microsoft.com/office/drawing/2014/main" id="{E4835393-416A-1445-A3E6-21BDAC694D66}"/>
              </a:ext>
            </a:extLst>
          </p:cNvPr>
          <p:cNvSpPr txBox="1"/>
          <p:nvPr/>
        </p:nvSpPr>
        <p:spPr>
          <a:xfrm>
            <a:off x="4591268" y="5528252"/>
            <a:ext cx="3345815" cy="226695"/>
          </a:xfrm>
          <a:prstGeom prst="rect">
            <a:avLst/>
          </a:prstGeom>
        </p:spPr>
        <p:txBody>
          <a:bodyPr vert="horz" wrap="square" lIns="0" tIns="0" rIns="0" bIns="0" rtlCol="0">
            <a:spAutoFit/>
          </a:bodyPr>
          <a:lstStyle/>
          <a:p>
            <a:pPr marL="12700">
              <a:lnSpc>
                <a:spcPct val="100000"/>
              </a:lnSpc>
            </a:pPr>
            <a:r>
              <a:rPr sz="1550" spc="-285" dirty="0">
                <a:latin typeface="Times New Roman"/>
                <a:cs typeface="Times New Roman"/>
              </a:rPr>
              <a:t>T</a:t>
            </a:r>
            <a:r>
              <a:rPr sz="1550" spc="250" dirty="0">
                <a:latin typeface="Times New Roman"/>
                <a:cs typeface="Times New Roman"/>
              </a:rPr>
              <a:t>o</a:t>
            </a:r>
            <a:r>
              <a:rPr sz="1550" spc="85" dirty="0">
                <a:latin typeface="Times New Roman"/>
                <a:cs typeface="Times New Roman"/>
              </a:rPr>
              <a:t>t</a:t>
            </a:r>
            <a:r>
              <a:rPr sz="1550" spc="385" dirty="0">
                <a:latin typeface="Times New Roman"/>
                <a:cs typeface="Times New Roman"/>
              </a:rPr>
              <a:t>a</a:t>
            </a:r>
            <a:r>
              <a:rPr sz="1550" spc="-114" dirty="0">
                <a:latin typeface="Times New Roman"/>
                <a:cs typeface="Times New Roman"/>
              </a:rPr>
              <a:t>l</a:t>
            </a:r>
            <a:r>
              <a:rPr sz="1550" spc="70" dirty="0">
                <a:latin typeface="Times New Roman"/>
                <a:cs typeface="Times New Roman"/>
              </a:rPr>
              <a:t> </a:t>
            </a:r>
            <a:r>
              <a:rPr sz="1550" spc="300" dirty="0">
                <a:latin typeface="Times New Roman"/>
                <a:cs typeface="Times New Roman"/>
              </a:rPr>
              <a:t>d</a:t>
            </a:r>
            <a:r>
              <a:rPr sz="1550" spc="-114" dirty="0">
                <a:latin typeface="Times New Roman"/>
                <a:cs typeface="Times New Roman"/>
              </a:rPr>
              <a:t>i</a:t>
            </a:r>
            <a:r>
              <a:rPr sz="1550" spc="10" dirty="0">
                <a:latin typeface="Times New Roman"/>
                <a:cs typeface="Times New Roman"/>
              </a:rPr>
              <a:t>s</a:t>
            </a:r>
            <a:r>
              <a:rPr sz="1550" spc="85" dirty="0">
                <a:latin typeface="Times New Roman"/>
                <a:cs typeface="Times New Roman"/>
              </a:rPr>
              <a:t>t</a:t>
            </a:r>
            <a:r>
              <a:rPr sz="1550" spc="400" dirty="0">
                <a:latin typeface="Times New Roman"/>
                <a:cs typeface="Times New Roman"/>
              </a:rPr>
              <a:t>a</a:t>
            </a:r>
            <a:r>
              <a:rPr sz="1550" spc="185" dirty="0">
                <a:latin typeface="Times New Roman"/>
                <a:cs typeface="Times New Roman"/>
              </a:rPr>
              <a:t>n</a:t>
            </a:r>
            <a:r>
              <a:rPr sz="1550" spc="325" dirty="0">
                <a:latin typeface="Times New Roman"/>
                <a:cs typeface="Times New Roman"/>
              </a:rPr>
              <a:t>c</a:t>
            </a:r>
            <a:r>
              <a:rPr sz="1550" spc="335" dirty="0">
                <a:latin typeface="Times New Roman"/>
                <a:cs typeface="Times New Roman"/>
              </a:rPr>
              <a:t>e</a:t>
            </a:r>
            <a:r>
              <a:rPr sz="1550" spc="55" dirty="0">
                <a:latin typeface="Times New Roman"/>
                <a:cs typeface="Times New Roman"/>
              </a:rPr>
              <a:t> </a:t>
            </a:r>
            <a:r>
              <a:rPr sz="1550" spc="80" dirty="0">
                <a:latin typeface="Times New Roman"/>
                <a:cs typeface="Times New Roman"/>
              </a:rPr>
              <a:t>=</a:t>
            </a:r>
            <a:r>
              <a:rPr sz="1550" spc="45" dirty="0">
                <a:latin typeface="Times New Roman"/>
                <a:cs typeface="Times New Roman"/>
              </a:rPr>
              <a:t> </a:t>
            </a:r>
            <a:r>
              <a:rPr sz="1550" spc="90" dirty="0">
                <a:latin typeface="Times New Roman"/>
                <a:cs typeface="Times New Roman"/>
              </a:rPr>
              <a:t>3</a:t>
            </a:r>
            <a:r>
              <a:rPr sz="1550" spc="85" dirty="0">
                <a:latin typeface="Times New Roman"/>
                <a:cs typeface="Times New Roman"/>
              </a:rPr>
              <a:t>+</a:t>
            </a:r>
            <a:r>
              <a:rPr sz="1550" spc="90" dirty="0">
                <a:latin typeface="Times New Roman"/>
                <a:cs typeface="Times New Roman"/>
              </a:rPr>
              <a:t>3</a:t>
            </a:r>
            <a:r>
              <a:rPr sz="1550" spc="70" dirty="0">
                <a:latin typeface="Times New Roman"/>
                <a:cs typeface="Times New Roman"/>
              </a:rPr>
              <a:t>+</a:t>
            </a:r>
            <a:r>
              <a:rPr sz="1550" spc="105" dirty="0">
                <a:latin typeface="Times New Roman"/>
                <a:cs typeface="Times New Roman"/>
              </a:rPr>
              <a:t>2</a:t>
            </a:r>
            <a:r>
              <a:rPr sz="1550" spc="70" dirty="0">
                <a:latin typeface="Times New Roman"/>
                <a:cs typeface="Times New Roman"/>
              </a:rPr>
              <a:t>+</a:t>
            </a:r>
            <a:r>
              <a:rPr sz="1550" spc="105" dirty="0">
                <a:latin typeface="Times New Roman"/>
                <a:cs typeface="Times New Roman"/>
              </a:rPr>
              <a:t>5</a:t>
            </a:r>
            <a:r>
              <a:rPr sz="1550" spc="70" dirty="0">
                <a:latin typeface="Times New Roman"/>
                <a:cs typeface="Times New Roman"/>
              </a:rPr>
              <a:t>+</a:t>
            </a:r>
            <a:r>
              <a:rPr sz="1550" spc="105" dirty="0">
                <a:latin typeface="Times New Roman"/>
                <a:cs typeface="Times New Roman"/>
              </a:rPr>
              <a:t>4</a:t>
            </a:r>
            <a:r>
              <a:rPr sz="1550" spc="70" dirty="0">
                <a:latin typeface="Times New Roman"/>
                <a:cs typeface="Times New Roman"/>
              </a:rPr>
              <a:t>+</a:t>
            </a:r>
            <a:r>
              <a:rPr sz="1550" spc="100" dirty="0">
                <a:latin typeface="Times New Roman"/>
                <a:cs typeface="Times New Roman"/>
              </a:rPr>
              <a:t>4</a:t>
            </a:r>
            <a:r>
              <a:rPr sz="1550" spc="15" dirty="0">
                <a:latin typeface="Times New Roman"/>
                <a:cs typeface="Times New Roman"/>
              </a:rPr>
              <a:t> </a:t>
            </a:r>
            <a:r>
              <a:rPr sz="1550" spc="80" dirty="0">
                <a:latin typeface="Times New Roman"/>
                <a:cs typeface="Times New Roman"/>
              </a:rPr>
              <a:t>=</a:t>
            </a:r>
            <a:r>
              <a:rPr sz="1550" spc="45" dirty="0">
                <a:latin typeface="Times New Roman"/>
                <a:cs typeface="Times New Roman"/>
              </a:rPr>
              <a:t> </a:t>
            </a:r>
            <a:r>
              <a:rPr sz="1550" spc="90" dirty="0">
                <a:latin typeface="Times New Roman"/>
                <a:cs typeface="Times New Roman"/>
              </a:rPr>
              <a:t>2</a:t>
            </a:r>
            <a:r>
              <a:rPr sz="1550" spc="100" dirty="0">
                <a:latin typeface="Times New Roman"/>
                <a:cs typeface="Times New Roman"/>
              </a:rPr>
              <a:t>1</a:t>
            </a:r>
            <a:endParaRPr sz="1550">
              <a:latin typeface="Times New Roman"/>
              <a:cs typeface="Times New Roman"/>
            </a:endParaRPr>
          </a:p>
        </p:txBody>
      </p:sp>
      <p:sp>
        <p:nvSpPr>
          <p:cNvPr id="2110" name="object 1061">
            <a:extLst>
              <a:ext uri="{FF2B5EF4-FFF2-40B4-BE49-F238E27FC236}">
                <a16:creationId xmlns:a16="http://schemas.microsoft.com/office/drawing/2014/main" id="{D064740C-B26F-7B47-8E52-AFD8E671917F}"/>
              </a:ext>
            </a:extLst>
          </p:cNvPr>
          <p:cNvSpPr txBox="1"/>
          <p:nvPr/>
        </p:nvSpPr>
        <p:spPr>
          <a:xfrm>
            <a:off x="3846024" y="4792144"/>
            <a:ext cx="137160" cy="226695"/>
          </a:xfrm>
          <a:prstGeom prst="rect">
            <a:avLst/>
          </a:prstGeom>
        </p:spPr>
        <p:txBody>
          <a:bodyPr vert="horz" wrap="square" lIns="0" tIns="0" rIns="0" bIns="0" rtlCol="0">
            <a:spAutoFit/>
          </a:bodyPr>
          <a:lstStyle/>
          <a:p>
            <a:pPr marL="12700">
              <a:lnSpc>
                <a:spcPct val="100000"/>
              </a:lnSpc>
            </a:pPr>
            <a:r>
              <a:rPr sz="1550" spc="100" dirty="0">
                <a:latin typeface="Times New Roman"/>
                <a:cs typeface="Times New Roman"/>
              </a:rPr>
              <a:t>3</a:t>
            </a:r>
            <a:endParaRPr sz="1550">
              <a:latin typeface="Times New Roman"/>
              <a:cs typeface="Times New Roman"/>
            </a:endParaRPr>
          </a:p>
        </p:txBody>
      </p:sp>
      <p:sp>
        <p:nvSpPr>
          <p:cNvPr id="2111" name="object 1062">
            <a:extLst>
              <a:ext uri="{FF2B5EF4-FFF2-40B4-BE49-F238E27FC236}">
                <a16:creationId xmlns:a16="http://schemas.microsoft.com/office/drawing/2014/main" id="{B29A5D16-3A97-E44E-BE44-E0941F5C4497}"/>
              </a:ext>
            </a:extLst>
          </p:cNvPr>
          <p:cNvSpPr txBox="1"/>
          <p:nvPr/>
        </p:nvSpPr>
        <p:spPr>
          <a:xfrm>
            <a:off x="3567160" y="5513027"/>
            <a:ext cx="415925" cy="260350"/>
          </a:xfrm>
          <a:prstGeom prst="rect">
            <a:avLst/>
          </a:prstGeom>
        </p:spPr>
        <p:txBody>
          <a:bodyPr vert="horz" wrap="square" lIns="0" tIns="0" rIns="0" bIns="0" rtlCol="0">
            <a:spAutoFit/>
          </a:bodyPr>
          <a:lstStyle/>
          <a:p>
            <a:pPr marL="12700">
              <a:lnSpc>
                <a:spcPct val="100000"/>
              </a:lnSpc>
            </a:pPr>
            <a:r>
              <a:rPr sz="1550" spc="100" dirty="0">
                <a:latin typeface="Times New Roman"/>
                <a:cs typeface="Times New Roman"/>
              </a:rPr>
              <a:t>4</a:t>
            </a:r>
            <a:r>
              <a:rPr sz="1550" spc="45" dirty="0">
                <a:latin typeface="Times New Roman"/>
                <a:cs typeface="Times New Roman"/>
              </a:rPr>
              <a:t> </a:t>
            </a:r>
            <a:r>
              <a:rPr sz="1550" spc="100" dirty="0">
                <a:latin typeface="Times New Roman"/>
                <a:cs typeface="Times New Roman"/>
              </a:rPr>
              <a:t>4</a:t>
            </a:r>
            <a:r>
              <a:rPr sz="2325" spc="150" baseline="8960" dirty="0">
                <a:latin typeface="Times New Roman"/>
                <a:cs typeface="Times New Roman"/>
              </a:rPr>
              <a:t>5</a:t>
            </a:r>
            <a:endParaRPr sz="2325" baseline="8960">
              <a:latin typeface="Times New Roman"/>
              <a:cs typeface="Times New Roman"/>
            </a:endParaRPr>
          </a:p>
        </p:txBody>
      </p:sp>
    </p:spTree>
    <p:extLst>
      <p:ext uri="{BB962C8B-B14F-4D97-AF65-F5344CB8AC3E}">
        <p14:creationId xmlns:p14="http://schemas.microsoft.com/office/powerpoint/2010/main" val="40176787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K-Means Clustering Example</a:t>
            </a:r>
          </a:p>
        </p:txBody>
      </p:sp>
      <p:sp>
        <p:nvSpPr>
          <p:cNvPr id="1058" name="object 3">
            <a:extLst>
              <a:ext uri="{FF2B5EF4-FFF2-40B4-BE49-F238E27FC236}">
                <a16:creationId xmlns:a16="http://schemas.microsoft.com/office/drawing/2014/main" id="{991120C6-96B1-1D4D-97FC-12F2DCC1E113}"/>
              </a:ext>
            </a:extLst>
          </p:cNvPr>
          <p:cNvSpPr/>
          <p:nvPr/>
        </p:nvSpPr>
        <p:spPr>
          <a:xfrm>
            <a:off x="3267455"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12" name="object 4">
            <a:extLst>
              <a:ext uri="{FF2B5EF4-FFF2-40B4-BE49-F238E27FC236}">
                <a16:creationId xmlns:a16="http://schemas.microsoft.com/office/drawing/2014/main" id="{A445D098-B637-BB4E-944D-FCCECBE1CAE9}"/>
              </a:ext>
            </a:extLst>
          </p:cNvPr>
          <p:cNvSpPr/>
          <p:nvPr/>
        </p:nvSpPr>
        <p:spPr>
          <a:xfrm>
            <a:off x="332536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13" name="object 5">
            <a:extLst>
              <a:ext uri="{FF2B5EF4-FFF2-40B4-BE49-F238E27FC236}">
                <a16:creationId xmlns:a16="http://schemas.microsoft.com/office/drawing/2014/main" id="{93EAEA99-59EF-8849-9FC7-6331188DA16E}"/>
              </a:ext>
            </a:extLst>
          </p:cNvPr>
          <p:cNvSpPr/>
          <p:nvPr/>
        </p:nvSpPr>
        <p:spPr>
          <a:xfrm>
            <a:off x="338480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14" name="object 6">
            <a:extLst>
              <a:ext uri="{FF2B5EF4-FFF2-40B4-BE49-F238E27FC236}">
                <a16:creationId xmlns:a16="http://schemas.microsoft.com/office/drawing/2014/main" id="{027FC068-759E-5548-875D-862CED0022D0}"/>
              </a:ext>
            </a:extLst>
          </p:cNvPr>
          <p:cNvSpPr/>
          <p:nvPr/>
        </p:nvSpPr>
        <p:spPr>
          <a:xfrm>
            <a:off x="3442715"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15" name="object 7">
            <a:extLst>
              <a:ext uri="{FF2B5EF4-FFF2-40B4-BE49-F238E27FC236}">
                <a16:creationId xmlns:a16="http://schemas.microsoft.com/office/drawing/2014/main" id="{FF614CC8-794C-E34D-A569-50FAFEC446BD}"/>
              </a:ext>
            </a:extLst>
          </p:cNvPr>
          <p:cNvSpPr/>
          <p:nvPr/>
        </p:nvSpPr>
        <p:spPr>
          <a:xfrm>
            <a:off x="350062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16" name="object 8">
            <a:extLst>
              <a:ext uri="{FF2B5EF4-FFF2-40B4-BE49-F238E27FC236}">
                <a16:creationId xmlns:a16="http://schemas.microsoft.com/office/drawing/2014/main" id="{CF6A948D-1185-5A4A-8987-CEC6DE2DFE41}"/>
              </a:ext>
            </a:extLst>
          </p:cNvPr>
          <p:cNvSpPr/>
          <p:nvPr/>
        </p:nvSpPr>
        <p:spPr>
          <a:xfrm>
            <a:off x="3560064"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17" name="object 9">
            <a:extLst>
              <a:ext uri="{FF2B5EF4-FFF2-40B4-BE49-F238E27FC236}">
                <a16:creationId xmlns:a16="http://schemas.microsoft.com/office/drawing/2014/main" id="{3F412448-F807-C14D-8A68-1974B9CE4E3A}"/>
              </a:ext>
            </a:extLst>
          </p:cNvPr>
          <p:cNvSpPr/>
          <p:nvPr/>
        </p:nvSpPr>
        <p:spPr>
          <a:xfrm>
            <a:off x="3617976"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18" name="object 10">
            <a:extLst>
              <a:ext uri="{FF2B5EF4-FFF2-40B4-BE49-F238E27FC236}">
                <a16:creationId xmlns:a16="http://schemas.microsoft.com/office/drawing/2014/main" id="{6B623981-B3F3-264E-B9B8-5F8A87246554}"/>
              </a:ext>
            </a:extLst>
          </p:cNvPr>
          <p:cNvSpPr/>
          <p:nvPr/>
        </p:nvSpPr>
        <p:spPr>
          <a:xfrm>
            <a:off x="3677411" y="5900927"/>
            <a:ext cx="32384" cy="0"/>
          </a:xfrm>
          <a:custGeom>
            <a:avLst/>
            <a:gdLst/>
            <a:ahLst/>
            <a:cxnLst/>
            <a:rect l="l" t="t" r="r" b="b"/>
            <a:pathLst>
              <a:path w="32385">
                <a:moveTo>
                  <a:pt x="0" y="0"/>
                </a:moveTo>
                <a:lnTo>
                  <a:pt x="32004" y="0"/>
                </a:lnTo>
              </a:path>
            </a:pathLst>
          </a:custGeom>
          <a:ln w="9144">
            <a:solidFill>
              <a:srgbClr val="D8D8D8"/>
            </a:solidFill>
          </a:ln>
        </p:spPr>
        <p:txBody>
          <a:bodyPr wrap="square" lIns="0" tIns="0" rIns="0" bIns="0" rtlCol="0"/>
          <a:lstStyle/>
          <a:p>
            <a:endParaRPr/>
          </a:p>
        </p:txBody>
      </p:sp>
      <p:sp>
        <p:nvSpPr>
          <p:cNvPr id="2119" name="object 11">
            <a:extLst>
              <a:ext uri="{FF2B5EF4-FFF2-40B4-BE49-F238E27FC236}">
                <a16:creationId xmlns:a16="http://schemas.microsoft.com/office/drawing/2014/main" id="{6CD763BB-E157-9745-8762-E080C41C064A}"/>
              </a:ext>
            </a:extLst>
          </p:cNvPr>
          <p:cNvSpPr/>
          <p:nvPr/>
        </p:nvSpPr>
        <p:spPr>
          <a:xfrm>
            <a:off x="3735323"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20" name="object 12">
            <a:extLst>
              <a:ext uri="{FF2B5EF4-FFF2-40B4-BE49-F238E27FC236}">
                <a16:creationId xmlns:a16="http://schemas.microsoft.com/office/drawing/2014/main" id="{460B0098-990B-9B42-8D2C-EE20923B2ACC}"/>
              </a:ext>
            </a:extLst>
          </p:cNvPr>
          <p:cNvSpPr/>
          <p:nvPr/>
        </p:nvSpPr>
        <p:spPr>
          <a:xfrm>
            <a:off x="3793235"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21" name="object 13">
            <a:extLst>
              <a:ext uri="{FF2B5EF4-FFF2-40B4-BE49-F238E27FC236}">
                <a16:creationId xmlns:a16="http://schemas.microsoft.com/office/drawing/2014/main" id="{D816DC21-9694-8843-AC45-85D7DAA315F7}"/>
              </a:ext>
            </a:extLst>
          </p:cNvPr>
          <p:cNvSpPr/>
          <p:nvPr/>
        </p:nvSpPr>
        <p:spPr>
          <a:xfrm>
            <a:off x="3852672"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22" name="object 14">
            <a:extLst>
              <a:ext uri="{FF2B5EF4-FFF2-40B4-BE49-F238E27FC236}">
                <a16:creationId xmlns:a16="http://schemas.microsoft.com/office/drawing/2014/main" id="{B6FF991A-6FDE-5342-874E-F1F68C21F0C5}"/>
              </a:ext>
            </a:extLst>
          </p:cNvPr>
          <p:cNvSpPr/>
          <p:nvPr/>
        </p:nvSpPr>
        <p:spPr>
          <a:xfrm>
            <a:off x="3910584"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23" name="object 15">
            <a:extLst>
              <a:ext uri="{FF2B5EF4-FFF2-40B4-BE49-F238E27FC236}">
                <a16:creationId xmlns:a16="http://schemas.microsoft.com/office/drawing/2014/main" id="{553488D1-27E0-5E43-84D4-AE357C1E5BBC}"/>
              </a:ext>
            </a:extLst>
          </p:cNvPr>
          <p:cNvSpPr/>
          <p:nvPr/>
        </p:nvSpPr>
        <p:spPr>
          <a:xfrm>
            <a:off x="3968496"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24" name="object 16">
            <a:extLst>
              <a:ext uri="{FF2B5EF4-FFF2-40B4-BE49-F238E27FC236}">
                <a16:creationId xmlns:a16="http://schemas.microsoft.com/office/drawing/2014/main" id="{CF02A81A-8A68-D841-82FD-7B071738C167}"/>
              </a:ext>
            </a:extLst>
          </p:cNvPr>
          <p:cNvSpPr/>
          <p:nvPr/>
        </p:nvSpPr>
        <p:spPr>
          <a:xfrm>
            <a:off x="4027932"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25" name="object 17">
            <a:extLst>
              <a:ext uri="{FF2B5EF4-FFF2-40B4-BE49-F238E27FC236}">
                <a16:creationId xmlns:a16="http://schemas.microsoft.com/office/drawing/2014/main" id="{95C38454-CEE4-6144-9147-B4FD98E09469}"/>
              </a:ext>
            </a:extLst>
          </p:cNvPr>
          <p:cNvSpPr/>
          <p:nvPr/>
        </p:nvSpPr>
        <p:spPr>
          <a:xfrm>
            <a:off x="4085844"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26" name="object 18">
            <a:extLst>
              <a:ext uri="{FF2B5EF4-FFF2-40B4-BE49-F238E27FC236}">
                <a16:creationId xmlns:a16="http://schemas.microsoft.com/office/drawing/2014/main" id="{A99141DA-E04A-004D-B708-8E4AA2119BE8}"/>
              </a:ext>
            </a:extLst>
          </p:cNvPr>
          <p:cNvSpPr/>
          <p:nvPr/>
        </p:nvSpPr>
        <p:spPr>
          <a:xfrm>
            <a:off x="4143755"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27" name="object 19">
            <a:extLst>
              <a:ext uri="{FF2B5EF4-FFF2-40B4-BE49-F238E27FC236}">
                <a16:creationId xmlns:a16="http://schemas.microsoft.com/office/drawing/2014/main" id="{79FC76DF-E546-884F-8867-64E6ED074D77}"/>
              </a:ext>
            </a:extLst>
          </p:cNvPr>
          <p:cNvSpPr/>
          <p:nvPr/>
        </p:nvSpPr>
        <p:spPr>
          <a:xfrm>
            <a:off x="4203191"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28" name="object 20">
            <a:extLst>
              <a:ext uri="{FF2B5EF4-FFF2-40B4-BE49-F238E27FC236}">
                <a16:creationId xmlns:a16="http://schemas.microsoft.com/office/drawing/2014/main" id="{A24539F4-A0D5-FC47-BCE8-A768A8DF6C91}"/>
              </a:ext>
            </a:extLst>
          </p:cNvPr>
          <p:cNvSpPr/>
          <p:nvPr/>
        </p:nvSpPr>
        <p:spPr>
          <a:xfrm>
            <a:off x="426110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29" name="object 21">
            <a:extLst>
              <a:ext uri="{FF2B5EF4-FFF2-40B4-BE49-F238E27FC236}">
                <a16:creationId xmlns:a16="http://schemas.microsoft.com/office/drawing/2014/main" id="{D7F637A4-5968-AF4A-8FB7-03500A10A645}"/>
              </a:ext>
            </a:extLst>
          </p:cNvPr>
          <p:cNvSpPr/>
          <p:nvPr/>
        </p:nvSpPr>
        <p:spPr>
          <a:xfrm>
            <a:off x="4320540" y="59009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2130" name="object 22">
            <a:extLst>
              <a:ext uri="{FF2B5EF4-FFF2-40B4-BE49-F238E27FC236}">
                <a16:creationId xmlns:a16="http://schemas.microsoft.com/office/drawing/2014/main" id="{660C226F-6535-6B4F-A0A6-3E58C3DCBF40}"/>
              </a:ext>
            </a:extLst>
          </p:cNvPr>
          <p:cNvSpPr/>
          <p:nvPr/>
        </p:nvSpPr>
        <p:spPr>
          <a:xfrm>
            <a:off x="4378452"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31" name="object 23">
            <a:extLst>
              <a:ext uri="{FF2B5EF4-FFF2-40B4-BE49-F238E27FC236}">
                <a16:creationId xmlns:a16="http://schemas.microsoft.com/office/drawing/2014/main" id="{2A6AD349-AECB-6345-A13D-BA0197BF35DB}"/>
              </a:ext>
            </a:extLst>
          </p:cNvPr>
          <p:cNvSpPr/>
          <p:nvPr/>
        </p:nvSpPr>
        <p:spPr>
          <a:xfrm>
            <a:off x="4436364"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32" name="object 24">
            <a:extLst>
              <a:ext uri="{FF2B5EF4-FFF2-40B4-BE49-F238E27FC236}">
                <a16:creationId xmlns:a16="http://schemas.microsoft.com/office/drawing/2014/main" id="{84E93479-685F-8442-92EF-3D0F28197A57}"/>
              </a:ext>
            </a:extLst>
          </p:cNvPr>
          <p:cNvSpPr/>
          <p:nvPr/>
        </p:nvSpPr>
        <p:spPr>
          <a:xfrm>
            <a:off x="4495800"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33" name="object 25">
            <a:extLst>
              <a:ext uri="{FF2B5EF4-FFF2-40B4-BE49-F238E27FC236}">
                <a16:creationId xmlns:a16="http://schemas.microsoft.com/office/drawing/2014/main" id="{29AF27E1-DA66-A947-9469-5A5BA0B3152E}"/>
              </a:ext>
            </a:extLst>
          </p:cNvPr>
          <p:cNvSpPr/>
          <p:nvPr/>
        </p:nvSpPr>
        <p:spPr>
          <a:xfrm>
            <a:off x="4553711"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34" name="object 26">
            <a:extLst>
              <a:ext uri="{FF2B5EF4-FFF2-40B4-BE49-F238E27FC236}">
                <a16:creationId xmlns:a16="http://schemas.microsoft.com/office/drawing/2014/main" id="{3FDD7118-171C-7741-9863-85BD4F6EFB80}"/>
              </a:ext>
            </a:extLst>
          </p:cNvPr>
          <p:cNvSpPr/>
          <p:nvPr/>
        </p:nvSpPr>
        <p:spPr>
          <a:xfrm>
            <a:off x="4611623"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35" name="object 27">
            <a:extLst>
              <a:ext uri="{FF2B5EF4-FFF2-40B4-BE49-F238E27FC236}">
                <a16:creationId xmlns:a16="http://schemas.microsoft.com/office/drawing/2014/main" id="{326D34F7-04E4-7E4A-A868-038B82E3C711}"/>
              </a:ext>
            </a:extLst>
          </p:cNvPr>
          <p:cNvSpPr/>
          <p:nvPr/>
        </p:nvSpPr>
        <p:spPr>
          <a:xfrm>
            <a:off x="4671059"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36" name="object 28">
            <a:extLst>
              <a:ext uri="{FF2B5EF4-FFF2-40B4-BE49-F238E27FC236}">
                <a16:creationId xmlns:a16="http://schemas.microsoft.com/office/drawing/2014/main" id="{FFF4838F-4E1B-8546-8913-3F0877EAA94C}"/>
              </a:ext>
            </a:extLst>
          </p:cNvPr>
          <p:cNvSpPr/>
          <p:nvPr/>
        </p:nvSpPr>
        <p:spPr>
          <a:xfrm>
            <a:off x="4728972"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37" name="object 29">
            <a:extLst>
              <a:ext uri="{FF2B5EF4-FFF2-40B4-BE49-F238E27FC236}">
                <a16:creationId xmlns:a16="http://schemas.microsoft.com/office/drawing/2014/main" id="{C88D03CC-55DF-194F-BEC5-D0AE0F791744}"/>
              </a:ext>
            </a:extLst>
          </p:cNvPr>
          <p:cNvSpPr/>
          <p:nvPr/>
        </p:nvSpPr>
        <p:spPr>
          <a:xfrm>
            <a:off x="4788408" y="59009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2138" name="object 30">
            <a:extLst>
              <a:ext uri="{FF2B5EF4-FFF2-40B4-BE49-F238E27FC236}">
                <a16:creationId xmlns:a16="http://schemas.microsoft.com/office/drawing/2014/main" id="{5C82A9BF-A119-0241-B641-0EF6BFDC6BAE}"/>
              </a:ext>
            </a:extLst>
          </p:cNvPr>
          <p:cNvSpPr/>
          <p:nvPr/>
        </p:nvSpPr>
        <p:spPr>
          <a:xfrm>
            <a:off x="4846320"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39" name="object 31">
            <a:extLst>
              <a:ext uri="{FF2B5EF4-FFF2-40B4-BE49-F238E27FC236}">
                <a16:creationId xmlns:a16="http://schemas.microsoft.com/office/drawing/2014/main" id="{DC6D4DE1-DE36-BC4A-B853-3EE8FA7E7E03}"/>
              </a:ext>
            </a:extLst>
          </p:cNvPr>
          <p:cNvSpPr/>
          <p:nvPr/>
        </p:nvSpPr>
        <p:spPr>
          <a:xfrm>
            <a:off x="4904232"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40" name="object 32">
            <a:extLst>
              <a:ext uri="{FF2B5EF4-FFF2-40B4-BE49-F238E27FC236}">
                <a16:creationId xmlns:a16="http://schemas.microsoft.com/office/drawing/2014/main" id="{900CE1C9-8373-DA4C-A97B-ABA8A67E9742}"/>
              </a:ext>
            </a:extLst>
          </p:cNvPr>
          <p:cNvSpPr/>
          <p:nvPr/>
        </p:nvSpPr>
        <p:spPr>
          <a:xfrm>
            <a:off x="496366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41" name="object 33">
            <a:extLst>
              <a:ext uri="{FF2B5EF4-FFF2-40B4-BE49-F238E27FC236}">
                <a16:creationId xmlns:a16="http://schemas.microsoft.com/office/drawing/2014/main" id="{5B49DBC7-A909-6E4E-951D-48C224B92788}"/>
              </a:ext>
            </a:extLst>
          </p:cNvPr>
          <p:cNvSpPr/>
          <p:nvPr/>
        </p:nvSpPr>
        <p:spPr>
          <a:xfrm>
            <a:off x="5021579"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42" name="object 34">
            <a:extLst>
              <a:ext uri="{FF2B5EF4-FFF2-40B4-BE49-F238E27FC236}">
                <a16:creationId xmlns:a16="http://schemas.microsoft.com/office/drawing/2014/main" id="{9DB3BF86-C77B-B64D-B618-42E359E8B7E4}"/>
              </a:ext>
            </a:extLst>
          </p:cNvPr>
          <p:cNvSpPr/>
          <p:nvPr/>
        </p:nvSpPr>
        <p:spPr>
          <a:xfrm>
            <a:off x="5079492"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43" name="object 35">
            <a:extLst>
              <a:ext uri="{FF2B5EF4-FFF2-40B4-BE49-F238E27FC236}">
                <a16:creationId xmlns:a16="http://schemas.microsoft.com/office/drawing/2014/main" id="{8BCC1042-8C58-8449-8D78-520F1E053AE0}"/>
              </a:ext>
            </a:extLst>
          </p:cNvPr>
          <p:cNvSpPr/>
          <p:nvPr/>
        </p:nvSpPr>
        <p:spPr>
          <a:xfrm>
            <a:off x="5138928"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44" name="object 36">
            <a:extLst>
              <a:ext uri="{FF2B5EF4-FFF2-40B4-BE49-F238E27FC236}">
                <a16:creationId xmlns:a16="http://schemas.microsoft.com/office/drawing/2014/main" id="{DE4B04DF-9B1D-6046-9DB2-2512699F41CC}"/>
              </a:ext>
            </a:extLst>
          </p:cNvPr>
          <p:cNvSpPr/>
          <p:nvPr/>
        </p:nvSpPr>
        <p:spPr>
          <a:xfrm>
            <a:off x="5196839"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45" name="object 37">
            <a:extLst>
              <a:ext uri="{FF2B5EF4-FFF2-40B4-BE49-F238E27FC236}">
                <a16:creationId xmlns:a16="http://schemas.microsoft.com/office/drawing/2014/main" id="{F4F094EC-B0AB-6D49-940A-4EF883EB405A}"/>
              </a:ext>
            </a:extLst>
          </p:cNvPr>
          <p:cNvSpPr/>
          <p:nvPr/>
        </p:nvSpPr>
        <p:spPr>
          <a:xfrm>
            <a:off x="5254752"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46" name="object 38">
            <a:extLst>
              <a:ext uri="{FF2B5EF4-FFF2-40B4-BE49-F238E27FC236}">
                <a16:creationId xmlns:a16="http://schemas.microsoft.com/office/drawing/2014/main" id="{9889F7AA-6C23-0A46-BD95-DC50200FDEF5}"/>
              </a:ext>
            </a:extLst>
          </p:cNvPr>
          <p:cNvSpPr/>
          <p:nvPr/>
        </p:nvSpPr>
        <p:spPr>
          <a:xfrm>
            <a:off x="5314188"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47" name="object 39">
            <a:extLst>
              <a:ext uri="{FF2B5EF4-FFF2-40B4-BE49-F238E27FC236}">
                <a16:creationId xmlns:a16="http://schemas.microsoft.com/office/drawing/2014/main" id="{37983917-8FF8-E94C-BFAB-A2F0EEC545FD}"/>
              </a:ext>
            </a:extLst>
          </p:cNvPr>
          <p:cNvSpPr/>
          <p:nvPr/>
        </p:nvSpPr>
        <p:spPr>
          <a:xfrm>
            <a:off x="5372100"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48" name="object 40">
            <a:extLst>
              <a:ext uri="{FF2B5EF4-FFF2-40B4-BE49-F238E27FC236}">
                <a16:creationId xmlns:a16="http://schemas.microsoft.com/office/drawing/2014/main" id="{5241A5B4-63FC-624D-B521-33F1BE97E666}"/>
              </a:ext>
            </a:extLst>
          </p:cNvPr>
          <p:cNvSpPr/>
          <p:nvPr/>
        </p:nvSpPr>
        <p:spPr>
          <a:xfrm>
            <a:off x="5431535" y="59009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2149" name="object 41">
            <a:extLst>
              <a:ext uri="{FF2B5EF4-FFF2-40B4-BE49-F238E27FC236}">
                <a16:creationId xmlns:a16="http://schemas.microsoft.com/office/drawing/2014/main" id="{4B7C813F-A7FE-3D41-A3D5-5D3ED281F93D}"/>
              </a:ext>
            </a:extLst>
          </p:cNvPr>
          <p:cNvSpPr/>
          <p:nvPr/>
        </p:nvSpPr>
        <p:spPr>
          <a:xfrm>
            <a:off x="548944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50" name="object 42">
            <a:extLst>
              <a:ext uri="{FF2B5EF4-FFF2-40B4-BE49-F238E27FC236}">
                <a16:creationId xmlns:a16="http://schemas.microsoft.com/office/drawing/2014/main" id="{B176577F-A3A8-4947-8239-933A5DDA2542}"/>
              </a:ext>
            </a:extLst>
          </p:cNvPr>
          <p:cNvSpPr/>
          <p:nvPr/>
        </p:nvSpPr>
        <p:spPr>
          <a:xfrm>
            <a:off x="5547360"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51" name="object 43">
            <a:extLst>
              <a:ext uri="{FF2B5EF4-FFF2-40B4-BE49-F238E27FC236}">
                <a16:creationId xmlns:a16="http://schemas.microsoft.com/office/drawing/2014/main" id="{F650CD21-16D6-EA48-BCE8-6F525D1BEBAB}"/>
              </a:ext>
            </a:extLst>
          </p:cNvPr>
          <p:cNvSpPr/>
          <p:nvPr/>
        </p:nvSpPr>
        <p:spPr>
          <a:xfrm>
            <a:off x="5606796"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52" name="object 44">
            <a:extLst>
              <a:ext uri="{FF2B5EF4-FFF2-40B4-BE49-F238E27FC236}">
                <a16:creationId xmlns:a16="http://schemas.microsoft.com/office/drawing/2014/main" id="{1955F8B3-4CA2-854A-B41A-8361BAFE911B}"/>
              </a:ext>
            </a:extLst>
          </p:cNvPr>
          <p:cNvSpPr/>
          <p:nvPr/>
        </p:nvSpPr>
        <p:spPr>
          <a:xfrm>
            <a:off x="566470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53" name="object 45">
            <a:extLst>
              <a:ext uri="{FF2B5EF4-FFF2-40B4-BE49-F238E27FC236}">
                <a16:creationId xmlns:a16="http://schemas.microsoft.com/office/drawing/2014/main" id="{7D3D73EB-AB08-2B47-9CA8-F34A76C8BE87}"/>
              </a:ext>
            </a:extLst>
          </p:cNvPr>
          <p:cNvSpPr/>
          <p:nvPr/>
        </p:nvSpPr>
        <p:spPr>
          <a:xfrm>
            <a:off x="5722620"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54" name="object 46">
            <a:extLst>
              <a:ext uri="{FF2B5EF4-FFF2-40B4-BE49-F238E27FC236}">
                <a16:creationId xmlns:a16="http://schemas.microsoft.com/office/drawing/2014/main" id="{6631AEAD-1A3C-BC41-B1BB-7301C8B0A7F6}"/>
              </a:ext>
            </a:extLst>
          </p:cNvPr>
          <p:cNvSpPr/>
          <p:nvPr/>
        </p:nvSpPr>
        <p:spPr>
          <a:xfrm>
            <a:off x="5782055"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55" name="object 47">
            <a:extLst>
              <a:ext uri="{FF2B5EF4-FFF2-40B4-BE49-F238E27FC236}">
                <a16:creationId xmlns:a16="http://schemas.microsoft.com/office/drawing/2014/main" id="{BEDB96E2-E712-2645-9C59-06B9F95F3C77}"/>
              </a:ext>
            </a:extLst>
          </p:cNvPr>
          <p:cNvSpPr/>
          <p:nvPr/>
        </p:nvSpPr>
        <p:spPr>
          <a:xfrm>
            <a:off x="583996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56" name="object 48">
            <a:extLst>
              <a:ext uri="{FF2B5EF4-FFF2-40B4-BE49-F238E27FC236}">
                <a16:creationId xmlns:a16="http://schemas.microsoft.com/office/drawing/2014/main" id="{8057DE1E-DDAC-3745-ABBF-600B502BF52F}"/>
              </a:ext>
            </a:extLst>
          </p:cNvPr>
          <p:cNvSpPr/>
          <p:nvPr/>
        </p:nvSpPr>
        <p:spPr>
          <a:xfrm>
            <a:off x="5897879"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57" name="object 49">
            <a:extLst>
              <a:ext uri="{FF2B5EF4-FFF2-40B4-BE49-F238E27FC236}">
                <a16:creationId xmlns:a16="http://schemas.microsoft.com/office/drawing/2014/main" id="{B6331979-8422-C944-93B7-4F0BBFD4D242}"/>
              </a:ext>
            </a:extLst>
          </p:cNvPr>
          <p:cNvSpPr/>
          <p:nvPr/>
        </p:nvSpPr>
        <p:spPr>
          <a:xfrm>
            <a:off x="5957315"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58" name="object 50">
            <a:extLst>
              <a:ext uri="{FF2B5EF4-FFF2-40B4-BE49-F238E27FC236}">
                <a16:creationId xmlns:a16="http://schemas.microsoft.com/office/drawing/2014/main" id="{86B0C217-6DBF-7D4D-A06D-C55ACF783FA4}"/>
              </a:ext>
            </a:extLst>
          </p:cNvPr>
          <p:cNvSpPr/>
          <p:nvPr/>
        </p:nvSpPr>
        <p:spPr>
          <a:xfrm>
            <a:off x="6015228"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59" name="object 51">
            <a:extLst>
              <a:ext uri="{FF2B5EF4-FFF2-40B4-BE49-F238E27FC236}">
                <a16:creationId xmlns:a16="http://schemas.microsoft.com/office/drawing/2014/main" id="{17A96982-40C8-324E-BCE9-EF75BBF00011}"/>
              </a:ext>
            </a:extLst>
          </p:cNvPr>
          <p:cNvSpPr/>
          <p:nvPr/>
        </p:nvSpPr>
        <p:spPr>
          <a:xfrm>
            <a:off x="6074664" y="59009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2160" name="object 52">
            <a:extLst>
              <a:ext uri="{FF2B5EF4-FFF2-40B4-BE49-F238E27FC236}">
                <a16:creationId xmlns:a16="http://schemas.microsoft.com/office/drawing/2014/main" id="{3B8615D6-CD89-5841-9E0F-C58B2D327964}"/>
              </a:ext>
            </a:extLst>
          </p:cNvPr>
          <p:cNvSpPr/>
          <p:nvPr/>
        </p:nvSpPr>
        <p:spPr>
          <a:xfrm>
            <a:off x="6132576"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61" name="object 53">
            <a:extLst>
              <a:ext uri="{FF2B5EF4-FFF2-40B4-BE49-F238E27FC236}">
                <a16:creationId xmlns:a16="http://schemas.microsoft.com/office/drawing/2014/main" id="{7C37A9DE-7E64-1040-AB8F-1DE0638FB9A4}"/>
              </a:ext>
            </a:extLst>
          </p:cNvPr>
          <p:cNvSpPr/>
          <p:nvPr/>
        </p:nvSpPr>
        <p:spPr>
          <a:xfrm>
            <a:off x="6190488"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62" name="object 54">
            <a:extLst>
              <a:ext uri="{FF2B5EF4-FFF2-40B4-BE49-F238E27FC236}">
                <a16:creationId xmlns:a16="http://schemas.microsoft.com/office/drawing/2014/main" id="{D9DC029D-1DBF-6445-A738-AD729647BE70}"/>
              </a:ext>
            </a:extLst>
          </p:cNvPr>
          <p:cNvSpPr/>
          <p:nvPr/>
        </p:nvSpPr>
        <p:spPr>
          <a:xfrm>
            <a:off x="624992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63" name="object 55">
            <a:extLst>
              <a:ext uri="{FF2B5EF4-FFF2-40B4-BE49-F238E27FC236}">
                <a16:creationId xmlns:a16="http://schemas.microsoft.com/office/drawing/2014/main" id="{9628686D-E9B6-E74D-B03F-0CEE4CAF898F}"/>
              </a:ext>
            </a:extLst>
          </p:cNvPr>
          <p:cNvSpPr/>
          <p:nvPr/>
        </p:nvSpPr>
        <p:spPr>
          <a:xfrm>
            <a:off x="6307835"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64" name="object 56">
            <a:extLst>
              <a:ext uri="{FF2B5EF4-FFF2-40B4-BE49-F238E27FC236}">
                <a16:creationId xmlns:a16="http://schemas.microsoft.com/office/drawing/2014/main" id="{B2256324-2317-994A-B62E-C2105E2C97CD}"/>
              </a:ext>
            </a:extLst>
          </p:cNvPr>
          <p:cNvSpPr/>
          <p:nvPr/>
        </p:nvSpPr>
        <p:spPr>
          <a:xfrm>
            <a:off x="636574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65" name="object 57">
            <a:extLst>
              <a:ext uri="{FF2B5EF4-FFF2-40B4-BE49-F238E27FC236}">
                <a16:creationId xmlns:a16="http://schemas.microsoft.com/office/drawing/2014/main" id="{FE9573AD-F60F-164A-AB2F-40453390A6FC}"/>
              </a:ext>
            </a:extLst>
          </p:cNvPr>
          <p:cNvSpPr/>
          <p:nvPr/>
        </p:nvSpPr>
        <p:spPr>
          <a:xfrm>
            <a:off x="6425184"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66" name="object 58">
            <a:extLst>
              <a:ext uri="{FF2B5EF4-FFF2-40B4-BE49-F238E27FC236}">
                <a16:creationId xmlns:a16="http://schemas.microsoft.com/office/drawing/2014/main" id="{09E6E6A8-C1A6-BA4C-8912-D0DB454FCE0D}"/>
              </a:ext>
            </a:extLst>
          </p:cNvPr>
          <p:cNvSpPr/>
          <p:nvPr/>
        </p:nvSpPr>
        <p:spPr>
          <a:xfrm>
            <a:off x="6483096"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67" name="object 59">
            <a:extLst>
              <a:ext uri="{FF2B5EF4-FFF2-40B4-BE49-F238E27FC236}">
                <a16:creationId xmlns:a16="http://schemas.microsoft.com/office/drawing/2014/main" id="{DE4542E0-9F5C-3448-8893-5CEC8F0214E7}"/>
              </a:ext>
            </a:extLst>
          </p:cNvPr>
          <p:cNvSpPr/>
          <p:nvPr/>
        </p:nvSpPr>
        <p:spPr>
          <a:xfrm>
            <a:off x="6542532" y="5900927"/>
            <a:ext cx="32384" cy="0"/>
          </a:xfrm>
          <a:custGeom>
            <a:avLst/>
            <a:gdLst/>
            <a:ahLst/>
            <a:cxnLst/>
            <a:rect l="l" t="t" r="r" b="b"/>
            <a:pathLst>
              <a:path w="32384">
                <a:moveTo>
                  <a:pt x="0" y="0"/>
                </a:moveTo>
                <a:lnTo>
                  <a:pt x="32003" y="0"/>
                </a:lnTo>
              </a:path>
            </a:pathLst>
          </a:custGeom>
          <a:ln w="9144">
            <a:solidFill>
              <a:srgbClr val="D8D8D8"/>
            </a:solidFill>
          </a:ln>
        </p:spPr>
        <p:txBody>
          <a:bodyPr wrap="square" lIns="0" tIns="0" rIns="0" bIns="0" rtlCol="0"/>
          <a:lstStyle/>
          <a:p>
            <a:endParaRPr/>
          </a:p>
        </p:txBody>
      </p:sp>
      <p:sp>
        <p:nvSpPr>
          <p:cNvPr id="2168" name="object 60">
            <a:extLst>
              <a:ext uri="{FF2B5EF4-FFF2-40B4-BE49-F238E27FC236}">
                <a16:creationId xmlns:a16="http://schemas.microsoft.com/office/drawing/2014/main" id="{5317747D-79AD-3F4B-860B-68DF89838C40}"/>
              </a:ext>
            </a:extLst>
          </p:cNvPr>
          <p:cNvSpPr/>
          <p:nvPr/>
        </p:nvSpPr>
        <p:spPr>
          <a:xfrm>
            <a:off x="6600444"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69" name="object 61">
            <a:extLst>
              <a:ext uri="{FF2B5EF4-FFF2-40B4-BE49-F238E27FC236}">
                <a16:creationId xmlns:a16="http://schemas.microsoft.com/office/drawing/2014/main" id="{37A0DB87-96A6-DC4F-AACE-D8209C388802}"/>
              </a:ext>
            </a:extLst>
          </p:cNvPr>
          <p:cNvSpPr/>
          <p:nvPr/>
        </p:nvSpPr>
        <p:spPr>
          <a:xfrm>
            <a:off x="6658355"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70" name="object 62">
            <a:extLst>
              <a:ext uri="{FF2B5EF4-FFF2-40B4-BE49-F238E27FC236}">
                <a16:creationId xmlns:a16="http://schemas.microsoft.com/office/drawing/2014/main" id="{0E4FCDCD-468C-0243-A105-9D010395E743}"/>
              </a:ext>
            </a:extLst>
          </p:cNvPr>
          <p:cNvSpPr/>
          <p:nvPr/>
        </p:nvSpPr>
        <p:spPr>
          <a:xfrm>
            <a:off x="6717792"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71" name="object 63">
            <a:extLst>
              <a:ext uri="{FF2B5EF4-FFF2-40B4-BE49-F238E27FC236}">
                <a16:creationId xmlns:a16="http://schemas.microsoft.com/office/drawing/2014/main" id="{2DD227EF-4604-2447-B11A-F5B164443E2C}"/>
              </a:ext>
            </a:extLst>
          </p:cNvPr>
          <p:cNvSpPr/>
          <p:nvPr/>
        </p:nvSpPr>
        <p:spPr>
          <a:xfrm>
            <a:off x="677570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72" name="object 64">
            <a:extLst>
              <a:ext uri="{FF2B5EF4-FFF2-40B4-BE49-F238E27FC236}">
                <a16:creationId xmlns:a16="http://schemas.microsoft.com/office/drawing/2014/main" id="{A7490557-B3D4-ED4B-8E50-E6B764C25429}"/>
              </a:ext>
            </a:extLst>
          </p:cNvPr>
          <p:cNvSpPr/>
          <p:nvPr/>
        </p:nvSpPr>
        <p:spPr>
          <a:xfrm>
            <a:off x="6833616"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73" name="object 65">
            <a:extLst>
              <a:ext uri="{FF2B5EF4-FFF2-40B4-BE49-F238E27FC236}">
                <a16:creationId xmlns:a16="http://schemas.microsoft.com/office/drawing/2014/main" id="{79E2A746-0011-F14E-8FD6-221FE35CE8EC}"/>
              </a:ext>
            </a:extLst>
          </p:cNvPr>
          <p:cNvSpPr/>
          <p:nvPr/>
        </p:nvSpPr>
        <p:spPr>
          <a:xfrm>
            <a:off x="6893052"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74" name="object 66">
            <a:extLst>
              <a:ext uri="{FF2B5EF4-FFF2-40B4-BE49-F238E27FC236}">
                <a16:creationId xmlns:a16="http://schemas.microsoft.com/office/drawing/2014/main" id="{F82991D1-7EC3-8542-8D5E-A3074C4C9B96}"/>
              </a:ext>
            </a:extLst>
          </p:cNvPr>
          <p:cNvSpPr/>
          <p:nvPr/>
        </p:nvSpPr>
        <p:spPr>
          <a:xfrm>
            <a:off x="6950964"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75" name="object 67">
            <a:extLst>
              <a:ext uri="{FF2B5EF4-FFF2-40B4-BE49-F238E27FC236}">
                <a16:creationId xmlns:a16="http://schemas.microsoft.com/office/drawing/2014/main" id="{FF14F7A0-D924-3349-903E-12B3E54F5510}"/>
              </a:ext>
            </a:extLst>
          </p:cNvPr>
          <p:cNvSpPr/>
          <p:nvPr/>
        </p:nvSpPr>
        <p:spPr>
          <a:xfrm>
            <a:off x="7008876"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76" name="object 68">
            <a:extLst>
              <a:ext uri="{FF2B5EF4-FFF2-40B4-BE49-F238E27FC236}">
                <a16:creationId xmlns:a16="http://schemas.microsoft.com/office/drawing/2014/main" id="{F3520BCB-2A6D-B640-8D5D-F63DF03D40D8}"/>
              </a:ext>
            </a:extLst>
          </p:cNvPr>
          <p:cNvSpPr/>
          <p:nvPr/>
        </p:nvSpPr>
        <p:spPr>
          <a:xfrm>
            <a:off x="7068311"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77" name="object 69">
            <a:extLst>
              <a:ext uri="{FF2B5EF4-FFF2-40B4-BE49-F238E27FC236}">
                <a16:creationId xmlns:a16="http://schemas.microsoft.com/office/drawing/2014/main" id="{4604B539-CF59-1C41-962C-66496795BB00}"/>
              </a:ext>
            </a:extLst>
          </p:cNvPr>
          <p:cNvSpPr/>
          <p:nvPr/>
        </p:nvSpPr>
        <p:spPr>
          <a:xfrm>
            <a:off x="712622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78" name="object 70">
            <a:extLst>
              <a:ext uri="{FF2B5EF4-FFF2-40B4-BE49-F238E27FC236}">
                <a16:creationId xmlns:a16="http://schemas.microsoft.com/office/drawing/2014/main" id="{9822A2AB-C341-FE4F-938A-974D42C2587F}"/>
              </a:ext>
            </a:extLst>
          </p:cNvPr>
          <p:cNvSpPr/>
          <p:nvPr/>
        </p:nvSpPr>
        <p:spPr>
          <a:xfrm>
            <a:off x="7185659" y="5900927"/>
            <a:ext cx="32384" cy="0"/>
          </a:xfrm>
          <a:custGeom>
            <a:avLst/>
            <a:gdLst/>
            <a:ahLst/>
            <a:cxnLst/>
            <a:rect l="l" t="t" r="r" b="b"/>
            <a:pathLst>
              <a:path w="32384">
                <a:moveTo>
                  <a:pt x="0" y="0"/>
                </a:moveTo>
                <a:lnTo>
                  <a:pt x="32003" y="0"/>
                </a:lnTo>
              </a:path>
            </a:pathLst>
          </a:custGeom>
          <a:ln w="9144">
            <a:solidFill>
              <a:srgbClr val="D8D8D8"/>
            </a:solidFill>
          </a:ln>
        </p:spPr>
        <p:txBody>
          <a:bodyPr wrap="square" lIns="0" tIns="0" rIns="0" bIns="0" rtlCol="0"/>
          <a:lstStyle/>
          <a:p>
            <a:endParaRPr/>
          </a:p>
        </p:txBody>
      </p:sp>
      <p:sp>
        <p:nvSpPr>
          <p:cNvPr id="2179" name="object 71">
            <a:extLst>
              <a:ext uri="{FF2B5EF4-FFF2-40B4-BE49-F238E27FC236}">
                <a16:creationId xmlns:a16="http://schemas.microsoft.com/office/drawing/2014/main" id="{9FC79C08-BA0A-194A-A9AB-2A6797CF0C6F}"/>
              </a:ext>
            </a:extLst>
          </p:cNvPr>
          <p:cNvSpPr/>
          <p:nvPr/>
        </p:nvSpPr>
        <p:spPr>
          <a:xfrm>
            <a:off x="7243571"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80" name="object 72">
            <a:extLst>
              <a:ext uri="{FF2B5EF4-FFF2-40B4-BE49-F238E27FC236}">
                <a16:creationId xmlns:a16="http://schemas.microsoft.com/office/drawing/2014/main" id="{6097E3F9-12C1-2947-BE6D-F737CA4003D0}"/>
              </a:ext>
            </a:extLst>
          </p:cNvPr>
          <p:cNvSpPr/>
          <p:nvPr/>
        </p:nvSpPr>
        <p:spPr>
          <a:xfrm>
            <a:off x="730148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81" name="object 73">
            <a:extLst>
              <a:ext uri="{FF2B5EF4-FFF2-40B4-BE49-F238E27FC236}">
                <a16:creationId xmlns:a16="http://schemas.microsoft.com/office/drawing/2014/main" id="{CB89C46C-A95D-A446-BE74-6D712742CC45}"/>
              </a:ext>
            </a:extLst>
          </p:cNvPr>
          <p:cNvSpPr/>
          <p:nvPr/>
        </p:nvSpPr>
        <p:spPr>
          <a:xfrm>
            <a:off x="7360919"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82" name="object 74">
            <a:extLst>
              <a:ext uri="{FF2B5EF4-FFF2-40B4-BE49-F238E27FC236}">
                <a16:creationId xmlns:a16="http://schemas.microsoft.com/office/drawing/2014/main" id="{B002DE43-13D5-F648-9A6D-7337CAE589E6}"/>
              </a:ext>
            </a:extLst>
          </p:cNvPr>
          <p:cNvSpPr/>
          <p:nvPr/>
        </p:nvSpPr>
        <p:spPr>
          <a:xfrm>
            <a:off x="7418832"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83" name="object 75">
            <a:extLst>
              <a:ext uri="{FF2B5EF4-FFF2-40B4-BE49-F238E27FC236}">
                <a16:creationId xmlns:a16="http://schemas.microsoft.com/office/drawing/2014/main" id="{A4E0370F-84B5-6844-998E-75339B9A47C1}"/>
              </a:ext>
            </a:extLst>
          </p:cNvPr>
          <p:cNvSpPr/>
          <p:nvPr/>
        </p:nvSpPr>
        <p:spPr>
          <a:xfrm>
            <a:off x="7476744"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84" name="object 76">
            <a:extLst>
              <a:ext uri="{FF2B5EF4-FFF2-40B4-BE49-F238E27FC236}">
                <a16:creationId xmlns:a16="http://schemas.microsoft.com/office/drawing/2014/main" id="{A90A98B6-0E08-6D43-AE18-BFBC53716C06}"/>
              </a:ext>
            </a:extLst>
          </p:cNvPr>
          <p:cNvSpPr/>
          <p:nvPr/>
        </p:nvSpPr>
        <p:spPr>
          <a:xfrm>
            <a:off x="7536180"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85" name="object 77">
            <a:extLst>
              <a:ext uri="{FF2B5EF4-FFF2-40B4-BE49-F238E27FC236}">
                <a16:creationId xmlns:a16="http://schemas.microsoft.com/office/drawing/2014/main" id="{49EEE767-0AEC-F34B-9370-21A412BFE599}"/>
              </a:ext>
            </a:extLst>
          </p:cNvPr>
          <p:cNvSpPr/>
          <p:nvPr/>
        </p:nvSpPr>
        <p:spPr>
          <a:xfrm>
            <a:off x="7594092"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86" name="object 78">
            <a:extLst>
              <a:ext uri="{FF2B5EF4-FFF2-40B4-BE49-F238E27FC236}">
                <a16:creationId xmlns:a16="http://schemas.microsoft.com/office/drawing/2014/main" id="{53FAEBAA-A34F-0240-809D-2EBE4BCE64CC}"/>
              </a:ext>
            </a:extLst>
          </p:cNvPr>
          <p:cNvSpPr/>
          <p:nvPr/>
        </p:nvSpPr>
        <p:spPr>
          <a:xfrm>
            <a:off x="765200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87" name="object 79">
            <a:extLst>
              <a:ext uri="{FF2B5EF4-FFF2-40B4-BE49-F238E27FC236}">
                <a16:creationId xmlns:a16="http://schemas.microsoft.com/office/drawing/2014/main" id="{42DD7FF0-8375-CB4F-A233-DF3661D130FE}"/>
              </a:ext>
            </a:extLst>
          </p:cNvPr>
          <p:cNvSpPr/>
          <p:nvPr/>
        </p:nvSpPr>
        <p:spPr>
          <a:xfrm>
            <a:off x="7711440" y="5900927"/>
            <a:ext cx="15240" cy="0"/>
          </a:xfrm>
          <a:custGeom>
            <a:avLst/>
            <a:gdLst/>
            <a:ahLst/>
            <a:cxnLst/>
            <a:rect l="l" t="t" r="r" b="b"/>
            <a:pathLst>
              <a:path w="15240">
                <a:moveTo>
                  <a:pt x="0" y="0"/>
                </a:moveTo>
                <a:lnTo>
                  <a:pt x="15240" y="0"/>
                </a:lnTo>
              </a:path>
            </a:pathLst>
          </a:custGeom>
          <a:ln w="9144">
            <a:solidFill>
              <a:srgbClr val="D8D8D8"/>
            </a:solidFill>
          </a:ln>
        </p:spPr>
        <p:txBody>
          <a:bodyPr wrap="square" lIns="0" tIns="0" rIns="0" bIns="0" rtlCol="0"/>
          <a:lstStyle/>
          <a:p>
            <a:endParaRPr/>
          </a:p>
        </p:txBody>
      </p:sp>
      <p:sp>
        <p:nvSpPr>
          <p:cNvPr id="2188" name="object 80">
            <a:extLst>
              <a:ext uri="{FF2B5EF4-FFF2-40B4-BE49-F238E27FC236}">
                <a16:creationId xmlns:a16="http://schemas.microsoft.com/office/drawing/2014/main" id="{52D1476B-7A6E-1249-8C0A-A1483C2896A5}"/>
              </a:ext>
            </a:extLst>
          </p:cNvPr>
          <p:cNvSpPr/>
          <p:nvPr/>
        </p:nvSpPr>
        <p:spPr>
          <a:xfrm>
            <a:off x="3267455"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89" name="object 81">
            <a:extLst>
              <a:ext uri="{FF2B5EF4-FFF2-40B4-BE49-F238E27FC236}">
                <a16:creationId xmlns:a16="http://schemas.microsoft.com/office/drawing/2014/main" id="{2CA768E7-A4E4-E340-9837-D58B8D9C67EF}"/>
              </a:ext>
            </a:extLst>
          </p:cNvPr>
          <p:cNvSpPr/>
          <p:nvPr/>
        </p:nvSpPr>
        <p:spPr>
          <a:xfrm>
            <a:off x="332536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90" name="object 82">
            <a:extLst>
              <a:ext uri="{FF2B5EF4-FFF2-40B4-BE49-F238E27FC236}">
                <a16:creationId xmlns:a16="http://schemas.microsoft.com/office/drawing/2014/main" id="{3323986E-E538-4044-81B3-28592C032CB1}"/>
              </a:ext>
            </a:extLst>
          </p:cNvPr>
          <p:cNvSpPr/>
          <p:nvPr/>
        </p:nvSpPr>
        <p:spPr>
          <a:xfrm>
            <a:off x="338480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91" name="object 83">
            <a:extLst>
              <a:ext uri="{FF2B5EF4-FFF2-40B4-BE49-F238E27FC236}">
                <a16:creationId xmlns:a16="http://schemas.microsoft.com/office/drawing/2014/main" id="{F8561F48-71D5-744D-8009-FD11FE08CD55}"/>
              </a:ext>
            </a:extLst>
          </p:cNvPr>
          <p:cNvSpPr/>
          <p:nvPr/>
        </p:nvSpPr>
        <p:spPr>
          <a:xfrm>
            <a:off x="3442715"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92" name="object 84">
            <a:extLst>
              <a:ext uri="{FF2B5EF4-FFF2-40B4-BE49-F238E27FC236}">
                <a16:creationId xmlns:a16="http://schemas.microsoft.com/office/drawing/2014/main" id="{29936A16-A150-6247-901F-A8DEED6B87DC}"/>
              </a:ext>
            </a:extLst>
          </p:cNvPr>
          <p:cNvSpPr/>
          <p:nvPr/>
        </p:nvSpPr>
        <p:spPr>
          <a:xfrm>
            <a:off x="350062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93" name="object 85">
            <a:extLst>
              <a:ext uri="{FF2B5EF4-FFF2-40B4-BE49-F238E27FC236}">
                <a16:creationId xmlns:a16="http://schemas.microsoft.com/office/drawing/2014/main" id="{DC8D9CD1-308E-D146-A191-FFF748169C92}"/>
              </a:ext>
            </a:extLst>
          </p:cNvPr>
          <p:cNvSpPr/>
          <p:nvPr/>
        </p:nvSpPr>
        <p:spPr>
          <a:xfrm>
            <a:off x="3560064"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94" name="object 86">
            <a:extLst>
              <a:ext uri="{FF2B5EF4-FFF2-40B4-BE49-F238E27FC236}">
                <a16:creationId xmlns:a16="http://schemas.microsoft.com/office/drawing/2014/main" id="{5B68D1F1-5AF1-B247-8675-6956775AC5DC}"/>
              </a:ext>
            </a:extLst>
          </p:cNvPr>
          <p:cNvSpPr/>
          <p:nvPr/>
        </p:nvSpPr>
        <p:spPr>
          <a:xfrm>
            <a:off x="3617976"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95" name="object 87">
            <a:extLst>
              <a:ext uri="{FF2B5EF4-FFF2-40B4-BE49-F238E27FC236}">
                <a16:creationId xmlns:a16="http://schemas.microsoft.com/office/drawing/2014/main" id="{4C7CDEC0-4188-AB44-B074-76727CA4AB5E}"/>
              </a:ext>
            </a:extLst>
          </p:cNvPr>
          <p:cNvSpPr/>
          <p:nvPr/>
        </p:nvSpPr>
        <p:spPr>
          <a:xfrm>
            <a:off x="3677411" y="5558027"/>
            <a:ext cx="32384" cy="0"/>
          </a:xfrm>
          <a:custGeom>
            <a:avLst/>
            <a:gdLst/>
            <a:ahLst/>
            <a:cxnLst/>
            <a:rect l="l" t="t" r="r" b="b"/>
            <a:pathLst>
              <a:path w="32385">
                <a:moveTo>
                  <a:pt x="0" y="0"/>
                </a:moveTo>
                <a:lnTo>
                  <a:pt x="32004" y="0"/>
                </a:lnTo>
              </a:path>
            </a:pathLst>
          </a:custGeom>
          <a:ln w="9144">
            <a:solidFill>
              <a:srgbClr val="D8D8D8"/>
            </a:solidFill>
          </a:ln>
        </p:spPr>
        <p:txBody>
          <a:bodyPr wrap="square" lIns="0" tIns="0" rIns="0" bIns="0" rtlCol="0"/>
          <a:lstStyle/>
          <a:p>
            <a:endParaRPr/>
          </a:p>
        </p:txBody>
      </p:sp>
      <p:sp>
        <p:nvSpPr>
          <p:cNvPr id="2196" name="object 88">
            <a:extLst>
              <a:ext uri="{FF2B5EF4-FFF2-40B4-BE49-F238E27FC236}">
                <a16:creationId xmlns:a16="http://schemas.microsoft.com/office/drawing/2014/main" id="{5B793E4F-7713-3446-AE6B-7A456CD5741D}"/>
              </a:ext>
            </a:extLst>
          </p:cNvPr>
          <p:cNvSpPr/>
          <p:nvPr/>
        </p:nvSpPr>
        <p:spPr>
          <a:xfrm>
            <a:off x="3735323"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97" name="object 89">
            <a:extLst>
              <a:ext uri="{FF2B5EF4-FFF2-40B4-BE49-F238E27FC236}">
                <a16:creationId xmlns:a16="http://schemas.microsoft.com/office/drawing/2014/main" id="{A9F8601E-2115-9947-AC83-D998A5C94953}"/>
              </a:ext>
            </a:extLst>
          </p:cNvPr>
          <p:cNvSpPr/>
          <p:nvPr/>
        </p:nvSpPr>
        <p:spPr>
          <a:xfrm>
            <a:off x="3793235"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98" name="object 90">
            <a:extLst>
              <a:ext uri="{FF2B5EF4-FFF2-40B4-BE49-F238E27FC236}">
                <a16:creationId xmlns:a16="http://schemas.microsoft.com/office/drawing/2014/main" id="{3973A328-9C10-044D-8810-04061397A4EC}"/>
              </a:ext>
            </a:extLst>
          </p:cNvPr>
          <p:cNvSpPr/>
          <p:nvPr/>
        </p:nvSpPr>
        <p:spPr>
          <a:xfrm>
            <a:off x="3852672"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99" name="object 91">
            <a:extLst>
              <a:ext uri="{FF2B5EF4-FFF2-40B4-BE49-F238E27FC236}">
                <a16:creationId xmlns:a16="http://schemas.microsoft.com/office/drawing/2014/main" id="{86AC7757-7EC6-B544-9AE6-0D72E79C4775}"/>
              </a:ext>
            </a:extLst>
          </p:cNvPr>
          <p:cNvSpPr/>
          <p:nvPr/>
        </p:nvSpPr>
        <p:spPr>
          <a:xfrm>
            <a:off x="3910584"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00" name="object 92">
            <a:extLst>
              <a:ext uri="{FF2B5EF4-FFF2-40B4-BE49-F238E27FC236}">
                <a16:creationId xmlns:a16="http://schemas.microsoft.com/office/drawing/2014/main" id="{2AEA9127-039B-E44A-8F73-1B7CDB70EE9D}"/>
              </a:ext>
            </a:extLst>
          </p:cNvPr>
          <p:cNvSpPr/>
          <p:nvPr/>
        </p:nvSpPr>
        <p:spPr>
          <a:xfrm>
            <a:off x="3968496"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01" name="object 93">
            <a:extLst>
              <a:ext uri="{FF2B5EF4-FFF2-40B4-BE49-F238E27FC236}">
                <a16:creationId xmlns:a16="http://schemas.microsoft.com/office/drawing/2014/main" id="{8C8D6869-DD15-564A-89CF-F6EB8875B908}"/>
              </a:ext>
            </a:extLst>
          </p:cNvPr>
          <p:cNvSpPr/>
          <p:nvPr/>
        </p:nvSpPr>
        <p:spPr>
          <a:xfrm>
            <a:off x="4027932"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02" name="object 94">
            <a:extLst>
              <a:ext uri="{FF2B5EF4-FFF2-40B4-BE49-F238E27FC236}">
                <a16:creationId xmlns:a16="http://schemas.microsoft.com/office/drawing/2014/main" id="{B386859D-2581-B14E-9335-C89710D8EF80}"/>
              </a:ext>
            </a:extLst>
          </p:cNvPr>
          <p:cNvSpPr/>
          <p:nvPr/>
        </p:nvSpPr>
        <p:spPr>
          <a:xfrm>
            <a:off x="4085844"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03" name="object 95">
            <a:extLst>
              <a:ext uri="{FF2B5EF4-FFF2-40B4-BE49-F238E27FC236}">
                <a16:creationId xmlns:a16="http://schemas.microsoft.com/office/drawing/2014/main" id="{96B55F33-9E39-7047-983D-30EF8E666766}"/>
              </a:ext>
            </a:extLst>
          </p:cNvPr>
          <p:cNvSpPr/>
          <p:nvPr/>
        </p:nvSpPr>
        <p:spPr>
          <a:xfrm>
            <a:off x="4143755"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04" name="object 96">
            <a:extLst>
              <a:ext uri="{FF2B5EF4-FFF2-40B4-BE49-F238E27FC236}">
                <a16:creationId xmlns:a16="http://schemas.microsoft.com/office/drawing/2014/main" id="{4A4A7305-BA7F-F844-8B27-22B915525DF4}"/>
              </a:ext>
            </a:extLst>
          </p:cNvPr>
          <p:cNvSpPr/>
          <p:nvPr/>
        </p:nvSpPr>
        <p:spPr>
          <a:xfrm>
            <a:off x="4203191"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05" name="object 97">
            <a:extLst>
              <a:ext uri="{FF2B5EF4-FFF2-40B4-BE49-F238E27FC236}">
                <a16:creationId xmlns:a16="http://schemas.microsoft.com/office/drawing/2014/main" id="{6948ABED-E829-964D-9355-F8C7026E6DDF}"/>
              </a:ext>
            </a:extLst>
          </p:cNvPr>
          <p:cNvSpPr/>
          <p:nvPr/>
        </p:nvSpPr>
        <p:spPr>
          <a:xfrm>
            <a:off x="426110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06" name="object 98">
            <a:extLst>
              <a:ext uri="{FF2B5EF4-FFF2-40B4-BE49-F238E27FC236}">
                <a16:creationId xmlns:a16="http://schemas.microsoft.com/office/drawing/2014/main" id="{77DE5A3B-157F-3A43-8E31-04842F65EF80}"/>
              </a:ext>
            </a:extLst>
          </p:cNvPr>
          <p:cNvSpPr/>
          <p:nvPr/>
        </p:nvSpPr>
        <p:spPr>
          <a:xfrm>
            <a:off x="4320540" y="55580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2207" name="object 99">
            <a:extLst>
              <a:ext uri="{FF2B5EF4-FFF2-40B4-BE49-F238E27FC236}">
                <a16:creationId xmlns:a16="http://schemas.microsoft.com/office/drawing/2014/main" id="{8F50DED6-7C5D-F643-86D1-71F48F54A5F6}"/>
              </a:ext>
            </a:extLst>
          </p:cNvPr>
          <p:cNvSpPr/>
          <p:nvPr/>
        </p:nvSpPr>
        <p:spPr>
          <a:xfrm>
            <a:off x="4378452"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08" name="object 100">
            <a:extLst>
              <a:ext uri="{FF2B5EF4-FFF2-40B4-BE49-F238E27FC236}">
                <a16:creationId xmlns:a16="http://schemas.microsoft.com/office/drawing/2014/main" id="{0E9E8D69-F674-1448-A35A-224355D95856}"/>
              </a:ext>
            </a:extLst>
          </p:cNvPr>
          <p:cNvSpPr/>
          <p:nvPr/>
        </p:nvSpPr>
        <p:spPr>
          <a:xfrm>
            <a:off x="4436364"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09" name="object 101">
            <a:extLst>
              <a:ext uri="{FF2B5EF4-FFF2-40B4-BE49-F238E27FC236}">
                <a16:creationId xmlns:a16="http://schemas.microsoft.com/office/drawing/2014/main" id="{850F08CE-5BDD-D845-BFF9-CFCE2DD66778}"/>
              </a:ext>
            </a:extLst>
          </p:cNvPr>
          <p:cNvSpPr/>
          <p:nvPr/>
        </p:nvSpPr>
        <p:spPr>
          <a:xfrm>
            <a:off x="4495800"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10" name="object 102">
            <a:extLst>
              <a:ext uri="{FF2B5EF4-FFF2-40B4-BE49-F238E27FC236}">
                <a16:creationId xmlns:a16="http://schemas.microsoft.com/office/drawing/2014/main" id="{7C1B9018-BA66-6F48-BD60-1579EBDE6B2D}"/>
              </a:ext>
            </a:extLst>
          </p:cNvPr>
          <p:cNvSpPr/>
          <p:nvPr/>
        </p:nvSpPr>
        <p:spPr>
          <a:xfrm>
            <a:off x="4553711"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11" name="object 103">
            <a:extLst>
              <a:ext uri="{FF2B5EF4-FFF2-40B4-BE49-F238E27FC236}">
                <a16:creationId xmlns:a16="http://schemas.microsoft.com/office/drawing/2014/main" id="{68323816-E96D-2241-95B5-352172E3C3F3}"/>
              </a:ext>
            </a:extLst>
          </p:cNvPr>
          <p:cNvSpPr/>
          <p:nvPr/>
        </p:nvSpPr>
        <p:spPr>
          <a:xfrm>
            <a:off x="4611623"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12" name="object 104">
            <a:extLst>
              <a:ext uri="{FF2B5EF4-FFF2-40B4-BE49-F238E27FC236}">
                <a16:creationId xmlns:a16="http://schemas.microsoft.com/office/drawing/2014/main" id="{ACA32FC8-CF28-B24C-A64E-EE41AC7C01FA}"/>
              </a:ext>
            </a:extLst>
          </p:cNvPr>
          <p:cNvSpPr/>
          <p:nvPr/>
        </p:nvSpPr>
        <p:spPr>
          <a:xfrm>
            <a:off x="4671059"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13" name="object 105">
            <a:extLst>
              <a:ext uri="{FF2B5EF4-FFF2-40B4-BE49-F238E27FC236}">
                <a16:creationId xmlns:a16="http://schemas.microsoft.com/office/drawing/2014/main" id="{1F8F6B9E-4AA9-1547-8B2C-931502E78A36}"/>
              </a:ext>
            </a:extLst>
          </p:cNvPr>
          <p:cNvSpPr/>
          <p:nvPr/>
        </p:nvSpPr>
        <p:spPr>
          <a:xfrm>
            <a:off x="4728972"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14" name="object 106">
            <a:extLst>
              <a:ext uri="{FF2B5EF4-FFF2-40B4-BE49-F238E27FC236}">
                <a16:creationId xmlns:a16="http://schemas.microsoft.com/office/drawing/2014/main" id="{3B127BAE-B989-014C-8EB1-41C0763E562E}"/>
              </a:ext>
            </a:extLst>
          </p:cNvPr>
          <p:cNvSpPr/>
          <p:nvPr/>
        </p:nvSpPr>
        <p:spPr>
          <a:xfrm>
            <a:off x="4788408" y="55580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2215" name="object 107">
            <a:extLst>
              <a:ext uri="{FF2B5EF4-FFF2-40B4-BE49-F238E27FC236}">
                <a16:creationId xmlns:a16="http://schemas.microsoft.com/office/drawing/2014/main" id="{C3B2CB88-5CD1-0945-AF88-5B365C49BD49}"/>
              </a:ext>
            </a:extLst>
          </p:cNvPr>
          <p:cNvSpPr/>
          <p:nvPr/>
        </p:nvSpPr>
        <p:spPr>
          <a:xfrm>
            <a:off x="4846320"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16" name="object 108">
            <a:extLst>
              <a:ext uri="{FF2B5EF4-FFF2-40B4-BE49-F238E27FC236}">
                <a16:creationId xmlns:a16="http://schemas.microsoft.com/office/drawing/2014/main" id="{FA129EC8-9204-0048-90B9-2060D5F23328}"/>
              </a:ext>
            </a:extLst>
          </p:cNvPr>
          <p:cNvSpPr/>
          <p:nvPr/>
        </p:nvSpPr>
        <p:spPr>
          <a:xfrm>
            <a:off x="4904232"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17" name="object 109">
            <a:extLst>
              <a:ext uri="{FF2B5EF4-FFF2-40B4-BE49-F238E27FC236}">
                <a16:creationId xmlns:a16="http://schemas.microsoft.com/office/drawing/2014/main" id="{20D839F0-132F-F648-85FD-2CCBA1535DC0}"/>
              </a:ext>
            </a:extLst>
          </p:cNvPr>
          <p:cNvSpPr/>
          <p:nvPr/>
        </p:nvSpPr>
        <p:spPr>
          <a:xfrm>
            <a:off x="496366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18" name="object 110">
            <a:extLst>
              <a:ext uri="{FF2B5EF4-FFF2-40B4-BE49-F238E27FC236}">
                <a16:creationId xmlns:a16="http://schemas.microsoft.com/office/drawing/2014/main" id="{B167BA2B-E30E-A546-BF11-838A7C794848}"/>
              </a:ext>
            </a:extLst>
          </p:cNvPr>
          <p:cNvSpPr/>
          <p:nvPr/>
        </p:nvSpPr>
        <p:spPr>
          <a:xfrm>
            <a:off x="5021579"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19" name="object 111">
            <a:extLst>
              <a:ext uri="{FF2B5EF4-FFF2-40B4-BE49-F238E27FC236}">
                <a16:creationId xmlns:a16="http://schemas.microsoft.com/office/drawing/2014/main" id="{5E1F1503-7632-7643-ADD9-E132E5E5A04A}"/>
              </a:ext>
            </a:extLst>
          </p:cNvPr>
          <p:cNvSpPr/>
          <p:nvPr/>
        </p:nvSpPr>
        <p:spPr>
          <a:xfrm>
            <a:off x="5079492"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20" name="object 112">
            <a:extLst>
              <a:ext uri="{FF2B5EF4-FFF2-40B4-BE49-F238E27FC236}">
                <a16:creationId xmlns:a16="http://schemas.microsoft.com/office/drawing/2014/main" id="{4031F9B0-7687-B441-AE54-8F72F91E332B}"/>
              </a:ext>
            </a:extLst>
          </p:cNvPr>
          <p:cNvSpPr/>
          <p:nvPr/>
        </p:nvSpPr>
        <p:spPr>
          <a:xfrm>
            <a:off x="5138928"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21" name="object 113">
            <a:extLst>
              <a:ext uri="{FF2B5EF4-FFF2-40B4-BE49-F238E27FC236}">
                <a16:creationId xmlns:a16="http://schemas.microsoft.com/office/drawing/2014/main" id="{9E24268E-2A12-5A41-B4D6-47C93E051BC9}"/>
              </a:ext>
            </a:extLst>
          </p:cNvPr>
          <p:cNvSpPr/>
          <p:nvPr/>
        </p:nvSpPr>
        <p:spPr>
          <a:xfrm>
            <a:off x="5196839"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22" name="object 114">
            <a:extLst>
              <a:ext uri="{FF2B5EF4-FFF2-40B4-BE49-F238E27FC236}">
                <a16:creationId xmlns:a16="http://schemas.microsoft.com/office/drawing/2014/main" id="{054EDE34-ABE9-D04D-A2B2-313C68D9CAC3}"/>
              </a:ext>
            </a:extLst>
          </p:cNvPr>
          <p:cNvSpPr/>
          <p:nvPr/>
        </p:nvSpPr>
        <p:spPr>
          <a:xfrm>
            <a:off x="5254752"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23" name="object 115">
            <a:extLst>
              <a:ext uri="{FF2B5EF4-FFF2-40B4-BE49-F238E27FC236}">
                <a16:creationId xmlns:a16="http://schemas.microsoft.com/office/drawing/2014/main" id="{6821F2E7-4522-F94F-A9CA-4B60861A9BBF}"/>
              </a:ext>
            </a:extLst>
          </p:cNvPr>
          <p:cNvSpPr/>
          <p:nvPr/>
        </p:nvSpPr>
        <p:spPr>
          <a:xfrm>
            <a:off x="5314188"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24" name="object 116">
            <a:extLst>
              <a:ext uri="{FF2B5EF4-FFF2-40B4-BE49-F238E27FC236}">
                <a16:creationId xmlns:a16="http://schemas.microsoft.com/office/drawing/2014/main" id="{707E382C-D6CB-FA4B-A0C6-BD3363B519F1}"/>
              </a:ext>
            </a:extLst>
          </p:cNvPr>
          <p:cNvSpPr/>
          <p:nvPr/>
        </p:nvSpPr>
        <p:spPr>
          <a:xfrm>
            <a:off x="5372100"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25" name="object 117">
            <a:extLst>
              <a:ext uri="{FF2B5EF4-FFF2-40B4-BE49-F238E27FC236}">
                <a16:creationId xmlns:a16="http://schemas.microsoft.com/office/drawing/2014/main" id="{DF4649C6-F717-ED4A-A968-A8B61D6E7A00}"/>
              </a:ext>
            </a:extLst>
          </p:cNvPr>
          <p:cNvSpPr/>
          <p:nvPr/>
        </p:nvSpPr>
        <p:spPr>
          <a:xfrm>
            <a:off x="5431535" y="55580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2226" name="object 118">
            <a:extLst>
              <a:ext uri="{FF2B5EF4-FFF2-40B4-BE49-F238E27FC236}">
                <a16:creationId xmlns:a16="http://schemas.microsoft.com/office/drawing/2014/main" id="{42D76A94-14D6-8749-933B-231C03157B9C}"/>
              </a:ext>
            </a:extLst>
          </p:cNvPr>
          <p:cNvSpPr/>
          <p:nvPr/>
        </p:nvSpPr>
        <p:spPr>
          <a:xfrm>
            <a:off x="548944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27" name="object 119">
            <a:extLst>
              <a:ext uri="{FF2B5EF4-FFF2-40B4-BE49-F238E27FC236}">
                <a16:creationId xmlns:a16="http://schemas.microsoft.com/office/drawing/2014/main" id="{2715D795-6AF3-BF4D-B6BC-06840B0B917E}"/>
              </a:ext>
            </a:extLst>
          </p:cNvPr>
          <p:cNvSpPr/>
          <p:nvPr/>
        </p:nvSpPr>
        <p:spPr>
          <a:xfrm>
            <a:off x="5547360"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28" name="object 120">
            <a:extLst>
              <a:ext uri="{FF2B5EF4-FFF2-40B4-BE49-F238E27FC236}">
                <a16:creationId xmlns:a16="http://schemas.microsoft.com/office/drawing/2014/main" id="{DE12EF5D-2F01-9A43-A825-4C92E61591AE}"/>
              </a:ext>
            </a:extLst>
          </p:cNvPr>
          <p:cNvSpPr/>
          <p:nvPr/>
        </p:nvSpPr>
        <p:spPr>
          <a:xfrm>
            <a:off x="5606796"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29" name="object 121">
            <a:extLst>
              <a:ext uri="{FF2B5EF4-FFF2-40B4-BE49-F238E27FC236}">
                <a16:creationId xmlns:a16="http://schemas.microsoft.com/office/drawing/2014/main" id="{29A32CB6-489A-0441-85A3-BF5354A7729F}"/>
              </a:ext>
            </a:extLst>
          </p:cNvPr>
          <p:cNvSpPr/>
          <p:nvPr/>
        </p:nvSpPr>
        <p:spPr>
          <a:xfrm>
            <a:off x="566470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30" name="object 122">
            <a:extLst>
              <a:ext uri="{FF2B5EF4-FFF2-40B4-BE49-F238E27FC236}">
                <a16:creationId xmlns:a16="http://schemas.microsoft.com/office/drawing/2014/main" id="{AB70A5AE-B1B5-C342-BA5D-2A9CC53D139F}"/>
              </a:ext>
            </a:extLst>
          </p:cNvPr>
          <p:cNvSpPr/>
          <p:nvPr/>
        </p:nvSpPr>
        <p:spPr>
          <a:xfrm>
            <a:off x="5722620"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31" name="object 123">
            <a:extLst>
              <a:ext uri="{FF2B5EF4-FFF2-40B4-BE49-F238E27FC236}">
                <a16:creationId xmlns:a16="http://schemas.microsoft.com/office/drawing/2014/main" id="{1EC6E5FE-1EF9-CE47-AE0F-EA983B6A9017}"/>
              </a:ext>
            </a:extLst>
          </p:cNvPr>
          <p:cNvSpPr/>
          <p:nvPr/>
        </p:nvSpPr>
        <p:spPr>
          <a:xfrm>
            <a:off x="5782055"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32" name="object 124">
            <a:extLst>
              <a:ext uri="{FF2B5EF4-FFF2-40B4-BE49-F238E27FC236}">
                <a16:creationId xmlns:a16="http://schemas.microsoft.com/office/drawing/2014/main" id="{CBF5ED44-2BE5-FF42-882A-EC9730FC49B9}"/>
              </a:ext>
            </a:extLst>
          </p:cNvPr>
          <p:cNvSpPr/>
          <p:nvPr/>
        </p:nvSpPr>
        <p:spPr>
          <a:xfrm>
            <a:off x="583996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33" name="object 125">
            <a:extLst>
              <a:ext uri="{FF2B5EF4-FFF2-40B4-BE49-F238E27FC236}">
                <a16:creationId xmlns:a16="http://schemas.microsoft.com/office/drawing/2014/main" id="{739240AF-3656-FE47-B0D6-5B23DC04B891}"/>
              </a:ext>
            </a:extLst>
          </p:cNvPr>
          <p:cNvSpPr/>
          <p:nvPr/>
        </p:nvSpPr>
        <p:spPr>
          <a:xfrm>
            <a:off x="5897879"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34" name="object 126">
            <a:extLst>
              <a:ext uri="{FF2B5EF4-FFF2-40B4-BE49-F238E27FC236}">
                <a16:creationId xmlns:a16="http://schemas.microsoft.com/office/drawing/2014/main" id="{64656C56-0216-6941-B684-49DEBA3BF3BA}"/>
              </a:ext>
            </a:extLst>
          </p:cNvPr>
          <p:cNvSpPr/>
          <p:nvPr/>
        </p:nvSpPr>
        <p:spPr>
          <a:xfrm>
            <a:off x="5957315"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35" name="object 127">
            <a:extLst>
              <a:ext uri="{FF2B5EF4-FFF2-40B4-BE49-F238E27FC236}">
                <a16:creationId xmlns:a16="http://schemas.microsoft.com/office/drawing/2014/main" id="{66070050-7A1E-274F-90B3-B947B3195A5A}"/>
              </a:ext>
            </a:extLst>
          </p:cNvPr>
          <p:cNvSpPr/>
          <p:nvPr/>
        </p:nvSpPr>
        <p:spPr>
          <a:xfrm>
            <a:off x="6015228"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36" name="object 128">
            <a:extLst>
              <a:ext uri="{FF2B5EF4-FFF2-40B4-BE49-F238E27FC236}">
                <a16:creationId xmlns:a16="http://schemas.microsoft.com/office/drawing/2014/main" id="{1627F2F8-1F4E-594B-BA9B-D695FF563268}"/>
              </a:ext>
            </a:extLst>
          </p:cNvPr>
          <p:cNvSpPr/>
          <p:nvPr/>
        </p:nvSpPr>
        <p:spPr>
          <a:xfrm>
            <a:off x="6074664" y="55580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2237" name="object 129">
            <a:extLst>
              <a:ext uri="{FF2B5EF4-FFF2-40B4-BE49-F238E27FC236}">
                <a16:creationId xmlns:a16="http://schemas.microsoft.com/office/drawing/2014/main" id="{CBDDFC18-F070-0B49-825A-0F558CE4DA9E}"/>
              </a:ext>
            </a:extLst>
          </p:cNvPr>
          <p:cNvSpPr/>
          <p:nvPr/>
        </p:nvSpPr>
        <p:spPr>
          <a:xfrm>
            <a:off x="6132576"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38" name="object 130">
            <a:extLst>
              <a:ext uri="{FF2B5EF4-FFF2-40B4-BE49-F238E27FC236}">
                <a16:creationId xmlns:a16="http://schemas.microsoft.com/office/drawing/2014/main" id="{88688F84-AFE6-894D-A853-0B50C3E7BEC8}"/>
              </a:ext>
            </a:extLst>
          </p:cNvPr>
          <p:cNvSpPr/>
          <p:nvPr/>
        </p:nvSpPr>
        <p:spPr>
          <a:xfrm>
            <a:off x="6190488"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39" name="object 131">
            <a:extLst>
              <a:ext uri="{FF2B5EF4-FFF2-40B4-BE49-F238E27FC236}">
                <a16:creationId xmlns:a16="http://schemas.microsoft.com/office/drawing/2014/main" id="{1C9AB218-B7CB-9943-BA22-9D3F1D8EE681}"/>
              </a:ext>
            </a:extLst>
          </p:cNvPr>
          <p:cNvSpPr/>
          <p:nvPr/>
        </p:nvSpPr>
        <p:spPr>
          <a:xfrm>
            <a:off x="624992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40" name="object 132">
            <a:extLst>
              <a:ext uri="{FF2B5EF4-FFF2-40B4-BE49-F238E27FC236}">
                <a16:creationId xmlns:a16="http://schemas.microsoft.com/office/drawing/2014/main" id="{DF11AB7B-E98A-2340-BDC7-B67F5FA9051B}"/>
              </a:ext>
            </a:extLst>
          </p:cNvPr>
          <p:cNvSpPr/>
          <p:nvPr/>
        </p:nvSpPr>
        <p:spPr>
          <a:xfrm>
            <a:off x="6307835"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41" name="object 133">
            <a:extLst>
              <a:ext uri="{FF2B5EF4-FFF2-40B4-BE49-F238E27FC236}">
                <a16:creationId xmlns:a16="http://schemas.microsoft.com/office/drawing/2014/main" id="{BD8790D6-47FF-EB4A-8183-BFAABFC6842E}"/>
              </a:ext>
            </a:extLst>
          </p:cNvPr>
          <p:cNvSpPr/>
          <p:nvPr/>
        </p:nvSpPr>
        <p:spPr>
          <a:xfrm>
            <a:off x="636574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42" name="object 134">
            <a:extLst>
              <a:ext uri="{FF2B5EF4-FFF2-40B4-BE49-F238E27FC236}">
                <a16:creationId xmlns:a16="http://schemas.microsoft.com/office/drawing/2014/main" id="{649AAAE1-976D-334B-93E8-E189B2BDE39D}"/>
              </a:ext>
            </a:extLst>
          </p:cNvPr>
          <p:cNvSpPr/>
          <p:nvPr/>
        </p:nvSpPr>
        <p:spPr>
          <a:xfrm>
            <a:off x="6425184"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43" name="object 135">
            <a:extLst>
              <a:ext uri="{FF2B5EF4-FFF2-40B4-BE49-F238E27FC236}">
                <a16:creationId xmlns:a16="http://schemas.microsoft.com/office/drawing/2014/main" id="{7F1CBD9B-9077-0846-8F8E-DC5E1FF6248E}"/>
              </a:ext>
            </a:extLst>
          </p:cNvPr>
          <p:cNvSpPr/>
          <p:nvPr/>
        </p:nvSpPr>
        <p:spPr>
          <a:xfrm>
            <a:off x="6483096"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44" name="object 136">
            <a:extLst>
              <a:ext uri="{FF2B5EF4-FFF2-40B4-BE49-F238E27FC236}">
                <a16:creationId xmlns:a16="http://schemas.microsoft.com/office/drawing/2014/main" id="{10F25233-660B-0841-92D7-8622C96A0048}"/>
              </a:ext>
            </a:extLst>
          </p:cNvPr>
          <p:cNvSpPr/>
          <p:nvPr/>
        </p:nvSpPr>
        <p:spPr>
          <a:xfrm>
            <a:off x="6542532" y="5558027"/>
            <a:ext cx="32384" cy="0"/>
          </a:xfrm>
          <a:custGeom>
            <a:avLst/>
            <a:gdLst/>
            <a:ahLst/>
            <a:cxnLst/>
            <a:rect l="l" t="t" r="r" b="b"/>
            <a:pathLst>
              <a:path w="32384">
                <a:moveTo>
                  <a:pt x="0" y="0"/>
                </a:moveTo>
                <a:lnTo>
                  <a:pt x="32003" y="0"/>
                </a:lnTo>
              </a:path>
            </a:pathLst>
          </a:custGeom>
          <a:ln w="9144">
            <a:solidFill>
              <a:srgbClr val="D8D8D8"/>
            </a:solidFill>
          </a:ln>
        </p:spPr>
        <p:txBody>
          <a:bodyPr wrap="square" lIns="0" tIns="0" rIns="0" bIns="0" rtlCol="0"/>
          <a:lstStyle/>
          <a:p>
            <a:endParaRPr/>
          </a:p>
        </p:txBody>
      </p:sp>
      <p:sp>
        <p:nvSpPr>
          <p:cNvPr id="2245" name="object 137">
            <a:extLst>
              <a:ext uri="{FF2B5EF4-FFF2-40B4-BE49-F238E27FC236}">
                <a16:creationId xmlns:a16="http://schemas.microsoft.com/office/drawing/2014/main" id="{99324640-E887-9E4A-B067-D796ADB06A39}"/>
              </a:ext>
            </a:extLst>
          </p:cNvPr>
          <p:cNvSpPr/>
          <p:nvPr/>
        </p:nvSpPr>
        <p:spPr>
          <a:xfrm>
            <a:off x="6600444"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46" name="object 138">
            <a:extLst>
              <a:ext uri="{FF2B5EF4-FFF2-40B4-BE49-F238E27FC236}">
                <a16:creationId xmlns:a16="http://schemas.microsoft.com/office/drawing/2014/main" id="{33BF3699-489C-CB49-AB3E-7B272918010D}"/>
              </a:ext>
            </a:extLst>
          </p:cNvPr>
          <p:cNvSpPr/>
          <p:nvPr/>
        </p:nvSpPr>
        <p:spPr>
          <a:xfrm>
            <a:off x="6658355"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47" name="object 139">
            <a:extLst>
              <a:ext uri="{FF2B5EF4-FFF2-40B4-BE49-F238E27FC236}">
                <a16:creationId xmlns:a16="http://schemas.microsoft.com/office/drawing/2014/main" id="{EEDB201C-7CC6-D54C-9106-69D0AC0D65A5}"/>
              </a:ext>
            </a:extLst>
          </p:cNvPr>
          <p:cNvSpPr/>
          <p:nvPr/>
        </p:nvSpPr>
        <p:spPr>
          <a:xfrm>
            <a:off x="6717792"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48" name="object 140">
            <a:extLst>
              <a:ext uri="{FF2B5EF4-FFF2-40B4-BE49-F238E27FC236}">
                <a16:creationId xmlns:a16="http://schemas.microsoft.com/office/drawing/2014/main" id="{3DB4345F-3618-4744-A327-A80ED92C858B}"/>
              </a:ext>
            </a:extLst>
          </p:cNvPr>
          <p:cNvSpPr/>
          <p:nvPr/>
        </p:nvSpPr>
        <p:spPr>
          <a:xfrm>
            <a:off x="677570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49" name="object 141">
            <a:extLst>
              <a:ext uri="{FF2B5EF4-FFF2-40B4-BE49-F238E27FC236}">
                <a16:creationId xmlns:a16="http://schemas.microsoft.com/office/drawing/2014/main" id="{A5E61CD0-9C8F-1649-B8B8-1227307B4838}"/>
              </a:ext>
            </a:extLst>
          </p:cNvPr>
          <p:cNvSpPr/>
          <p:nvPr/>
        </p:nvSpPr>
        <p:spPr>
          <a:xfrm>
            <a:off x="6833616"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50" name="object 142">
            <a:extLst>
              <a:ext uri="{FF2B5EF4-FFF2-40B4-BE49-F238E27FC236}">
                <a16:creationId xmlns:a16="http://schemas.microsoft.com/office/drawing/2014/main" id="{B9CFD155-1704-8943-B3B2-26CA907E9211}"/>
              </a:ext>
            </a:extLst>
          </p:cNvPr>
          <p:cNvSpPr/>
          <p:nvPr/>
        </p:nvSpPr>
        <p:spPr>
          <a:xfrm>
            <a:off x="6893052"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51" name="object 143">
            <a:extLst>
              <a:ext uri="{FF2B5EF4-FFF2-40B4-BE49-F238E27FC236}">
                <a16:creationId xmlns:a16="http://schemas.microsoft.com/office/drawing/2014/main" id="{4506029D-B354-B442-931C-9F69900359F5}"/>
              </a:ext>
            </a:extLst>
          </p:cNvPr>
          <p:cNvSpPr/>
          <p:nvPr/>
        </p:nvSpPr>
        <p:spPr>
          <a:xfrm>
            <a:off x="6950964"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52" name="object 144">
            <a:extLst>
              <a:ext uri="{FF2B5EF4-FFF2-40B4-BE49-F238E27FC236}">
                <a16:creationId xmlns:a16="http://schemas.microsoft.com/office/drawing/2014/main" id="{3405372B-0CFA-6F46-9F89-4951BB5492B3}"/>
              </a:ext>
            </a:extLst>
          </p:cNvPr>
          <p:cNvSpPr/>
          <p:nvPr/>
        </p:nvSpPr>
        <p:spPr>
          <a:xfrm>
            <a:off x="7008876"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53" name="object 145">
            <a:extLst>
              <a:ext uri="{FF2B5EF4-FFF2-40B4-BE49-F238E27FC236}">
                <a16:creationId xmlns:a16="http://schemas.microsoft.com/office/drawing/2014/main" id="{D720941B-F1D8-1248-AB84-2BF55E328C5C}"/>
              </a:ext>
            </a:extLst>
          </p:cNvPr>
          <p:cNvSpPr/>
          <p:nvPr/>
        </p:nvSpPr>
        <p:spPr>
          <a:xfrm>
            <a:off x="7068311"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54" name="object 146">
            <a:extLst>
              <a:ext uri="{FF2B5EF4-FFF2-40B4-BE49-F238E27FC236}">
                <a16:creationId xmlns:a16="http://schemas.microsoft.com/office/drawing/2014/main" id="{B0795B89-BE4E-3346-8CE7-60B6364BCDE8}"/>
              </a:ext>
            </a:extLst>
          </p:cNvPr>
          <p:cNvSpPr/>
          <p:nvPr/>
        </p:nvSpPr>
        <p:spPr>
          <a:xfrm>
            <a:off x="712622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55" name="object 147">
            <a:extLst>
              <a:ext uri="{FF2B5EF4-FFF2-40B4-BE49-F238E27FC236}">
                <a16:creationId xmlns:a16="http://schemas.microsoft.com/office/drawing/2014/main" id="{9D699804-7ED5-ED41-8554-B92F40A6A01C}"/>
              </a:ext>
            </a:extLst>
          </p:cNvPr>
          <p:cNvSpPr/>
          <p:nvPr/>
        </p:nvSpPr>
        <p:spPr>
          <a:xfrm>
            <a:off x="7185659" y="5558027"/>
            <a:ext cx="32384" cy="0"/>
          </a:xfrm>
          <a:custGeom>
            <a:avLst/>
            <a:gdLst/>
            <a:ahLst/>
            <a:cxnLst/>
            <a:rect l="l" t="t" r="r" b="b"/>
            <a:pathLst>
              <a:path w="32384">
                <a:moveTo>
                  <a:pt x="0" y="0"/>
                </a:moveTo>
                <a:lnTo>
                  <a:pt x="32003" y="0"/>
                </a:lnTo>
              </a:path>
            </a:pathLst>
          </a:custGeom>
          <a:ln w="9144">
            <a:solidFill>
              <a:srgbClr val="D8D8D8"/>
            </a:solidFill>
          </a:ln>
        </p:spPr>
        <p:txBody>
          <a:bodyPr wrap="square" lIns="0" tIns="0" rIns="0" bIns="0" rtlCol="0"/>
          <a:lstStyle/>
          <a:p>
            <a:endParaRPr/>
          </a:p>
        </p:txBody>
      </p:sp>
      <p:sp>
        <p:nvSpPr>
          <p:cNvPr id="2256" name="object 148">
            <a:extLst>
              <a:ext uri="{FF2B5EF4-FFF2-40B4-BE49-F238E27FC236}">
                <a16:creationId xmlns:a16="http://schemas.microsoft.com/office/drawing/2014/main" id="{ADFDE182-8D27-064E-8B3F-B8424C5A1E64}"/>
              </a:ext>
            </a:extLst>
          </p:cNvPr>
          <p:cNvSpPr/>
          <p:nvPr/>
        </p:nvSpPr>
        <p:spPr>
          <a:xfrm>
            <a:off x="7243571"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57" name="object 149">
            <a:extLst>
              <a:ext uri="{FF2B5EF4-FFF2-40B4-BE49-F238E27FC236}">
                <a16:creationId xmlns:a16="http://schemas.microsoft.com/office/drawing/2014/main" id="{D6652228-34F1-6643-9AFA-C479D3013686}"/>
              </a:ext>
            </a:extLst>
          </p:cNvPr>
          <p:cNvSpPr/>
          <p:nvPr/>
        </p:nvSpPr>
        <p:spPr>
          <a:xfrm>
            <a:off x="730148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58" name="object 150">
            <a:extLst>
              <a:ext uri="{FF2B5EF4-FFF2-40B4-BE49-F238E27FC236}">
                <a16:creationId xmlns:a16="http://schemas.microsoft.com/office/drawing/2014/main" id="{1F88A1F7-20E0-A448-8A52-26858494C01B}"/>
              </a:ext>
            </a:extLst>
          </p:cNvPr>
          <p:cNvSpPr/>
          <p:nvPr/>
        </p:nvSpPr>
        <p:spPr>
          <a:xfrm>
            <a:off x="7360919"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59" name="object 151">
            <a:extLst>
              <a:ext uri="{FF2B5EF4-FFF2-40B4-BE49-F238E27FC236}">
                <a16:creationId xmlns:a16="http://schemas.microsoft.com/office/drawing/2014/main" id="{020EBEC7-9200-6C45-BE99-E9D332EA925A}"/>
              </a:ext>
            </a:extLst>
          </p:cNvPr>
          <p:cNvSpPr/>
          <p:nvPr/>
        </p:nvSpPr>
        <p:spPr>
          <a:xfrm>
            <a:off x="7418832"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60" name="object 152">
            <a:extLst>
              <a:ext uri="{FF2B5EF4-FFF2-40B4-BE49-F238E27FC236}">
                <a16:creationId xmlns:a16="http://schemas.microsoft.com/office/drawing/2014/main" id="{87DC4745-AB77-E044-88B0-4E9911BA980F}"/>
              </a:ext>
            </a:extLst>
          </p:cNvPr>
          <p:cNvSpPr/>
          <p:nvPr/>
        </p:nvSpPr>
        <p:spPr>
          <a:xfrm>
            <a:off x="7476744"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61" name="object 153">
            <a:extLst>
              <a:ext uri="{FF2B5EF4-FFF2-40B4-BE49-F238E27FC236}">
                <a16:creationId xmlns:a16="http://schemas.microsoft.com/office/drawing/2014/main" id="{A9D0D156-3A04-0846-9955-43661E663D71}"/>
              </a:ext>
            </a:extLst>
          </p:cNvPr>
          <p:cNvSpPr/>
          <p:nvPr/>
        </p:nvSpPr>
        <p:spPr>
          <a:xfrm>
            <a:off x="7536180"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62" name="object 154">
            <a:extLst>
              <a:ext uri="{FF2B5EF4-FFF2-40B4-BE49-F238E27FC236}">
                <a16:creationId xmlns:a16="http://schemas.microsoft.com/office/drawing/2014/main" id="{25D345FC-09FC-2740-92D9-1288BFA7904C}"/>
              </a:ext>
            </a:extLst>
          </p:cNvPr>
          <p:cNvSpPr/>
          <p:nvPr/>
        </p:nvSpPr>
        <p:spPr>
          <a:xfrm>
            <a:off x="7594092"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63" name="object 155">
            <a:extLst>
              <a:ext uri="{FF2B5EF4-FFF2-40B4-BE49-F238E27FC236}">
                <a16:creationId xmlns:a16="http://schemas.microsoft.com/office/drawing/2014/main" id="{616E9EF2-73FB-4F40-8BE9-3E00CAEE4181}"/>
              </a:ext>
            </a:extLst>
          </p:cNvPr>
          <p:cNvSpPr/>
          <p:nvPr/>
        </p:nvSpPr>
        <p:spPr>
          <a:xfrm>
            <a:off x="765200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64" name="object 156">
            <a:extLst>
              <a:ext uri="{FF2B5EF4-FFF2-40B4-BE49-F238E27FC236}">
                <a16:creationId xmlns:a16="http://schemas.microsoft.com/office/drawing/2014/main" id="{8E1FC8D6-50C9-5F4A-956B-E7E8C705DB53}"/>
              </a:ext>
            </a:extLst>
          </p:cNvPr>
          <p:cNvSpPr/>
          <p:nvPr/>
        </p:nvSpPr>
        <p:spPr>
          <a:xfrm>
            <a:off x="7711440" y="5558027"/>
            <a:ext cx="15240" cy="0"/>
          </a:xfrm>
          <a:custGeom>
            <a:avLst/>
            <a:gdLst/>
            <a:ahLst/>
            <a:cxnLst/>
            <a:rect l="l" t="t" r="r" b="b"/>
            <a:pathLst>
              <a:path w="15240">
                <a:moveTo>
                  <a:pt x="0" y="0"/>
                </a:moveTo>
                <a:lnTo>
                  <a:pt x="15240" y="0"/>
                </a:lnTo>
              </a:path>
            </a:pathLst>
          </a:custGeom>
          <a:ln w="9144">
            <a:solidFill>
              <a:srgbClr val="D8D8D8"/>
            </a:solidFill>
          </a:ln>
        </p:spPr>
        <p:txBody>
          <a:bodyPr wrap="square" lIns="0" tIns="0" rIns="0" bIns="0" rtlCol="0"/>
          <a:lstStyle/>
          <a:p>
            <a:endParaRPr/>
          </a:p>
        </p:txBody>
      </p:sp>
      <p:sp>
        <p:nvSpPr>
          <p:cNvPr id="2265" name="object 157">
            <a:extLst>
              <a:ext uri="{FF2B5EF4-FFF2-40B4-BE49-F238E27FC236}">
                <a16:creationId xmlns:a16="http://schemas.microsoft.com/office/drawing/2014/main" id="{98283064-FC76-344A-A977-0F169C9185F5}"/>
              </a:ext>
            </a:extLst>
          </p:cNvPr>
          <p:cNvSpPr/>
          <p:nvPr/>
        </p:nvSpPr>
        <p:spPr>
          <a:xfrm>
            <a:off x="3267455"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66" name="object 158">
            <a:extLst>
              <a:ext uri="{FF2B5EF4-FFF2-40B4-BE49-F238E27FC236}">
                <a16:creationId xmlns:a16="http://schemas.microsoft.com/office/drawing/2014/main" id="{EC7C73ED-86EB-8347-8343-860C2629E236}"/>
              </a:ext>
            </a:extLst>
          </p:cNvPr>
          <p:cNvSpPr/>
          <p:nvPr/>
        </p:nvSpPr>
        <p:spPr>
          <a:xfrm>
            <a:off x="332536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67" name="object 159">
            <a:extLst>
              <a:ext uri="{FF2B5EF4-FFF2-40B4-BE49-F238E27FC236}">
                <a16:creationId xmlns:a16="http://schemas.microsoft.com/office/drawing/2014/main" id="{9715EA9E-4843-D44D-A658-AB088C26B7C1}"/>
              </a:ext>
            </a:extLst>
          </p:cNvPr>
          <p:cNvSpPr/>
          <p:nvPr/>
        </p:nvSpPr>
        <p:spPr>
          <a:xfrm>
            <a:off x="338480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68" name="object 160">
            <a:extLst>
              <a:ext uri="{FF2B5EF4-FFF2-40B4-BE49-F238E27FC236}">
                <a16:creationId xmlns:a16="http://schemas.microsoft.com/office/drawing/2014/main" id="{F6D161A5-E0B7-864E-964B-E3C05C14E22A}"/>
              </a:ext>
            </a:extLst>
          </p:cNvPr>
          <p:cNvSpPr/>
          <p:nvPr/>
        </p:nvSpPr>
        <p:spPr>
          <a:xfrm>
            <a:off x="3442715"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69" name="object 161">
            <a:extLst>
              <a:ext uri="{FF2B5EF4-FFF2-40B4-BE49-F238E27FC236}">
                <a16:creationId xmlns:a16="http://schemas.microsoft.com/office/drawing/2014/main" id="{621EC961-8AC6-384D-A396-8BA2D66B13C6}"/>
              </a:ext>
            </a:extLst>
          </p:cNvPr>
          <p:cNvSpPr/>
          <p:nvPr/>
        </p:nvSpPr>
        <p:spPr>
          <a:xfrm>
            <a:off x="350062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70" name="object 162">
            <a:extLst>
              <a:ext uri="{FF2B5EF4-FFF2-40B4-BE49-F238E27FC236}">
                <a16:creationId xmlns:a16="http://schemas.microsoft.com/office/drawing/2014/main" id="{6F962D6C-CBD3-5848-BDED-EC9AA1F3D776}"/>
              </a:ext>
            </a:extLst>
          </p:cNvPr>
          <p:cNvSpPr/>
          <p:nvPr/>
        </p:nvSpPr>
        <p:spPr>
          <a:xfrm>
            <a:off x="3560064"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71" name="object 163">
            <a:extLst>
              <a:ext uri="{FF2B5EF4-FFF2-40B4-BE49-F238E27FC236}">
                <a16:creationId xmlns:a16="http://schemas.microsoft.com/office/drawing/2014/main" id="{44354E12-471E-FB41-89F5-D4502AF35A0E}"/>
              </a:ext>
            </a:extLst>
          </p:cNvPr>
          <p:cNvSpPr/>
          <p:nvPr/>
        </p:nvSpPr>
        <p:spPr>
          <a:xfrm>
            <a:off x="3617976"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72" name="object 164">
            <a:extLst>
              <a:ext uri="{FF2B5EF4-FFF2-40B4-BE49-F238E27FC236}">
                <a16:creationId xmlns:a16="http://schemas.microsoft.com/office/drawing/2014/main" id="{6237C089-DA0B-3945-815E-7FF4857CA7D1}"/>
              </a:ext>
            </a:extLst>
          </p:cNvPr>
          <p:cNvSpPr/>
          <p:nvPr/>
        </p:nvSpPr>
        <p:spPr>
          <a:xfrm>
            <a:off x="3677411" y="5212841"/>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2273" name="object 165">
            <a:extLst>
              <a:ext uri="{FF2B5EF4-FFF2-40B4-BE49-F238E27FC236}">
                <a16:creationId xmlns:a16="http://schemas.microsoft.com/office/drawing/2014/main" id="{41EB9561-CCAA-EE4B-895B-DD76C6AFCADF}"/>
              </a:ext>
            </a:extLst>
          </p:cNvPr>
          <p:cNvSpPr/>
          <p:nvPr/>
        </p:nvSpPr>
        <p:spPr>
          <a:xfrm>
            <a:off x="3735323"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74" name="object 166">
            <a:extLst>
              <a:ext uri="{FF2B5EF4-FFF2-40B4-BE49-F238E27FC236}">
                <a16:creationId xmlns:a16="http://schemas.microsoft.com/office/drawing/2014/main" id="{3E5EDB3B-1892-A143-BF37-E373E4F5C67A}"/>
              </a:ext>
            </a:extLst>
          </p:cNvPr>
          <p:cNvSpPr/>
          <p:nvPr/>
        </p:nvSpPr>
        <p:spPr>
          <a:xfrm>
            <a:off x="3793235"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75" name="object 167">
            <a:extLst>
              <a:ext uri="{FF2B5EF4-FFF2-40B4-BE49-F238E27FC236}">
                <a16:creationId xmlns:a16="http://schemas.microsoft.com/office/drawing/2014/main" id="{C369933F-AD9B-6240-94A2-78A7D40549E4}"/>
              </a:ext>
            </a:extLst>
          </p:cNvPr>
          <p:cNvSpPr/>
          <p:nvPr/>
        </p:nvSpPr>
        <p:spPr>
          <a:xfrm>
            <a:off x="3852672"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76" name="object 168">
            <a:extLst>
              <a:ext uri="{FF2B5EF4-FFF2-40B4-BE49-F238E27FC236}">
                <a16:creationId xmlns:a16="http://schemas.microsoft.com/office/drawing/2014/main" id="{16D032D6-F77D-BD41-B79D-B0EC23C6E001}"/>
              </a:ext>
            </a:extLst>
          </p:cNvPr>
          <p:cNvSpPr/>
          <p:nvPr/>
        </p:nvSpPr>
        <p:spPr>
          <a:xfrm>
            <a:off x="3910584"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77" name="object 169">
            <a:extLst>
              <a:ext uri="{FF2B5EF4-FFF2-40B4-BE49-F238E27FC236}">
                <a16:creationId xmlns:a16="http://schemas.microsoft.com/office/drawing/2014/main" id="{3D24B8BA-F41F-1947-92B4-9E2A906A724F}"/>
              </a:ext>
            </a:extLst>
          </p:cNvPr>
          <p:cNvSpPr/>
          <p:nvPr/>
        </p:nvSpPr>
        <p:spPr>
          <a:xfrm>
            <a:off x="3968496"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78" name="object 170">
            <a:extLst>
              <a:ext uri="{FF2B5EF4-FFF2-40B4-BE49-F238E27FC236}">
                <a16:creationId xmlns:a16="http://schemas.microsoft.com/office/drawing/2014/main" id="{1A4BD110-2B1F-354A-B321-5B7538AF126F}"/>
              </a:ext>
            </a:extLst>
          </p:cNvPr>
          <p:cNvSpPr/>
          <p:nvPr/>
        </p:nvSpPr>
        <p:spPr>
          <a:xfrm>
            <a:off x="4027932"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79" name="object 171">
            <a:extLst>
              <a:ext uri="{FF2B5EF4-FFF2-40B4-BE49-F238E27FC236}">
                <a16:creationId xmlns:a16="http://schemas.microsoft.com/office/drawing/2014/main" id="{A41BBC28-7D04-8344-8A8F-1E57AA1B6011}"/>
              </a:ext>
            </a:extLst>
          </p:cNvPr>
          <p:cNvSpPr/>
          <p:nvPr/>
        </p:nvSpPr>
        <p:spPr>
          <a:xfrm>
            <a:off x="4085844"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80" name="object 172">
            <a:extLst>
              <a:ext uri="{FF2B5EF4-FFF2-40B4-BE49-F238E27FC236}">
                <a16:creationId xmlns:a16="http://schemas.microsoft.com/office/drawing/2014/main" id="{31942DEE-1EFC-D744-84D7-5FFDF204C7D2}"/>
              </a:ext>
            </a:extLst>
          </p:cNvPr>
          <p:cNvSpPr/>
          <p:nvPr/>
        </p:nvSpPr>
        <p:spPr>
          <a:xfrm>
            <a:off x="4143755"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81" name="object 173">
            <a:extLst>
              <a:ext uri="{FF2B5EF4-FFF2-40B4-BE49-F238E27FC236}">
                <a16:creationId xmlns:a16="http://schemas.microsoft.com/office/drawing/2014/main" id="{B2550C78-7564-DF47-9DB5-CD5DE566213D}"/>
              </a:ext>
            </a:extLst>
          </p:cNvPr>
          <p:cNvSpPr/>
          <p:nvPr/>
        </p:nvSpPr>
        <p:spPr>
          <a:xfrm>
            <a:off x="4203191"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82" name="object 174">
            <a:extLst>
              <a:ext uri="{FF2B5EF4-FFF2-40B4-BE49-F238E27FC236}">
                <a16:creationId xmlns:a16="http://schemas.microsoft.com/office/drawing/2014/main" id="{12501448-0A22-1743-B2BA-EE724CEA09DF}"/>
              </a:ext>
            </a:extLst>
          </p:cNvPr>
          <p:cNvSpPr/>
          <p:nvPr/>
        </p:nvSpPr>
        <p:spPr>
          <a:xfrm>
            <a:off x="426110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83" name="object 175">
            <a:extLst>
              <a:ext uri="{FF2B5EF4-FFF2-40B4-BE49-F238E27FC236}">
                <a16:creationId xmlns:a16="http://schemas.microsoft.com/office/drawing/2014/main" id="{9CD86799-133D-5C4B-8944-5A8FD74ECE4C}"/>
              </a:ext>
            </a:extLst>
          </p:cNvPr>
          <p:cNvSpPr/>
          <p:nvPr/>
        </p:nvSpPr>
        <p:spPr>
          <a:xfrm>
            <a:off x="4320540" y="52128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284" name="object 176">
            <a:extLst>
              <a:ext uri="{FF2B5EF4-FFF2-40B4-BE49-F238E27FC236}">
                <a16:creationId xmlns:a16="http://schemas.microsoft.com/office/drawing/2014/main" id="{651AC4D5-9F5A-6C48-A47F-C3FB15B05F2E}"/>
              </a:ext>
            </a:extLst>
          </p:cNvPr>
          <p:cNvSpPr/>
          <p:nvPr/>
        </p:nvSpPr>
        <p:spPr>
          <a:xfrm>
            <a:off x="4378452"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85" name="object 177">
            <a:extLst>
              <a:ext uri="{FF2B5EF4-FFF2-40B4-BE49-F238E27FC236}">
                <a16:creationId xmlns:a16="http://schemas.microsoft.com/office/drawing/2014/main" id="{AA611BD0-0F27-BC4D-A426-059D493147DE}"/>
              </a:ext>
            </a:extLst>
          </p:cNvPr>
          <p:cNvSpPr/>
          <p:nvPr/>
        </p:nvSpPr>
        <p:spPr>
          <a:xfrm>
            <a:off x="4436364"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86" name="object 178">
            <a:extLst>
              <a:ext uri="{FF2B5EF4-FFF2-40B4-BE49-F238E27FC236}">
                <a16:creationId xmlns:a16="http://schemas.microsoft.com/office/drawing/2014/main" id="{258A21A5-C79C-B64E-A136-B8714BB4217C}"/>
              </a:ext>
            </a:extLst>
          </p:cNvPr>
          <p:cNvSpPr/>
          <p:nvPr/>
        </p:nvSpPr>
        <p:spPr>
          <a:xfrm>
            <a:off x="4495800"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87" name="object 179">
            <a:extLst>
              <a:ext uri="{FF2B5EF4-FFF2-40B4-BE49-F238E27FC236}">
                <a16:creationId xmlns:a16="http://schemas.microsoft.com/office/drawing/2014/main" id="{264CF2E7-6910-8742-AA73-7EC8BD2E086A}"/>
              </a:ext>
            </a:extLst>
          </p:cNvPr>
          <p:cNvSpPr/>
          <p:nvPr/>
        </p:nvSpPr>
        <p:spPr>
          <a:xfrm>
            <a:off x="4553711"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88" name="object 180">
            <a:extLst>
              <a:ext uri="{FF2B5EF4-FFF2-40B4-BE49-F238E27FC236}">
                <a16:creationId xmlns:a16="http://schemas.microsoft.com/office/drawing/2014/main" id="{3CE50785-6DED-4548-B83F-BB0516AAA810}"/>
              </a:ext>
            </a:extLst>
          </p:cNvPr>
          <p:cNvSpPr/>
          <p:nvPr/>
        </p:nvSpPr>
        <p:spPr>
          <a:xfrm>
            <a:off x="4611623"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89" name="object 181">
            <a:extLst>
              <a:ext uri="{FF2B5EF4-FFF2-40B4-BE49-F238E27FC236}">
                <a16:creationId xmlns:a16="http://schemas.microsoft.com/office/drawing/2014/main" id="{8E2447FB-F48C-4A48-AEDD-0BD02FB3AE04}"/>
              </a:ext>
            </a:extLst>
          </p:cNvPr>
          <p:cNvSpPr/>
          <p:nvPr/>
        </p:nvSpPr>
        <p:spPr>
          <a:xfrm>
            <a:off x="4671059"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90" name="object 182">
            <a:extLst>
              <a:ext uri="{FF2B5EF4-FFF2-40B4-BE49-F238E27FC236}">
                <a16:creationId xmlns:a16="http://schemas.microsoft.com/office/drawing/2014/main" id="{C7FE2C8E-14AC-5940-A951-D1E372282DB2}"/>
              </a:ext>
            </a:extLst>
          </p:cNvPr>
          <p:cNvSpPr/>
          <p:nvPr/>
        </p:nvSpPr>
        <p:spPr>
          <a:xfrm>
            <a:off x="4728972"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91" name="object 183">
            <a:extLst>
              <a:ext uri="{FF2B5EF4-FFF2-40B4-BE49-F238E27FC236}">
                <a16:creationId xmlns:a16="http://schemas.microsoft.com/office/drawing/2014/main" id="{6EB53522-7F33-914F-B04A-751C909E9F78}"/>
              </a:ext>
            </a:extLst>
          </p:cNvPr>
          <p:cNvSpPr/>
          <p:nvPr/>
        </p:nvSpPr>
        <p:spPr>
          <a:xfrm>
            <a:off x="4788408" y="52128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292" name="object 184">
            <a:extLst>
              <a:ext uri="{FF2B5EF4-FFF2-40B4-BE49-F238E27FC236}">
                <a16:creationId xmlns:a16="http://schemas.microsoft.com/office/drawing/2014/main" id="{FC2BCC88-F3E0-3E46-AA2F-7234319711C2}"/>
              </a:ext>
            </a:extLst>
          </p:cNvPr>
          <p:cNvSpPr/>
          <p:nvPr/>
        </p:nvSpPr>
        <p:spPr>
          <a:xfrm>
            <a:off x="4846320"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93" name="object 185">
            <a:extLst>
              <a:ext uri="{FF2B5EF4-FFF2-40B4-BE49-F238E27FC236}">
                <a16:creationId xmlns:a16="http://schemas.microsoft.com/office/drawing/2014/main" id="{044CCFFD-DD06-0F46-8B08-DE972FAEE53A}"/>
              </a:ext>
            </a:extLst>
          </p:cNvPr>
          <p:cNvSpPr/>
          <p:nvPr/>
        </p:nvSpPr>
        <p:spPr>
          <a:xfrm>
            <a:off x="4904232"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94" name="object 186">
            <a:extLst>
              <a:ext uri="{FF2B5EF4-FFF2-40B4-BE49-F238E27FC236}">
                <a16:creationId xmlns:a16="http://schemas.microsoft.com/office/drawing/2014/main" id="{C8FD1C9D-AE84-FD4B-84D9-55A93C784C76}"/>
              </a:ext>
            </a:extLst>
          </p:cNvPr>
          <p:cNvSpPr/>
          <p:nvPr/>
        </p:nvSpPr>
        <p:spPr>
          <a:xfrm>
            <a:off x="496366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95" name="object 187">
            <a:extLst>
              <a:ext uri="{FF2B5EF4-FFF2-40B4-BE49-F238E27FC236}">
                <a16:creationId xmlns:a16="http://schemas.microsoft.com/office/drawing/2014/main" id="{27A8830B-F4AA-544E-B4EC-ECDC9661974E}"/>
              </a:ext>
            </a:extLst>
          </p:cNvPr>
          <p:cNvSpPr/>
          <p:nvPr/>
        </p:nvSpPr>
        <p:spPr>
          <a:xfrm>
            <a:off x="5021579"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96" name="object 188">
            <a:extLst>
              <a:ext uri="{FF2B5EF4-FFF2-40B4-BE49-F238E27FC236}">
                <a16:creationId xmlns:a16="http://schemas.microsoft.com/office/drawing/2014/main" id="{8995C146-3683-EB4A-9EC3-E823E8BB5F93}"/>
              </a:ext>
            </a:extLst>
          </p:cNvPr>
          <p:cNvSpPr/>
          <p:nvPr/>
        </p:nvSpPr>
        <p:spPr>
          <a:xfrm>
            <a:off x="5079492"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97" name="object 189">
            <a:extLst>
              <a:ext uri="{FF2B5EF4-FFF2-40B4-BE49-F238E27FC236}">
                <a16:creationId xmlns:a16="http://schemas.microsoft.com/office/drawing/2014/main" id="{F2C0849F-820F-1444-83C8-6B68FABA5B3E}"/>
              </a:ext>
            </a:extLst>
          </p:cNvPr>
          <p:cNvSpPr/>
          <p:nvPr/>
        </p:nvSpPr>
        <p:spPr>
          <a:xfrm>
            <a:off x="5138928"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98" name="object 190">
            <a:extLst>
              <a:ext uri="{FF2B5EF4-FFF2-40B4-BE49-F238E27FC236}">
                <a16:creationId xmlns:a16="http://schemas.microsoft.com/office/drawing/2014/main" id="{018CFAD6-7B33-0549-A29F-5A3CA1A80DDE}"/>
              </a:ext>
            </a:extLst>
          </p:cNvPr>
          <p:cNvSpPr/>
          <p:nvPr/>
        </p:nvSpPr>
        <p:spPr>
          <a:xfrm>
            <a:off x="5196839"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99" name="object 191">
            <a:extLst>
              <a:ext uri="{FF2B5EF4-FFF2-40B4-BE49-F238E27FC236}">
                <a16:creationId xmlns:a16="http://schemas.microsoft.com/office/drawing/2014/main" id="{C3AF007F-C43C-704C-96CD-B47035888FA2}"/>
              </a:ext>
            </a:extLst>
          </p:cNvPr>
          <p:cNvSpPr/>
          <p:nvPr/>
        </p:nvSpPr>
        <p:spPr>
          <a:xfrm>
            <a:off x="5254752"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00" name="object 192">
            <a:extLst>
              <a:ext uri="{FF2B5EF4-FFF2-40B4-BE49-F238E27FC236}">
                <a16:creationId xmlns:a16="http://schemas.microsoft.com/office/drawing/2014/main" id="{9DD2E1A4-5A94-8440-B853-78841CFA8836}"/>
              </a:ext>
            </a:extLst>
          </p:cNvPr>
          <p:cNvSpPr/>
          <p:nvPr/>
        </p:nvSpPr>
        <p:spPr>
          <a:xfrm>
            <a:off x="5314188"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01" name="object 193">
            <a:extLst>
              <a:ext uri="{FF2B5EF4-FFF2-40B4-BE49-F238E27FC236}">
                <a16:creationId xmlns:a16="http://schemas.microsoft.com/office/drawing/2014/main" id="{75E2A10F-9815-EF46-862D-AEF0E2057144}"/>
              </a:ext>
            </a:extLst>
          </p:cNvPr>
          <p:cNvSpPr/>
          <p:nvPr/>
        </p:nvSpPr>
        <p:spPr>
          <a:xfrm>
            <a:off x="5372100"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02" name="object 194">
            <a:extLst>
              <a:ext uri="{FF2B5EF4-FFF2-40B4-BE49-F238E27FC236}">
                <a16:creationId xmlns:a16="http://schemas.microsoft.com/office/drawing/2014/main" id="{858C50E2-CEE0-F54D-BB79-58EC85CC8E4A}"/>
              </a:ext>
            </a:extLst>
          </p:cNvPr>
          <p:cNvSpPr/>
          <p:nvPr/>
        </p:nvSpPr>
        <p:spPr>
          <a:xfrm>
            <a:off x="5431535" y="52128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303" name="object 195">
            <a:extLst>
              <a:ext uri="{FF2B5EF4-FFF2-40B4-BE49-F238E27FC236}">
                <a16:creationId xmlns:a16="http://schemas.microsoft.com/office/drawing/2014/main" id="{1418F876-5826-9340-A89A-941CD4C56C26}"/>
              </a:ext>
            </a:extLst>
          </p:cNvPr>
          <p:cNvSpPr/>
          <p:nvPr/>
        </p:nvSpPr>
        <p:spPr>
          <a:xfrm>
            <a:off x="548944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04" name="object 196">
            <a:extLst>
              <a:ext uri="{FF2B5EF4-FFF2-40B4-BE49-F238E27FC236}">
                <a16:creationId xmlns:a16="http://schemas.microsoft.com/office/drawing/2014/main" id="{F15AE94A-50AA-7B4B-A30A-1FEE642DC6F6}"/>
              </a:ext>
            </a:extLst>
          </p:cNvPr>
          <p:cNvSpPr/>
          <p:nvPr/>
        </p:nvSpPr>
        <p:spPr>
          <a:xfrm>
            <a:off x="5547360"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05" name="object 197">
            <a:extLst>
              <a:ext uri="{FF2B5EF4-FFF2-40B4-BE49-F238E27FC236}">
                <a16:creationId xmlns:a16="http://schemas.microsoft.com/office/drawing/2014/main" id="{5B1BC066-479F-0445-B3AF-4CD1AC35524C}"/>
              </a:ext>
            </a:extLst>
          </p:cNvPr>
          <p:cNvSpPr/>
          <p:nvPr/>
        </p:nvSpPr>
        <p:spPr>
          <a:xfrm>
            <a:off x="5606796"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06" name="object 198">
            <a:extLst>
              <a:ext uri="{FF2B5EF4-FFF2-40B4-BE49-F238E27FC236}">
                <a16:creationId xmlns:a16="http://schemas.microsoft.com/office/drawing/2014/main" id="{ED3BD098-EDBA-2541-BBE3-5E3D6664DF3E}"/>
              </a:ext>
            </a:extLst>
          </p:cNvPr>
          <p:cNvSpPr/>
          <p:nvPr/>
        </p:nvSpPr>
        <p:spPr>
          <a:xfrm>
            <a:off x="566470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07" name="object 199">
            <a:extLst>
              <a:ext uri="{FF2B5EF4-FFF2-40B4-BE49-F238E27FC236}">
                <a16:creationId xmlns:a16="http://schemas.microsoft.com/office/drawing/2014/main" id="{17D4C024-3D98-2F48-8BBA-259B62965AC0}"/>
              </a:ext>
            </a:extLst>
          </p:cNvPr>
          <p:cNvSpPr/>
          <p:nvPr/>
        </p:nvSpPr>
        <p:spPr>
          <a:xfrm>
            <a:off x="5722620"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08" name="object 200">
            <a:extLst>
              <a:ext uri="{FF2B5EF4-FFF2-40B4-BE49-F238E27FC236}">
                <a16:creationId xmlns:a16="http://schemas.microsoft.com/office/drawing/2014/main" id="{0363F736-FB67-F944-B79B-541B56BFB38C}"/>
              </a:ext>
            </a:extLst>
          </p:cNvPr>
          <p:cNvSpPr/>
          <p:nvPr/>
        </p:nvSpPr>
        <p:spPr>
          <a:xfrm>
            <a:off x="5782055"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09" name="object 201">
            <a:extLst>
              <a:ext uri="{FF2B5EF4-FFF2-40B4-BE49-F238E27FC236}">
                <a16:creationId xmlns:a16="http://schemas.microsoft.com/office/drawing/2014/main" id="{3C62595A-CD5A-D04D-9AAA-71DA8D14EE0A}"/>
              </a:ext>
            </a:extLst>
          </p:cNvPr>
          <p:cNvSpPr/>
          <p:nvPr/>
        </p:nvSpPr>
        <p:spPr>
          <a:xfrm>
            <a:off x="583996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10" name="object 202">
            <a:extLst>
              <a:ext uri="{FF2B5EF4-FFF2-40B4-BE49-F238E27FC236}">
                <a16:creationId xmlns:a16="http://schemas.microsoft.com/office/drawing/2014/main" id="{7A6CEB85-D0F3-0941-8047-654943D5E1F7}"/>
              </a:ext>
            </a:extLst>
          </p:cNvPr>
          <p:cNvSpPr/>
          <p:nvPr/>
        </p:nvSpPr>
        <p:spPr>
          <a:xfrm>
            <a:off x="5897879"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11" name="object 203">
            <a:extLst>
              <a:ext uri="{FF2B5EF4-FFF2-40B4-BE49-F238E27FC236}">
                <a16:creationId xmlns:a16="http://schemas.microsoft.com/office/drawing/2014/main" id="{2899B564-C9CB-8E4E-9901-BB8016AE0807}"/>
              </a:ext>
            </a:extLst>
          </p:cNvPr>
          <p:cNvSpPr/>
          <p:nvPr/>
        </p:nvSpPr>
        <p:spPr>
          <a:xfrm>
            <a:off x="5957315"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12" name="object 204">
            <a:extLst>
              <a:ext uri="{FF2B5EF4-FFF2-40B4-BE49-F238E27FC236}">
                <a16:creationId xmlns:a16="http://schemas.microsoft.com/office/drawing/2014/main" id="{BD9EBDC4-0FB2-8F48-BA7B-AD84C25B4833}"/>
              </a:ext>
            </a:extLst>
          </p:cNvPr>
          <p:cNvSpPr/>
          <p:nvPr/>
        </p:nvSpPr>
        <p:spPr>
          <a:xfrm>
            <a:off x="6015228"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13" name="object 205">
            <a:extLst>
              <a:ext uri="{FF2B5EF4-FFF2-40B4-BE49-F238E27FC236}">
                <a16:creationId xmlns:a16="http://schemas.microsoft.com/office/drawing/2014/main" id="{F8BCF57F-4C56-6E48-AB03-0266042CA410}"/>
              </a:ext>
            </a:extLst>
          </p:cNvPr>
          <p:cNvSpPr/>
          <p:nvPr/>
        </p:nvSpPr>
        <p:spPr>
          <a:xfrm>
            <a:off x="6074664" y="52128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314" name="object 206">
            <a:extLst>
              <a:ext uri="{FF2B5EF4-FFF2-40B4-BE49-F238E27FC236}">
                <a16:creationId xmlns:a16="http://schemas.microsoft.com/office/drawing/2014/main" id="{F99CF66B-F032-634E-8E29-F1C98B932EB5}"/>
              </a:ext>
            </a:extLst>
          </p:cNvPr>
          <p:cNvSpPr/>
          <p:nvPr/>
        </p:nvSpPr>
        <p:spPr>
          <a:xfrm>
            <a:off x="6132576"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15" name="object 207">
            <a:extLst>
              <a:ext uri="{FF2B5EF4-FFF2-40B4-BE49-F238E27FC236}">
                <a16:creationId xmlns:a16="http://schemas.microsoft.com/office/drawing/2014/main" id="{3BCBA98A-4A23-5945-B9E2-EF2CCEAED5EE}"/>
              </a:ext>
            </a:extLst>
          </p:cNvPr>
          <p:cNvSpPr/>
          <p:nvPr/>
        </p:nvSpPr>
        <p:spPr>
          <a:xfrm>
            <a:off x="6190488"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16" name="object 208">
            <a:extLst>
              <a:ext uri="{FF2B5EF4-FFF2-40B4-BE49-F238E27FC236}">
                <a16:creationId xmlns:a16="http://schemas.microsoft.com/office/drawing/2014/main" id="{47CDD27A-58BE-3D41-A073-C607759F5C80}"/>
              </a:ext>
            </a:extLst>
          </p:cNvPr>
          <p:cNvSpPr/>
          <p:nvPr/>
        </p:nvSpPr>
        <p:spPr>
          <a:xfrm>
            <a:off x="624992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17" name="object 209">
            <a:extLst>
              <a:ext uri="{FF2B5EF4-FFF2-40B4-BE49-F238E27FC236}">
                <a16:creationId xmlns:a16="http://schemas.microsoft.com/office/drawing/2014/main" id="{CFAC74BB-A14A-A044-8EFC-35F16A90B113}"/>
              </a:ext>
            </a:extLst>
          </p:cNvPr>
          <p:cNvSpPr/>
          <p:nvPr/>
        </p:nvSpPr>
        <p:spPr>
          <a:xfrm>
            <a:off x="6307835"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18" name="object 210">
            <a:extLst>
              <a:ext uri="{FF2B5EF4-FFF2-40B4-BE49-F238E27FC236}">
                <a16:creationId xmlns:a16="http://schemas.microsoft.com/office/drawing/2014/main" id="{CEB23072-9293-264E-93A2-178B43609FE3}"/>
              </a:ext>
            </a:extLst>
          </p:cNvPr>
          <p:cNvSpPr/>
          <p:nvPr/>
        </p:nvSpPr>
        <p:spPr>
          <a:xfrm>
            <a:off x="636574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19" name="object 211">
            <a:extLst>
              <a:ext uri="{FF2B5EF4-FFF2-40B4-BE49-F238E27FC236}">
                <a16:creationId xmlns:a16="http://schemas.microsoft.com/office/drawing/2014/main" id="{2D17750C-0571-CF4E-B283-4D991E13CFCA}"/>
              </a:ext>
            </a:extLst>
          </p:cNvPr>
          <p:cNvSpPr/>
          <p:nvPr/>
        </p:nvSpPr>
        <p:spPr>
          <a:xfrm>
            <a:off x="6425184"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20" name="object 212">
            <a:extLst>
              <a:ext uri="{FF2B5EF4-FFF2-40B4-BE49-F238E27FC236}">
                <a16:creationId xmlns:a16="http://schemas.microsoft.com/office/drawing/2014/main" id="{8D47EB9A-9C2C-EA4F-9106-42797FB07A51}"/>
              </a:ext>
            </a:extLst>
          </p:cNvPr>
          <p:cNvSpPr/>
          <p:nvPr/>
        </p:nvSpPr>
        <p:spPr>
          <a:xfrm>
            <a:off x="6483096"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21" name="object 213">
            <a:extLst>
              <a:ext uri="{FF2B5EF4-FFF2-40B4-BE49-F238E27FC236}">
                <a16:creationId xmlns:a16="http://schemas.microsoft.com/office/drawing/2014/main" id="{DB380D7E-C4ED-F145-84BD-2036C1DBEE9C}"/>
              </a:ext>
            </a:extLst>
          </p:cNvPr>
          <p:cNvSpPr/>
          <p:nvPr/>
        </p:nvSpPr>
        <p:spPr>
          <a:xfrm>
            <a:off x="6542532" y="5212841"/>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2322" name="object 214">
            <a:extLst>
              <a:ext uri="{FF2B5EF4-FFF2-40B4-BE49-F238E27FC236}">
                <a16:creationId xmlns:a16="http://schemas.microsoft.com/office/drawing/2014/main" id="{D78FE2BE-B025-4342-B939-B0F1204876EE}"/>
              </a:ext>
            </a:extLst>
          </p:cNvPr>
          <p:cNvSpPr/>
          <p:nvPr/>
        </p:nvSpPr>
        <p:spPr>
          <a:xfrm>
            <a:off x="6600444"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23" name="object 215">
            <a:extLst>
              <a:ext uri="{FF2B5EF4-FFF2-40B4-BE49-F238E27FC236}">
                <a16:creationId xmlns:a16="http://schemas.microsoft.com/office/drawing/2014/main" id="{51685EB5-A9A7-BA46-A365-A606A902806A}"/>
              </a:ext>
            </a:extLst>
          </p:cNvPr>
          <p:cNvSpPr/>
          <p:nvPr/>
        </p:nvSpPr>
        <p:spPr>
          <a:xfrm>
            <a:off x="6658355"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24" name="object 216">
            <a:extLst>
              <a:ext uri="{FF2B5EF4-FFF2-40B4-BE49-F238E27FC236}">
                <a16:creationId xmlns:a16="http://schemas.microsoft.com/office/drawing/2014/main" id="{C3A0563F-4653-D443-99C1-348C368F53DB}"/>
              </a:ext>
            </a:extLst>
          </p:cNvPr>
          <p:cNvSpPr/>
          <p:nvPr/>
        </p:nvSpPr>
        <p:spPr>
          <a:xfrm>
            <a:off x="6717792"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25" name="object 217">
            <a:extLst>
              <a:ext uri="{FF2B5EF4-FFF2-40B4-BE49-F238E27FC236}">
                <a16:creationId xmlns:a16="http://schemas.microsoft.com/office/drawing/2014/main" id="{10E60FE6-80EE-454A-B28A-7BD182DE657A}"/>
              </a:ext>
            </a:extLst>
          </p:cNvPr>
          <p:cNvSpPr/>
          <p:nvPr/>
        </p:nvSpPr>
        <p:spPr>
          <a:xfrm>
            <a:off x="677570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26" name="object 218">
            <a:extLst>
              <a:ext uri="{FF2B5EF4-FFF2-40B4-BE49-F238E27FC236}">
                <a16:creationId xmlns:a16="http://schemas.microsoft.com/office/drawing/2014/main" id="{09215C2C-2570-4A45-97B7-4F40DF64B263}"/>
              </a:ext>
            </a:extLst>
          </p:cNvPr>
          <p:cNvSpPr/>
          <p:nvPr/>
        </p:nvSpPr>
        <p:spPr>
          <a:xfrm>
            <a:off x="6833616"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27" name="object 219">
            <a:extLst>
              <a:ext uri="{FF2B5EF4-FFF2-40B4-BE49-F238E27FC236}">
                <a16:creationId xmlns:a16="http://schemas.microsoft.com/office/drawing/2014/main" id="{267385A9-0AF3-BB4C-8333-C56509466445}"/>
              </a:ext>
            </a:extLst>
          </p:cNvPr>
          <p:cNvSpPr/>
          <p:nvPr/>
        </p:nvSpPr>
        <p:spPr>
          <a:xfrm>
            <a:off x="6893052"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28" name="object 220">
            <a:extLst>
              <a:ext uri="{FF2B5EF4-FFF2-40B4-BE49-F238E27FC236}">
                <a16:creationId xmlns:a16="http://schemas.microsoft.com/office/drawing/2014/main" id="{931938BA-00E9-8246-B062-06F5DBB6F6E0}"/>
              </a:ext>
            </a:extLst>
          </p:cNvPr>
          <p:cNvSpPr/>
          <p:nvPr/>
        </p:nvSpPr>
        <p:spPr>
          <a:xfrm>
            <a:off x="6950964"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29" name="object 221">
            <a:extLst>
              <a:ext uri="{FF2B5EF4-FFF2-40B4-BE49-F238E27FC236}">
                <a16:creationId xmlns:a16="http://schemas.microsoft.com/office/drawing/2014/main" id="{F560001A-CF30-E748-813E-4D85A0FF08B1}"/>
              </a:ext>
            </a:extLst>
          </p:cNvPr>
          <p:cNvSpPr/>
          <p:nvPr/>
        </p:nvSpPr>
        <p:spPr>
          <a:xfrm>
            <a:off x="7008876"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30" name="object 222">
            <a:extLst>
              <a:ext uri="{FF2B5EF4-FFF2-40B4-BE49-F238E27FC236}">
                <a16:creationId xmlns:a16="http://schemas.microsoft.com/office/drawing/2014/main" id="{6C15B6AB-575F-574D-8542-DCAF060E6B5A}"/>
              </a:ext>
            </a:extLst>
          </p:cNvPr>
          <p:cNvSpPr/>
          <p:nvPr/>
        </p:nvSpPr>
        <p:spPr>
          <a:xfrm>
            <a:off x="7068311"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31" name="object 223">
            <a:extLst>
              <a:ext uri="{FF2B5EF4-FFF2-40B4-BE49-F238E27FC236}">
                <a16:creationId xmlns:a16="http://schemas.microsoft.com/office/drawing/2014/main" id="{B4E20C16-891E-FE41-BA75-BAB4F842CAE6}"/>
              </a:ext>
            </a:extLst>
          </p:cNvPr>
          <p:cNvSpPr/>
          <p:nvPr/>
        </p:nvSpPr>
        <p:spPr>
          <a:xfrm>
            <a:off x="712622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32" name="object 224">
            <a:extLst>
              <a:ext uri="{FF2B5EF4-FFF2-40B4-BE49-F238E27FC236}">
                <a16:creationId xmlns:a16="http://schemas.microsoft.com/office/drawing/2014/main" id="{EB745FC5-B3F5-F14E-BB85-E9650C441D2C}"/>
              </a:ext>
            </a:extLst>
          </p:cNvPr>
          <p:cNvSpPr/>
          <p:nvPr/>
        </p:nvSpPr>
        <p:spPr>
          <a:xfrm>
            <a:off x="7185659" y="5212841"/>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2333" name="object 225">
            <a:extLst>
              <a:ext uri="{FF2B5EF4-FFF2-40B4-BE49-F238E27FC236}">
                <a16:creationId xmlns:a16="http://schemas.microsoft.com/office/drawing/2014/main" id="{659C0608-FF64-E148-88DA-B324DED94BC9}"/>
              </a:ext>
            </a:extLst>
          </p:cNvPr>
          <p:cNvSpPr/>
          <p:nvPr/>
        </p:nvSpPr>
        <p:spPr>
          <a:xfrm>
            <a:off x="7243571"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34" name="object 226">
            <a:extLst>
              <a:ext uri="{FF2B5EF4-FFF2-40B4-BE49-F238E27FC236}">
                <a16:creationId xmlns:a16="http://schemas.microsoft.com/office/drawing/2014/main" id="{C65A09CC-A17D-1C48-BC29-00F4CB1AD4B2}"/>
              </a:ext>
            </a:extLst>
          </p:cNvPr>
          <p:cNvSpPr/>
          <p:nvPr/>
        </p:nvSpPr>
        <p:spPr>
          <a:xfrm>
            <a:off x="730148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35" name="object 227">
            <a:extLst>
              <a:ext uri="{FF2B5EF4-FFF2-40B4-BE49-F238E27FC236}">
                <a16:creationId xmlns:a16="http://schemas.microsoft.com/office/drawing/2014/main" id="{B7570851-D79D-944E-B010-868FB612F69E}"/>
              </a:ext>
            </a:extLst>
          </p:cNvPr>
          <p:cNvSpPr/>
          <p:nvPr/>
        </p:nvSpPr>
        <p:spPr>
          <a:xfrm>
            <a:off x="7360919"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36" name="object 228">
            <a:extLst>
              <a:ext uri="{FF2B5EF4-FFF2-40B4-BE49-F238E27FC236}">
                <a16:creationId xmlns:a16="http://schemas.microsoft.com/office/drawing/2014/main" id="{B031B35B-29A5-C240-B8C8-60330BBFCF8F}"/>
              </a:ext>
            </a:extLst>
          </p:cNvPr>
          <p:cNvSpPr/>
          <p:nvPr/>
        </p:nvSpPr>
        <p:spPr>
          <a:xfrm>
            <a:off x="7418832"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37" name="object 229">
            <a:extLst>
              <a:ext uri="{FF2B5EF4-FFF2-40B4-BE49-F238E27FC236}">
                <a16:creationId xmlns:a16="http://schemas.microsoft.com/office/drawing/2014/main" id="{63223744-A40B-754B-A4F4-D28B4E1CD833}"/>
              </a:ext>
            </a:extLst>
          </p:cNvPr>
          <p:cNvSpPr/>
          <p:nvPr/>
        </p:nvSpPr>
        <p:spPr>
          <a:xfrm>
            <a:off x="7476744"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38" name="object 230">
            <a:extLst>
              <a:ext uri="{FF2B5EF4-FFF2-40B4-BE49-F238E27FC236}">
                <a16:creationId xmlns:a16="http://schemas.microsoft.com/office/drawing/2014/main" id="{F36AE46B-DBB0-5A47-B293-3FFAD866D141}"/>
              </a:ext>
            </a:extLst>
          </p:cNvPr>
          <p:cNvSpPr/>
          <p:nvPr/>
        </p:nvSpPr>
        <p:spPr>
          <a:xfrm>
            <a:off x="7536180"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39" name="object 231">
            <a:extLst>
              <a:ext uri="{FF2B5EF4-FFF2-40B4-BE49-F238E27FC236}">
                <a16:creationId xmlns:a16="http://schemas.microsoft.com/office/drawing/2014/main" id="{33EA1B66-A672-EC4C-BE91-327AE2292F3D}"/>
              </a:ext>
            </a:extLst>
          </p:cNvPr>
          <p:cNvSpPr/>
          <p:nvPr/>
        </p:nvSpPr>
        <p:spPr>
          <a:xfrm>
            <a:off x="7594092"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40" name="object 232">
            <a:extLst>
              <a:ext uri="{FF2B5EF4-FFF2-40B4-BE49-F238E27FC236}">
                <a16:creationId xmlns:a16="http://schemas.microsoft.com/office/drawing/2014/main" id="{6C4BB7DE-EE5F-274B-885E-43F0889EF776}"/>
              </a:ext>
            </a:extLst>
          </p:cNvPr>
          <p:cNvSpPr/>
          <p:nvPr/>
        </p:nvSpPr>
        <p:spPr>
          <a:xfrm>
            <a:off x="765200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41" name="object 233">
            <a:extLst>
              <a:ext uri="{FF2B5EF4-FFF2-40B4-BE49-F238E27FC236}">
                <a16:creationId xmlns:a16="http://schemas.microsoft.com/office/drawing/2014/main" id="{09734787-6B85-A34A-8A58-EFF877930980}"/>
              </a:ext>
            </a:extLst>
          </p:cNvPr>
          <p:cNvSpPr/>
          <p:nvPr/>
        </p:nvSpPr>
        <p:spPr>
          <a:xfrm>
            <a:off x="7711440" y="5212841"/>
            <a:ext cx="15240" cy="0"/>
          </a:xfrm>
          <a:custGeom>
            <a:avLst/>
            <a:gdLst/>
            <a:ahLst/>
            <a:cxnLst/>
            <a:rect l="l" t="t" r="r" b="b"/>
            <a:pathLst>
              <a:path w="15240">
                <a:moveTo>
                  <a:pt x="0" y="0"/>
                </a:moveTo>
                <a:lnTo>
                  <a:pt x="15240" y="0"/>
                </a:lnTo>
              </a:path>
            </a:pathLst>
          </a:custGeom>
          <a:ln w="7619">
            <a:solidFill>
              <a:srgbClr val="D8D8D8"/>
            </a:solidFill>
          </a:ln>
        </p:spPr>
        <p:txBody>
          <a:bodyPr wrap="square" lIns="0" tIns="0" rIns="0" bIns="0" rtlCol="0"/>
          <a:lstStyle/>
          <a:p>
            <a:endParaRPr/>
          </a:p>
        </p:txBody>
      </p:sp>
      <p:sp>
        <p:nvSpPr>
          <p:cNvPr id="2342" name="object 234">
            <a:extLst>
              <a:ext uri="{FF2B5EF4-FFF2-40B4-BE49-F238E27FC236}">
                <a16:creationId xmlns:a16="http://schemas.microsoft.com/office/drawing/2014/main" id="{B9D0ACC5-5974-2948-B28E-E4118CEE094F}"/>
              </a:ext>
            </a:extLst>
          </p:cNvPr>
          <p:cNvSpPr/>
          <p:nvPr/>
        </p:nvSpPr>
        <p:spPr>
          <a:xfrm>
            <a:off x="3267455"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43" name="object 235">
            <a:extLst>
              <a:ext uri="{FF2B5EF4-FFF2-40B4-BE49-F238E27FC236}">
                <a16:creationId xmlns:a16="http://schemas.microsoft.com/office/drawing/2014/main" id="{54B075B0-E433-E14B-A0F5-24B9FA0A352C}"/>
              </a:ext>
            </a:extLst>
          </p:cNvPr>
          <p:cNvSpPr/>
          <p:nvPr/>
        </p:nvSpPr>
        <p:spPr>
          <a:xfrm>
            <a:off x="332536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44" name="object 236">
            <a:extLst>
              <a:ext uri="{FF2B5EF4-FFF2-40B4-BE49-F238E27FC236}">
                <a16:creationId xmlns:a16="http://schemas.microsoft.com/office/drawing/2014/main" id="{BAE8A0BA-A850-6545-9200-BCE9454C31A6}"/>
              </a:ext>
            </a:extLst>
          </p:cNvPr>
          <p:cNvSpPr/>
          <p:nvPr/>
        </p:nvSpPr>
        <p:spPr>
          <a:xfrm>
            <a:off x="338480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45" name="object 237">
            <a:extLst>
              <a:ext uri="{FF2B5EF4-FFF2-40B4-BE49-F238E27FC236}">
                <a16:creationId xmlns:a16="http://schemas.microsoft.com/office/drawing/2014/main" id="{B77CD4B4-CF80-C348-B67B-2E7CA487AA87}"/>
              </a:ext>
            </a:extLst>
          </p:cNvPr>
          <p:cNvSpPr/>
          <p:nvPr/>
        </p:nvSpPr>
        <p:spPr>
          <a:xfrm>
            <a:off x="3442715"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46" name="object 238">
            <a:extLst>
              <a:ext uri="{FF2B5EF4-FFF2-40B4-BE49-F238E27FC236}">
                <a16:creationId xmlns:a16="http://schemas.microsoft.com/office/drawing/2014/main" id="{591C2776-969F-9E40-B522-00D501AF5472}"/>
              </a:ext>
            </a:extLst>
          </p:cNvPr>
          <p:cNvSpPr/>
          <p:nvPr/>
        </p:nvSpPr>
        <p:spPr>
          <a:xfrm>
            <a:off x="350062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47" name="object 239">
            <a:extLst>
              <a:ext uri="{FF2B5EF4-FFF2-40B4-BE49-F238E27FC236}">
                <a16:creationId xmlns:a16="http://schemas.microsoft.com/office/drawing/2014/main" id="{92D39214-DE93-8F42-BA08-AF23B7BA3CF4}"/>
              </a:ext>
            </a:extLst>
          </p:cNvPr>
          <p:cNvSpPr/>
          <p:nvPr/>
        </p:nvSpPr>
        <p:spPr>
          <a:xfrm>
            <a:off x="3560064"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48" name="object 240">
            <a:extLst>
              <a:ext uri="{FF2B5EF4-FFF2-40B4-BE49-F238E27FC236}">
                <a16:creationId xmlns:a16="http://schemas.microsoft.com/office/drawing/2014/main" id="{ED3E819D-0C52-1C4C-9BAA-6FF3447A6475}"/>
              </a:ext>
            </a:extLst>
          </p:cNvPr>
          <p:cNvSpPr/>
          <p:nvPr/>
        </p:nvSpPr>
        <p:spPr>
          <a:xfrm>
            <a:off x="3617976"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49" name="object 241">
            <a:extLst>
              <a:ext uri="{FF2B5EF4-FFF2-40B4-BE49-F238E27FC236}">
                <a16:creationId xmlns:a16="http://schemas.microsoft.com/office/drawing/2014/main" id="{DC48E590-1BCE-A24E-AB0D-FAC97BB42E0E}"/>
              </a:ext>
            </a:extLst>
          </p:cNvPr>
          <p:cNvSpPr/>
          <p:nvPr/>
        </p:nvSpPr>
        <p:spPr>
          <a:xfrm>
            <a:off x="3677411" y="4869941"/>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2350" name="object 242">
            <a:extLst>
              <a:ext uri="{FF2B5EF4-FFF2-40B4-BE49-F238E27FC236}">
                <a16:creationId xmlns:a16="http://schemas.microsoft.com/office/drawing/2014/main" id="{3329E518-A719-8D45-B60D-8E125FF69AA2}"/>
              </a:ext>
            </a:extLst>
          </p:cNvPr>
          <p:cNvSpPr/>
          <p:nvPr/>
        </p:nvSpPr>
        <p:spPr>
          <a:xfrm>
            <a:off x="3735323"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51" name="object 243">
            <a:extLst>
              <a:ext uri="{FF2B5EF4-FFF2-40B4-BE49-F238E27FC236}">
                <a16:creationId xmlns:a16="http://schemas.microsoft.com/office/drawing/2014/main" id="{752F9C33-17DE-EA4C-900B-6ED9C349562A}"/>
              </a:ext>
            </a:extLst>
          </p:cNvPr>
          <p:cNvSpPr/>
          <p:nvPr/>
        </p:nvSpPr>
        <p:spPr>
          <a:xfrm>
            <a:off x="3793235"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52" name="object 244">
            <a:extLst>
              <a:ext uri="{FF2B5EF4-FFF2-40B4-BE49-F238E27FC236}">
                <a16:creationId xmlns:a16="http://schemas.microsoft.com/office/drawing/2014/main" id="{AF3FDFAE-8297-2046-9F0F-579512E3F273}"/>
              </a:ext>
            </a:extLst>
          </p:cNvPr>
          <p:cNvSpPr/>
          <p:nvPr/>
        </p:nvSpPr>
        <p:spPr>
          <a:xfrm>
            <a:off x="3852672"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53" name="object 245">
            <a:extLst>
              <a:ext uri="{FF2B5EF4-FFF2-40B4-BE49-F238E27FC236}">
                <a16:creationId xmlns:a16="http://schemas.microsoft.com/office/drawing/2014/main" id="{830C44D5-A6BD-E64A-B205-AFBA72AB4976}"/>
              </a:ext>
            </a:extLst>
          </p:cNvPr>
          <p:cNvSpPr/>
          <p:nvPr/>
        </p:nvSpPr>
        <p:spPr>
          <a:xfrm>
            <a:off x="3910584"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54" name="object 246">
            <a:extLst>
              <a:ext uri="{FF2B5EF4-FFF2-40B4-BE49-F238E27FC236}">
                <a16:creationId xmlns:a16="http://schemas.microsoft.com/office/drawing/2014/main" id="{A07C5F0F-CEED-9D49-97D6-CE5E0DA5C45C}"/>
              </a:ext>
            </a:extLst>
          </p:cNvPr>
          <p:cNvSpPr/>
          <p:nvPr/>
        </p:nvSpPr>
        <p:spPr>
          <a:xfrm>
            <a:off x="3968496"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55" name="object 247">
            <a:extLst>
              <a:ext uri="{FF2B5EF4-FFF2-40B4-BE49-F238E27FC236}">
                <a16:creationId xmlns:a16="http://schemas.microsoft.com/office/drawing/2014/main" id="{E67439FC-AB5C-AA40-9F77-DF208D85869F}"/>
              </a:ext>
            </a:extLst>
          </p:cNvPr>
          <p:cNvSpPr/>
          <p:nvPr/>
        </p:nvSpPr>
        <p:spPr>
          <a:xfrm>
            <a:off x="4027932"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56" name="object 248">
            <a:extLst>
              <a:ext uri="{FF2B5EF4-FFF2-40B4-BE49-F238E27FC236}">
                <a16:creationId xmlns:a16="http://schemas.microsoft.com/office/drawing/2014/main" id="{900FE62A-F426-DD49-8E2C-5E3C249DF7C2}"/>
              </a:ext>
            </a:extLst>
          </p:cNvPr>
          <p:cNvSpPr/>
          <p:nvPr/>
        </p:nvSpPr>
        <p:spPr>
          <a:xfrm>
            <a:off x="4085844"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57" name="object 249">
            <a:extLst>
              <a:ext uri="{FF2B5EF4-FFF2-40B4-BE49-F238E27FC236}">
                <a16:creationId xmlns:a16="http://schemas.microsoft.com/office/drawing/2014/main" id="{AEA60A7D-7F66-724F-8B81-1010BF709481}"/>
              </a:ext>
            </a:extLst>
          </p:cNvPr>
          <p:cNvSpPr/>
          <p:nvPr/>
        </p:nvSpPr>
        <p:spPr>
          <a:xfrm>
            <a:off x="4143755"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58" name="object 250">
            <a:extLst>
              <a:ext uri="{FF2B5EF4-FFF2-40B4-BE49-F238E27FC236}">
                <a16:creationId xmlns:a16="http://schemas.microsoft.com/office/drawing/2014/main" id="{FE8526CC-22C0-2648-B14E-651D3573DBBE}"/>
              </a:ext>
            </a:extLst>
          </p:cNvPr>
          <p:cNvSpPr/>
          <p:nvPr/>
        </p:nvSpPr>
        <p:spPr>
          <a:xfrm>
            <a:off x="4203191"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59" name="object 251">
            <a:extLst>
              <a:ext uri="{FF2B5EF4-FFF2-40B4-BE49-F238E27FC236}">
                <a16:creationId xmlns:a16="http://schemas.microsoft.com/office/drawing/2014/main" id="{15667B4A-3609-984C-B385-7D1A20FC1EAC}"/>
              </a:ext>
            </a:extLst>
          </p:cNvPr>
          <p:cNvSpPr/>
          <p:nvPr/>
        </p:nvSpPr>
        <p:spPr>
          <a:xfrm>
            <a:off x="426110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60" name="object 252">
            <a:extLst>
              <a:ext uri="{FF2B5EF4-FFF2-40B4-BE49-F238E27FC236}">
                <a16:creationId xmlns:a16="http://schemas.microsoft.com/office/drawing/2014/main" id="{7A399ADC-9223-3249-BBF0-C1E5B5AE5B31}"/>
              </a:ext>
            </a:extLst>
          </p:cNvPr>
          <p:cNvSpPr/>
          <p:nvPr/>
        </p:nvSpPr>
        <p:spPr>
          <a:xfrm>
            <a:off x="4320540" y="48699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361" name="object 253">
            <a:extLst>
              <a:ext uri="{FF2B5EF4-FFF2-40B4-BE49-F238E27FC236}">
                <a16:creationId xmlns:a16="http://schemas.microsoft.com/office/drawing/2014/main" id="{102D0D7C-2466-8344-8003-9A61DD2B9EA8}"/>
              </a:ext>
            </a:extLst>
          </p:cNvPr>
          <p:cNvSpPr/>
          <p:nvPr/>
        </p:nvSpPr>
        <p:spPr>
          <a:xfrm>
            <a:off x="4378452"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62" name="object 254">
            <a:extLst>
              <a:ext uri="{FF2B5EF4-FFF2-40B4-BE49-F238E27FC236}">
                <a16:creationId xmlns:a16="http://schemas.microsoft.com/office/drawing/2014/main" id="{9CAFD98D-44F3-9D4B-8028-F3ED1AF340E2}"/>
              </a:ext>
            </a:extLst>
          </p:cNvPr>
          <p:cNvSpPr/>
          <p:nvPr/>
        </p:nvSpPr>
        <p:spPr>
          <a:xfrm>
            <a:off x="4436364"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63" name="object 255">
            <a:extLst>
              <a:ext uri="{FF2B5EF4-FFF2-40B4-BE49-F238E27FC236}">
                <a16:creationId xmlns:a16="http://schemas.microsoft.com/office/drawing/2014/main" id="{E8CBE2DB-AFBC-E748-AF28-9DD2865EE377}"/>
              </a:ext>
            </a:extLst>
          </p:cNvPr>
          <p:cNvSpPr/>
          <p:nvPr/>
        </p:nvSpPr>
        <p:spPr>
          <a:xfrm>
            <a:off x="4495800"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64" name="object 256">
            <a:extLst>
              <a:ext uri="{FF2B5EF4-FFF2-40B4-BE49-F238E27FC236}">
                <a16:creationId xmlns:a16="http://schemas.microsoft.com/office/drawing/2014/main" id="{CEE8817C-3367-5F44-ABE9-10C3BDC6B1EB}"/>
              </a:ext>
            </a:extLst>
          </p:cNvPr>
          <p:cNvSpPr/>
          <p:nvPr/>
        </p:nvSpPr>
        <p:spPr>
          <a:xfrm>
            <a:off x="4553711"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65" name="object 257">
            <a:extLst>
              <a:ext uri="{FF2B5EF4-FFF2-40B4-BE49-F238E27FC236}">
                <a16:creationId xmlns:a16="http://schemas.microsoft.com/office/drawing/2014/main" id="{A4AB8C88-BD4B-354B-B910-F2D8EE5D3857}"/>
              </a:ext>
            </a:extLst>
          </p:cNvPr>
          <p:cNvSpPr/>
          <p:nvPr/>
        </p:nvSpPr>
        <p:spPr>
          <a:xfrm>
            <a:off x="4611623"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66" name="object 258">
            <a:extLst>
              <a:ext uri="{FF2B5EF4-FFF2-40B4-BE49-F238E27FC236}">
                <a16:creationId xmlns:a16="http://schemas.microsoft.com/office/drawing/2014/main" id="{1A2C745B-86E0-964E-98EF-06FCAB9728E3}"/>
              </a:ext>
            </a:extLst>
          </p:cNvPr>
          <p:cNvSpPr/>
          <p:nvPr/>
        </p:nvSpPr>
        <p:spPr>
          <a:xfrm>
            <a:off x="4671059"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67" name="object 259">
            <a:extLst>
              <a:ext uri="{FF2B5EF4-FFF2-40B4-BE49-F238E27FC236}">
                <a16:creationId xmlns:a16="http://schemas.microsoft.com/office/drawing/2014/main" id="{195DC17B-021F-164C-835D-901E2C2FE872}"/>
              </a:ext>
            </a:extLst>
          </p:cNvPr>
          <p:cNvSpPr/>
          <p:nvPr/>
        </p:nvSpPr>
        <p:spPr>
          <a:xfrm>
            <a:off x="4728972"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68" name="object 260">
            <a:extLst>
              <a:ext uri="{FF2B5EF4-FFF2-40B4-BE49-F238E27FC236}">
                <a16:creationId xmlns:a16="http://schemas.microsoft.com/office/drawing/2014/main" id="{D23EEE05-4A89-5248-9E81-76901B364A31}"/>
              </a:ext>
            </a:extLst>
          </p:cNvPr>
          <p:cNvSpPr/>
          <p:nvPr/>
        </p:nvSpPr>
        <p:spPr>
          <a:xfrm>
            <a:off x="4788408" y="48699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369" name="object 261">
            <a:extLst>
              <a:ext uri="{FF2B5EF4-FFF2-40B4-BE49-F238E27FC236}">
                <a16:creationId xmlns:a16="http://schemas.microsoft.com/office/drawing/2014/main" id="{ADE82F2F-1A1D-BE4B-9864-06C4977CA824}"/>
              </a:ext>
            </a:extLst>
          </p:cNvPr>
          <p:cNvSpPr/>
          <p:nvPr/>
        </p:nvSpPr>
        <p:spPr>
          <a:xfrm>
            <a:off x="4846320"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70" name="object 262">
            <a:extLst>
              <a:ext uri="{FF2B5EF4-FFF2-40B4-BE49-F238E27FC236}">
                <a16:creationId xmlns:a16="http://schemas.microsoft.com/office/drawing/2014/main" id="{ACADB8DA-69AD-EB41-A483-F895A97CFC72}"/>
              </a:ext>
            </a:extLst>
          </p:cNvPr>
          <p:cNvSpPr/>
          <p:nvPr/>
        </p:nvSpPr>
        <p:spPr>
          <a:xfrm>
            <a:off x="4904232"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71" name="object 263">
            <a:extLst>
              <a:ext uri="{FF2B5EF4-FFF2-40B4-BE49-F238E27FC236}">
                <a16:creationId xmlns:a16="http://schemas.microsoft.com/office/drawing/2014/main" id="{F4B612A2-7DCE-6C4A-8E64-7275998A8830}"/>
              </a:ext>
            </a:extLst>
          </p:cNvPr>
          <p:cNvSpPr/>
          <p:nvPr/>
        </p:nvSpPr>
        <p:spPr>
          <a:xfrm>
            <a:off x="496366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72" name="object 264">
            <a:extLst>
              <a:ext uri="{FF2B5EF4-FFF2-40B4-BE49-F238E27FC236}">
                <a16:creationId xmlns:a16="http://schemas.microsoft.com/office/drawing/2014/main" id="{71322CDA-FCE8-6346-B35D-E13F14D639AE}"/>
              </a:ext>
            </a:extLst>
          </p:cNvPr>
          <p:cNvSpPr/>
          <p:nvPr/>
        </p:nvSpPr>
        <p:spPr>
          <a:xfrm>
            <a:off x="5021579"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73" name="object 265">
            <a:extLst>
              <a:ext uri="{FF2B5EF4-FFF2-40B4-BE49-F238E27FC236}">
                <a16:creationId xmlns:a16="http://schemas.microsoft.com/office/drawing/2014/main" id="{1F9F0236-55C3-6F45-B534-D3D5692FE2C8}"/>
              </a:ext>
            </a:extLst>
          </p:cNvPr>
          <p:cNvSpPr/>
          <p:nvPr/>
        </p:nvSpPr>
        <p:spPr>
          <a:xfrm>
            <a:off x="5079492"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74" name="object 266">
            <a:extLst>
              <a:ext uri="{FF2B5EF4-FFF2-40B4-BE49-F238E27FC236}">
                <a16:creationId xmlns:a16="http://schemas.microsoft.com/office/drawing/2014/main" id="{6400CC15-12A4-8A48-96AE-927A0244D5F8}"/>
              </a:ext>
            </a:extLst>
          </p:cNvPr>
          <p:cNvSpPr/>
          <p:nvPr/>
        </p:nvSpPr>
        <p:spPr>
          <a:xfrm>
            <a:off x="5138928"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75" name="object 267">
            <a:extLst>
              <a:ext uri="{FF2B5EF4-FFF2-40B4-BE49-F238E27FC236}">
                <a16:creationId xmlns:a16="http://schemas.microsoft.com/office/drawing/2014/main" id="{46235C40-77A7-544A-8671-D817EEF9F59B}"/>
              </a:ext>
            </a:extLst>
          </p:cNvPr>
          <p:cNvSpPr/>
          <p:nvPr/>
        </p:nvSpPr>
        <p:spPr>
          <a:xfrm>
            <a:off x="5196839"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76" name="object 268">
            <a:extLst>
              <a:ext uri="{FF2B5EF4-FFF2-40B4-BE49-F238E27FC236}">
                <a16:creationId xmlns:a16="http://schemas.microsoft.com/office/drawing/2014/main" id="{3431C327-9AF1-3E46-88B9-E4804FF6ADB2}"/>
              </a:ext>
            </a:extLst>
          </p:cNvPr>
          <p:cNvSpPr/>
          <p:nvPr/>
        </p:nvSpPr>
        <p:spPr>
          <a:xfrm>
            <a:off x="5254752"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77" name="object 269">
            <a:extLst>
              <a:ext uri="{FF2B5EF4-FFF2-40B4-BE49-F238E27FC236}">
                <a16:creationId xmlns:a16="http://schemas.microsoft.com/office/drawing/2014/main" id="{34354095-6C0F-164B-A62A-984E4CE0423F}"/>
              </a:ext>
            </a:extLst>
          </p:cNvPr>
          <p:cNvSpPr/>
          <p:nvPr/>
        </p:nvSpPr>
        <p:spPr>
          <a:xfrm>
            <a:off x="5314188"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78" name="object 270">
            <a:extLst>
              <a:ext uri="{FF2B5EF4-FFF2-40B4-BE49-F238E27FC236}">
                <a16:creationId xmlns:a16="http://schemas.microsoft.com/office/drawing/2014/main" id="{53BAC9AF-7026-5948-A2AC-545419EF87CA}"/>
              </a:ext>
            </a:extLst>
          </p:cNvPr>
          <p:cNvSpPr/>
          <p:nvPr/>
        </p:nvSpPr>
        <p:spPr>
          <a:xfrm>
            <a:off x="5372100"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79" name="object 271">
            <a:extLst>
              <a:ext uri="{FF2B5EF4-FFF2-40B4-BE49-F238E27FC236}">
                <a16:creationId xmlns:a16="http://schemas.microsoft.com/office/drawing/2014/main" id="{C3583EC0-E102-D94B-B7FB-746B4CB2D9BB}"/>
              </a:ext>
            </a:extLst>
          </p:cNvPr>
          <p:cNvSpPr/>
          <p:nvPr/>
        </p:nvSpPr>
        <p:spPr>
          <a:xfrm>
            <a:off x="5431535" y="48699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380" name="object 272">
            <a:extLst>
              <a:ext uri="{FF2B5EF4-FFF2-40B4-BE49-F238E27FC236}">
                <a16:creationId xmlns:a16="http://schemas.microsoft.com/office/drawing/2014/main" id="{2C572796-ED16-6A49-B70C-3DA82E9EC6A7}"/>
              </a:ext>
            </a:extLst>
          </p:cNvPr>
          <p:cNvSpPr/>
          <p:nvPr/>
        </p:nvSpPr>
        <p:spPr>
          <a:xfrm>
            <a:off x="548944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81" name="object 273">
            <a:extLst>
              <a:ext uri="{FF2B5EF4-FFF2-40B4-BE49-F238E27FC236}">
                <a16:creationId xmlns:a16="http://schemas.microsoft.com/office/drawing/2014/main" id="{60A9009D-B50F-F947-85F7-FC45D26EEEF0}"/>
              </a:ext>
            </a:extLst>
          </p:cNvPr>
          <p:cNvSpPr/>
          <p:nvPr/>
        </p:nvSpPr>
        <p:spPr>
          <a:xfrm>
            <a:off x="5547360"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82" name="object 274">
            <a:extLst>
              <a:ext uri="{FF2B5EF4-FFF2-40B4-BE49-F238E27FC236}">
                <a16:creationId xmlns:a16="http://schemas.microsoft.com/office/drawing/2014/main" id="{3FCA6A3D-1D19-4D4C-82A0-7DC7D3364C39}"/>
              </a:ext>
            </a:extLst>
          </p:cNvPr>
          <p:cNvSpPr/>
          <p:nvPr/>
        </p:nvSpPr>
        <p:spPr>
          <a:xfrm>
            <a:off x="5606796"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83" name="object 275">
            <a:extLst>
              <a:ext uri="{FF2B5EF4-FFF2-40B4-BE49-F238E27FC236}">
                <a16:creationId xmlns:a16="http://schemas.microsoft.com/office/drawing/2014/main" id="{AEF2C553-EA13-694E-9454-2B6A05A3333A}"/>
              </a:ext>
            </a:extLst>
          </p:cNvPr>
          <p:cNvSpPr/>
          <p:nvPr/>
        </p:nvSpPr>
        <p:spPr>
          <a:xfrm>
            <a:off x="566470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84" name="object 276">
            <a:extLst>
              <a:ext uri="{FF2B5EF4-FFF2-40B4-BE49-F238E27FC236}">
                <a16:creationId xmlns:a16="http://schemas.microsoft.com/office/drawing/2014/main" id="{AD0E116B-923E-9A44-A18A-C13572CC6B17}"/>
              </a:ext>
            </a:extLst>
          </p:cNvPr>
          <p:cNvSpPr/>
          <p:nvPr/>
        </p:nvSpPr>
        <p:spPr>
          <a:xfrm>
            <a:off x="5722620"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85" name="object 277">
            <a:extLst>
              <a:ext uri="{FF2B5EF4-FFF2-40B4-BE49-F238E27FC236}">
                <a16:creationId xmlns:a16="http://schemas.microsoft.com/office/drawing/2014/main" id="{B2E676E8-05F9-C34E-B936-56A3524E6CB3}"/>
              </a:ext>
            </a:extLst>
          </p:cNvPr>
          <p:cNvSpPr/>
          <p:nvPr/>
        </p:nvSpPr>
        <p:spPr>
          <a:xfrm>
            <a:off x="5782055"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86" name="object 278">
            <a:extLst>
              <a:ext uri="{FF2B5EF4-FFF2-40B4-BE49-F238E27FC236}">
                <a16:creationId xmlns:a16="http://schemas.microsoft.com/office/drawing/2014/main" id="{4AF467F9-9A53-1D4A-AB6F-982A56C5BB1B}"/>
              </a:ext>
            </a:extLst>
          </p:cNvPr>
          <p:cNvSpPr/>
          <p:nvPr/>
        </p:nvSpPr>
        <p:spPr>
          <a:xfrm>
            <a:off x="583996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87" name="object 279">
            <a:extLst>
              <a:ext uri="{FF2B5EF4-FFF2-40B4-BE49-F238E27FC236}">
                <a16:creationId xmlns:a16="http://schemas.microsoft.com/office/drawing/2014/main" id="{4A4BC922-4BEE-AB47-BEB8-C4FA54F5AE92}"/>
              </a:ext>
            </a:extLst>
          </p:cNvPr>
          <p:cNvSpPr/>
          <p:nvPr/>
        </p:nvSpPr>
        <p:spPr>
          <a:xfrm>
            <a:off x="5897879"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88" name="object 280">
            <a:extLst>
              <a:ext uri="{FF2B5EF4-FFF2-40B4-BE49-F238E27FC236}">
                <a16:creationId xmlns:a16="http://schemas.microsoft.com/office/drawing/2014/main" id="{D73E7BAA-D0C0-E14F-B833-EF4AEFBDCB03}"/>
              </a:ext>
            </a:extLst>
          </p:cNvPr>
          <p:cNvSpPr/>
          <p:nvPr/>
        </p:nvSpPr>
        <p:spPr>
          <a:xfrm>
            <a:off x="5957315"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89" name="object 281">
            <a:extLst>
              <a:ext uri="{FF2B5EF4-FFF2-40B4-BE49-F238E27FC236}">
                <a16:creationId xmlns:a16="http://schemas.microsoft.com/office/drawing/2014/main" id="{AC0B6B65-5DEA-6A4D-9A58-59AC072132C9}"/>
              </a:ext>
            </a:extLst>
          </p:cNvPr>
          <p:cNvSpPr/>
          <p:nvPr/>
        </p:nvSpPr>
        <p:spPr>
          <a:xfrm>
            <a:off x="6015228"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90" name="object 282">
            <a:extLst>
              <a:ext uri="{FF2B5EF4-FFF2-40B4-BE49-F238E27FC236}">
                <a16:creationId xmlns:a16="http://schemas.microsoft.com/office/drawing/2014/main" id="{831DB251-1364-B043-B1A0-53A6F0E49371}"/>
              </a:ext>
            </a:extLst>
          </p:cNvPr>
          <p:cNvSpPr/>
          <p:nvPr/>
        </p:nvSpPr>
        <p:spPr>
          <a:xfrm>
            <a:off x="6074664" y="48699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391" name="object 283">
            <a:extLst>
              <a:ext uri="{FF2B5EF4-FFF2-40B4-BE49-F238E27FC236}">
                <a16:creationId xmlns:a16="http://schemas.microsoft.com/office/drawing/2014/main" id="{2ABD1634-DAAE-0347-A845-D2AB1E20BFAA}"/>
              </a:ext>
            </a:extLst>
          </p:cNvPr>
          <p:cNvSpPr/>
          <p:nvPr/>
        </p:nvSpPr>
        <p:spPr>
          <a:xfrm>
            <a:off x="6132576"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92" name="object 284">
            <a:extLst>
              <a:ext uri="{FF2B5EF4-FFF2-40B4-BE49-F238E27FC236}">
                <a16:creationId xmlns:a16="http://schemas.microsoft.com/office/drawing/2014/main" id="{48E03D75-9F28-3E4F-BF59-FEDBBB007E9B}"/>
              </a:ext>
            </a:extLst>
          </p:cNvPr>
          <p:cNvSpPr/>
          <p:nvPr/>
        </p:nvSpPr>
        <p:spPr>
          <a:xfrm>
            <a:off x="6190488"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93" name="object 285">
            <a:extLst>
              <a:ext uri="{FF2B5EF4-FFF2-40B4-BE49-F238E27FC236}">
                <a16:creationId xmlns:a16="http://schemas.microsoft.com/office/drawing/2014/main" id="{69C0FA50-D726-244E-AB6C-ACF7057673CD}"/>
              </a:ext>
            </a:extLst>
          </p:cNvPr>
          <p:cNvSpPr/>
          <p:nvPr/>
        </p:nvSpPr>
        <p:spPr>
          <a:xfrm>
            <a:off x="624992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94" name="object 286">
            <a:extLst>
              <a:ext uri="{FF2B5EF4-FFF2-40B4-BE49-F238E27FC236}">
                <a16:creationId xmlns:a16="http://schemas.microsoft.com/office/drawing/2014/main" id="{C5525AC7-FF74-624A-8CF2-A63875480BE4}"/>
              </a:ext>
            </a:extLst>
          </p:cNvPr>
          <p:cNvSpPr/>
          <p:nvPr/>
        </p:nvSpPr>
        <p:spPr>
          <a:xfrm>
            <a:off x="6307835"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95" name="object 287">
            <a:extLst>
              <a:ext uri="{FF2B5EF4-FFF2-40B4-BE49-F238E27FC236}">
                <a16:creationId xmlns:a16="http://schemas.microsoft.com/office/drawing/2014/main" id="{3DD5DE43-8CF1-4348-8C14-1AE6B29D17C1}"/>
              </a:ext>
            </a:extLst>
          </p:cNvPr>
          <p:cNvSpPr/>
          <p:nvPr/>
        </p:nvSpPr>
        <p:spPr>
          <a:xfrm>
            <a:off x="636574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96" name="object 288">
            <a:extLst>
              <a:ext uri="{FF2B5EF4-FFF2-40B4-BE49-F238E27FC236}">
                <a16:creationId xmlns:a16="http://schemas.microsoft.com/office/drawing/2014/main" id="{F46B4C02-8E79-5743-8091-94BD33E6EEC4}"/>
              </a:ext>
            </a:extLst>
          </p:cNvPr>
          <p:cNvSpPr/>
          <p:nvPr/>
        </p:nvSpPr>
        <p:spPr>
          <a:xfrm>
            <a:off x="6425184"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97" name="object 289">
            <a:extLst>
              <a:ext uri="{FF2B5EF4-FFF2-40B4-BE49-F238E27FC236}">
                <a16:creationId xmlns:a16="http://schemas.microsoft.com/office/drawing/2014/main" id="{F105A1F6-8BBF-5B4C-88A2-A6420372628D}"/>
              </a:ext>
            </a:extLst>
          </p:cNvPr>
          <p:cNvSpPr/>
          <p:nvPr/>
        </p:nvSpPr>
        <p:spPr>
          <a:xfrm>
            <a:off x="6483096"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98" name="object 290">
            <a:extLst>
              <a:ext uri="{FF2B5EF4-FFF2-40B4-BE49-F238E27FC236}">
                <a16:creationId xmlns:a16="http://schemas.microsoft.com/office/drawing/2014/main" id="{A9F8CAFB-6F8B-234B-B653-47BA125AA17D}"/>
              </a:ext>
            </a:extLst>
          </p:cNvPr>
          <p:cNvSpPr/>
          <p:nvPr/>
        </p:nvSpPr>
        <p:spPr>
          <a:xfrm>
            <a:off x="6542532" y="4869941"/>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2399" name="object 291">
            <a:extLst>
              <a:ext uri="{FF2B5EF4-FFF2-40B4-BE49-F238E27FC236}">
                <a16:creationId xmlns:a16="http://schemas.microsoft.com/office/drawing/2014/main" id="{047DD47C-C75B-9440-969D-F1B00C85E0BA}"/>
              </a:ext>
            </a:extLst>
          </p:cNvPr>
          <p:cNvSpPr/>
          <p:nvPr/>
        </p:nvSpPr>
        <p:spPr>
          <a:xfrm>
            <a:off x="6600444"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00" name="object 292">
            <a:extLst>
              <a:ext uri="{FF2B5EF4-FFF2-40B4-BE49-F238E27FC236}">
                <a16:creationId xmlns:a16="http://schemas.microsoft.com/office/drawing/2014/main" id="{A9FE43B9-EFC8-AB42-9BC7-121174FBEBDF}"/>
              </a:ext>
            </a:extLst>
          </p:cNvPr>
          <p:cNvSpPr/>
          <p:nvPr/>
        </p:nvSpPr>
        <p:spPr>
          <a:xfrm>
            <a:off x="6658355"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01" name="object 293">
            <a:extLst>
              <a:ext uri="{FF2B5EF4-FFF2-40B4-BE49-F238E27FC236}">
                <a16:creationId xmlns:a16="http://schemas.microsoft.com/office/drawing/2014/main" id="{BCB06601-227F-674D-A567-59050512C3CD}"/>
              </a:ext>
            </a:extLst>
          </p:cNvPr>
          <p:cNvSpPr/>
          <p:nvPr/>
        </p:nvSpPr>
        <p:spPr>
          <a:xfrm>
            <a:off x="6717792"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02" name="object 294">
            <a:extLst>
              <a:ext uri="{FF2B5EF4-FFF2-40B4-BE49-F238E27FC236}">
                <a16:creationId xmlns:a16="http://schemas.microsoft.com/office/drawing/2014/main" id="{1E53E73C-E86F-6841-BAC1-ACE5C71F3D1D}"/>
              </a:ext>
            </a:extLst>
          </p:cNvPr>
          <p:cNvSpPr/>
          <p:nvPr/>
        </p:nvSpPr>
        <p:spPr>
          <a:xfrm>
            <a:off x="677570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03" name="object 295">
            <a:extLst>
              <a:ext uri="{FF2B5EF4-FFF2-40B4-BE49-F238E27FC236}">
                <a16:creationId xmlns:a16="http://schemas.microsoft.com/office/drawing/2014/main" id="{D065B31E-5D97-AD4A-A3AC-8525BCB24A72}"/>
              </a:ext>
            </a:extLst>
          </p:cNvPr>
          <p:cNvSpPr/>
          <p:nvPr/>
        </p:nvSpPr>
        <p:spPr>
          <a:xfrm>
            <a:off x="6833616"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04" name="object 296">
            <a:extLst>
              <a:ext uri="{FF2B5EF4-FFF2-40B4-BE49-F238E27FC236}">
                <a16:creationId xmlns:a16="http://schemas.microsoft.com/office/drawing/2014/main" id="{CCF0312E-D2BE-5F48-A084-E57B457BC623}"/>
              </a:ext>
            </a:extLst>
          </p:cNvPr>
          <p:cNvSpPr/>
          <p:nvPr/>
        </p:nvSpPr>
        <p:spPr>
          <a:xfrm>
            <a:off x="6893052"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05" name="object 297">
            <a:extLst>
              <a:ext uri="{FF2B5EF4-FFF2-40B4-BE49-F238E27FC236}">
                <a16:creationId xmlns:a16="http://schemas.microsoft.com/office/drawing/2014/main" id="{0FC8BAFA-327E-BB4D-8155-D9E438570136}"/>
              </a:ext>
            </a:extLst>
          </p:cNvPr>
          <p:cNvSpPr/>
          <p:nvPr/>
        </p:nvSpPr>
        <p:spPr>
          <a:xfrm>
            <a:off x="6950964"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06" name="object 298">
            <a:extLst>
              <a:ext uri="{FF2B5EF4-FFF2-40B4-BE49-F238E27FC236}">
                <a16:creationId xmlns:a16="http://schemas.microsoft.com/office/drawing/2014/main" id="{FE8D7365-C4B7-C540-824F-F9E02D1043EB}"/>
              </a:ext>
            </a:extLst>
          </p:cNvPr>
          <p:cNvSpPr/>
          <p:nvPr/>
        </p:nvSpPr>
        <p:spPr>
          <a:xfrm>
            <a:off x="7008876"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07" name="object 299">
            <a:extLst>
              <a:ext uri="{FF2B5EF4-FFF2-40B4-BE49-F238E27FC236}">
                <a16:creationId xmlns:a16="http://schemas.microsoft.com/office/drawing/2014/main" id="{58BFAD3F-4BA2-5C46-A8B2-5C6494EB7C33}"/>
              </a:ext>
            </a:extLst>
          </p:cNvPr>
          <p:cNvSpPr/>
          <p:nvPr/>
        </p:nvSpPr>
        <p:spPr>
          <a:xfrm>
            <a:off x="7068311"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08" name="object 300">
            <a:extLst>
              <a:ext uri="{FF2B5EF4-FFF2-40B4-BE49-F238E27FC236}">
                <a16:creationId xmlns:a16="http://schemas.microsoft.com/office/drawing/2014/main" id="{43C34024-8B57-E549-8413-F049ACB2F49A}"/>
              </a:ext>
            </a:extLst>
          </p:cNvPr>
          <p:cNvSpPr/>
          <p:nvPr/>
        </p:nvSpPr>
        <p:spPr>
          <a:xfrm>
            <a:off x="712622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09" name="object 301">
            <a:extLst>
              <a:ext uri="{FF2B5EF4-FFF2-40B4-BE49-F238E27FC236}">
                <a16:creationId xmlns:a16="http://schemas.microsoft.com/office/drawing/2014/main" id="{62E63373-E6FD-234F-8FEF-8BB1F3199D6F}"/>
              </a:ext>
            </a:extLst>
          </p:cNvPr>
          <p:cNvSpPr/>
          <p:nvPr/>
        </p:nvSpPr>
        <p:spPr>
          <a:xfrm>
            <a:off x="7185659" y="4869941"/>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2410" name="object 302">
            <a:extLst>
              <a:ext uri="{FF2B5EF4-FFF2-40B4-BE49-F238E27FC236}">
                <a16:creationId xmlns:a16="http://schemas.microsoft.com/office/drawing/2014/main" id="{53A1F1B6-EA6F-884A-BCE4-6FDF39042E02}"/>
              </a:ext>
            </a:extLst>
          </p:cNvPr>
          <p:cNvSpPr/>
          <p:nvPr/>
        </p:nvSpPr>
        <p:spPr>
          <a:xfrm>
            <a:off x="7243571"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11" name="object 303">
            <a:extLst>
              <a:ext uri="{FF2B5EF4-FFF2-40B4-BE49-F238E27FC236}">
                <a16:creationId xmlns:a16="http://schemas.microsoft.com/office/drawing/2014/main" id="{9D778019-4930-2849-AE34-04E9CDC5B028}"/>
              </a:ext>
            </a:extLst>
          </p:cNvPr>
          <p:cNvSpPr/>
          <p:nvPr/>
        </p:nvSpPr>
        <p:spPr>
          <a:xfrm>
            <a:off x="730148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12" name="object 304">
            <a:extLst>
              <a:ext uri="{FF2B5EF4-FFF2-40B4-BE49-F238E27FC236}">
                <a16:creationId xmlns:a16="http://schemas.microsoft.com/office/drawing/2014/main" id="{BDD93685-9FEB-5E4E-B9DC-B02FE3213267}"/>
              </a:ext>
            </a:extLst>
          </p:cNvPr>
          <p:cNvSpPr/>
          <p:nvPr/>
        </p:nvSpPr>
        <p:spPr>
          <a:xfrm>
            <a:off x="7360919"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13" name="object 305">
            <a:extLst>
              <a:ext uri="{FF2B5EF4-FFF2-40B4-BE49-F238E27FC236}">
                <a16:creationId xmlns:a16="http://schemas.microsoft.com/office/drawing/2014/main" id="{D4F27FD0-84BA-584A-B82B-0E48D28AAB40}"/>
              </a:ext>
            </a:extLst>
          </p:cNvPr>
          <p:cNvSpPr/>
          <p:nvPr/>
        </p:nvSpPr>
        <p:spPr>
          <a:xfrm>
            <a:off x="7418832"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14" name="object 306">
            <a:extLst>
              <a:ext uri="{FF2B5EF4-FFF2-40B4-BE49-F238E27FC236}">
                <a16:creationId xmlns:a16="http://schemas.microsoft.com/office/drawing/2014/main" id="{FADFEB2E-221F-CC44-BB73-9FA2335E3975}"/>
              </a:ext>
            </a:extLst>
          </p:cNvPr>
          <p:cNvSpPr/>
          <p:nvPr/>
        </p:nvSpPr>
        <p:spPr>
          <a:xfrm>
            <a:off x="7476744"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15" name="object 307">
            <a:extLst>
              <a:ext uri="{FF2B5EF4-FFF2-40B4-BE49-F238E27FC236}">
                <a16:creationId xmlns:a16="http://schemas.microsoft.com/office/drawing/2014/main" id="{7DD67DC7-5AD4-9740-B8EB-45E5CC758CFA}"/>
              </a:ext>
            </a:extLst>
          </p:cNvPr>
          <p:cNvSpPr/>
          <p:nvPr/>
        </p:nvSpPr>
        <p:spPr>
          <a:xfrm>
            <a:off x="7536180"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16" name="object 308">
            <a:extLst>
              <a:ext uri="{FF2B5EF4-FFF2-40B4-BE49-F238E27FC236}">
                <a16:creationId xmlns:a16="http://schemas.microsoft.com/office/drawing/2014/main" id="{A6DC020E-E37C-344B-8360-9A6BCACE0B58}"/>
              </a:ext>
            </a:extLst>
          </p:cNvPr>
          <p:cNvSpPr/>
          <p:nvPr/>
        </p:nvSpPr>
        <p:spPr>
          <a:xfrm>
            <a:off x="7594092"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17" name="object 309">
            <a:extLst>
              <a:ext uri="{FF2B5EF4-FFF2-40B4-BE49-F238E27FC236}">
                <a16:creationId xmlns:a16="http://schemas.microsoft.com/office/drawing/2014/main" id="{3142B50E-7D7A-5543-95C4-ADBB3F9CD06C}"/>
              </a:ext>
            </a:extLst>
          </p:cNvPr>
          <p:cNvSpPr/>
          <p:nvPr/>
        </p:nvSpPr>
        <p:spPr>
          <a:xfrm>
            <a:off x="765200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18" name="object 310">
            <a:extLst>
              <a:ext uri="{FF2B5EF4-FFF2-40B4-BE49-F238E27FC236}">
                <a16:creationId xmlns:a16="http://schemas.microsoft.com/office/drawing/2014/main" id="{BBF53659-67AA-BD42-A75B-B5BAE43B77F1}"/>
              </a:ext>
            </a:extLst>
          </p:cNvPr>
          <p:cNvSpPr/>
          <p:nvPr/>
        </p:nvSpPr>
        <p:spPr>
          <a:xfrm>
            <a:off x="7711440" y="4869941"/>
            <a:ext cx="15240" cy="0"/>
          </a:xfrm>
          <a:custGeom>
            <a:avLst/>
            <a:gdLst/>
            <a:ahLst/>
            <a:cxnLst/>
            <a:rect l="l" t="t" r="r" b="b"/>
            <a:pathLst>
              <a:path w="15240">
                <a:moveTo>
                  <a:pt x="0" y="0"/>
                </a:moveTo>
                <a:lnTo>
                  <a:pt x="15240" y="0"/>
                </a:lnTo>
              </a:path>
            </a:pathLst>
          </a:custGeom>
          <a:ln w="7619">
            <a:solidFill>
              <a:srgbClr val="D8D8D8"/>
            </a:solidFill>
          </a:ln>
        </p:spPr>
        <p:txBody>
          <a:bodyPr wrap="square" lIns="0" tIns="0" rIns="0" bIns="0" rtlCol="0"/>
          <a:lstStyle/>
          <a:p>
            <a:endParaRPr/>
          </a:p>
        </p:txBody>
      </p:sp>
      <p:sp>
        <p:nvSpPr>
          <p:cNvPr id="2419" name="object 311">
            <a:extLst>
              <a:ext uri="{FF2B5EF4-FFF2-40B4-BE49-F238E27FC236}">
                <a16:creationId xmlns:a16="http://schemas.microsoft.com/office/drawing/2014/main" id="{C1DFB650-C5E8-F04C-B493-F5CDCE704B23}"/>
              </a:ext>
            </a:extLst>
          </p:cNvPr>
          <p:cNvSpPr/>
          <p:nvPr/>
        </p:nvSpPr>
        <p:spPr>
          <a:xfrm>
            <a:off x="3267455"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20" name="object 312">
            <a:extLst>
              <a:ext uri="{FF2B5EF4-FFF2-40B4-BE49-F238E27FC236}">
                <a16:creationId xmlns:a16="http://schemas.microsoft.com/office/drawing/2014/main" id="{13003F24-91D8-354D-84AC-7E3F415C613D}"/>
              </a:ext>
            </a:extLst>
          </p:cNvPr>
          <p:cNvSpPr/>
          <p:nvPr/>
        </p:nvSpPr>
        <p:spPr>
          <a:xfrm>
            <a:off x="332536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21" name="object 313">
            <a:extLst>
              <a:ext uri="{FF2B5EF4-FFF2-40B4-BE49-F238E27FC236}">
                <a16:creationId xmlns:a16="http://schemas.microsoft.com/office/drawing/2014/main" id="{821BB402-74D1-5740-9591-2CB8DCCA9B17}"/>
              </a:ext>
            </a:extLst>
          </p:cNvPr>
          <p:cNvSpPr/>
          <p:nvPr/>
        </p:nvSpPr>
        <p:spPr>
          <a:xfrm>
            <a:off x="338480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22" name="object 314">
            <a:extLst>
              <a:ext uri="{FF2B5EF4-FFF2-40B4-BE49-F238E27FC236}">
                <a16:creationId xmlns:a16="http://schemas.microsoft.com/office/drawing/2014/main" id="{FC22B12B-D60A-8F44-9AF4-DA9C32E2F82A}"/>
              </a:ext>
            </a:extLst>
          </p:cNvPr>
          <p:cNvSpPr/>
          <p:nvPr/>
        </p:nvSpPr>
        <p:spPr>
          <a:xfrm>
            <a:off x="3442715"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23" name="object 315">
            <a:extLst>
              <a:ext uri="{FF2B5EF4-FFF2-40B4-BE49-F238E27FC236}">
                <a16:creationId xmlns:a16="http://schemas.microsoft.com/office/drawing/2014/main" id="{184418FA-E574-B14E-8D06-32B029608D03}"/>
              </a:ext>
            </a:extLst>
          </p:cNvPr>
          <p:cNvSpPr/>
          <p:nvPr/>
        </p:nvSpPr>
        <p:spPr>
          <a:xfrm>
            <a:off x="350062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24" name="object 316">
            <a:extLst>
              <a:ext uri="{FF2B5EF4-FFF2-40B4-BE49-F238E27FC236}">
                <a16:creationId xmlns:a16="http://schemas.microsoft.com/office/drawing/2014/main" id="{5FDCC4CB-AB98-C345-8F73-6D487FBE5C44}"/>
              </a:ext>
            </a:extLst>
          </p:cNvPr>
          <p:cNvSpPr/>
          <p:nvPr/>
        </p:nvSpPr>
        <p:spPr>
          <a:xfrm>
            <a:off x="3560064"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25" name="object 317">
            <a:extLst>
              <a:ext uri="{FF2B5EF4-FFF2-40B4-BE49-F238E27FC236}">
                <a16:creationId xmlns:a16="http://schemas.microsoft.com/office/drawing/2014/main" id="{87AAF682-A854-8346-9AAD-D2426249BD8D}"/>
              </a:ext>
            </a:extLst>
          </p:cNvPr>
          <p:cNvSpPr/>
          <p:nvPr/>
        </p:nvSpPr>
        <p:spPr>
          <a:xfrm>
            <a:off x="3617976"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26" name="object 318">
            <a:extLst>
              <a:ext uri="{FF2B5EF4-FFF2-40B4-BE49-F238E27FC236}">
                <a16:creationId xmlns:a16="http://schemas.microsoft.com/office/drawing/2014/main" id="{F25D0FAE-1B4F-AF4B-8BE2-534BF31F4FAE}"/>
              </a:ext>
            </a:extLst>
          </p:cNvPr>
          <p:cNvSpPr/>
          <p:nvPr/>
        </p:nvSpPr>
        <p:spPr>
          <a:xfrm>
            <a:off x="3677411" y="4525517"/>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2427" name="object 319">
            <a:extLst>
              <a:ext uri="{FF2B5EF4-FFF2-40B4-BE49-F238E27FC236}">
                <a16:creationId xmlns:a16="http://schemas.microsoft.com/office/drawing/2014/main" id="{F2226935-CB50-7A40-9F1B-2DD7152A04F6}"/>
              </a:ext>
            </a:extLst>
          </p:cNvPr>
          <p:cNvSpPr/>
          <p:nvPr/>
        </p:nvSpPr>
        <p:spPr>
          <a:xfrm>
            <a:off x="3735323"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28" name="object 320">
            <a:extLst>
              <a:ext uri="{FF2B5EF4-FFF2-40B4-BE49-F238E27FC236}">
                <a16:creationId xmlns:a16="http://schemas.microsoft.com/office/drawing/2014/main" id="{7BF12F1D-F040-CB47-880F-70877D57E136}"/>
              </a:ext>
            </a:extLst>
          </p:cNvPr>
          <p:cNvSpPr/>
          <p:nvPr/>
        </p:nvSpPr>
        <p:spPr>
          <a:xfrm>
            <a:off x="3793235"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29" name="object 321">
            <a:extLst>
              <a:ext uri="{FF2B5EF4-FFF2-40B4-BE49-F238E27FC236}">
                <a16:creationId xmlns:a16="http://schemas.microsoft.com/office/drawing/2014/main" id="{6C325B42-9A30-4547-8F4A-5495335B643E}"/>
              </a:ext>
            </a:extLst>
          </p:cNvPr>
          <p:cNvSpPr/>
          <p:nvPr/>
        </p:nvSpPr>
        <p:spPr>
          <a:xfrm>
            <a:off x="3852672"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30" name="object 322">
            <a:extLst>
              <a:ext uri="{FF2B5EF4-FFF2-40B4-BE49-F238E27FC236}">
                <a16:creationId xmlns:a16="http://schemas.microsoft.com/office/drawing/2014/main" id="{3491C78A-6D8E-974F-BFC5-EA42947A0A96}"/>
              </a:ext>
            </a:extLst>
          </p:cNvPr>
          <p:cNvSpPr/>
          <p:nvPr/>
        </p:nvSpPr>
        <p:spPr>
          <a:xfrm>
            <a:off x="3910584"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31" name="object 323">
            <a:extLst>
              <a:ext uri="{FF2B5EF4-FFF2-40B4-BE49-F238E27FC236}">
                <a16:creationId xmlns:a16="http://schemas.microsoft.com/office/drawing/2014/main" id="{9E5EF3DF-A030-0846-BFE7-32EA77CC14AF}"/>
              </a:ext>
            </a:extLst>
          </p:cNvPr>
          <p:cNvSpPr/>
          <p:nvPr/>
        </p:nvSpPr>
        <p:spPr>
          <a:xfrm>
            <a:off x="3968496"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32" name="object 324">
            <a:extLst>
              <a:ext uri="{FF2B5EF4-FFF2-40B4-BE49-F238E27FC236}">
                <a16:creationId xmlns:a16="http://schemas.microsoft.com/office/drawing/2014/main" id="{94ADB907-1031-824F-A900-5EF50126561A}"/>
              </a:ext>
            </a:extLst>
          </p:cNvPr>
          <p:cNvSpPr/>
          <p:nvPr/>
        </p:nvSpPr>
        <p:spPr>
          <a:xfrm>
            <a:off x="4027932"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33" name="object 325">
            <a:extLst>
              <a:ext uri="{FF2B5EF4-FFF2-40B4-BE49-F238E27FC236}">
                <a16:creationId xmlns:a16="http://schemas.microsoft.com/office/drawing/2014/main" id="{EEA18065-99BC-6645-84CB-8B75ACED871A}"/>
              </a:ext>
            </a:extLst>
          </p:cNvPr>
          <p:cNvSpPr/>
          <p:nvPr/>
        </p:nvSpPr>
        <p:spPr>
          <a:xfrm>
            <a:off x="4085844"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34" name="object 326">
            <a:extLst>
              <a:ext uri="{FF2B5EF4-FFF2-40B4-BE49-F238E27FC236}">
                <a16:creationId xmlns:a16="http://schemas.microsoft.com/office/drawing/2014/main" id="{B158B709-F5AE-0D4A-8574-98C2E0DAB9C6}"/>
              </a:ext>
            </a:extLst>
          </p:cNvPr>
          <p:cNvSpPr/>
          <p:nvPr/>
        </p:nvSpPr>
        <p:spPr>
          <a:xfrm>
            <a:off x="4143755"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35" name="object 327">
            <a:extLst>
              <a:ext uri="{FF2B5EF4-FFF2-40B4-BE49-F238E27FC236}">
                <a16:creationId xmlns:a16="http://schemas.microsoft.com/office/drawing/2014/main" id="{B16FCB8E-59AB-8A4E-9BE7-624ECC8CB3BB}"/>
              </a:ext>
            </a:extLst>
          </p:cNvPr>
          <p:cNvSpPr/>
          <p:nvPr/>
        </p:nvSpPr>
        <p:spPr>
          <a:xfrm>
            <a:off x="4203191"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36" name="object 328">
            <a:extLst>
              <a:ext uri="{FF2B5EF4-FFF2-40B4-BE49-F238E27FC236}">
                <a16:creationId xmlns:a16="http://schemas.microsoft.com/office/drawing/2014/main" id="{25920D20-9366-3D45-9705-A6BEA449DDD9}"/>
              </a:ext>
            </a:extLst>
          </p:cNvPr>
          <p:cNvSpPr/>
          <p:nvPr/>
        </p:nvSpPr>
        <p:spPr>
          <a:xfrm>
            <a:off x="426110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37" name="object 329">
            <a:extLst>
              <a:ext uri="{FF2B5EF4-FFF2-40B4-BE49-F238E27FC236}">
                <a16:creationId xmlns:a16="http://schemas.microsoft.com/office/drawing/2014/main" id="{7AFC7AF1-D6E5-0A44-B0D9-AFA8D5E5B07B}"/>
              </a:ext>
            </a:extLst>
          </p:cNvPr>
          <p:cNvSpPr/>
          <p:nvPr/>
        </p:nvSpPr>
        <p:spPr>
          <a:xfrm>
            <a:off x="4320540" y="45255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438" name="object 330">
            <a:extLst>
              <a:ext uri="{FF2B5EF4-FFF2-40B4-BE49-F238E27FC236}">
                <a16:creationId xmlns:a16="http://schemas.microsoft.com/office/drawing/2014/main" id="{858A8AE7-3AA4-244B-910F-66E71F2F3E5C}"/>
              </a:ext>
            </a:extLst>
          </p:cNvPr>
          <p:cNvSpPr/>
          <p:nvPr/>
        </p:nvSpPr>
        <p:spPr>
          <a:xfrm>
            <a:off x="4378452"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39" name="object 331">
            <a:extLst>
              <a:ext uri="{FF2B5EF4-FFF2-40B4-BE49-F238E27FC236}">
                <a16:creationId xmlns:a16="http://schemas.microsoft.com/office/drawing/2014/main" id="{D2F4A545-AD29-3E44-BCFC-D418CD99285F}"/>
              </a:ext>
            </a:extLst>
          </p:cNvPr>
          <p:cNvSpPr/>
          <p:nvPr/>
        </p:nvSpPr>
        <p:spPr>
          <a:xfrm>
            <a:off x="4436364"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40" name="object 332">
            <a:extLst>
              <a:ext uri="{FF2B5EF4-FFF2-40B4-BE49-F238E27FC236}">
                <a16:creationId xmlns:a16="http://schemas.microsoft.com/office/drawing/2014/main" id="{AE285E2B-C4CB-E949-A87F-F32C55D12D51}"/>
              </a:ext>
            </a:extLst>
          </p:cNvPr>
          <p:cNvSpPr/>
          <p:nvPr/>
        </p:nvSpPr>
        <p:spPr>
          <a:xfrm>
            <a:off x="4495800"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41" name="object 333">
            <a:extLst>
              <a:ext uri="{FF2B5EF4-FFF2-40B4-BE49-F238E27FC236}">
                <a16:creationId xmlns:a16="http://schemas.microsoft.com/office/drawing/2014/main" id="{4A2F64A6-1863-E442-A225-CD0259E76C3A}"/>
              </a:ext>
            </a:extLst>
          </p:cNvPr>
          <p:cNvSpPr/>
          <p:nvPr/>
        </p:nvSpPr>
        <p:spPr>
          <a:xfrm>
            <a:off x="4553711"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42" name="object 334">
            <a:extLst>
              <a:ext uri="{FF2B5EF4-FFF2-40B4-BE49-F238E27FC236}">
                <a16:creationId xmlns:a16="http://schemas.microsoft.com/office/drawing/2014/main" id="{2B618061-8BEF-294C-8F87-F4CC08AFFEF9}"/>
              </a:ext>
            </a:extLst>
          </p:cNvPr>
          <p:cNvSpPr/>
          <p:nvPr/>
        </p:nvSpPr>
        <p:spPr>
          <a:xfrm>
            <a:off x="4611623"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43" name="object 335">
            <a:extLst>
              <a:ext uri="{FF2B5EF4-FFF2-40B4-BE49-F238E27FC236}">
                <a16:creationId xmlns:a16="http://schemas.microsoft.com/office/drawing/2014/main" id="{55848ED5-3422-3C43-865B-2E2F286592D4}"/>
              </a:ext>
            </a:extLst>
          </p:cNvPr>
          <p:cNvSpPr/>
          <p:nvPr/>
        </p:nvSpPr>
        <p:spPr>
          <a:xfrm>
            <a:off x="4671059"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44" name="object 336">
            <a:extLst>
              <a:ext uri="{FF2B5EF4-FFF2-40B4-BE49-F238E27FC236}">
                <a16:creationId xmlns:a16="http://schemas.microsoft.com/office/drawing/2014/main" id="{3727CC1D-8C1A-CD4C-A980-0C76072F2794}"/>
              </a:ext>
            </a:extLst>
          </p:cNvPr>
          <p:cNvSpPr/>
          <p:nvPr/>
        </p:nvSpPr>
        <p:spPr>
          <a:xfrm>
            <a:off x="4728972"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45" name="object 337">
            <a:extLst>
              <a:ext uri="{FF2B5EF4-FFF2-40B4-BE49-F238E27FC236}">
                <a16:creationId xmlns:a16="http://schemas.microsoft.com/office/drawing/2014/main" id="{853EEFEA-A6A6-B445-8EC4-A20F5706EDB6}"/>
              </a:ext>
            </a:extLst>
          </p:cNvPr>
          <p:cNvSpPr/>
          <p:nvPr/>
        </p:nvSpPr>
        <p:spPr>
          <a:xfrm>
            <a:off x="4788408" y="45255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446" name="object 338">
            <a:extLst>
              <a:ext uri="{FF2B5EF4-FFF2-40B4-BE49-F238E27FC236}">
                <a16:creationId xmlns:a16="http://schemas.microsoft.com/office/drawing/2014/main" id="{535DD274-4495-5645-88FA-12D5F06774C9}"/>
              </a:ext>
            </a:extLst>
          </p:cNvPr>
          <p:cNvSpPr/>
          <p:nvPr/>
        </p:nvSpPr>
        <p:spPr>
          <a:xfrm>
            <a:off x="4846320"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47" name="object 339">
            <a:extLst>
              <a:ext uri="{FF2B5EF4-FFF2-40B4-BE49-F238E27FC236}">
                <a16:creationId xmlns:a16="http://schemas.microsoft.com/office/drawing/2014/main" id="{C1A5351A-2F50-DB4A-9D18-C1651A4EB7A5}"/>
              </a:ext>
            </a:extLst>
          </p:cNvPr>
          <p:cNvSpPr/>
          <p:nvPr/>
        </p:nvSpPr>
        <p:spPr>
          <a:xfrm>
            <a:off x="4904232"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48" name="object 340">
            <a:extLst>
              <a:ext uri="{FF2B5EF4-FFF2-40B4-BE49-F238E27FC236}">
                <a16:creationId xmlns:a16="http://schemas.microsoft.com/office/drawing/2014/main" id="{8BFF906B-B1E8-0D48-BF88-8223690A7446}"/>
              </a:ext>
            </a:extLst>
          </p:cNvPr>
          <p:cNvSpPr/>
          <p:nvPr/>
        </p:nvSpPr>
        <p:spPr>
          <a:xfrm>
            <a:off x="496366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49" name="object 341">
            <a:extLst>
              <a:ext uri="{FF2B5EF4-FFF2-40B4-BE49-F238E27FC236}">
                <a16:creationId xmlns:a16="http://schemas.microsoft.com/office/drawing/2014/main" id="{DCEEAF63-E481-064E-866A-E75A8AEC960D}"/>
              </a:ext>
            </a:extLst>
          </p:cNvPr>
          <p:cNvSpPr/>
          <p:nvPr/>
        </p:nvSpPr>
        <p:spPr>
          <a:xfrm>
            <a:off x="5021579"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50" name="object 342">
            <a:extLst>
              <a:ext uri="{FF2B5EF4-FFF2-40B4-BE49-F238E27FC236}">
                <a16:creationId xmlns:a16="http://schemas.microsoft.com/office/drawing/2014/main" id="{595377A8-BD03-E642-8241-3C3EA6398748}"/>
              </a:ext>
            </a:extLst>
          </p:cNvPr>
          <p:cNvSpPr/>
          <p:nvPr/>
        </p:nvSpPr>
        <p:spPr>
          <a:xfrm>
            <a:off x="5079492"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51" name="object 343">
            <a:extLst>
              <a:ext uri="{FF2B5EF4-FFF2-40B4-BE49-F238E27FC236}">
                <a16:creationId xmlns:a16="http://schemas.microsoft.com/office/drawing/2014/main" id="{52BD4FC0-75CB-C74D-A350-D9410240FE1A}"/>
              </a:ext>
            </a:extLst>
          </p:cNvPr>
          <p:cNvSpPr/>
          <p:nvPr/>
        </p:nvSpPr>
        <p:spPr>
          <a:xfrm>
            <a:off x="5138928"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52" name="object 344">
            <a:extLst>
              <a:ext uri="{FF2B5EF4-FFF2-40B4-BE49-F238E27FC236}">
                <a16:creationId xmlns:a16="http://schemas.microsoft.com/office/drawing/2014/main" id="{3D25E94D-40A1-B940-94E9-F397592B3A71}"/>
              </a:ext>
            </a:extLst>
          </p:cNvPr>
          <p:cNvSpPr/>
          <p:nvPr/>
        </p:nvSpPr>
        <p:spPr>
          <a:xfrm>
            <a:off x="5196839"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53" name="object 345">
            <a:extLst>
              <a:ext uri="{FF2B5EF4-FFF2-40B4-BE49-F238E27FC236}">
                <a16:creationId xmlns:a16="http://schemas.microsoft.com/office/drawing/2014/main" id="{23147665-E839-274B-A4C8-E23C3E5CF550}"/>
              </a:ext>
            </a:extLst>
          </p:cNvPr>
          <p:cNvSpPr/>
          <p:nvPr/>
        </p:nvSpPr>
        <p:spPr>
          <a:xfrm>
            <a:off x="5254752"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54" name="object 346">
            <a:extLst>
              <a:ext uri="{FF2B5EF4-FFF2-40B4-BE49-F238E27FC236}">
                <a16:creationId xmlns:a16="http://schemas.microsoft.com/office/drawing/2014/main" id="{45D479EA-FCB3-0145-87C2-255016541901}"/>
              </a:ext>
            </a:extLst>
          </p:cNvPr>
          <p:cNvSpPr/>
          <p:nvPr/>
        </p:nvSpPr>
        <p:spPr>
          <a:xfrm>
            <a:off x="5314188"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55" name="object 347">
            <a:extLst>
              <a:ext uri="{FF2B5EF4-FFF2-40B4-BE49-F238E27FC236}">
                <a16:creationId xmlns:a16="http://schemas.microsoft.com/office/drawing/2014/main" id="{3B8BC1ED-580A-FD41-9225-89878272B22E}"/>
              </a:ext>
            </a:extLst>
          </p:cNvPr>
          <p:cNvSpPr/>
          <p:nvPr/>
        </p:nvSpPr>
        <p:spPr>
          <a:xfrm>
            <a:off x="5372100"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56" name="object 348">
            <a:extLst>
              <a:ext uri="{FF2B5EF4-FFF2-40B4-BE49-F238E27FC236}">
                <a16:creationId xmlns:a16="http://schemas.microsoft.com/office/drawing/2014/main" id="{C49ECA68-4D74-EE4C-95CB-5A2CB29E6022}"/>
              </a:ext>
            </a:extLst>
          </p:cNvPr>
          <p:cNvSpPr/>
          <p:nvPr/>
        </p:nvSpPr>
        <p:spPr>
          <a:xfrm>
            <a:off x="5431535" y="45255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457" name="object 349">
            <a:extLst>
              <a:ext uri="{FF2B5EF4-FFF2-40B4-BE49-F238E27FC236}">
                <a16:creationId xmlns:a16="http://schemas.microsoft.com/office/drawing/2014/main" id="{42769381-A3AE-AD48-B5A7-3BCFCC03B65C}"/>
              </a:ext>
            </a:extLst>
          </p:cNvPr>
          <p:cNvSpPr/>
          <p:nvPr/>
        </p:nvSpPr>
        <p:spPr>
          <a:xfrm>
            <a:off x="548944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58" name="object 350">
            <a:extLst>
              <a:ext uri="{FF2B5EF4-FFF2-40B4-BE49-F238E27FC236}">
                <a16:creationId xmlns:a16="http://schemas.microsoft.com/office/drawing/2014/main" id="{B292EF22-1544-D948-A15F-309820CEB9E7}"/>
              </a:ext>
            </a:extLst>
          </p:cNvPr>
          <p:cNvSpPr/>
          <p:nvPr/>
        </p:nvSpPr>
        <p:spPr>
          <a:xfrm>
            <a:off x="5547360"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59" name="object 351">
            <a:extLst>
              <a:ext uri="{FF2B5EF4-FFF2-40B4-BE49-F238E27FC236}">
                <a16:creationId xmlns:a16="http://schemas.microsoft.com/office/drawing/2014/main" id="{C61DB9C9-C760-2E4E-B455-F0BDA30CEFAA}"/>
              </a:ext>
            </a:extLst>
          </p:cNvPr>
          <p:cNvSpPr/>
          <p:nvPr/>
        </p:nvSpPr>
        <p:spPr>
          <a:xfrm>
            <a:off x="5606796"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60" name="object 352">
            <a:extLst>
              <a:ext uri="{FF2B5EF4-FFF2-40B4-BE49-F238E27FC236}">
                <a16:creationId xmlns:a16="http://schemas.microsoft.com/office/drawing/2014/main" id="{D4C620B2-5AAF-1541-97D3-08790E2AB6EF}"/>
              </a:ext>
            </a:extLst>
          </p:cNvPr>
          <p:cNvSpPr/>
          <p:nvPr/>
        </p:nvSpPr>
        <p:spPr>
          <a:xfrm>
            <a:off x="566470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61" name="object 353">
            <a:extLst>
              <a:ext uri="{FF2B5EF4-FFF2-40B4-BE49-F238E27FC236}">
                <a16:creationId xmlns:a16="http://schemas.microsoft.com/office/drawing/2014/main" id="{1C3F8A3C-0FFD-5147-95B7-98341AA317CB}"/>
              </a:ext>
            </a:extLst>
          </p:cNvPr>
          <p:cNvSpPr/>
          <p:nvPr/>
        </p:nvSpPr>
        <p:spPr>
          <a:xfrm>
            <a:off x="5722620"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62" name="object 354">
            <a:extLst>
              <a:ext uri="{FF2B5EF4-FFF2-40B4-BE49-F238E27FC236}">
                <a16:creationId xmlns:a16="http://schemas.microsoft.com/office/drawing/2014/main" id="{DD3EB2B2-58A2-FC40-A203-F5F1469C12A1}"/>
              </a:ext>
            </a:extLst>
          </p:cNvPr>
          <p:cNvSpPr/>
          <p:nvPr/>
        </p:nvSpPr>
        <p:spPr>
          <a:xfrm>
            <a:off x="5782055"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63" name="object 355">
            <a:extLst>
              <a:ext uri="{FF2B5EF4-FFF2-40B4-BE49-F238E27FC236}">
                <a16:creationId xmlns:a16="http://schemas.microsoft.com/office/drawing/2014/main" id="{185780DA-07A3-374D-AA66-08B76804C81E}"/>
              </a:ext>
            </a:extLst>
          </p:cNvPr>
          <p:cNvSpPr/>
          <p:nvPr/>
        </p:nvSpPr>
        <p:spPr>
          <a:xfrm>
            <a:off x="583996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64" name="object 356">
            <a:extLst>
              <a:ext uri="{FF2B5EF4-FFF2-40B4-BE49-F238E27FC236}">
                <a16:creationId xmlns:a16="http://schemas.microsoft.com/office/drawing/2014/main" id="{26D932BD-7FC8-3C42-91E0-231693F75E60}"/>
              </a:ext>
            </a:extLst>
          </p:cNvPr>
          <p:cNvSpPr/>
          <p:nvPr/>
        </p:nvSpPr>
        <p:spPr>
          <a:xfrm>
            <a:off x="5897879"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65" name="object 357">
            <a:extLst>
              <a:ext uri="{FF2B5EF4-FFF2-40B4-BE49-F238E27FC236}">
                <a16:creationId xmlns:a16="http://schemas.microsoft.com/office/drawing/2014/main" id="{14A52EB9-C78B-2D45-8E3F-92D72379F643}"/>
              </a:ext>
            </a:extLst>
          </p:cNvPr>
          <p:cNvSpPr/>
          <p:nvPr/>
        </p:nvSpPr>
        <p:spPr>
          <a:xfrm>
            <a:off x="5957315"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66" name="object 358">
            <a:extLst>
              <a:ext uri="{FF2B5EF4-FFF2-40B4-BE49-F238E27FC236}">
                <a16:creationId xmlns:a16="http://schemas.microsoft.com/office/drawing/2014/main" id="{B0A11A01-D82C-F645-80CA-9EF20009BEA1}"/>
              </a:ext>
            </a:extLst>
          </p:cNvPr>
          <p:cNvSpPr/>
          <p:nvPr/>
        </p:nvSpPr>
        <p:spPr>
          <a:xfrm>
            <a:off x="6015228"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67" name="object 359">
            <a:extLst>
              <a:ext uri="{FF2B5EF4-FFF2-40B4-BE49-F238E27FC236}">
                <a16:creationId xmlns:a16="http://schemas.microsoft.com/office/drawing/2014/main" id="{BC3C93C7-6D01-954B-B647-37B53D54E49C}"/>
              </a:ext>
            </a:extLst>
          </p:cNvPr>
          <p:cNvSpPr/>
          <p:nvPr/>
        </p:nvSpPr>
        <p:spPr>
          <a:xfrm>
            <a:off x="6074664" y="45255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468" name="object 360">
            <a:extLst>
              <a:ext uri="{FF2B5EF4-FFF2-40B4-BE49-F238E27FC236}">
                <a16:creationId xmlns:a16="http://schemas.microsoft.com/office/drawing/2014/main" id="{97BBB390-848E-CB4D-B65B-5952C36839D3}"/>
              </a:ext>
            </a:extLst>
          </p:cNvPr>
          <p:cNvSpPr/>
          <p:nvPr/>
        </p:nvSpPr>
        <p:spPr>
          <a:xfrm>
            <a:off x="6132576"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69" name="object 361">
            <a:extLst>
              <a:ext uri="{FF2B5EF4-FFF2-40B4-BE49-F238E27FC236}">
                <a16:creationId xmlns:a16="http://schemas.microsoft.com/office/drawing/2014/main" id="{919FCEBB-45AC-0D4D-BE06-26AD1FC8D37F}"/>
              </a:ext>
            </a:extLst>
          </p:cNvPr>
          <p:cNvSpPr/>
          <p:nvPr/>
        </p:nvSpPr>
        <p:spPr>
          <a:xfrm>
            <a:off x="6190488"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70" name="object 362">
            <a:extLst>
              <a:ext uri="{FF2B5EF4-FFF2-40B4-BE49-F238E27FC236}">
                <a16:creationId xmlns:a16="http://schemas.microsoft.com/office/drawing/2014/main" id="{6F7DEAEB-FC37-EE44-AF58-F3F425D35295}"/>
              </a:ext>
            </a:extLst>
          </p:cNvPr>
          <p:cNvSpPr/>
          <p:nvPr/>
        </p:nvSpPr>
        <p:spPr>
          <a:xfrm>
            <a:off x="624992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71" name="object 363">
            <a:extLst>
              <a:ext uri="{FF2B5EF4-FFF2-40B4-BE49-F238E27FC236}">
                <a16:creationId xmlns:a16="http://schemas.microsoft.com/office/drawing/2014/main" id="{729729AD-6F8C-044A-AF49-A4A68F7F269A}"/>
              </a:ext>
            </a:extLst>
          </p:cNvPr>
          <p:cNvSpPr/>
          <p:nvPr/>
        </p:nvSpPr>
        <p:spPr>
          <a:xfrm>
            <a:off x="6307835"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72" name="object 364">
            <a:extLst>
              <a:ext uri="{FF2B5EF4-FFF2-40B4-BE49-F238E27FC236}">
                <a16:creationId xmlns:a16="http://schemas.microsoft.com/office/drawing/2014/main" id="{88B1C563-415E-B047-88F9-581BFF03B694}"/>
              </a:ext>
            </a:extLst>
          </p:cNvPr>
          <p:cNvSpPr/>
          <p:nvPr/>
        </p:nvSpPr>
        <p:spPr>
          <a:xfrm>
            <a:off x="636574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73" name="object 365">
            <a:extLst>
              <a:ext uri="{FF2B5EF4-FFF2-40B4-BE49-F238E27FC236}">
                <a16:creationId xmlns:a16="http://schemas.microsoft.com/office/drawing/2014/main" id="{3CCB0601-93D5-CF43-A532-9BD97CEE57FA}"/>
              </a:ext>
            </a:extLst>
          </p:cNvPr>
          <p:cNvSpPr/>
          <p:nvPr/>
        </p:nvSpPr>
        <p:spPr>
          <a:xfrm>
            <a:off x="6425184"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74" name="object 366">
            <a:extLst>
              <a:ext uri="{FF2B5EF4-FFF2-40B4-BE49-F238E27FC236}">
                <a16:creationId xmlns:a16="http://schemas.microsoft.com/office/drawing/2014/main" id="{F71EB0FD-CAC6-2449-B2D5-D1082073EFA6}"/>
              </a:ext>
            </a:extLst>
          </p:cNvPr>
          <p:cNvSpPr/>
          <p:nvPr/>
        </p:nvSpPr>
        <p:spPr>
          <a:xfrm>
            <a:off x="6483096"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75" name="object 367">
            <a:extLst>
              <a:ext uri="{FF2B5EF4-FFF2-40B4-BE49-F238E27FC236}">
                <a16:creationId xmlns:a16="http://schemas.microsoft.com/office/drawing/2014/main" id="{87F70E22-71FE-A04F-912F-14A462FD3BDF}"/>
              </a:ext>
            </a:extLst>
          </p:cNvPr>
          <p:cNvSpPr/>
          <p:nvPr/>
        </p:nvSpPr>
        <p:spPr>
          <a:xfrm>
            <a:off x="6542532" y="4525517"/>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2476" name="object 368">
            <a:extLst>
              <a:ext uri="{FF2B5EF4-FFF2-40B4-BE49-F238E27FC236}">
                <a16:creationId xmlns:a16="http://schemas.microsoft.com/office/drawing/2014/main" id="{C33D3317-438F-E843-A011-F8D7CB840521}"/>
              </a:ext>
            </a:extLst>
          </p:cNvPr>
          <p:cNvSpPr/>
          <p:nvPr/>
        </p:nvSpPr>
        <p:spPr>
          <a:xfrm>
            <a:off x="6600444"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77" name="object 369">
            <a:extLst>
              <a:ext uri="{FF2B5EF4-FFF2-40B4-BE49-F238E27FC236}">
                <a16:creationId xmlns:a16="http://schemas.microsoft.com/office/drawing/2014/main" id="{62B26DE8-5536-D24D-830E-BB2DC1948D31}"/>
              </a:ext>
            </a:extLst>
          </p:cNvPr>
          <p:cNvSpPr/>
          <p:nvPr/>
        </p:nvSpPr>
        <p:spPr>
          <a:xfrm>
            <a:off x="6658355"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78" name="object 370">
            <a:extLst>
              <a:ext uri="{FF2B5EF4-FFF2-40B4-BE49-F238E27FC236}">
                <a16:creationId xmlns:a16="http://schemas.microsoft.com/office/drawing/2014/main" id="{41E5D09E-F48B-8C40-B430-C6FB0C162D3D}"/>
              </a:ext>
            </a:extLst>
          </p:cNvPr>
          <p:cNvSpPr/>
          <p:nvPr/>
        </p:nvSpPr>
        <p:spPr>
          <a:xfrm>
            <a:off x="6717792"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79" name="object 371">
            <a:extLst>
              <a:ext uri="{FF2B5EF4-FFF2-40B4-BE49-F238E27FC236}">
                <a16:creationId xmlns:a16="http://schemas.microsoft.com/office/drawing/2014/main" id="{209E3FFD-C469-2240-8F14-468293EDEA4C}"/>
              </a:ext>
            </a:extLst>
          </p:cNvPr>
          <p:cNvSpPr/>
          <p:nvPr/>
        </p:nvSpPr>
        <p:spPr>
          <a:xfrm>
            <a:off x="677570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80" name="object 372">
            <a:extLst>
              <a:ext uri="{FF2B5EF4-FFF2-40B4-BE49-F238E27FC236}">
                <a16:creationId xmlns:a16="http://schemas.microsoft.com/office/drawing/2014/main" id="{9FEB8134-ABD6-D547-B17F-D5EEB454A3AC}"/>
              </a:ext>
            </a:extLst>
          </p:cNvPr>
          <p:cNvSpPr/>
          <p:nvPr/>
        </p:nvSpPr>
        <p:spPr>
          <a:xfrm>
            <a:off x="6833616"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81" name="object 373">
            <a:extLst>
              <a:ext uri="{FF2B5EF4-FFF2-40B4-BE49-F238E27FC236}">
                <a16:creationId xmlns:a16="http://schemas.microsoft.com/office/drawing/2014/main" id="{65C6692E-1F14-CF4A-82F7-0DF09CA561B4}"/>
              </a:ext>
            </a:extLst>
          </p:cNvPr>
          <p:cNvSpPr/>
          <p:nvPr/>
        </p:nvSpPr>
        <p:spPr>
          <a:xfrm>
            <a:off x="6893052"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82" name="object 374">
            <a:extLst>
              <a:ext uri="{FF2B5EF4-FFF2-40B4-BE49-F238E27FC236}">
                <a16:creationId xmlns:a16="http://schemas.microsoft.com/office/drawing/2014/main" id="{B541613A-8DC7-E343-9F13-DE9E56B13994}"/>
              </a:ext>
            </a:extLst>
          </p:cNvPr>
          <p:cNvSpPr/>
          <p:nvPr/>
        </p:nvSpPr>
        <p:spPr>
          <a:xfrm>
            <a:off x="6950964"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83" name="object 375">
            <a:extLst>
              <a:ext uri="{FF2B5EF4-FFF2-40B4-BE49-F238E27FC236}">
                <a16:creationId xmlns:a16="http://schemas.microsoft.com/office/drawing/2014/main" id="{8C503DFB-7171-CB45-8D2C-0536520DC76D}"/>
              </a:ext>
            </a:extLst>
          </p:cNvPr>
          <p:cNvSpPr/>
          <p:nvPr/>
        </p:nvSpPr>
        <p:spPr>
          <a:xfrm>
            <a:off x="7008876"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84" name="object 376">
            <a:extLst>
              <a:ext uri="{FF2B5EF4-FFF2-40B4-BE49-F238E27FC236}">
                <a16:creationId xmlns:a16="http://schemas.microsoft.com/office/drawing/2014/main" id="{6B36782D-350E-5247-B8C6-811F680CCC01}"/>
              </a:ext>
            </a:extLst>
          </p:cNvPr>
          <p:cNvSpPr/>
          <p:nvPr/>
        </p:nvSpPr>
        <p:spPr>
          <a:xfrm>
            <a:off x="7068311"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85" name="object 377">
            <a:extLst>
              <a:ext uri="{FF2B5EF4-FFF2-40B4-BE49-F238E27FC236}">
                <a16:creationId xmlns:a16="http://schemas.microsoft.com/office/drawing/2014/main" id="{ADAB97D0-3A2D-ED46-83A2-49B7DD5C7FD6}"/>
              </a:ext>
            </a:extLst>
          </p:cNvPr>
          <p:cNvSpPr/>
          <p:nvPr/>
        </p:nvSpPr>
        <p:spPr>
          <a:xfrm>
            <a:off x="712622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86" name="object 378">
            <a:extLst>
              <a:ext uri="{FF2B5EF4-FFF2-40B4-BE49-F238E27FC236}">
                <a16:creationId xmlns:a16="http://schemas.microsoft.com/office/drawing/2014/main" id="{005A0C80-9D3F-E449-B6AA-8D18C975A2F9}"/>
              </a:ext>
            </a:extLst>
          </p:cNvPr>
          <p:cNvSpPr/>
          <p:nvPr/>
        </p:nvSpPr>
        <p:spPr>
          <a:xfrm>
            <a:off x="7185659" y="4525517"/>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2487" name="object 379">
            <a:extLst>
              <a:ext uri="{FF2B5EF4-FFF2-40B4-BE49-F238E27FC236}">
                <a16:creationId xmlns:a16="http://schemas.microsoft.com/office/drawing/2014/main" id="{F116EA04-B63E-B84A-B97B-A813BBEAA531}"/>
              </a:ext>
            </a:extLst>
          </p:cNvPr>
          <p:cNvSpPr/>
          <p:nvPr/>
        </p:nvSpPr>
        <p:spPr>
          <a:xfrm>
            <a:off x="7243571"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88" name="object 380">
            <a:extLst>
              <a:ext uri="{FF2B5EF4-FFF2-40B4-BE49-F238E27FC236}">
                <a16:creationId xmlns:a16="http://schemas.microsoft.com/office/drawing/2014/main" id="{8DBDD535-E2CE-5E49-801A-435633C7670D}"/>
              </a:ext>
            </a:extLst>
          </p:cNvPr>
          <p:cNvSpPr/>
          <p:nvPr/>
        </p:nvSpPr>
        <p:spPr>
          <a:xfrm>
            <a:off x="730148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89" name="object 381">
            <a:extLst>
              <a:ext uri="{FF2B5EF4-FFF2-40B4-BE49-F238E27FC236}">
                <a16:creationId xmlns:a16="http://schemas.microsoft.com/office/drawing/2014/main" id="{BB19C309-7F14-3747-BC79-48657BF1B8D2}"/>
              </a:ext>
            </a:extLst>
          </p:cNvPr>
          <p:cNvSpPr/>
          <p:nvPr/>
        </p:nvSpPr>
        <p:spPr>
          <a:xfrm>
            <a:off x="7360919"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90" name="object 382">
            <a:extLst>
              <a:ext uri="{FF2B5EF4-FFF2-40B4-BE49-F238E27FC236}">
                <a16:creationId xmlns:a16="http://schemas.microsoft.com/office/drawing/2014/main" id="{6CDBBFE0-788F-4446-9EB5-37DC7DA2C98B}"/>
              </a:ext>
            </a:extLst>
          </p:cNvPr>
          <p:cNvSpPr/>
          <p:nvPr/>
        </p:nvSpPr>
        <p:spPr>
          <a:xfrm>
            <a:off x="7418832"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91" name="object 383">
            <a:extLst>
              <a:ext uri="{FF2B5EF4-FFF2-40B4-BE49-F238E27FC236}">
                <a16:creationId xmlns:a16="http://schemas.microsoft.com/office/drawing/2014/main" id="{54210F3A-0677-3F43-88E5-D410A15EB969}"/>
              </a:ext>
            </a:extLst>
          </p:cNvPr>
          <p:cNvSpPr/>
          <p:nvPr/>
        </p:nvSpPr>
        <p:spPr>
          <a:xfrm>
            <a:off x="7476744"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92" name="object 384">
            <a:extLst>
              <a:ext uri="{FF2B5EF4-FFF2-40B4-BE49-F238E27FC236}">
                <a16:creationId xmlns:a16="http://schemas.microsoft.com/office/drawing/2014/main" id="{61AD7131-5E99-E845-82B1-36EE1908E4F7}"/>
              </a:ext>
            </a:extLst>
          </p:cNvPr>
          <p:cNvSpPr/>
          <p:nvPr/>
        </p:nvSpPr>
        <p:spPr>
          <a:xfrm>
            <a:off x="7536180"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93" name="object 385">
            <a:extLst>
              <a:ext uri="{FF2B5EF4-FFF2-40B4-BE49-F238E27FC236}">
                <a16:creationId xmlns:a16="http://schemas.microsoft.com/office/drawing/2014/main" id="{B5C16719-6087-144E-940F-5641178F534C}"/>
              </a:ext>
            </a:extLst>
          </p:cNvPr>
          <p:cNvSpPr/>
          <p:nvPr/>
        </p:nvSpPr>
        <p:spPr>
          <a:xfrm>
            <a:off x="7594092"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94" name="object 386">
            <a:extLst>
              <a:ext uri="{FF2B5EF4-FFF2-40B4-BE49-F238E27FC236}">
                <a16:creationId xmlns:a16="http://schemas.microsoft.com/office/drawing/2014/main" id="{89DFAF65-281D-F34A-A7F9-A81BF76681C4}"/>
              </a:ext>
            </a:extLst>
          </p:cNvPr>
          <p:cNvSpPr/>
          <p:nvPr/>
        </p:nvSpPr>
        <p:spPr>
          <a:xfrm>
            <a:off x="765200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95" name="object 387">
            <a:extLst>
              <a:ext uri="{FF2B5EF4-FFF2-40B4-BE49-F238E27FC236}">
                <a16:creationId xmlns:a16="http://schemas.microsoft.com/office/drawing/2014/main" id="{01A0E6DE-71AF-9846-9C3B-F785FF53AD40}"/>
              </a:ext>
            </a:extLst>
          </p:cNvPr>
          <p:cNvSpPr/>
          <p:nvPr/>
        </p:nvSpPr>
        <p:spPr>
          <a:xfrm>
            <a:off x="7711440" y="4525517"/>
            <a:ext cx="15240" cy="0"/>
          </a:xfrm>
          <a:custGeom>
            <a:avLst/>
            <a:gdLst/>
            <a:ahLst/>
            <a:cxnLst/>
            <a:rect l="l" t="t" r="r" b="b"/>
            <a:pathLst>
              <a:path w="15240">
                <a:moveTo>
                  <a:pt x="0" y="0"/>
                </a:moveTo>
                <a:lnTo>
                  <a:pt x="15240" y="0"/>
                </a:lnTo>
              </a:path>
            </a:pathLst>
          </a:custGeom>
          <a:ln w="7619">
            <a:solidFill>
              <a:srgbClr val="D8D8D8"/>
            </a:solidFill>
          </a:ln>
        </p:spPr>
        <p:txBody>
          <a:bodyPr wrap="square" lIns="0" tIns="0" rIns="0" bIns="0" rtlCol="0"/>
          <a:lstStyle/>
          <a:p>
            <a:endParaRPr/>
          </a:p>
        </p:txBody>
      </p:sp>
      <p:sp>
        <p:nvSpPr>
          <p:cNvPr id="2496" name="object 388">
            <a:extLst>
              <a:ext uri="{FF2B5EF4-FFF2-40B4-BE49-F238E27FC236}">
                <a16:creationId xmlns:a16="http://schemas.microsoft.com/office/drawing/2014/main" id="{ADDE5413-7018-5A44-A57F-89679F85EACB}"/>
              </a:ext>
            </a:extLst>
          </p:cNvPr>
          <p:cNvSpPr/>
          <p:nvPr/>
        </p:nvSpPr>
        <p:spPr>
          <a:xfrm>
            <a:off x="3267455"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97" name="object 389">
            <a:extLst>
              <a:ext uri="{FF2B5EF4-FFF2-40B4-BE49-F238E27FC236}">
                <a16:creationId xmlns:a16="http://schemas.microsoft.com/office/drawing/2014/main" id="{418BE457-B291-5443-99F0-31B01EA8FA5D}"/>
              </a:ext>
            </a:extLst>
          </p:cNvPr>
          <p:cNvSpPr/>
          <p:nvPr/>
        </p:nvSpPr>
        <p:spPr>
          <a:xfrm>
            <a:off x="332536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98" name="object 390">
            <a:extLst>
              <a:ext uri="{FF2B5EF4-FFF2-40B4-BE49-F238E27FC236}">
                <a16:creationId xmlns:a16="http://schemas.microsoft.com/office/drawing/2014/main" id="{8DD465E2-D4FB-6445-8E35-6F596E86A87F}"/>
              </a:ext>
            </a:extLst>
          </p:cNvPr>
          <p:cNvSpPr/>
          <p:nvPr/>
        </p:nvSpPr>
        <p:spPr>
          <a:xfrm>
            <a:off x="338480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99" name="object 391">
            <a:extLst>
              <a:ext uri="{FF2B5EF4-FFF2-40B4-BE49-F238E27FC236}">
                <a16:creationId xmlns:a16="http://schemas.microsoft.com/office/drawing/2014/main" id="{2665B052-0065-7E4F-AE71-D4D9B374B802}"/>
              </a:ext>
            </a:extLst>
          </p:cNvPr>
          <p:cNvSpPr/>
          <p:nvPr/>
        </p:nvSpPr>
        <p:spPr>
          <a:xfrm>
            <a:off x="3442715"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00" name="object 392">
            <a:extLst>
              <a:ext uri="{FF2B5EF4-FFF2-40B4-BE49-F238E27FC236}">
                <a16:creationId xmlns:a16="http://schemas.microsoft.com/office/drawing/2014/main" id="{3AD9A6D3-C6CB-CF43-906E-F4B1BB2440E5}"/>
              </a:ext>
            </a:extLst>
          </p:cNvPr>
          <p:cNvSpPr/>
          <p:nvPr/>
        </p:nvSpPr>
        <p:spPr>
          <a:xfrm>
            <a:off x="350062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01" name="object 393">
            <a:extLst>
              <a:ext uri="{FF2B5EF4-FFF2-40B4-BE49-F238E27FC236}">
                <a16:creationId xmlns:a16="http://schemas.microsoft.com/office/drawing/2014/main" id="{527C1367-E802-2342-84D7-1FDA320DFDEA}"/>
              </a:ext>
            </a:extLst>
          </p:cNvPr>
          <p:cNvSpPr/>
          <p:nvPr/>
        </p:nvSpPr>
        <p:spPr>
          <a:xfrm>
            <a:off x="3560064"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02" name="object 394">
            <a:extLst>
              <a:ext uri="{FF2B5EF4-FFF2-40B4-BE49-F238E27FC236}">
                <a16:creationId xmlns:a16="http://schemas.microsoft.com/office/drawing/2014/main" id="{FD3F81FF-5F69-6340-BC80-A5CAC9E6BBE6}"/>
              </a:ext>
            </a:extLst>
          </p:cNvPr>
          <p:cNvSpPr/>
          <p:nvPr/>
        </p:nvSpPr>
        <p:spPr>
          <a:xfrm>
            <a:off x="3617976"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03" name="object 395">
            <a:extLst>
              <a:ext uri="{FF2B5EF4-FFF2-40B4-BE49-F238E27FC236}">
                <a16:creationId xmlns:a16="http://schemas.microsoft.com/office/drawing/2014/main" id="{1ABADA87-B3CA-0145-803A-95E624EF5A17}"/>
              </a:ext>
            </a:extLst>
          </p:cNvPr>
          <p:cNvSpPr/>
          <p:nvPr/>
        </p:nvSpPr>
        <p:spPr>
          <a:xfrm>
            <a:off x="3677411" y="4182617"/>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2504" name="object 396">
            <a:extLst>
              <a:ext uri="{FF2B5EF4-FFF2-40B4-BE49-F238E27FC236}">
                <a16:creationId xmlns:a16="http://schemas.microsoft.com/office/drawing/2014/main" id="{1B905AA2-7C54-C343-82C6-1D6517856665}"/>
              </a:ext>
            </a:extLst>
          </p:cNvPr>
          <p:cNvSpPr/>
          <p:nvPr/>
        </p:nvSpPr>
        <p:spPr>
          <a:xfrm>
            <a:off x="3735323"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05" name="object 397">
            <a:extLst>
              <a:ext uri="{FF2B5EF4-FFF2-40B4-BE49-F238E27FC236}">
                <a16:creationId xmlns:a16="http://schemas.microsoft.com/office/drawing/2014/main" id="{8E2182FE-3CF3-794E-BF8F-8C2AF066D24B}"/>
              </a:ext>
            </a:extLst>
          </p:cNvPr>
          <p:cNvSpPr/>
          <p:nvPr/>
        </p:nvSpPr>
        <p:spPr>
          <a:xfrm>
            <a:off x="3793235"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06" name="object 398">
            <a:extLst>
              <a:ext uri="{FF2B5EF4-FFF2-40B4-BE49-F238E27FC236}">
                <a16:creationId xmlns:a16="http://schemas.microsoft.com/office/drawing/2014/main" id="{AA1B85C3-CB08-9A46-B811-12E9193629F4}"/>
              </a:ext>
            </a:extLst>
          </p:cNvPr>
          <p:cNvSpPr/>
          <p:nvPr/>
        </p:nvSpPr>
        <p:spPr>
          <a:xfrm>
            <a:off x="3852672"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07" name="object 399">
            <a:extLst>
              <a:ext uri="{FF2B5EF4-FFF2-40B4-BE49-F238E27FC236}">
                <a16:creationId xmlns:a16="http://schemas.microsoft.com/office/drawing/2014/main" id="{7AF8A40C-6D4F-7940-A451-9947ED66B576}"/>
              </a:ext>
            </a:extLst>
          </p:cNvPr>
          <p:cNvSpPr/>
          <p:nvPr/>
        </p:nvSpPr>
        <p:spPr>
          <a:xfrm>
            <a:off x="3910584"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08" name="object 400">
            <a:extLst>
              <a:ext uri="{FF2B5EF4-FFF2-40B4-BE49-F238E27FC236}">
                <a16:creationId xmlns:a16="http://schemas.microsoft.com/office/drawing/2014/main" id="{22F76D13-28A9-B746-AE84-4B6D95F83232}"/>
              </a:ext>
            </a:extLst>
          </p:cNvPr>
          <p:cNvSpPr/>
          <p:nvPr/>
        </p:nvSpPr>
        <p:spPr>
          <a:xfrm>
            <a:off x="3968496"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09" name="object 401">
            <a:extLst>
              <a:ext uri="{FF2B5EF4-FFF2-40B4-BE49-F238E27FC236}">
                <a16:creationId xmlns:a16="http://schemas.microsoft.com/office/drawing/2014/main" id="{A6923F99-154A-E84E-AE77-C7EA1909370F}"/>
              </a:ext>
            </a:extLst>
          </p:cNvPr>
          <p:cNvSpPr/>
          <p:nvPr/>
        </p:nvSpPr>
        <p:spPr>
          <a:xfrm>
            <a:off x="4027932"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10" name="object 402">
            <a:extLst>
              <a:ext uri="{FF2B5EF4-FFF2-40B4-BE49-F238E27FC236}">
                <a16:creationId xmlns:a16="http://schemas.microsoft.com/office/drawing/2014/main" id="{FEFA0B93-F240-AC45-AC60-04407E06BE59}"/>
              </a:ext>
            </a:extLst>
          </p:cNvPr>
          <p:cNvSpPr/>
          <p:nvPr/>
        </p:nvSpPr>
        <p:spPr>
          <a:xfrm>
            <a:off x="4085844"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11" name="object 403">
            <a:extLst>
              <a:ext uri="{FF2B5EF4-FFF2-40B4-BE49-F238E27FC236}">
                <a16:creationId xmlns:a16="http://schemas.microsoft.com/office/drawing/2014/main" id="{EA3C82E4-CA25-C84F-8AFE-E9F29B7793DD}"/>
              </a:ext>
            </a:extLst>
          </p:cNvPr>
          <p:cNvSpPr/>
          <p:nvPr/>
        </p:nvSpPr>
        <p:spPr>
          <a:xfrm>
            <a:off x="4143755"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12" name="object 404">
            <a:extLst>
              <a:ext uri="{FF2B5EF4-FFF2-40B4-BE49-F238E27FC236}">
                <a16:creationId xmlns:a16="http://schemas.microsoft.com/office/drawing/2014/main" id="{D550C03F-8489-4641-9D25-D294A9A79AA6}"/>
              </a:ext>
            </a:extLst>
          </p:cNvPr>
          <p:cNvSpPr/>
          <p:nvPr/>
        </p:nvSpPr>
        <p:spPr>
          <a:xfrm>
            <a:off x="4203191"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13" name="object 405">
            <a:extLst>
              <a:ext uri="{FF2B5EF4-FFF2-40B4-BE49-F238E27FC236}">
                <a16:creationId xmlns:a16="http://schemas.microsoft.com/office/drawing/2014/main" id="{5753FB3A-A786-FF47-9085-9BD246CE40B9}"/>
              </a:ext>
            </a:extLst>
          </p:cNvPr>
          <p:cNvSpPr/>
          <p:nvPr/>
        </p:nvSpPr>
        <p:spPr>
          <a:xfrm>
            <a:off x="426110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14" name="object 406">
            <a:extLst>
              <a:ext uri="{FF2B5EF4-FFF2-40B4-BE49-F238E27FC236}">
                <a16:creationId xmlns:a16="http://schemas.microsoft.com/office/drawing/2014/main" id="{6EB333BA-110C-034C-931A-EF867611DB5E}"/>
              </a:ext>
            </a:extLst>
          </p:cNvPr>
          <p:cNvSpPr/>
          <p:nvPr/>
        </p:nvSpPr>
        <p:spPr>
          <a:xfrm>
            <a:off x="4320540" y="41826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515" name="object 407">
            <a:extLst>
              <a:ext uri="{FF2B5EF4-FFF2-40B4-BE49-F238E27FC236}">
                <a16:creationId xmlns:a16="http://schemas.microsoft.com/office/drawing/2014/main" id="{6CCC6E5D-7A52-F249-ABF3-5EEF49A21E58}"/>
              </a:ext>
            </a:extLst>
          </p:cNvPr>
          <p:cNvSpPr/>
          <p:nvPr/>
        </p:nvSpPr>
        <p:spPr>
          <a:xfrm>
            <a:off x="4378452"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16" name="object 408">
            <a:extLst>
              <a:ext uri="{FF2B5EF4-FFF2-40B4-BE49-F238E27FC236}">
                <a16:creationId xmlns:a16="http://schemas.microsoft.com/office/drawing/2014/main" id="{B7907010-09E3-3348-9FB6-C57D1C66544A}"/>
              </a:ext>
            </a:extLst>
          </p:cNvPr>
          <p:cNvSpPr/>
          <p:nvPr/>
        </p:nvSpPr>
        <p:spPr>
          <a:xfrm>
            <a:off x="4436364"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17" name="object 409">
            <a:extLst>
              <a:ext uri="{FF2B5EF4-FFF2-40B4-BE49-F238E27FC236}">
                <a16:creationId xmlns:a16="http://schemas.microsoft.com/office/drawing/2014/main" id="{925153FC-CE55-4B4C-9139-B314CAD26220}"/>
              </a:ext>
            </a:extLst>
          </p:cNvPr>
          <p:cNvSpPr/>
          <p:nvPr/>
        </p:nvSpPr>
        <p:spPr>
          <a:xfrm>
            <a:off x="4495800"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18" name="object 410">
            <a:extLst>
              <a:ext uri="{FF2B5EF4-FFF2-40B4-BE49-F238E27FC236}">
                <a16:creationId xmlns:a16="http://schemas.microsoft.com/office/drawing/2014/main" id="{90313ED4-5581-2C45-8E8A-D5F1394145B9}"/>
              </a:ext>
            </a:extLst>
          </p:cNvPr>
          <p:cNvSpPr/>
          <p:nvPr/>
        </p:nvSpPr>
        <p:spPr>
          <a:xfrm>
            <a:off x="4553711"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19" name="object 411">
            <a:extLst>
              <a:ext uri="{FF2B5EF4-FFF2-40B4-BE49-F238E27FC236}">
                <a16:creationId xmlns:a16="http://schemas.microsoft.com/office/drawing/2014/main" id="{AA1B2093-C3B4-E440-B434-039934AAF86D}"/>
              </a:ext>
            </a:extLst>
          </p:cNvPr>
          <p:cNvSpPr/>
          <p:nvPr/>
        </p:nvSpPr>
        <p:spPr>
          <a:xfrm>
            <a:off x="4611623"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20" name="object 412">
            <a:extLst>
              <a:ext uri="{FF2B5EF4-FFF2-40B4-BE49-F238E27FC236}">
                <a16:creationId xmlns:a16="http://schemas.microsoft.com/office/drawing/2014/main" id="{DEF13CA1-D915-334C-8D0B-0EB48AE10EB3}"/>
              </a:ext>
            </a:extLst>
          </p:cNvPr>
          <p:cNvSpPr/>
          <p:nvPr/>
        </p:nvSpPr>
        <p:spPr>
          <a:xfrm>
            <a:off x="4671059"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21" name="object 413">
            <a:extLst>
              <a:ext uri="{FF2B5EF4-FFF2-40B4-BE49-F238E27FC236}">
                <a16:creationId xmlns:a16="http://schemas.microsoft.com/office/drawing/2014/main" id="{2A3FDA2F-76FD-8F4C-B057-1BAAC827279C}"/>
              </a:ext>
            </a:extLst>
          </p:cNvPr>
          <p:cNvSpPr/>
          <p:nvPr/>
        </p:nvSpPr>
        <p:spPr>
          <a:xfrm>
            <a:off x="4728972"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22" name="object 414">
            <a:extLst>
              <a:ext uri="{FF2B5EF4-FFF2-40B4-BE49-F238E27FC236}">
                <a16:creationId xmlns:a16="http://schemas.microsoft.com/office/drawing/2014/main" id="{06B40652-12E5-7541-A67F-DFC1B486F525}"/>
              </a:ext>
            </a:extLst>
          </p:cNvPr>
          <p:cNvSpPr/>
          <p:nvPr/>
        </p:nvSpPr>
        <p:spPr>
          <a:xfrm>
            <a:off x="4788408" y="41826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523" name="object 415">
            <a:extLst>
              <a:ext uri="{FF2B5EF4-FFF2-40B4-BE49-F238E27FC236}">
                <a16:creationId xmlns:a16="http://schemas.microsoft.com/office/drawing/2014/main" id="{A5332852-1679-5043-A96C-27C5DA691841}"/>
              </a:ext>
            </a:extLst>
          </p:cNvPr>
          <p:cNvSpPr/>
          <p:nvPr/>
        </p:nvSpPr>
        <p:spPr>
          <a:xfrm>
            <a:off x="4846320"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24" name="object 416">
            <a:extLst>
              <a:ext uri="{FF2B5EF4-FFF2-40B4-BE49-F238E27FC236}">
                <a16:creationId xmlns:a16="http://schemas.microsoft.com/office/drawing/2014/main" id="{25BCD152-20D6-B041-903B-644A7FAFF99B}"/>
              </a:ext>
            </a:extLst>
          </p:cNvPr>
          <p:cNvSpPr/>
          <p:nvPr/>
        </p:nvSpPr>
        <p:spPr>
          <a:xfrm>
            <a:off x="4904232"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25" name="object 417">
            <a:extLst>
              <a:ext uri="{FF2B5EF4-FFF2-40B4-BE49-F238E27FC236}">
                <a16:creationId xmlns:a16="http://schemas.microsoft.com/office/drawing/2014/main" id="{3FAE3D7C-9C3C-BF45-BD83-51B78967FEEA}"/>
              </a:ext>
            </a:extLst>
          </p:cNvPr>
          <p:cNvSpPr/>
          <p:nvPr/>
        </p:nvSpPr>
        <p:spPr>
          <a:xfrm>
            <a:off x="496366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26" name="object 418">
            <a:extLst>
              <a:ext uri="{FF2B5EF4-FFF2-40B4-BE49-F238E27FC236}">
                <a16:creationId xmlns:a16="http://schemas.microsoft.com/office/drawing/2014/main" id="{18B132C5-0841-1F4B-A344-4BA802E99439}"/>
              </a:ext>
            </a:extLst>
          </p:cNvPr>
          <p:cNvSpPr/>
          <p:nvPr/>
        </p:nvSpPr>
        <p:spPr>
          <a:xfrm>
            <a:off x="5021579"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27" name="object 419">
            <a:extLst>
              <a:ext uri="{FF2B5EF4-FFF2-40B4-BE49-F238E27FC236}">
                <a16:creationId xmlns:a16="http://schemas.microsoft.com/office/drawing/2014/main" id="{7977222B-3CF6-3740-A01C-9DD04796B58C}"/>
              </a:ext>
            </a:extLst>
          </p:cNvPr>
          <p:cNvSpPr/>
          <p:nvPr/>
        </p:nvSpPr>
        <p:spPr>
          <a:xfrm>
            <a:off x="5079492"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28" name="object 420">
            <a:extLst>
              <a:ext uri="{FF2B5EF4-FFF2-40B4-BE49-F238E27FC236}">
                <a16:creationId xmlns:a16="http://schemas.microsoft.com/office/drawing/2014/main" id="{78D25868-2116-9648-AF80-54BBB3AC7F4D}"/>
              </a:ext>
            </a:extLst>
          </p:cNvPr>
          <p:cNvSpPr/>
          <p:nvPr/>
        </p:nvSpPr>
        <p:spPr>
          <a:xfrm>
            <a:off x="5138928"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29" name="object 421">
            <a:extLst>
              <a:ext uri="{FF2B5EF4-FFF2-40B4-BE49-F238E27FC236}">
                <a16:creationId xmlns:a16="http://schemas.microsoft.com/office/drawing/2014/main" id="{8A6AFD2F-A6F2-3E45-8778-6942C09E071D}"/>
              </a:ext>
            </a:extLst>
          </p:cNvPr>
          <p:cNvSpPr/>
          <p:nvPr/>
        </p:nvSpPr>
        <p:spPr>
          <a:xfrm>
            <a:off x="5196839"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30" name="object 422">
            <a:extLst>
              <a:ext uri="{FF2B5EF4-FFF2-40B4-BE49-F238E27FC236}">
                <a16:creationId xmlns:a16="http://schemas.microsoft.com/office/drawing/2014/main" id="{823E6F97-FA63-5C4B-B594-753F3377BA26}"/>
              </a:ext>
            </a:extLst>
          </p:cNvPr>
          <p:cNvSpPr/>
          <p:nvPr/>
        </p:nvSpPr>
        <p:spPr>
          <a:xfrm>
            <a:off x="5254752"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31" name="object 423">
            <a:extLst>
              <a:ext uri="{FF2B5EF4-FFF2-40B4-BE49-F238E27FC236}">
                <a16:creationId xmlns:a16="http://schemas.microsoft.com/office/drawing/2014/main" id="{83569A0E-ECFB-CE48-86DA-64DB81527A69}"/>
              </a:ext>
            </a:extLst>
          </p:cNvPr>
          <p:cNvSpPr/>
          <p:nvPr/>
        </p:nvSpPr>
        <p:spPr>
          <a:xfrm>
            <a:off x="5314188"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32" name="object 424">
            <a:extLst>
              <a:ext uri="{FF2B5EF4-FFF2-40B4-BE49-F238E27FC236}">
                <a16:creationId xmlns:a16="http://schemas.microsoft.com/office/drawing/2014/main" id="{0B35575E-DF29-B64C-81F6-CBE5438C91E1}"/>
              </a:ext>
            </a:extLst>
          </p:cNvPr>
          <p:cNvSpPr/>
          <p:nvPr/>
        </p:nvSpPr>
        <p:spPr>
          <a:xfrm>
            <a:off x="5372100"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33" name="object 425">
            <a:extLst>
              <a:ext uri="{FF2B5EF4-FFF2-40B4-BE49-F238E27FC236}">
                <a16:creationId xmlns:a16="http://schemas.microsoft.com/office/drawing/2014/main" id="{AEE3ABA0-0DF7-6741-8B96-D56C4DC754B1}"/>
              </a:ext>
            </a:extLst>
          </p:cNvPr>
          <p:cNvSpPr/>
          <p:nvPr/>
        </p:nvSpPr>
        <p:spPr>
          <a:xfrm>
            <a:off x="5431535" y="41826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534" name="object 426">
            <a:extLst>
              <a:ext uri="{FF2B5EF4-FFF2-40B4-BE49-F238E27FC236}">
                <a16:creationId xmlns:a16="http://schemas.microsoft.com/office/drawing/2014/main" id="{260E8C21-4B60-BB45-94A2-567C7BE337E3}"/>
              </a:ext>
            </a:extLst>
          </p:cNvPr>
          <p:cNvSpPr/>
          <p:nvPr/>
        </p:nvSpPr>
        <p:spPr>
          <a:xfrm>
            <a:off x="548944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35" name="object 427">
            <a:extLst>
              <a:ext uri="{FF2B5EF4-FFF2-40B4-BE49-F238E27FC236}">
                <a16:creationId xmlns:a16="http://schemas.microsoft.com/office/drawing/2014/main" id="{F6789AD5-546C-FC43-900B-7AF5EE7032C4}"/>
              </a:ext>
            </a:extLst>
          </p:cNvPr>
          <p:cNvSpPr/>
          <p:nvPr/>
        </p:nvSpPr>
        <p:spPr>
          <a:xfrm>
            <a:off x="5547360"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36" name="object 428">
            <a:extLst>
              <a:ext uri="{FF2B5EF4-FFF2-40B4-BE49-F238E27FC236}">
                <a16:creationId xmlns:a16="http://schemas.microsoft.com/office/drawing/2014/main" id="{3A7C4B8A-689C-8E45-ACCD-87658F846725}"/>
              </a:ext>
            </a:extLst>
          </p:cNvPr>
          <p:cNvSpPr/>
          <p:nvPr/>
        </p:nvSpPr>
        <p:spPr>
          <a:xfrm>
            <a:off x="5606796"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37" name="object 429">
            <a:extLst>
              <a:ext uri="{FF2B5EF4-FFF2-40B4-BE49-F238E27FC236}">
                <a16:creationId xmlns:a16="http://schemas.microsoft.com/office/drawing/2014/main" id="{3C5E3A04-E0E1-794D-84E9-D05F98692527}"/>
              </a:ext>
            </a:extLst>
          </p:cNvPr>
          <p:cNvSpPr/>
          <p:nvPr/>
        </p:nvSpPr>
        <p:spPr>
          <a:xfrm>
            <a:off x="566470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38" name="object 430">
            <a:extLst>
              <a:ext uri="{FF2B5EF4-FFF2-40B4-BE49-F238E27FC236}">
                <a16:creationId xmlns:a16="http://schemas.microsoft.com/office/drawing/2014/main" id="{739DB00F-E00F-7F45-9C52-20A1233CF500}"/>
              </a:ext>
            </a:extLst>
          </p:cNvPr>
          <p:cNvSpPr/>
          <p:nvPr/>
        </p:nvSpPr>
        <p:spPr>
          <a:xfrm>
            <a:off x="5722620"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39" name="object 431">
            <a:extLst>
              <a:ext uri="{FF2B5EF4-FFF2-40B4-BE49-F238E27FC236}">
                <a16:creationId xmlns:a16="http://schemas.microsoft.com/office/drawing/2014/main" id="{3E9D3BB4-13E3-064B-9980-5BA8C499BB5B}"/>
              </a:ext>
            </a:extLst>
          </p:cNvPr>
          <p:cNvSpPr/>
          <p:nvPr/>
        </p:nvSpPr>
        <p:spPr>
          <a:xfrm>
            <a:off x="5782055"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40" name="object 432">
            <a:extLst>
              <a:ext uri="{FF2B5EF4-FFF2-40B4-BE49-F238E27FC236}">
                <a16:creationId xmlns:a16="http://schemas.microsoft.com/office/drawing/2014/main" id="{32C46087-A1EF-2747-BC84-D77091CBC29D}"/>
              </a:ext>
            </a:extLst>
          </p:cNvPr>
          <p:cNvSpPr/>
          <p:nvPr/>
        </p:nvSpPr>
        <p:spPr>
          <a:xfrm>
            <a:off x="583996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41" name="object 433">
            <a:extLst>
              <a:ext uri="{FF2B5EF4-FFF2-40B4-BE49-F238E27FC236}">
                <a16:creationId xmlns:a16="http://schemas.microsoft.com/office/drawing/2014/main" id="{EC72B8CF-4106-9E44-A76B-D135EEE2282E}"/>
              </a:ext>
            </a:extLst>
          </p:cNvPr>
          <p:cNvSpPr/>
          <p:nvPr/>
        </p:nvSpPr>
        <p:spPr>
          <a:xfrm>
            <a:off x="5897879"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42" name="object 434">
            <a:extLst>
              <a:ext uri="{FF2B5EF4-FFF2-40B4-BE49-F238E27FC236}">
                <a16:creationId xmlns:a16="http://schemas.microsoft.com/office/drawing/2014/main" id="{469CD5E6-7D49-A542-9534-7DCF4F036E2E}"/>
              </a:ext>
            </a:extLst>
          </p:cNvPr>
          <p:cNvSpPr/>
          <p:nvPr/>
        </p:nvSpPr>
        <p:spPr>
          <a:xfrm>
            <a:off x="5957315"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43" name="object 435">
            <a:extLst>
              <a:ext uri="{FF2B5EF4-FFF2-40B4-BE49-F238E27FC236}">
                <a16:creationId xmlns:a16="http://schemas.microsoft.com/office/drawing/2014/main" id="{084491AE-8290-514E-B50E-242F0E95F512}"/>
              </a:ext>
            </a:extLst>
          </p:cNvPr>
          <p:cNvSpPr/>
          <p:nvPr/>
        </p:nvSpPr>
        <p:spPr>
          <a:xfrm>
            <a:off x="6015228"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44" name="object 436">
            <a:extLst>
              <a:ext uri="{FF2B5EF4-FFF2-40B4-BE49-F238E27FC236}">
                <a16:creationId xmlns:a16="http://schemas.microsoft.com/office/drawing/2014/main" id="{D456371C-6DD0-AD44-BBAB-3E639252F58E}"/>
              </a:ext>
            </a:extLst>
          </p:cNvPr>
          <p:cNvSpPr/>
          <p:nvPr/>
        </p:nvSpPr>
        <p:spPr>
          <a:xfrm>
            <a:off x="6074664" y="41826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545" name="object 437">
            <a:extLst>
              <a:ext uri="{FF2B5EF4-FFF2-40B4-BE49-F238E27FC236}">
                <a16:creationId xmlns:a16="http://schemas.microsoft.com/office/drawing/2014/main" id="{B961B130-56DB-9049-A574-55987AC46B69}"/>
              </a:ext>
            </a:extLst>
          </p:cNvPr>
          <p:cNvSpPr/>
          <p:nvPr/>
        </p:nvSpPr>
        <p:spPr>
          <a:xfrm>
            <a:off x="6132576"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46" name="object 438">
            <a:extLst>
              <a:ext uri="{FF2B5EF4-FFF2-40B4-BE49-F238E27FC236}">
                <a16:creationId xmlns:a16="http://schemas.microsoft.com/office/drawing/2014/main" id="{2734C91D-386B-A44F-9F36-E3CC459EC6A3}"/>
              </a:ext>
            </a:extLst>
          </p:cNvPr>
          <p:cNvSpPr/>
          <p:nvPr/>
        </p:nvSpPr>
        <p:spPr>
          <a:xfrm>
            <a:off x="6190488"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47" name="object 439">
            <a:extLst>
              <a:ext uri="{FF2B5EF4-FFF2-40B4-BE49-F238E27FC236}">
                <a16:creationId xmlns:a16="http://schemas.microsoft.com/office/drawing/2014/main" id="{53926F1D-F01C-D244-97B6-3778715C985E}"/>
              </a:ext>
            </a:extLst>
          </p:cNvPr>
          <p:cNvSpPr/>
          <p:nvPr/>
        </p:nvSpPr>
        <p:spPr>
          <a:xfrm>
            <a:off x="624992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48" name="object 440">
            <a:extLst>
              <a:ext uri="{FF2B5EF4-FFF2-40B4-BE49-F238E27FC236}">
                <a16:creationId xmlns:a16="http://schemas.microsoft.com/office/drawing/2014/main" id="{D08DAA9A-C93D-2447-B1F4-6C59B2EAA06A}"/>
              </a:ext>
            </a:extLst>
          </p:cNvPr>
          <p:cNvSpPr/>
          <p:nvPr/>
        </p:nvSpPr>
        <p:spPr>
          <a:xfrm>
            <a:off x="6307835"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49" name="object 441">
            <a:extLst>
              <a:ext uri="{FF2B5EF4-FFF2-40B4-BE49-F238E27FC236}">
                <a16:creationId xmlns:a16="http://schemas.microsoft.com/office/drawing/2014/main" id="{A5991485-06B8-4446-9518-9FF6C33CA610}"/>
              </a:ext>
            </a:extLst>
          </p:cNvPr>
          <p:cNvSpPr/>
          <p:nvPr/>
        </p:nvSpPr>
        <p:spPr>
          <a:xfrm>
            <a:off x="636574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50" name="object 442">
            <a:extLst>
              <a:ext uri="{FF2B5EF4-FFF2-40B4-BE49-F238E27FC236}">
                <a16:creationId xmlns:a16="http://schemas.microsoft.com/office/drawing/2014/main" id="{2A2878B3-6D42-E04B-A129-915CDD7420C2}"/>
              </a:ext>
            </a:extLst>
          </p:cNvPr>
          <p:cNvSpPr/>
          <p:nvPr/>
        </p:nvSpPr>
        <p:spPr>
          <a:xfrm>
            <a:off x="6425184"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51" name="object 443">
            <a:extLst>
              <a:ext uri="{FF2B5EF4-FFF2-40B4-BE49-F238E27FC236}">
                <a16:creationId xmlns:a16="http://schemas.microsoft.com/office/drawing/2014/main" id="{592CA3D3-8874-6042-8812-F8A0A0A6F342}"/>
              </a:ext>
            </a:extLst>
          </p:cNvPr>
          <p:cNvSpPr/>
          <p:nvPr/>
        </p:nvSpPr>
        <p:spPr>
          <a:xfrm>
            <a:off x="6483096"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52" name="object 444">
            <a:extLst>
              <a:ext uri="{FF2B5EF4-FFF2-40B4-BE49-F238E27FC236}">
                <a16:creationId xmlns:a16="http://schemas.microsoft.com/office/drawing/2014/main" id="{613B10C5-49D1-C647-864A-5069B4715BA5}"/>
              </a:ext>
            </a:extLst>
          </p:cNvPr>
          <p:cNvSpPr/>
          <p:nvPr/>
        </p:nvSpPr>
        <p:spPr>
          <a:xfrm>
            <a:off x="6542532" y="4182617"/>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2553" name="object 445">
            <a:extLst>
              <a:ext uri="{FF2B5EF4-FFF2-40B4-BE49-F238E27FC236}">
                <a16:creationId xmlns:a16="http://schemas.microsoft.com/office/drawing/2014/main" id="{1599B680-5F9E-6B4D-B84C-472AB87043AF}"/>
              </a:ext>
            </a:extLst>
          </p:cNvPr>
          <p:cNvSpPr/>
          <p:nvPr/>
        </p:nvSpPr>
        <p:spPr>
          <a:xfrm>
            <a:off x="6600444"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54" name="object 446">
            <a:extLst>
              <a:ext uri="{FF2B5EF4-FFF2-40B4-BE49-F238E27FC236}">
                <a16:creationId xmlns:a16="http://schemas.microsoft.com/office/drawing/2014/main" id="{1ABD5533-4530-1146-B3AF-2F412E4AAC85}"/>
              </a:ext>
            </a:extLst>
          </p:cNvPr>
          <p:cNvSpPr/>
          <p:nvPr/>
        </p:nvSpPr>
        <p:spPr>
          <a:xfrm>
            <a:off x="6658355"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55" name="object 447">
            <a:extLst>
              <a:ext uri="{FF2B5EF4-FFF2-40B4-BE49-F238E27FC236}">
                <a16:creationId xmlns:a16="http://schemas.microsoft.com/office/drawing/2014/main" id="{0A15C641-6103-7246-A3B5-E5F4ABFA83AB}"/>
              </a:ext>
            </a:extLst>
          </p:cNvPr>
          <p:cNvSpPr/>
          <p:nvPr/>
        </p:nvSpPr>
        <p:spPr>
          <a:xfrm>
            <a:off x="6717792"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56" name="object 448">
            <a:extLst>
              <a:ext uri="{FF2B5EF4-FFF2-40B4-BE49-F238E27FC236}">
                <a16:creationId xmlns:a16="http://schemas.microsoft.com/office/drawing/2014/main" id="{48EF6BE5-EDC9-B341-80BF-6AA308B29567}"/>
              </a:ext>
            </a:extLst>
          </p:cNvPr>
          <p:cNvSpPr/>
          <p:nvPr/>
        </p:nvSpPr>
        <p:spPr>
          <a:xfrm>
            <a:off x="677570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57" name="object 449">
            <a:extLst>
              <a:ext uri="{FF2B5EF4-FFF2-40B4-BE49-F238E27FC236}">
                <a16:creationId xmlns:a16="http://schemas.microsoft.com/office/drawing/2014/main" id="{ECB2A778-F25C-0540-96C0-C5DB0BA79E38}"/>
              </a:ext>
            </a:extLst>
          </p:cNvPr>
          <p:cNvSpPr/>
          <p:nvPr/>
        </p:nvSpPr>
        <p:spPr>
          <a:xfrm>
            <a:off x="6833616"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58" name="object 450">
            <a:extLst>
              <a:ext uri="{FF2B5EF4-FFF2-40B4-BE49-F238E27FC236}">
                <a16:creationId xmlns:a16="http://schemas.microsoft.com/office/drawing/2014/main" id="{4A12E280-6035-F344-8AE5-3D5C5512CF93}"/>
              </a:ext>
            </a:extLst>
          </p:cNvPr>
          <p:cNvSpPr/>
          <p:nvPr/>
        </p:nvSpPr>
        <p:spPr>
          <a:xfrm>
            <a:off x="6893052"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59" name="object 451">
            <a:extLst>
              <a:ext uri="{FF2B5EF4-FFF2-40B4-BE49-F238E27FC236}">
                <a16:creationId xmlns:a16="http://schemas.microsoft.com/office/drawing/2014/main" id="{FAD3DBD1-0510-7541-A025-18F23D4FB0D2}"/>
              </a:ext>
            </a:extLst>
          </p:cNvPr>
          <p:cNvSpPr/>
          <p:nvPr/>
        </p:nvSpPr>
        <p:spPr>
          <a:xfrm>
            <a:off x="6950964"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60" name="object 452">
            <a:extLst>
              <a:ext uri="{FF2B5EF4-FFF2-40B4-BE49-F238E27FC236}">
                <a16:creationId xmlns:a16="http://schemas.microsoft.com/office/drawing/2014/main" id="{71C248FD-D1E3-EE43-8E22-A92A4982E049}"/>
              </a:ext>
            </a:extLst>
          </p:cNvPr>
          <p:cNvSpPr/>
          <p:nvPr/>
        </p:nvSpPr>
        <p:spPr>
          <a:xfrm>
            <a:off x="7008876"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61" name="object 453">
            <a:extLst>
              <a:ext uri="{FF2B5EF4-FFF2-40B4-BE49-F238E27FC236}">
                <a16:creationId xmlns:a16="http://schemas.microsoft.com/office/drawing/2014/main" id="{443C63F7-EFD0-7B40-9932-836059EBF291}"/>
              </a:ext>
            </a:extLst>
          </p:cNvPr>
          <p:cNvSpPr/>
          <p:nvPr/>
        </p:nvSpPr>
        <p:spPr>
          <a:xfrm>
            <a:off x="7068311"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62" name="object 454">
            <a:extLst>
              <a:ext uri="{FF2B5EF4-FFF2-40B4-BE49-F238E27FC236}">
                <a16:creationId xmlns:a16="http://schemas.microsoft.com/office/drawing/2014/main" id="{F5094DD3-9152-0C4F-9929-9E5AA79072D7}"/>
              </a:ext>
            </a:extLst>
          </p:cNvPr>
          <p:cNvSpPr/>
          <p:nvPr/>
        </p:nvSpPr>
        <p:spPr>
          <a:xfrm>
            <a:off x="712622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63" name="object 455">
            <a:extLst>
              <a:ext uri="{FF2B5EF4-FFF2-40B4-BE49-F238E27FC236}">
                <a16:creationId xmlns:a16="http://schemas.microsoft.com/office/drawing/2014/main" id="{9643A7B5-5E58-CD40-8860-059E61838753}"/>
              </a:ext>
            </a:extLst>
          </p:cNvPr>
          <p:cNvSpPr/>
          <p:nvPr/>
        </p:nvSpPr>
        <p:spPr>
          <a:xfrm>
            <a:off x="7185659" y="4182617"/>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2564" name="object 456">
            <a:extLst>
              <a:ext uri="{FF2B5EF4-FFF2-40B4-BE49-F238E27FC236}">
                <a16:creationId xmlns:a16="http://schemas.microsoft.com/office/drawing/2014/main" id="{4BBF88A8-DB9A-F840-AEDE-6907FA2F6403}"/>
              </a:ext>
            </a:extLst>
          </p:cNvPr>
          <p:cNvSpPr/>
          <p:nvPr/>
        </p:nvSpPr>
        <p:spPr>
          <a:xfrm>
            <a:off x="7243571"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65" name="object 457">
            <a:extLst>
              <a:ext uri="{FF2B5EF4-FFF2-40B4-BE49-F238E27FC236}">
                <a16:creationId xmlns:a16="http://schemas.microsoft.com/office/drawing/2014/main" id="{AE1F5D65-BBBC-584F-B4A4-9AA160B49EDD}"/>
              </a:ext>
            </a:extLst>
          </p:cNvPr>
          <p:cNvSpPr/>
          <p:nvPr/>
        </p:nvSpPr>
        <p:spPr>
          <a:xfrm>
            <a:off x="730148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66" name="object 458">
            <a:extLst>
              <a:ext uri="{FF2B5EF4-FFF2-40B4-BE49-F238E27FC236}">
                <a16:creationId xmlns:a16="http://schemas.microsoft.com/office/drawing/2014/main" id="{6C74D850-32F7-0145-8D67-EADFD2CAB04F}"/>
              </a:ext>
            </a:extLst>
          </p:cNvPr>
          <p:cNvSpPr/>
          <p:nvPr/>
        </p:nvSpPr>
        <p:spPr>
          <a:xfrm>
            <a:off x="7360919"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67" name="object 459">
            <a:extLst>
              <a:ext uri="{FF2B5EF4-FFF2-40B4-BE49-F238E27FC236}">
                <a16:creationId xmlns:a16="http://schemas.microsoft.com/office/drawing/2014/main" id="{F22F738E-5B49-0C44-A765-B11A2662580C}"/>
              </a:ext>
            </a:extLst>
          </p:cNvPr>
          <p:cNvSpPr/>
          <p:nvPr/>
        </p:nvSpPr>
        <p:spPr>
          <a:xfrm>
            <a:off x="7418832"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68" name="object 460">
            <a:extLst>
              <a:ext uri="{FF2B5EF4-FFF2-40B4-BE49-F238E27FC236}">
                <a16:creationId xmlns:a16="http://schemas.microsoft.com/office/drawing/2014/main" id="{7AACA15C-A664-8444-85A5-B27E8F7F2B0B}"/>
              </a:ext>
            </a:extLst>
          </p:cNvPr>
          <p:cNvSpPr/>
          <p:nvPr/>
        </p:nvSpPr>
        <p:spPr>
          <a:xfrm>
            <a:off x="7476744"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69" name="object 461">
            <a:extLst>
              <a:ext uri="{FF2B5EF4-FFF2-40B4-BE49-F238E27FC236}">
                <a16:creationId xmlns:a16="http://schemas.microsoft.com/office/drawing/2014/main" id="{2B6651DE-EDCC-7443-9E51-E15DC87D015C}"/>
              </a:ext>
            </a:extLst>
          </p:cNvPr>
          <p:cNvSpPr/>
          <p:nvPr/>
        </p:nvSpPr>
        <p:spPr>
          <a:xfrm>
            <a:off x="7536180"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70" name="object 462">
            <a:extLst>
              <a:ext uri="{FF2B5EF4-FFF2-40B4-BE49-F238E27FC236}">
                <a16:creationId xmlns:a16="http://schemas.microsoft.com/office/drawing/2014/main" id="{AF7F66AA-3490-B745-ABD5-F93CF34B1D6E}"/>
              </a:ext>
            </a:extLst>
          </p:cNvPr>
          <p:cNvSpPr/>
          <p:nvPr/>
        </p:nvSpPr>
        <p:spPr>
          <a:xfrm>
            <a:off x="7594092"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71" name="object 463">
            <a:extLst>
              <a:ext uri="{FF2B5EF4-FFF2-40B4-BE49-F238E27FC236}">
                <a16:creationId xmlns:a16="http://schemas.microsoft.com/office/drawing/2014/main" id="{98F425D7-774C-FF49-BC15-7CCA5D46C0F3}"/>
              </a:ext>
            </a:extLst>
          </p:cNvPr>
          <p:cNvSpPr/>
          <p:nvPr/>
        </p:nvSpPr>
        <p:spPr>
          <a:xfrm>
            <a:off x="765200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72" name="object 464">
            <a:extLst>
              <a:ext uri="{FF2B5EF4-FFF2-40B4-BE49-F238E27FC236}">
                <a16:creationId xmlns:a16="http://schemas.microsoft.com/office/drawing/2014/main" id="{FE9A3C53-5D7E-0848-9D64-7FB3C76BB196}"/>
              </a:ext>
            </a:extLst>
          </p:cNvPr>
          <p:cNvSpPr/>
          <p:nvPr/>
        </p:nvSpPr>
        <p:spPr>
          <a:xfrm>
            <a:off x="7711440" y="4178808"/>
            <a:ext cx="15240" cy="7620"/>
          </a:xfrm>
          <a:custGeom>
            <a:avLst/>
            <a:gdLst/>
            <a:ahLst/>
            <a:cxnLst/>
            <a:rect l="l" t="t" r="r" b="b"/>
            <a:pathLst>
              <a:path w="15240" h="7620">
                <a:moveTo>
                  <a:pt x="0" y="7619"/>
                </a:moveTo>
                <a:lnTo>
                  <a:pt x="15240" y="7619"/>
                </a:lnTo>
                <a:lnTo>
                  <a:pt x="15240" y="0"/>
                </a:lnTo>
                <a:lnTo>
                  <a:pt x="0" y="0"/>
                </a:lnTo>
                <a:lnTo>
                  <a:pt x="0" y="7619"/>
                </a:lnTo>
                <a:close/>
              </a:path>
            </a:pathLst>
          </a:custGeom>
          <a:solidFill>
            <a:srgbClr val="D8D8D8"/>
          </a:solidFill>
        </p:spPr>
        <p:txBody>
          <a:bodyPr wrap="square" lIns="0" tIns="0" rIns="0" bIns="0" rtlCol="0"/>
          <a:lstStyle/>
          <a:p>
            <a:endParaRPr/>
          </a:p>
        </p:txBody>
      </p:sp>
      <p:sp>
        <p:nvSpPr>
          <p:cNvPr id="2573" name="object 465">
            <a:extLst>
              <a:ext uri="{FF2B5EF4-FFF2-40B4-BE49-F238E27FC236}">
                <a16:creationId xmlns:a16="http://schemas.microsoft.com/office/drawing/2014/main" id="{B996F37E-E865-6448-B51A-4790A46CA695}"/>
              </a:ext>
            </a:extLst>
          </p:cNvPr>
          <p:cNvSpPr/>
          <p:nvPr/>
        </p:nvSpPr>
        <p:spPr>
          <a:xfrm>
            <a:off x="3267455"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74" name="object 466">
            <a:extLst>
              <a:ext uri="{FF2B5EF4-FFF2-40B4-BE49-F238E27FC236}">
                <a16:creationId xmlns:a16="http://schemas.microsoft.com/office/drawing/2014/main" id="{C2FCA01B-6CCB-244C-9606-32EDB908F98D}"/>
              </a:ext>
            </a:extLst>
          </p:cNvPr>
          <p:cNvSpPr/>
          <p:nvPr/>
        </p:nvSpPr>
        <p:spPr>
          <a:xfrm>
            <a:off x="332536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75" name="object 467">
            <a:extLst>
              <a:ext uri="{FF2B5EF4-FFF2-40B4-BE49-F238E27FC236}">
                <a16:creationId xmlns:a16="http://schemas.microsoft.com/office/drawing/2014/main" id="{6C6D4F7A-4B0E-0243-9F1C-1E1B93D1785C}"/>
              </a:ext>
            </a:extLst>
          </p:cNvPr>
          <p:cNvSpPr/>
          <p:nvPr/>
        </p:nvSpPr>
        <p:spPr>
          <a:xfrm>
            <a:off x="338480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76" name="object 468">
            <a:extLst>
              <a:ext uri="{FF2B5EF4-FFF2-40B4-BE49-F238E27FC236}">
                <a16:creationId xmlns:a16="http://schemas.microsoft.com/office/drawing/2014/main" id="{146C9F73-F864-D243-B368-DA77272F4835}"/>
              </a:ext>
            </a:extLst>
          </p:cNvPr>
          <p:cNvSpPr/>
          <p:nvPr/>
        </p:nvSpPr>
        <p:spPr>
          <a:xfrm>
            <a:off x="3442715"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77" name="object 469">
            <a:extLst>
              <a:ext uri="{FF2B5EF4-FFF2-40B4-BE49-F238E27FC236}">
                <a16:creationId xmlns:a16="http://schemas.microsoft.com/office/drawing/2014/main" id="{7A1B02A1-B20B-9D44-BEDE-7F45C084779E}"/>
              </a:ext>
            </a:extLst>
          </p:cNvPr>
          <p:cNvSpPr/>
          <p:nvPr/>
        </p:nvSpPr>
        <p:spPr>
          <a:xfrm>
            <a:off x="350062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78" name="object 470">
            <a:extLst>
              <a:ext uri="{FF2B5EF4-FFF2-40B4-BE49-F238E27FC236}">
                <a16:creationId xmlns:a16="http://schemas.microsoft.com/office/drawing/2014/main" id="{8412489F-A2EB-A94E-88B9-887539004E75}"/>
              </a:ext>
            </a:extLst>
          </p:cNvPr>
          <p:cNvSpPr/>
          <p:nvPr/>
        </p:nvSpPr>
        <p:spPr>
          <a:xfrm>
            <a:off x="3560064"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79" name="object 471">
            <a:extLst>
              <a:ext uri="{FF2B5EF4-FFF2-40B4-BE49-F238E27FC236}">
                <a16:creationId xmlns:a16="http://schemas.microsoft.com/office/drawing/2014/main" id="{F7D611B8-FF04-8D46-A012-B975ABF10D4E}"/>
              </a:ext>
            </a:extLst>
          </p:cNvPr>
          <p:cNvSpPr/>
          <p:nvPr/>
        </p:nvSpPr>
        <p:spPr>
          <a:xfrm>
            <a:off x="3617976"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80" name="object 472">
            <a:extLst>
              <a:ext uri="{FF2B5EF4-FFF2-40B4-BE49-F238E27FC236}">
                <a16:creationId xmlns:a16="http://schemas.microsoft.com/office/drawing/2014/main" id="{4ED612CD-2E8C-EA40-A8B8-BC69E90F7FAC}"/>
              </a:ext>
            </a:extLst>
          </p:cNvPr>
          <p:cNvSpPr/>
          <p:nvPr/>
        </p:nvSpPr>
        <p:spPr>
          <a:xfrm>
            <a:off x="3677411" y="3838194"/>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2581" name="object 473">
            <a:extLst>
              <a:ext uri="{FF2B5EF4-FFF2-40B4-BE49-F238E27FC236}">
                <a16:creationId xmlns:a16="http://schemas.microsoft.com/office/drawing/2014/main" id="{33785FB1-8912-B343-8F4C-5CB494BB5787}"/>
              </a:ext>
            </a:extLst>
          </p:cNvPr>
          <p:cNvSpPr/>
          <p:nvPr/>
        </p:nvSpPr>
        <p:spPr>
          <a:xfrm>
            <a:off x="3735323"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82" name="object 474">
            <a:extLst>
              <a:ext uri="{FF2B5EF4-FFF2-40B4-BE49-F238E27FC236}">
                <a16:creationId xmlns:a16="http://schemas.microsoft.com/office/drawing/2014/main" id="{71968743-0BAD-414A-B503-57B0C9BF61EA}"/>
              </a:ext>
            </a:extLst>
          </p:cNvPr>
          <p:cNvSpPr/>
          <p:nvPr/>
        </p:nvSpPr>
        <p:spPr>
          <a:xfrm>
            <a:off x="3793235"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83" name="object 475">
            <a:extLst>
              <a:ext uri="{FF2B5EF4-FFF2-40B4-BE49-F238E27FC236}">
                <a16:creationId xmlns:a16="http://schemas.microsoft.com/office/drawing/2014/main" id="{C4BAC456-B53B-ED4D-9655-602A875F41AE}"/>
              </a:ext>
            </a:extLst>
          </p:cNvPr>
          <p:cNvSpPr/>
          <p:nvPr/>
        </p:nvSpPr>
        <p:spPr>
          <a:xfrm>
            <a:off x="3852672"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84" name="object 476">
            <a:extLst>
              <a:ext uri="{FF2B5EF4-FFF2-40B4-BE49-F238E27FC236}">
                <a16:creationId xmlns:a16="http://schemas.microsoft.com/office/drawing/2014/main" id="{50C73C3E-D243-D745-9C75-D4EF92BC2451}"/>
              </a:ext>
            </a:extLst>
          </p:cNvPr>
          <p:cNvSpPr/>
          <p:nvPr/>
        </p:nvSpPr>
        <p:spPr>
          <a:xfrm>
            <a:off x="3910584"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85" name="object 477">
            <a:extLst>
              <a:ext uri="{FF2B5EF4-FFF2-40B4-BE49-F238E27FC236}">
                <a16:creationId xmlns:a16="http://schemas.microsoft.com/office/drawing/2014/main" id="{F1D385CA-E986-9A4C-A1E9-B2B56A0A1671}"/>
              </a:ext>
            </a:extLst>
          </p:cNvPr>
          <p:cNvSpPr/>
          <p:nvPr/>
        </p:nvSpPr>
        <p:spPr>
          <a:xfrm>
            <a:off x="3968496"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86" name="object 478">
            <a:extLst>
              <a:ext uri="{FF2B5EF4-FFF2-40B4-BE49-F238E27FC236}">
                <a16:creationId xmlns:a16="http://schemas.microsoft.com/office/drawing/2014/main" id="{83348FA3-4F64-694E-82F6-25220A3B5A99}"/>
              </a:ext>
            </a:extLst>
          </p:cNvPr>
          <p:cNvSpPr/>
          <p:nvPr/>
        </p:nvSpPr>
        <p:spPr>
          <a:xfrm>
            <a:off x="4027932"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87" name="object 479">
            <a:extLst>
              <a:ext uri="{FF2B5EF4-FFF2-40B4-BE49-F238E27FC236}">
                <a16:creationId xmlns:a16="http://schemas.microsoft.com/office/drawing/2014/main" id="{9B505DD4-F74A-7F40-98D7-404F33A5E453}"/>
              </a:ext>
            </a:extLst>
          </p:cNvPr>
          <p:cNvSpPr/>
          <p:nvPr/>
        </p:nvSpPr>
        <p:spPr>
          <a:xfrm>
            <a:off x="4085844"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88" name="object 480">
            <a:extLst>
              <a:ext uri="{FF2B5EF4-FFF2-40B4-BE49-F238E27FC236}">
                <a16:creationId xmlns:a16="http://schemas.microsoft.com/office/drawing/2014/main" id="{C8A9E100-A32E-FB4C-B022-E5BC149C520E}"/>
              </a:ext>
            </a:extLst>
          </p:cNvPr>
          <p:cNvSpPr/>
          <p:nvPr/>
        </p:nvSpPr>
        <p:spPr>
          <a:xfrm>
            <a:off x="4143755"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89" name="object 481">
            <a:extLst>
              <a:ext uri="{FF2B5EF4-FFF2-40B4-BE49-F238E27FC236}">
                <a16:creationId xmlns:a16="http://schemas.microsoft.com/office/drawing/2014/main" id="{4A0239B4-F5D5-114A-802F-83B55CEC82D4}"/>
              </a:ext>
            </a:extLst>
          </p:cNvPr>
          <p:cNvSpPr/>
          <p:nvPr/>
        </p:nvSpPr>
        <p:spPr>
          <a:xfrm>
            <a:off x="4203191"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90" name="object 482">
            <a:extLst>
              <a:ext uri="{FF2B5EF4-FFF2-40B4-BE49-F238E27FC236}">
                <a16:creationId xmlns:a16="http://schemas.microsoft.com/office/drawing/2014/main" id="{B0F99DE2-A2DA-8446-8702-823A95AA1BAF}"/>
              </a:ext>
            </a:extLst>
          </p:cNvPr>
          <p:cNvSpPr/>
          <p:nvPr/>
        </p:nvSpPr>
        <p:spPr>
          <a:xfrm>
            <a:off x="426110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91" name="object 483">
            <a:extLst>
              <a:ext uri="{FF2B5EF4-FFF2-40B4-BE49-F238E27FC236}">
                <a16:creationId xmlns:a16="http://schemas.microsoft.com/office/drawing/2014/main" id="{01D34FC7-1284-F443-A584-2E6B46198501}"/>
              </a:ext>
            </a:extLst>
          </p:cNvPr>
          <p:cNvSpPr/>
          <p:nvPr/>
        </p:nvSpPr>
        <p:spPr>
          <a:xfrm>
            <a:off x="4320540" y="38381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592" name="object 484">
            <a:extLst>
              <a:ext uri="{FF2B5EF4-FFF2-40B4-BE49-F238E27FC236}">
                <a16:creationId xmlns:a16="http://schemas.microsoft.com/office/drawing/2014/main" id="{44DFA087-8D7A-4A4D-90C6-4B8EE25CB7AC}"/>
              </a:ext>
            </a:extLst>
          </p:cNvPr>
          <p:cNvSpPr/>
          <p:nvPr/>
        </p:nvSpPr>
        <p:spPr>
          <a:xfrm>
            <a:off x="4378452"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93" name="object 485">
            <a:extLst>
              <a:ext uri="{FF2B5EF4-FFF2-40B4-BE49-F238E27FC236}">
                <a16:creationId xmlns:a16="http://schemas.microsoft.com/office/drawing/2014/main" id="{73172B2A-342B-2240-BD23-93917D4E11A7}"/>
              </a:ext>
            </a:extLst>
          </p:cNvPr>
          <p:cNvSpPr/>
          <p:nvPr/>
        </p:nvSpPr>
        <p:spPr>
          <a:xfrm>
            <a:off x="4436364"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94" name="object 486">
            <a:extLst>
              <a:ext uri="{FF2B5EF4-FFF2-40B4-BE49-F238E27FC236}">
                <a16:creationId xmlns:a16="http://schemas.microsoft.com/office/drawing/2014/main" id="{2C186FC8-92D4-8E4C-9ED3-0F3DFE03E523}"/>
              </a:ext>
            </a:extLst>
          </p:cNvPr>
          <p:cNvSpPr/>
          <p:nvPr/>
        </p:nvSpPr>
        <p:spPr>
          <a:xfrm>
            <a:off x="4495800"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95" name="object 487">
            <a:extLst>
              <a:ext uri="{FF2B5EF4-FFF2-40B4-BE49-F238E27FC236}">
                <a16:creationId xmlns:a16="http://schemas.microsoft.com/office/drawing/2014/main" id="{03FAD33D-642A-E54D-8B8F-8C32044B59D1}"/>
              </a:ext>
            </a:extLst>
          </p:cNvPr>
          <p:cNvSpPr/>
          <p:nvPr/>
        </p:nvSpPr>
        <p:spPr>
          <a:xfrm>
            <a:off x="4553711"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96" name="object 488">
            <a:extLst>
              <a:ext uri="{FF2B5EF4-FFF2-40B4-BE49-F238E27FC236}">
                <a16:creationId xmlns:a16="http://schemas.microsoft.com/office/drawing/2014/main" id="{4AFD6989-EABB-FC4F-888B-BC0351FB5D6B}"/>
              </a:ext>
            </a:extLst>
          </p:cNvPr>
          <p:cNvSpPr/>
          <p:nvPr/>
        </p:nvSpPr>
        <p:spPr>
          <a:xfrm>
            <a:off x="4611623"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97" name="object 489">
            <a:extLst>
              <a:ext uri="{FF2B5EF4-FFF2-40B4-BE49-F238E27FC236}">
                <a16:creationId xmlns:a16="http://schemas.microsoft.com/office/drawing/2014/main" id="{5BC4AA27-8CDF-D346-96F8-387AB5EA9B19}"/>
              </a:ext>
            </a:extLst>
          </p:cNvPr>
          <p:cNvSpPr/>
          <p:nvPr/>
        </p:nvSpPr>
        <p:spPr>
          <a:xfrm>
            <a:off x="4671059"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98" name="object 490">
            <a:extLst>
              <a:ext uri="{FF2B5EF4-FFF2-40B4-BE49-F238E27FC236}">
                <a16:creationId xmlns:a16="http://schemas.microsoft.com/office/drawing/2014/main" id="{B7A3060C-E2B8-4046-BC97-D32A838BAC85}"/>
              </a:ext>
            </a:extLst>
          </p:cNvPr>
          <p:cNvSpPr/>
          <p:nvPr/>
        </p:nvSpPr>
        <p:spPr>
          <a:xfrm>
            <a:off x="4728972"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99" name="object 491">
            <a:extLst>
              <a:ext uri="{FF2B5EF4-FFF2-40B4-BE49-F238E27FC236}">
                <a16:creationId xmlns:a16="http://schemas.microsoft.com/office/drawing/2014/main" id="{45297D18-90DD-A94A-A991-E68E3C7C6EFE}"/>
              </a:ext>
            </a:extLst>
          </p:cNvPr>
          <p:cNvSpPr/>
          <p:nvPr/>
        </p:nvSpPr>
        <p:spPr>
          <a:xfrm>
            <a:off x="4788408" y="38381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600" name="object 492">
            <a:extLst>
              <a:ext uri="{FF2B5EF4-FFF2-40B4-BE49-F238E27FC236}">
                <a16:creationId xmlns:a16="http://schemas.microsoft.com/office/drawing/2014/main" id="{CE77BF5B-CA14-1B47-9BA0-FA54BB491467}"/>
              </a:ext>
            </a:extLst>
          </p:cNvPr>
          <p:cNvSpPr/>
          <p:nvPr/>
        </p:nvSpPr>
        <p:spPr>
          <a:xfrm>
            <a:off x="4846320"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01" name="object 493">
            <a:extLst>
              <a:ext uri="{FF2B5EF4-FFF2-40B4-BE49-F238E27FC236}">
                <a16:creationId xmlns:a16="http://schemas.microsoft.com/office/drawing/2014/main" id="{B1A4F397-B2A5-DE4A-B579-4AD73FCC6BF9}"/>
              </a:ext>
            </a:extLst>
          </p:cNvPr>
          <p:cNvSpPr/>
          <p:nvPr/>
        </p:nvSpPr>
        <p:spPr>
          <a:xfrm>
            <a:off x="4904232"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02" name="object 494">
            <a:extLst>
              <a:ext uri="{FF2B5EF4-FFF2-40B4-BE49-F238E27FC236}">
                <a16:creationId xmlns:a16="http://schemas.microsoft.com/office/drawing/2014/main" id="{E9C4AC02-5F23-394D-9717-2A62940DBCF5}"/>
              </a:ext>
            </a:extLst>
          </p:cNvPr>
          <p:cNvSpPr/>
          <p:nvPr/>
        </p:nvSpPr>
        <p:spPr>
          <a:xfrm>
            <a:off x="496366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03" name="object 495">
            <a:extLst>
              <a:ext uri="{FF2B5EF4-FFF2-40B4-BE49-F238E27FC236}">
                <a16:creationId xmlns:a16="http://schemas.microsoft.com/office/drawing/2014/main" id="{F146B537-87CD-244A-8C78-CB10AF381B09}"/>
              </a:ext>
            </a:extLst>
          </p:cNvPr>
          <p:cNvSpPr/>
          <p:nvPr/>
        </p:nvSpPr>
        <p:spPr>
          <a:xfrm>
            <a:off x="5021579"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04" name="object 496">
            <a:extLst>
              <a:ext uri="{FF2B5EF4-FFF2-40B4-BE49-F238E27FC236}">
                <a16:creationId xmlns:a16="http://schemas.microsoft.com/office/drawing/2014/main" id="{A06CE193-8B77-C54B-99EF-79ED5B6DCE38}"/>
              </a:ext>
            </a:extLst>
          </p:cNvPr>
          <p:cNvSpPr/>
          <p:nvPr/>
        </p:nvSpPr>
        <p:spPr>
          <a:xfrm>
            <a:off x="5079492"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05" name="object 497">
            <a:extLst>
              <a:ext uri="{FF2B5EF4-FFF2-40B4-BE49-F238E27FC236}">
                <a16:creationId xmlns:a16="http://schemas.microsoft.com/office/drawing/2014/main" id="{8BB497C3-526C-6B45-9A8F-A261ACF42DEB}"/>
              </a:ext>
            </a:extLst>
          </p:cNvPr>
          <p:cNvSpPr/>
          <p:nvPr/>
        </p:nvSpPr>
        <p:spPr>
          <a:xfrm>
            <a:off x="5138928"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06" name="object 498">
            <a:extLst>
              <a:ext uri="{FF2B5EF4-FFF2-40B4-BE49-F238E27FC236}">
                <a16:creationId xmlns:a16="http://schemas.microsoft.com/office/drawing/2014/main" id="{E8888DD9-D1C0-4247-A9F0-C128AB38BE47}"/>
              </a:ext>
            </a:extLst>
          </p:cNvPr>
          <p:cNvSpPr/>
          <p:nvPr/>
        </p:nvSpPr>
        <p:spPr>
          <a:xfrm>
            <a:off x="5196839"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07" name="object 499">
            <a:extLst>
              <a:ext uri="{FF2B5EF4-FFF2-40B4-BE49-F238E27FC236}">
                <a16:creationId xmlns:a16="http://schemas.microsoft.com/office/drawing/2014/main" id="{6524176D-D51C-E946-A878-3D61097FF908}"/>
              </a:ext>
            </a:extLst>
          </p:cNvPr>
          <p:cNvSpPr/>
          <p:nvPr/>
        </p:nvSpPr>
        <p:spPr>
          <a:xfrm>
            <a:off x="5254752"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08" name="object 500">
            <a:extLst>
              <a:ext uri="{FF2B5EF4-FFF2-40B4-BE49-F238E27FC236}">
                <a16:creationId xmlns:a16="http://schemas.microsoft.com/office/drawing/2014/main" id="{F21E6643-7B77-B040-AAF0-42F9E3C28A90}"/>
              </a:ext>
            </a:extLst>
          </p:cNvPr>
          <p:cNvSpPr/>
          <p:nvPr/>
        </p:nvSpPr>
        <p:spPr>
          <a:xfrm>
            <a:off x="5314188"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09" name="object 501">
            <a:extLst>
              <a:ext uri="{FF2B5EF4-FFF2-40B4-BE49-F238E27FC236}">
                <a16:creationId xmlns:a16="http://schemas.microsoft.com/office/drawing/2014/main" id="{EF82CD39-C386-4142-86AC-762AE3ACC57B}"/>
              </a:ext>
            </a:extLst>
          </p:cNvPr>
          <p:cNvSpPr/>
          <p:nvPr/>
        </p:nvSpPr>
        <p:spPr>
          <a:xfrm>
            <a:off x="5372100"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10" name="object 502">
            <a:extLst>
              <a:ext uri="{FF2B5EF4-FFF2-40B4-BE49-F238E27FC236}">
                <a16:creationId xmlns:a16="http://schemas.microsoft.com/office/drawing/2014/main" id="{1045987E-EDD5-8448-8EE6-B6F038C64B6A}"/>
              </a:ext>
            </a:extLst>
          </p:cNvPr>
          <p:cNvSpPr/>
          <p:nvPr/>
        </p:nvSpPr>
        <p:spPr>
          <a:xfrm>
            <a:off x="5431535" y="38381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611" name="object 503">
            <a:extLst>
              <a:ext uri="{FF2B5EF4-FFF2-40B4-BE49-F238E27FC236}">
                <a16:creationId xmlns:a16="http://schemas.microsoft.com/office/drawing/2014/main" id="{580B67F8-9923-5940-8852-8AB423624B27}"/>
              </a:ext>
            </a:extLst>
          </p:cNvPr>
          <p:cNvSpPr/>
          <p:nvPr/>
        </p:nvSpPr>
        <p:spPr>
          <a:xfrm>
            <a:off x="548944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12" name="object 504">
            <a:extLst>
              <a:ext uri="{FF2B5EF4-FFF2-40B4-BE49-F238E27FC236}">
                <a16:creationId xmlns:a16="http://schemas.microsoft.com/office/drawing/2014/main" id="{2F5F770D-6D51-7E48-A8A2-18E942934253}"/>
              </a:ext>
            </a:extLst>
          </p:cNvPr>
          <p:cNvSpPr/>
          <p:nvPr/>
        </p:nvSpPr>
        <p:spPr>
          <a:xfrm>
            <a:off x="5547360"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13" name="object 505">
            <a:extLst>
              <a:ext uri="{FF2B5EF4-FFF2-40B4-BE49-F238E27FC236}">
                <a16:creationId xmlns:a16="http://schemas.microsoft.com/office/drawing/2014/main" id="{0F632317-724F-FF4E-9E76-1CA303B26946}"/>
              </a:ext>
            </a:extLst>
          </p:cNvPr>
          <p:cNvSpPr/>
          <p:nvPr/>
        </p:nvSpPr>
        <p:spPr>
          <a:xfrm>
            <a:off x="5606796"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14" name="object 506">
            <a:extLst>
              <a:ext uri="{FF2B5EF4-FFF2-40B4-BE49-F238E27FC236}">
                <a16:creationId xmlns:a16="http://schemas.microsoft.com/office/drawing/2014/main" id="{FCB84EF9-8961-E14A-8AAA-DEBC48BF8C79}"/>
              </a:ext>
            </a:extLst>
          </p:cNvPr>
          <p:cNvSpPr/>
          <p:nvPr/>
        </p:nvSpPr>
        <p:spPr>
          <a:xfrm>
            <a:off x="566470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15" name="object 507">
            <a:extLst>
              <a:ext uri="{FF2B5EF4-FFF2-40B4-BE49-F238E27FC236}">
                <a16:creationId xmlns:a16="http://schemas.microsoft.com/office/drawing/2014/main" id="{5569690B-8FE3-DC46-9A96-3FCCB9C91222}"/>
              </a:ext>
            </a:extLst>
          </p:cNvPr>
          <p:cNvSpPr/>
          <p:nvPr/>
        </p:nvSpPr>
        <p:spPr>
          <a:xfrm>
            <a:off x="5722620"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16" name="object 508">
            <a:extLst>
              <a:ext uri="{FF2B5EF4-FFF2-40B4-BE49-F238E27FC236}">
                <a16:creationId xmlns:a16="http://schemas.microsoft.com/office/drawing/2014/main" id="{448A618F-30D2-2B41-8F0D-29AF46DFE523}"/>
              </a:ext>
            </a:extLst>
          </p:cNvPr>
          <p:cNvSpPr/>
          <p:nvPr/>
        </p:nvSpPr>
        <p:spPr>
          <a:xfrm>
            <a:off x="5782055"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17" name="object 509">
            <a:extLst>
              <a:ext uri="{FF2B5EF4-FFF2-40B4-BE49-F238E27FC236}">
                <a16:creationId xmlns:a16="http://schemas.microsoft.com/office/drawing/2014/main" id="{244CF53D-0E66-D046-88A3-AFAD653F0FB7}"/>
              </a:ext>
            </a:extLst>
          </p:cNvPr>
          <p:cNvSpPr/>
          <p:nvPr/>
        </p:nvSpPr>
        <p:spPr>
          <a:xfrm>
            <a:off x="583996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18" name="object 510">
            <a:extLst>
              <a:ext uri="{FF2B5EF4-FFF2-40B4-BE49-F238E27FC236}">
                <a16:creationId xmlns:a16="http://schemas.microsoft.com/office/drawing/2014/main" id="{21600FF0-AB71-2544-ABAE-D92DBB7532AF}"/>
              </a:ext>
            </a:extLst>
          </p:cNvPr>
          <p:cNvSpPr/>
          <p:nvPr/>
        </p:nvSpPr>
        <p:spPr>
          <a:xfrm>
            <a:off x="5897879"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19" name="object 511">
            <a:extLst>
              <a:ext uri="{FF2B5EF4-FFF2-40B4-BE49-F238E27FC236}">
                <a16:creationId xmlns:a16="http://schemas.microsoft.com/office/drawing/2014/main" id="{52AB6DE4-FEE1-1644-9FE8-165FDF516A4F}"/>
              </a:ext>
            </a:extLst>
          </p:cNvPr>
          <p:cNvSpPr/>
          <p:nvPr/>
        </p:nvSpPr>
        <p:spPr>
          <a:xfrm>
            <a:off x="5957315"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20" name="object 512">
            <a:extLst>
              <a:ext uri="{FF2B5EF4-FFF2-40B4-BE49-F238E27FC236}">
                <a16:creationId xmlns:a16="http://schemas.microsoft.com/office/drawing/2014/main" id="{38DB5DFA-4C15-EA47-8561-0C1503C0D9F6}"/>
              </a:ext>
            </a:extLst>
          </p:cNvPr>
          <p:cNvSpPr/>
          <p:nvPr/>
        </p:nvSpPr>
        <p:spPr>
          <a:xfrm>
            <a:off x="6015228"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21" name="object 513">
            <a:extLst>
              <a:ext uri="{FF2B5EF4-FFF2-40B4-BE49-F238E27FC236}">
                <a16:creationId xmlns:a16="http://schemas.microsoft.com/office/drawing/2014/main" id="{99794636-BC96-504A-99E3-D262BAFE3D00}"/>
              </a:ext>
            </a:extLst>
          </p:cNvPr>
          <p:cNvSpPr/>
          <p:nvPr/>
        </p:nvSpPr>
        <p:spPr>
          <a:xfrm>
            <a:off x="6074664" y="38381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622" name="object 514">
            <a:extLst>
              <a:ext uri="{FF2B5EF4-FFF2-40B4-BE49-F238E27FC236}">
                <a16:creationId xmlns:a16="http://schemas.microsoft.com/office/drawing/2014/main" id="{ED013351-A655-334E-92FF-854DF155764A}"/>
              </a:ext>
            </a:extLst>
          </p:cNvPr>
          <p:cNvSpPr/>
          <p:nvPr/>
        </p:nvSpPr>
        <p:spPr>
          <a:xfrm>
            <a:off x="6132576"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23" name="object 515">
            <a:extLst>
              <a:ext uri="{FF2B5EF4-FFF2-40B4-BE49-F238E27FC236}">
                <a16:creationId xmlns:a16="http://schemas.microsoft.com/office/drawing/2014/main" id="{BA192D71-F414-0D45-B900-240BE703DFF5}"/>
              </a:ext>
            </a:extLst>
          </p:cNvPr>
          <p:cNvSpPr/>
          <p:nvPr/>
        </p:nvSpPr>
        <p:spPr>
          <a:xfrm>
            <a:off x="6190488"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24" name="object 516">
            <a:extLst>
              <a:ext uri="{FF2B5EF4-FFF2-40B4-BE49-F238E27FC236}">
                <a16:creationId xmlns:a16="http://schemas.microsoft.com/office/drawing/2014/main" id="{F756C21D-65C8-EB42-9AC2-0B633A416CC0}"/>
              </a:ext>
            </a:extLst>
          </p:cNvPr>
          <p:cNvSpPr/>
          <p:nvPr/>
        </p:nvSpPr>
        <p:spPr>
          <a:xfrm>
            <a:off x="624992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25" name="object 517">
            <a:extLst>
              <a:ext uri="{FF2B5EF4-FFF2-40B4-BE49-F238E27FC236}">
                <a16:creationId xmlns:a16="http://schemas.microsoft.com/office/drawing/2014/main" id="{E3C5A794-2CF2-8146-8AE4-54BA28DC9414}"/>
              </a:ext>
            </a:extLst>
          </p:cNvPr>
          <p:cNvSpPr/>
          <p:nvPr/>
        </p:nvSpPr>
        <p:spPr>
          <a:xfrm>
            <a:off x="6307835"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26" name="object 518">
            <a:extLst>
              <a:ext uri="{FF2B5EF4-FFF2-40B4-BE49-F238E27FC236}">
                <a16:creationId xmlns:a16="http://schemas.microsoft.com/office/drawing/2014/main" id="{508609D4-04D4-EA46-8DE2-99DD168D0425}"/>
              </a:ext>
            </a:extLst>
          </p:cNvPr>
          <p:cNvSpPr/>
          <p:nvPr/>
        </p:nvSpPr>
        <p:spPr>
          <a:xfrm>
            <a:off x="636574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27" name="object 519">
            <a:extLst>
              <a:ext uri="{FF2B5EF4-FFF2-40B4-BE49-F238E27FC236}">
                <a16:creationId xmlns:a16="http://schemas.microsoft.com/office/drawing/2014/main" id="{568A4667-589D-174D-80DD-BD6390829AB9}"/>
              </a:ext>
            </a:extLst>
          </p:cNvPr>
          <p:cNvSpPr/>
          <p:nvPr/>
        </p:nvSpPr>
        <p:spPr>
          <a:xfrm>
            <a:off x="6425184"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28" name="object 520">
            <a:extLst>
              <a:ext uri="{FF2B5EF4-FFF2-40B4-BE49-F238E27FC236}">
                <a16:creationId xmlns:a16="http://schemas.microsoft.com/office/drawing/2014/main" id="{798C4F93-CAB6-1E4F-8E7E-3B156E62B1EC}"/>
              </a:ext>
            </a:extLst>
          </p:cNvPr>
          <p:cNvSpPr/>
          <p:nvPr/>
        </p:nvSpPr>
        <p:spPr>
          <a:xfrm>
            <a:off x="6483096"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29" name="object 521">
            <a:extLst>
              <a:ext uri="{FF2B5EF4-FFF2-40B4-BE49-F238E27FC236}">
                <a16:creationId xmlns:a16="http://schemas.microsoft.com/office/drawing/2014/main" id="{2F96562B-369D-654A-A694-002824FA5731}"/>
              </a:ext>
            </a:extLst>
          </p:cNvPr>
          <p:cNvSpPr/>
          <p:nvPr/>
        </p:nvSpPr>
        <p:spPr>
          <a:xfrm>
            <a:off x="6542532" y="3838194"/>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2630" name="object 522">
            <a:extLst>
              <a:ext uri="{FF2B5EF4-FFF2-40B4-BE49-F238E27FC236}">
                <a16:creationId xmlns:a16="http://schemas.microsoft.com/office/drawing/2014/main" id="{884D91B6-BADA-B744-AD83-9418656D9B47}"/>
              </a:ext>
            </a:extLst>
          </p:cNvPr>
          <p:cNvSpPr/>
          <p:nvPr/>
        </p:nvSpPr>
        <p:spPr>
          <a:xfrm>
            <a:off x="6600444"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31" name="object 523">
            <a:extLst>
              <a:ext uri="{FF2B5EF4-FFF2-40B4-BE49-F238E27FC236}">
                <a16:creationId xmlns:a16="http://schemas.microsoft.com/office/drawing/2014/main" id="{32AA5794-AFC2-FF42-9E86-FF2A53A023DE}"/>
              </a:ext>
            </a:extLst>
          </p:cNvPr>
          <p:cNvSpPr/>
          <p:nvPr/>
        </p:nvSpPr>
        <p:spPr>
          <a:xfrm>
            <a:off x="6658355"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32" name="object 524">
            <a:extLst>
              <a:ext uri="{FF2B5EF4-FFF2-40B4-BE49-F238E27FC236}">
                <a16:creationId xmlns:a16="http://schemas.microsoft.com/office/drawing/2014/main" id="{7144250F-DF84-EB47-AE0D-33ACC3C29F81}"/>
              </a:ext>
            </a:extLst>
          </p:cNvPr>
          <p:cNvSpPr/>
          <p:nvPr/>
        </p:nvSpPr>
        <p:spPr>
          <a:xfrm>
            <a:off x="6717792"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33" name="object 525">
            <a:extLst>
              <a:ext uri="{FF2B5EF4-FFF2-40B4-BE49-F238E27FC236}">
                <a16:creationId xmlns:a16="http://schemas.microsoft.com/office/drawing/2014/main" id="{A373F42E-DE6C-F840-BF49-F45B61451421}"/>
              </a:ext>
            </a:extLst>
          </p:cNvPr>
          <p:cNvSpPr/>
          <p:nvPr/>
        </p:nvSpPr>
        <p:spPr>
          <a:xfrm>
            <a:off x="677570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34" name="object 526">
            <a:extLst>
              <a:ext uri="{FF2B5EF4-FFF2-40B4-BE49-F238E27FC236}">
                <a16:creationId xmlns:a16="http://schemas.microsoft.com/office/drawing/2014/main" id="{7C342BAF-E4D4-AB49-AF74-0CFDD87BAF3B}"/>
              </a:ext>
            </a:extLst>
          </p:cNvPr>
          <p:cNvSpPr/>
          <p:nvPr/>
        </p:nvSpPr>
        <p:spPr>
          <a:xfrm>
            <a:off x="6833616"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35" name="object 527">
            <a:extLst>
              <a:ext uri="{FF2B5EF4-FFF2-40B4-BE49-F238E27FC236}">
                <a16:creationId xmlns:a16="http://schemas.microsoft.com/office/drawing/2014/main" id="{7113B34F-08D7-9349-9D45-940BEB77905B}"/>
              </a:ext>
            </a:extLst>
          </p:cNvPr>
          <p:cNvSpPr/>
          <p:nvPr/>
        </p:nvSpPr>
        <p:spPr>
          <a:xfrm>
            <a:off x="6893052"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36" name="object 528">
            <a:extLst>
              <a:ext uri="{FF2B5EF4-FFF2-40B4-BE49-F238E27FC236}">
                <a16:creationId xmlns:a16="http://schemas.microsoft.com/office/drawing/2014/main" id="{3CCA985F-F7B0-E646-AECE-079A246EA736}"/>
              </a:ext>
            </a:extLst>
          </p:cNvPr>
          <p:cNvSpPr/>
          <p:nvPr/>
        </p:nvSpPr>
        <p:spPr>
          <a:xfrm>
            <a:off x="6950964"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37" name="object 529">
            <a:extLst>
              <a:ext uri="{FF2B5EF4-FFF2-40B4-BE49-F238E27FC236}">
                <a16:creationId xmlns:a16="http://schemas.microsoft.com/office/drawing/2014/main" id="{09AD867F-0368-334E-A708-27F6F08DD28F}"/>
              </a:ext>
            </a:extLst>
          </p:cNvPr>
          <p:cNvSpPr/>
          <p:nvPr/>
        </p:nvSpPr>
        <p:spPr>
          <a:xfrm>
            <a:off x="7008876"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38" name="object 530">
            <a:extLst>
              <a:ext uri="{FF2B5EF4-FFF2-40B4-BE49-F238E27FC236}">
                <a16:creationId xmlns:a16="http://schemas.microsoft.com/office/drawing/2014/main" id="{A01FB399-B871-5647-928E-FBFB00707F1C}"/>
              </a:ext>
            </a:extLst>
          </p:cNvPr>
          <p:cNvSpPr/>
          <p:nvPr/>
        </p:nvSpPr>
        <p:spPr>
          <a:xfrm>
            <a:off x="7068311"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39" name="object 531">
            <a:extLst>
              <a:ext uri="{FF2B5EF4-FFF2-40B4-BE49-F238E27FC236}">
                <a16:creationId xmlns:a16="http://schemas.microsoft.com/office/drawing/2014/main" id="{152DC83A-055B-C648-93E0-C8C22F12AE6D}"/>
              </a:ext>
            </a:extLst>
          </p:cNvPr>
          <p:cNvSpPr/>
          <p:nvPr/>
        </p:nvSpPr>
        <p:spPr>
          <a:xfrm>
            <a:off x="712622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40" name="object 532">
            <a:extLst>
              <a:ext uri="{FF2B5EF4-FFF2-40B4-BE49-F238E27FC236}">
                <a16:creationId xmlns:a16="http://schemas.microsoft.com/office/drawing/2014/main" id="{5D026134-55D1-A445-8385-BA57CDB6920C}"/>
              </a:ext>
            </a:extLst>
          </p:cNvPr>
          <p:cNvSpPr/>
          <p:nvPr/>
        </p:nvSpPr>
        <p:spPr>
          <a:xfrm>
            <a:off x="7185659" y="3838194"/>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2641" name="object 533">
            <a:extLst>
              <a:ext uri="{FF2B5EF4-FFF2-40B4-BE49-F238E27FC236}">
                <a16:creationId xmlns:a16="http://schemas.microsoft.com/office/drawing/2014/main" id="{06085B1B-EDD8-054C-A3C9-7603713AA786}"/>
              </a:ext>
            </a:extLst>
          </p:cNvPr>
          <p:cNvSpPr/>
          <p:nvPr/>
        </p:nvSpPr>
        <p:spPr>
          <a:xfrm>
            <a:off x="7243571"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42" name="object 534">
            <a:extLst>
              <a:ext uri="{FF2B5EF4-FFF2-40B4-BE49-F238E27FC236}">
                <a16:creationId xmlns:a16="http://schemas.microsoft.com/office/drawing/2014/main" id="{4CE880FE-5B07-BC4A-A1C0-3F4E86B8CA1F}"/>
              </a:ext>
            </a:extLst>
          </p:cNvPr>
          <p:cNvSpPr/>
          <p:nvPr/>
        </p:nvSpPr>
        <p:spPr>
          <a:xfrm>
            <a:off x="730148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43" name="object 535">
            <a:extLst>
              <a:ext uri="{FF2B5EF4-FFF2-40B4-BE49-F238E27FC236}">
                <a16:creationId xmlns:a16="http://schemas.microsoft.com/office/drawing/2014/main" id="{2267D272-A0CC-3F41-A364-7F22041F90BF}"/>
              </a:ext>
            </a:extLst>
          </p:cNvPr>
          <p:cNvSpPr/>
          <p:nvPr/>
        </p:nvSpPr>
        <p:spPr>
          <a:xfrm>
            <a:off x="7360919"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44" name="object 536">
            <a:extLst>
              <a:ext uri="{FF2B5EF4-FFF2-40B4-BE49-F238E27FC236}">
                <a16:creationId xmlns:a16="http://schemas.microsoft.com/office/drawing/2014/main" id="{0EE4D6EC-6341-C24F-A5A2-9B4FBB3538F0}"/>
              </a:ext>
            </a:extLst>
          </p:cNvPr>
          <p:cNvSpPr/>
          <p:nvPr/>
        </p:nvSpPr>
        <p:spPr>
          <a:xfrm>
            <a:off x="7418832"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45" name="object 537">
            <a:extLst>
              <a:ext uri="{FF2B5EF4-FFF2-40B4-BE49-F238E27FC236}">
                <a16:creationId xmlns:a16="http://schemas.microsoft.com/office/drawing/2014/main" id="{A19370CF-8542-C643-A5C6-BEED3FEDCE7B}"/>
              </a:ext>
            </a:extLst>
          </p:cNvPr>
          <p:cNvSpPr/>
          <p:nvPr/>
        </p:nvSpPr>
        <p:spPr>
          <a:xfrm>
            <a:off x="7476744"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46" name="object 538">
            <a:extLst>
              <a:ext uri="{FF2B5EF4-FFF2-40B4-BE49-F238E27FC236}">
                <a16:creationId xmlns:a16="http://schemas.microsoft.com/office/drawing/2014/main" id="{D43C4079-EB4B-D547-B339-C8D6671D0FA7}"/>
              </a:ext>
            </a:extLst>
          </p:cNvPr>
          <p:cNvSpPr/>
          <p:nvPr/>
        </p:nvSpPr>
        <p:spPr>
          <a:xfrm>
            <a:off x="7536180"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47" name="object 539">
            <a:extLst>
              <a:ext uri="{FF2B5EF4-FFF2-40B4-BE49-F238E27FC236}">
                <a16:creationId xmlns:a16="http://schemas.microsoft.com/office/drawing/2014/main" id="{51482584-4BFF-6042-8270-B63CC16BB161}"/>
              </a:ext>
            </a:extLst>
          </p:cNvPr>
          <p:cNvSpPr/>
          <p:nvPr/>
        </p:nvSpPr>
        <p:spPr>
          <a:xfrm>
            <a:off x="7594092"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48" name="object 540">
            <a:extLst>
              <a:ext uri="{FF2B5EF4-FFF2-40B4-BE49-F238E27FC236}">
                <a16:creationId xmlns:a16="http://schemas.microsoft.com/office/drawing/2014/main" id="{B592FB36-B4FD-DD45-8C9D-28E04879A72F}"/>
              </a:ext>
            </a:extLst>
          </p:cNvPr>
          <p:cNvSpPr/>
          <p:nvPr/>
        </p:nvSpPr>
        <p:spPr>
          <a:xfrm>
            <a:off x="765200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49" name="object 541">
            <a:extLst>
              <a:ext uri="{FF2B5EF4-FFF2-40B4-BE49-F238E27FC236}">
                <a16:creationId xmlns:a16="http://schemas.microsoft.com/office/drawing/2014/main" id="{1778E439-9C55-544E-B7DB-9227BD071370}"/>
              </a:ext>
            </a:extLst>
          </p:cNvPr>
          <p:cNvSpPr/>
          <p:nvPr/>
        </p:nvSpPr>
        <p:spPr>
          <a:xfrm>
            <a:off x="7711440" y="3838194"/>
            <a:ext cx="15240" cy="0"/>
          </a:xfrm>
          <a:custGeom>
            <a:avLst/>
            <a:gdLst/>
            <a:ahLst/>
            <a:cxnLst/>
            <a:rect l="l" t="t" r="r" b="b"/>
            <a:pathLst>
              <a:path w="15240">
                <a:moveTo>
                  <a:pt x="0" y="0"/>
                </a:moveTo>
                <a:lnTo>
                  <a:pt x="15240" y="0"/>
                </a:lnTo>
              </a:path>
            </a:pathLst>
          </a:custGeom>
          <a:ln w="7619">
            <a:solidFill>
              <a:srgbClr val="D8D8D8"/>
            </a:solidFill>
          </a:ln>
        </p:spPr>
        <p:txBody>
          <a:bodyPr wrap="square" lIns="0" tIns="0" rIns="0" bIns="0" rtlCol="0"/>
          <a:lstStyle/>
          <a:p>
            <a:endParaRPr/>
          </a:p>
        </p:txBody>
      </p:sp>
      <p:sp>
        <p:nvSpPr>
          <p:cNvPr id="2650" name="object 542">
            <a:extLst>
              <a:ext uri="{FF2B5EF4-FFF2-40B4-BE49-F238E27FC236}">
                <a16:creationId xmlns:a16="http://schemas.microsoft.com/office/drawing/2014/main" id="{73C36B03-AC11-BC41-BF8F-DFD383857297}"/>
              </a:ext>
            </a:extLst>
          </p:cNvPr>
          <p:cNvSpPr/>
          <p:nvPr/>
        </p:nvSpPr>
        <p:spPr>
          <a:xfrm>
            <a:off x="3267455"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51" name="object 543">
            <a:extLst>
              <a:ext uri="{FF2B5EF4-FFF2-40B4-BE49-F238E27FC236}">
                <a16:creationId xmlns:a16="http://schemas.microsoft.com/office/drawing/2014/main" id="{1CE9A6DE-6B69-7047-A753-E7DB70034893}"/>
              </a:ext>
            </a:extLst>
          </p:cNvPr>
          <p:cNvSpPr/>
          <p:nvPr/>
        </p:nvSpPr>
        <p:spPr>
          <a:xfrm>
            <a:off x="332536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52" name="object 544">
            <a:extLst>
              <a:ext uri="{FF2B5EF4-FFF2-40B4-BE49-F238E27FC236}">
                <a16:creationId xmlns:a16="http://schemas.microsoft.com/office/drawing/2014/main" id="{7CBFEFEF-ACAB-BA49-B17A-7B817A363DAB}"/>
              </a:ext>
            </a:extLst>
          </p:cNvPr>
          <p:cNvSpPr/>
          <p:nvPr/>
        </p:nvSpPr>
        <p:spPr>
          <a:xfrm>
            <a:off x="338480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53" name="object 545">
            <a:extLst>
              <a:ext uri="{FF2B5EF4-FFF2-40B4-BE49-F238E27FC236}">
                <a16:creationId xmlns:a16="http://schemas.microsoft.com/office/drawing/2014/main" id="{36199038-CD29-724B-9811-D526123CE67B}"/>
              </a:ext>
            </a:extLst>
          </p:cNvPr>
          <p:cNvSpPr/>
          <p:nvPr/>
        </p:nvSpPr>
        <p:spPr>
          <a:xfrm>
            <a:off x="3442715"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54" name="object 546">
            <a:extLst>
              <a:ext uri="{FF2B5EF4-FFF2-40B4-BE49-F238E27FC236}">
                <a16:creationId xmlns:a16="http://schemas.microsoft.com/office/drawing/2014/main" id="{3E5FEC04-8536-5845-BA9A-AF48065AF7B4}"/>
              </a:ext>
            </a:extLst>
          </p:cNvPr>
          <p:cNvSpPr/>
          <p:nvPr/>
        </p:nvSpPr>
        <p:spPr>
          <a:xfrm>
            <a:off x="350062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55" name="object 547">
            <a:extLst>
              <a:ext uri="{FF2B5EF4-FFF2-40B4-BE49-F238E27FC236}">
                <a16:creationId xmlns:a16="http://schemas.microsoft.com/office/drawing/2014/main" id="{24B48DAB-EE17-6640-89B6-07758022A442}"/>
              </a:ext>
            </a:extLst>
          </p:cNvPr>
          <p:cNvSpPr/>
          <p:nvPr/>
        </p:nvSpPr>
        <p:spPr>
          <a:xfrm>
            <a:off x="3560064"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56" name="object 548">
            <a:extLst>
              <a:ext uri="{FF2B5EF4-FFF2-40B4-BE49-F238E27FC236}">
                <a16:creationId xmlns:a16="http://schemas.microsoft.com/office/drawing/2014/main" id="{3126170C-2AB3-C841-9A6A-9DC19454B7F6}"/>
              </a:ext>
            </a:extLst>
          </p:cNvPr>
          <p:cNvSpPr/>
          <p:nvPr/>
        </p:nvSpPr>
        <p:spPr>
          <a:xfrm>
            <a:off x="3617976"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57" name="object 549">
            <a:extLst>
              <a:ext uri="{FF2B5EF4-FFF2-40B4-BE49-F238E27FC236}">
                <a16:creationId xmlns:a16="http://schemas.microsoft.com/office/drawing/2014/main" id="{6B5870FD-471B-1248-9102-5C3D9118DD68}"/>
              </a:ext>
            </a:extLst>
          </p:cNvPr>
          <p:cNvSpPr/>
          <p:nvPr/>
        </p:nvSpPr>
        <p:spPr>
          <a:xfrm>
            <a:off x="3677411" y="3495294"/>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2658" name="object 550">
            <a:extLst>
              <a:ext uri="{FF2B5EF4-FFF2-40B4-BE49-F238E27FC236}">
                <a16:creationId xmlns:a16="http://schemas.microsoft.com/office/drawing/2014/main" id="{75CB97D0-4913-6844-A657-B1ADD0058D4E}"/>
              </a:ext>
            </a:extLst>
          </p:cNvPr>
          <p:cNvSpPr/>
          <p:nvPr/>
        </p:nvSpPr>
        <p:spPr>
          <a:xfrm>
            <a:off x="3735323"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59" name="object 551">
            <a:extLst>
              <a:ext uri="{FF2B5EF4-FFF2-40B4-BE49-F238E27FC236}">
                <a16:creationId xmlns:a16="http://schemas.microsoft.com/office/drawing/2014/main" id="{F6A0838D-6C0F-F548-AD28-7A0075AD109F}"/>
              </a:ext>
            </a:extLst>
          </p:cNvPr>
          <p:cNvSpPr/>
          <p:nvPr/>
        </p:nvSpPr>
        <p:spPr>
          <a:xfrm>
            <a:off x="3793235"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60" name="object 552">
            <a:extLst>
              <a:ext uri="{FF2B5EF4-FFF2-40B4-BE49-F238E27FC236}">
                <a16:creationId xmlns:a16="http://schemas.microsoft.com/office/drawing/2014/main" id="{28B7750E-59EC-D44B-94C6-D1D0B2A3DC25}"/>
              </a:ext>
            </a:extLst>
          </p:cNvPr>
          <p:cNvSpPr/>
          <p:nvPr/>
        </p:nvSpPr>
        <p:spPr>
          <a:xfrm>
            <a:off x="3852672"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61" name="object 553">
            <a:extLst>
              <a:ext uri="{FF2B5EF4-FFF2-40B4-BE49-F238E27FC236}">
                <a16:creationId xmlns:a16="http://schemas.microsoft.com/office/drawing/2014/main" id="{330414D7-86F7-2E4F-B44F-F302E0B55E5C}"/>
              </a:ext>
            </a:extLst>
          </p:cNvPr>
          <p:cNvSpPr/>
          <p:nvPr/>
        </p:nvSpPr>
        <p:spPr>
          <a:xfrm>
            <a:off x="3910584"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62" name="object 554">
            <a:extLst>
              <a:ext uri="{FF2B5EF4-FFF2-40B4-BE49-F238E27FC236}">
                <a16:creationId xmlns:a16="http://schemas.microsoft.com/office/drawing/2014/main" id="{DF06223D-0021-7049-866B-B917EE31D2E9}"/>
              </a:ext>
            </a:extLst>
          </p:cNvPr>
          <p:cNvSpPr/>
          <p:nvPr/>
        </p:nvSpPr>
        <p:spPr>
          <a:xfrm>
            <a:off x="3968496"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63" name="object 555">
            <a:extLst>
              <a:ext uri="{FF2B5EF4-FFF2-40B4-BE49-F238E27FC236}">
                <a16:creationId xmlns:a16="http://schemas.microsoft.com/office/drawing/2014/main" id="{C288D311-B74F-C144-9CE6-46C2E756F65D}"/>
              </a:ext>
            </a:extLst>
          </p:cNvPr>
          <p:cNvSpPr/>
          <p:nvPr/>
        </p:nvSpPr>
        <p:spPr>
          <a:xfrm>
            <a:off x="4027932"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64" name="object 556">
            <a:extLst>
              <a:ext uri="{FF2B5EF4-FFF2-40B4-BE49-F238E27FC236}">
                <a16:creationId xmlns:a16="http://schemas.microsoft.com/office/drawing/2014/main" id="{8AAF5F67-391F-E943-9332-86B3A52710A8}"/>
              </a:ext>
            </a:extLst>
          </p:cNvPr>
          <p:cNvSpPr/>
          <p:nvPr/>
        </p:nvSpPr>
        <p:spPr>
          <a:xfrm>
            <a:off x="4085844"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65" name="object 557">
            <a:extLst>
              <a:ext uri="{FF2B5EF4-FFF2-40B4-BE49-F238E27FC236}">
                <a16:creationId xmlns:a16="http://schemas.microsoft.com/office/drawing/2014/main" id="{69DBB19D-B7D5-B143-86E6-C6A0CE8B6CC7}"/>
              </a:ext>
            </a:extLst>
          </p:cNvPr>
          <p:cNvSpPr/>
          <p:nvPr/>
        </p:nvSpPr>
        <p:spPr>
          <a:xfrm>
            <a:off x="4143755"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66" name="object 558">
            <a:extLst>
              <a:ext uri="{FF2B5EF4-FFF2-40B4-BE49-F238E27FC236}">
                <a16:creationId xmlns:a16="http://schemas.microsoft.com/office/drawing/2014/main" id="{4E3F2575-DEA0-1B40-8BAE-243D0706AE6B}"/>
              </a:ext>
            </a:extLst>
          </p:cNvPr>
          <p:cNvSpPr/>
          <p:nvPr/>
        </p:nvSpPr>
        <p:spPr>
          <a:xfrm>
            <a:off x="4203191"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67" name="object 559">
            <a:extLst>
              <a:ext uri="{FF2B5EF4-FFF2-40B4-BE49-F238E27FC236}">
                <a16:creationId xmlns:a16="http://schemas.microsoft.com/office/drawing/2014/main" id="{F0523891-B599-7B4A-B6AC-D64635854FC3}"/>
              </a:ext>
            </a:extLst>
          </p:cNvPr>
          <p:cNvSpPr/>
          <p:nvPr/>
        </p:nvSpPr>
        <p:spPr>
          <a:xfrm>
            <a:off x="426110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68" name="object 560">
            <a:extLst>
              <a:ext uri="{FF2B5EF4-FFF2-40B4-BE49-F238E27FC236}">
                <a16:creationId xmlns:a16="http://schemas.microsoft.com/office/drawing/2014/main" id="{299CF337-B4C7-9648-A335-ADD6AF54AD5F}"/>
              </a:ext>
            </a:extLst>
          </p:cNvPr>
          <p:cNvSpPr/>
          <p:nvPr/>
        </p:nvSpPr>
        <p:spPr>
          <a:xfrm>
            <a:off x="4320540" y="34952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669" name="object 561">
            <a:extLst>
              <a:ext uri="{FF2B5EF4-FFF2-40B4-BE49-F238E27FC236}">
                <a16:creationId xmlns:a16="http://schemas.microsoft.com/office/drawing/2014/main" id="{804F991A-A701-9544-B82E-A564EFF543F6}"/>
              </a:ext>
            </a:extLst>
          </p:cNvPr>
          <p:cNvSpPr/>
          <p:nvPr/>
        </p:nvSpPr>
        <p:spPr>
          <a:xfrm>
            <a:off x="4378452"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70" name="object 562">
            <a:extLst>
              <a:ext uri="{FF2B5EF4-FFF2-40B4-BE49-F238E27FC236}">
                <a16:creationId xmlns:a16="http://schemas.microsoft.com/office/drawing/2014/main" id="{0056E744-2373-3B49-924F-F968CE3F7834}"/>
              </a:ext>
            </a:extLst>
          </p:cNvPr>
          <p:cNvSpPr/>
          <p:nvPr/>
        </p:nvSpPr>
        <p:spPr>
          <a:xfrm>
            <a:off x="4436364"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71" name="object 563">
            <a:extLst>
              <a:ext uri="{FF2B5EF4-FFF2-40B4-BE49-F238E27FC236}">
                <a16:creationId xmlns:a16="http://schemas.microsoft.com/office/drawing/2014/main" id="{BAAA76AA-12C8-E14A-BC89-5B7CFD8C4701}"/>
              </a:ext>
            </a:extLst>
          </p:cNvPr>
          <p:cNvSpPr/>
          <p:nvPr/>
        </p:nvSpPr>
        <p:spPr>
          <a:xfrm>
            <a:off x="4495800"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72" name="object 564">
            <a:extLst>
              <a:ext uri="{FF2B5EF4-FFF2-40B4-BE49-F238E27FC236}">
                <a16:creationId xmlns:a16="http://schemas.microsoft.com/office/drawing/2014/main" id="{E50A231D-752F-F441-AFB3-503685DBE3AC}"/>
              </a:ext>
            </a:extLst>
          </p:cNvPr>
          <p:cNvSpPr/>
          <p:nvPr/>
        </p:nvSpPr>
        <p:spPr>
          <a:xfrm>
            <a:off x="4553711"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73" name="object 565">
            <a:extLst>
              <a:ext uri="{FF2B5EF4-FFF2-40B4-BE49-F238E27FC236}">
                <a16:creationId xmlns:a16="http://schemas.microsoft.com/office/drawing/2014/main" id="{000B2017-A19F-A94E-9204-DF1FEEE3C3CD}"/>
              </a:ext>
            </a:extLst>
          </p:cNvPr>
          <p:cNvSpPr/>
          <p:nvPr/>
        </p:nvSpPr>
        <p:spPr>
          <a:xfrm>
            <a:off x="4611623"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74" name="object 566">
            <a:extLst>
              <a:ext uri="{FF2B5EF4-FFF2-40B4-BE49-F238E27FC236}">
                <a16:creationId xmlns:a16="http://schemas.microsoft.com/office/drawing/2014/main" id="{3E59B7E2-03E2-A54D-BCB4-20B39E809F09}"/>
              </a:ext>
            </a:extLst>
          </p:cNvPr>
          <p:cNvSpPr/>
          <p:nvPr/>
        </p:nvSpPr>
        <p:spPr>
          <a:xfrm>
            <a:off x="4671059"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75" name="object 567">
            <a:extLst>
              <a:ext uri="{FF2B5EF4-FFF2-40B4-BE49-F238E27FC236}">
                <a16:creationId xmlns:a16="http://schemas.microsoft.com/office/drawing/2014/main" id="{92C7B2CC-C194-D94B-AC10-B1A9A5358CCF}"/>
              </a:ext>
            </a:extLst>
          </p:cNvPr>
          <p:cNvSpPr/>
          <p:nvPr/>
        </p:nvSpPr>
        <p:spPr>
          <a:xfrm>
            <a:off x="4728972"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76" name="object 568">
            <a:extLst>
              <a:ext uri="{FF2B5EF4-FFF2-40B4-BE49-F238E27FC236}">
                <a16:creationId xmlns:a16="http://schemas.microsoft.com/office/drawing/2014/main" id="{EC8081BB-FDB5-2342-B36B-7AADB6A4330F}"/>
              </a:ext>
            </a:extLst>
          </p:cNvPr>
          <p:cNvSpPr/>
          <p:nvPr/>
        </p:nvSpPr>
        <p:spPr>
          <a:xfrm>
            <a:off x="4788408" y="34952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677" name="object 569">
            <a:extLst>
              <a:ext uri="{FF2B5EF4-FFF2-40B4-BE49-F238E27FC236}">
                <a16:creationId xmlns:a16="http://schemas.microsoft.com/office/drawing/2014/main" id="{11A31873-EA99-FB4A-A7C9-71EF6E37764A}"/>
              </a:ext>
            </a:extLst>
          </p:cNvPr>
          <p:cNvSpPr/>
          <p:nvPr/>
        </p:nvSpPr>
        <p:spPr>
          <a:xfrm>
            <a:off x="4846320"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78" name="object 570">
            <a:extLst>
              <a:ext uri="{FF2B5EF4-FFF2-40B4-BE49-F238E27FC236}">
                <a16:creationId xmlns:a16="http://schemas.microsoft.com/office/drawing/2014/main" id="{98F49223-E929-F640-A071-CE9A0C2726A0}"/>
              </a:ext>
            </a:extLst>
          </p:cNvPr>
          <p:cNvSpPr/>
          <p:nvPr/>
        </p:nvSpPr>
        <p:spPr>
          <a:xfrm>
            <a:off x="4904232"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79" name="object 571">
            <a:extLst>
              <a:ext uri="{FF2B5EF4-FFF2-40B4-BE49-F238E27FC236}">
                <a16:creationId xmlns:a16="http://schemas.microsoft.com/office/drawing/2014/main" id="{190F004B-8E59-254E-954C-9E6AEB39F3DC}"/>
              </a:ext>
            </a:extLst>
          </p:cNvPr>
          <p:cNvSpPr/>
          <p:nvPr/>
        </p:nvSpPr>
        <p:spPr>
          <a:xfrm>
            <a:off x="496366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80" name="object 572">
            <a:extLst>
              <a:ext uri="{FF2B5EF4-FFF2-40B4-BE49-F238E27FC236}">
                <a16:creationId xmlns:a16="http://schemas.microsoft.com/office/drawing/2014/main" id="{2C3192BE-3253-844A-9A6C-C171D8464A07}"/>
              </a:ext>
            </a:extLst>
          </p:cNvPr>
          <p:cNvSpPr/>
          <p:nvPr/>
        </p:nvSpPr>
        <p:spPr>
          <a:xfrm>
            <a:off x="5021579"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81" name="object 573">
            <a:extLst>
              <a:ext uri="{FF2B5EF4-FFF2-40B4-BE49-F238E27FC236}">
                <a16:creationId xmlns:a16="http://schemas.microsoft.com/office/drawing/2014/main" id="{746F31F0-F287-EC46-8321-3EE8B01796E5}"/>
              </a:ext>
            </a:extLst>
          </p:cNvPr>
          <p:cNvSpPr/>
          <p:nvPr/>
        </p:nvSpPr>
        <p:spPr>
          <a:xfrm>
            <a:off x="5079492"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82" name="object 574">
            <a:extLst>
              <a:ext uri="{FF2B5EF4-FFF2-40B4-BE49-F238E27FC236}">
                <a16:creationId xmlns:a16="http://schemas.microsoft.com/office/drawing/2014/main" id="{347C1087-D4C1-FD4D-A9CD-C3FEDDED269A}"/>
              </a:ext>
            </a:extLst>
          </p:cNvPr>
          <p:cNvSpPr/>
          <p:nvPr/>
        </p:nvSpPr>
        <p:spPr>
          <a:xfrm>
            <a:off x="5138928"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83" name="object 575">
            <a:extLst>
              <a:ext uri="{FF2B5EF4-FFF2-40B4-BE49-F238E27FC236}">
                <a16:creationId xmlns:a16="http://schemas.microsoft.com/office/drawing/2014/main" id="{46748766-B63E-2C4B-A744-FEDF7D8A1A2F}"/>
              </a:ext>
            </a:extLst>
          </p:cNvPr>
          <p:cNvSpPr/>
          <p:nvPr/>
        </p:nvSpPr>
        <p:spPr>
          <a:xfrm>
            <a:off x="5196839"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84" name="object 576">
            <a:extLst>
              <a:ext uri="{FF2B5EF4-FFF2-40B4-BE49-F238E27FC236}">
                <a16:creationId xmlns:a16="http://schemas.microsoft.com/office/drawing/2014/main" id="{FDC3110F-1A1D-2A40-B8F8-06602B40AF60}"/>
              </a:ext>
            </a:extLst>
          </p:cNvPr>
          <p:cNvSpPr/>
          <p:nvPr/>
        </p:nvSpPr>
        <p:spPr>
          <a:xfrm>
            <a:off x="5254752"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85" name="object 577">
            <a:extLst>
              <a:ext uri="{FF2B5EF4-FFF2-40B4-BE49-F238E27FC236}">
                <a16:creationId xmlns:a16="http://schemas.microsoft.com/office/drawing/2014/main" id="{6F030D5A-8594-B640-8CD4-99F3AB041DFC}"/>
              </a:ext>
            </a:extLst>
          </p:cNvPr>
          <p:cNvSpPr/>
          <p:nvPr/>
        </p:nvSpPr>
        <p:spPr>
          <a:xfrm>
            <a:off x="5314188"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86" name="object 578">
            <a:extLst>
              <a:ext uri="{FF2B5EF4-FFF2-40B4-BE49-F238E27FC236}">
                <a16:creationId xmlns:a16="http://schemas.microsoft.com/office/drawing/2014/main" id="{B5C85563-FB45-F648-9360-B4F4D7E740DD}"/>
              </a:ext>
            </a:extLst>
          </p:cNvPr>
          <p:cNvSpPr/>
          <p:nvPr/>
        </p:nvSpPr>
        <p:spPr>
          <a:xfrm>
            <a:off x="5372100"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87" name="object 579">
            <a:extLst>
              <a:ext uri="{FF2B5EF4-FFF2-40B4-BE49-F238E27FC236}">
                <a16:creationId xmlns:a16="http://schemas.microsoft.com/office/drawing/2014/main" id="{7818028C-99EF-1847-B6F3-15D84FAE152E}"/>
              </a:ext>
            </a:extLst>
          </p:cNvPr>
          <p:cNvSpPr/>
          <p:nvPr/>
        </p:nvSpPr>
        <p:spPr>
          <a:xfrm>
            <a:off x="5431535" y="34952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688" name="object 580">
            <a:extLst>
              <a:ext uri="{FF2B5EF4-FFF2-40B4-BE49-F238E27FC236}">
                <a16:creationId xmlns:a16="http://schemas.microsoft.com/office/drawing/2014/main" id="{D6884216-3E8F-F149-8A35-165B5D79B200}"/>
              </a:ext>
            </a:extLst>
          </p:cNvPr>
          <p:cNvSpPr/>
          <p:nvPr/>
        </p:nvSpPr>
        <p:spPr>
          <a:xfrm>
            <a:off x="548944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89" name="object 581">
            <a:extLst>
              <a:ext uri="{FF2B5EF4-FFF2-40B4-BE49-F238E27FC236}">
                <a16:creationId xmlns:a16="http://schemas.microsoft.com/office/drawing/2014/main" id="{7E197D07-1831-304B-B282-B86BB951F4C9}"/>
              </a:ext>
            </a:extLst>
          </p:cNvPr>
          <p:cNvSpPr/>
          <p:nvPr/>
        </p:nvSpPr>
        <p:spPr>
          <a:xfrm>
            <a:off x="5547360"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90" name="object 582">
            <a:extLst>
              <a:ext uri="{FF2B5EF4-FFF2-40B4-BE49-F238E27FC236}">
                <a16:creationId xmlns:a16="http://schemas.microsoft.com/office/drawing/2014/main" id="{F59424BF-C611-6244-B2F2-16C3C991F309}"/>
              </a:ext>
            </a:extLst>
          </p:cNvPr>
          <p:cNvSpPr/>
          <p:nvPr/>
        </p:nvSpPr>
        <p:spPr>
          <a:xfrm>
            <a:off x="5606796"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91" name="object 583">
            <a:extLst>
              <a:ext uri="{FF2B5EF4-FFF2-40B4-BE49-F238E27FC236}">
                <a16:creationId xmlns:a16="http://schemas.microsoft.com/office/drawing/2014/main" id="{B51F668C-6B7C-6448-BD5A-9D7E7EAB97FD}"/>
              </a:ext>
            </a:extLst>
          </p:cNvPr>
          <p:cNvSpPr/>
          <p:nvPr/>
        </p:nvSpPr>
        <p:spPr>
          <a:xfrm>
            <a:off x="566470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92" name="object 584">
            <a:extLst>
              <a:ext uri="{FF2B5EF4-FFF2-40B4-BE49-F238E27FC236}">
                <a16:creationId xmlns:a16="http://schemas.microsoft.com/office/drawing/2014/main" id="{4A7FEF3E-079F-F348-ADDB-212A49D723F7}"/>
              </a:ext>
            </a:extLst>
          </p:cNvPr>
          <p:cNvSpPr/>
          <p:nvPr/>
        </p:nvSpPr>
        <p:spPr>
          <a:xfrm>
            <a:off x="5722620"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93" name="object 585">
            <a:extLst>
              <a:ext uri="{FF2B5EF4-FFF2-40B4-BE49-F238E27FC236}">
                <a16:creationId xmlns:a16="http://schemas.microsoft.com/office/drawing/2014/main" id="{54BFFC37-B05F-A246-A965-EEB1F4C073A2}"/>
              </a:ext>
            </a:extLst>
          </p:cNvPr>
          <p:cNvSpPr/>
          <p:nvPr/>
        </p:nvSpPr>
        <p:spPr>
          <a:xfrm>
            <a:off x="5782055"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94" name="object 586">
            <a:extLst>
              <a:ext uri="{FF2B5EF4-FFF2-40B4-BE49-F238E27FC236}">
                <a16:creationId xmlns:a16="http://schemas.microsoft.com/office/drawing/2014/main" id="{3DE97B54-3937-2E42-88D5-0EB47A8F1B7B}"/>
              </a:ext>
            </a:extLst>
          </p:cNvPr>
          <p:cNvSpPr/>
          <p:nvPr/>
        </p:nvSpPr>
        <p:spPr>
          <a:xfrm>
            <a:off x="583996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95" name="object 587">
            <a:extLst>
              <a:ext uri="{FF2B5EF4-FFF2-40B4-BE49-F238E27FC236}">
                <a16:creationId xmlns:a16="http://schemas.microsoft.com/office/drawing/2014/main" id="{ABAB5D6E-7E7D-C54A-9D50-596B596E45F9}"/>
              </a:ext>
            </a:extLst>
          </p:cNvPr>
          <p:cNvSpPr/>
          <p:nvPr/>
        </p:nvSpPr>
        <p:spPr>
          <a:xfrm>
            <a:off x="5897879"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96" name="object 588">
            <a:extLst>
              <a:ext uri="{FF2B5EF4-FFF2-40B4-BE49-F238E27FC236}">
                <a16:creationId xmlns:a16="http://schemas.microsoft.com/office/drawing/2014/main" id="{2F4D0735-DAB9-D84C-B902-18746A6711B8}"/>
              </a:ext>
            </a:extLst>
          </p:cNvPr>
          <p:cNvSpPr/>
          <p:nvPr/>
        </p:nvSpPr>
        <p:spPr>
          <a:xfrm>
            <a:off x="5957315"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97" name="object 589">
            <a:extLst>
              <a:ext uri="{FF2B5EF4-FFF2-40B4-BE49-F238E27FC236}">
                <a16:creationId xmlns:a16="http://schemas.microsoft.com/office/drawing/2014/main" id="{0F6A3ECE-69A2-E046-81AE-8ED93684A516}"/>
              </a:ext>
            </a:extLst>
          </p:cNvPr>
          <p:cNvSpPr/>
          <p:nvPr/>
        </p:nvSpPr>
        <p:spPr>
          <a:xfrm>
            <a:off x="6015228"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98" name="object 590">
            <a:extLst>
              <a:ext uri="{FF2B5EF4-FFF2-40B4-BE49-F238E27FC236}">
                <a16:creationId xmlns:a16="http://schemas.microsoft.com/office/drawing/2014/main" id="{9FB44B1B-9A76-AF44-83B7-683FFEB31682}"/>
              </a:ext>
            </a:extLst>
          </p:cNvPr>
          <p:cNvSpPr/>
          <p:nvPr/>
        </p:nvSpPr>
        <p:spPr>
          <a:xfrm>
            <a:off x="6074664" y="34952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699" name="object 591">
            <a:extLst>
              <a:ext uri="{FF2B5EF4-FFF2-40B4-BE49-F238E27FC236}">
                <a16:creationId xmlns:a16="http://schemas.microsoft.com/office/drawing/2014/main" id="{B13EBA19-110B-C244-85BC-D71CE6A852FF}"/>
              </a:ext>
            </a:extLst>
          </p:cNvPr>
          <p:cNvSpPr/>
          <p:nvPr/>
        </p:nvSpPr>
        <p:spPr>
          <a:xfrm>
            <a:off x="6132576"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700" name="object 592">
            <a:extLst>
              <a:ext uri="{FF2B5EF4-FFF2-40B4-BE49-F238E27FC236}">
                <a16:creationId xmlns:a16="http://schemas.microsoft.com/office/drawing/2014/main" id="{6D2B629A-B3D8-7045-844F-79698313237E}"/>
              </a:ext>
            </a:extLst>
          </p:cNvPr>
          <p:cNvSpPr/>
          <p:nvPr/>
        </p:nvSpPr>
        <p:spPr>
          <a:xfrm>
            <a:off x="6190488"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701" name="object 593">
            <a:extLst>
              <a:ext uri="{FF2B5EF4-FFF2-40B4-BE49-F238E27FC236}">
                <a16:creationId xmlns:a16="http://schemas.microsoft.com/office/drawing/2014/main" id="{CE40A805-A0D9-0949-93E5-1766311B9AEE}"/>
              </a:ext>
            </a:extLst>
          </p:cNvPr>
          <p:cNvSpPr/>
          <p:nvPr/>
        </p:nvSpPr>
        <p:spPr>
          <a:xfrm>
            <a:off x="624992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702" name="object 594">
            <a:extLst>
              <a:ext uri="{FF2B5EF4-FFF2-40B4-BE49-F238E27FC236}">
                <a16:creationId xmlns:a16="http://schemas.microsoft.com/office/drawing/2014/main" id="{6B7C9311-9EFA-0840-BC48-92012A9047B3}"/>
              </a:ext>
            </a:extLst>
          </p:cNvPr>
          <p:cNvSpPr/>
          <p:nvPr/>
        </p:nvSpPr>
        <p:spPr>
          <a:xfrm>
            <a:off x="6307835"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703" name="object 595">
            <a:extLst>
              <a:ext uri="{FF2B5EF4-FFF2-40B4-BE49-F238E27FC236}">
                <a16:creationId xmlns:a16="http://schemas.microsoft.com/office/drawing/2014/main" id="{0787A91C-C429-E649-B001-254BCBD47FCA}"/>
              </a:ext>
            </a:extLst>
          </p:cNvPr>
          <p:cNvSpPr/>
          <p:nvPr/>
        </p:nvSpPr>
        <p:spPr>
          <a:xfrm>
            <a:off x="636574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704" name="object 596">
            <a:extLst>
              <a:ext uri="{FF2B5EF4-FFF2-40B4-BE49-F238E27FC236}">
                <a16:creationId xmlns:a16="http://schemas.microsoft.com/office/drawing/2014/main" id="{5AA16494-72DA-C141-A932-B6D87B6E4988}"/>
              </a:ext>
            </a:extLst>
          </p:cNvPr>
          <p:cNvSpPr/>
          <p:nvPr/>
        </p:nvSpPr>
        <p:spPr>
          <a:xfrm>
            <a:off x="6425184"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705" name="object 597">
            <a:extLst>
              <a:ext uri="{FF2B5EF4-FFF2-40B4-BE49-F238E27FC236}">
                <a16:creationId xmlns:a16="http://schemas.microsoft.com/office/drawing/2014/main" id="{F7411769-E4F2-6B46-BD6A-AA2FBE49BFEA}"/>
              </a:ext>
            </a:extLst>
          </p:cNvPr>
          <p:cNvSpPr/>
          <p:nvPr/>
        </p:nvSpPr>
        <p:spPr>
          <a:xfrm>
            <a:off x="6483096"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706" name="object 598">
            <a:extLst>
              <a:ext uri="{FF2B5EF4-FFF2-40B4-BE49-F238E27FC236}">
                <a16:creationId xmlns:a16="http://schemas.microsoft.com/office/drawing/2014/main" id="{1C1AB530-48EF-1346-811B-A73DC4080EF6}"/>
              </a:ext>
            </a:extLst>
          </p:cNvPr>
          <p:cNvSpPr/>
          <p:nvPr/>
        </p:nvSpPr>
        <p:spPr>
          <a:xfrm>
            <a:off x="6542532" y="3495294"/>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2707" name="object 599">
            <a:extLst>
              <a:ext uri="{FF2B5EF4-FFF2-40B4-BE49-F238E27FC236}">
                <a16:creationId xmlns:a16="http://schemas.microsoft.com/office/drawing/2014/main" id="{9509E90D-1FA5-2A45-B03C-06451DFEA72D}"/>
              </a:ext>
            </a:extLst>
          </p:cNvPr>
          <p:cNvSpPr/>
          <p:nvPr/>
        </p:nvSpPr>
        <p:spPr>
          <a:xfrm>
            <a:off x="6600444"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708" name="object 600">
            <a:extLst>
              <a:ext uri="{FF2B5EF4-FFF2-40B4-BE49-F238E27FC236}">
                <a16:creationId xmlns:a16="http://schemas.microsoft.com/office/drawing/2014/main" id="{D36F092E-2AF3-EB49-93F7-3998AD7201D2}"/>
              </a:ext>
            </a:extLst>
          </p:cNvPr>
          <p:cNvSpPr/>
          <p:nvPr/>
        </p:nvSpPr>
        <p:spPr>
          <a:xfrm>
            <a:off x="6658355"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709" name="object 601">
            <a:extLst>
              <a:ext uri="{FF2B5EF4-FFF2-40B4-BE49-F238E27FC236}">
                <a16:creationId xmlns:a16="http://schemas.microsoft.com/office/drawing/2014/main" id="{3B102464-8D65-4548-9E59-5578C21B2DC9}"/>
              </a:ext>
            </a:extLst>
          </p:cNvPr>
          <p:cNvSpPr/>
          <p:nvPr/>
        </p:nvSpPr>
        <p:spPr>
          <a:xfrm>
            <a:off x="6717792"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710" name="object 602">
            <a:extLst>
              <a:ext uri="{FF2B5EF4-FFF2-40B4-BE49-F238E27FC236}">
                <a16:creationId xmlns:a16="http://schemas.microsoft.com/office/drawing/2014/main" id="{4CF50C03-A5D4-594E-94F3-BC8F67139435}"/>
              </a:ext>
            </a:extLst>
          </p:cNvPr>
          <p:cNvSpPr/>
          <p:nvPr/>
        </p:nvSpPr>
        <p:spPr>
          <a:xfrm>
            <a:off x="677570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711" name="object 603">
            <a:extLst>
              <a:ext uri="{FF2B5EF4-FFF2-40B4-BE49-F238E27FC236}">
                <a16:creationId xmlns:a16="http://schemas.microsoft.com/office/drawing/2014/main" id="{0FD738BD-950F-6049-8DCA-6955C37DA528}"/>
              </a:ext>
            </a:extLst>
          </p:cNvPr>
          <p:cNvSpPr/>
          <p:nvPr/>
        </p:nvSpPr>
        <p:spPr>
          <a:xfrm>
            <a:off x="6833616"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712" name="object 604">
            <a:extLst>
              <a:ext uri="{FF2B5EF4-FFF2-40B4-BE49-F238E27FC236}">
                <a16:creationId xmlns:a16="http://schemas.microsoft.com/office/drawing/2014/main" id="{CB131777-6400-3147-BDEF-F02EE0FAD9DF}"/>
              </a:ext>
            </a:extLst>
          </p:cNvPr>
          <p:cNvSpPr/>
          <p:nvPr/>
        </p:nvSpPr>
        <p:spPr>
          <a:xfrm>
            <a:off x="6893052"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713" name="object 605">
            <a:extLst>
              <a:ext uri="{FF2B5EF4-FFF2-40B4-BE49-F238E27FC236}">
                <a16:creationId xmlns:a16="http://schemas.microsoft.com/office/drawing/2014/main" id="{ED02069C-CFD3-4E42-9817-2928EA555F84}"/>
              </a:ext>
            </a:extLst>
          </p:cNvPr>
          <p:cNvSpPr/>
          <p:nvPr/>
        </p:nvSpPr>
        <p:spPr>
          <a:xfrm>
            <a:off x="6950964"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714" name="object 606">
            <a:extLst>
              <a:ext uri="{FF2B5EF4-FFF2-40B4-BE49-F238E27FC236}">
                <a16:creationId xmlns:a16="http://schemas.microsoft.com/office/drawing/2014/main" id="{BF2668AB-555E-5348-9B46-9D49E5C5FFDB}"/>
              </a:ext>
            </a:extLst>
          </p:cNvPr>
          <p:cNvSpPr/>
          <p:nvPr/>
        </p:nvSpPr>
        <p:spPr>
          <a:xfrm>
            <a:off x="7008876"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715" name="object 607">
            <a:extLst>
              <a:ext uri="{FF2B5EF4-FFF2-40B4-BE49-F238E27FC236}">
                <a16:creationId xmlns:a16="http://schemas.microsoft.com/office/drawing/2014/main" id="{D592C2D7-A8C1-C749-AC1D-4E0F1C2FE5AE}"/>
              </a:ext>
            </a:extLst>
          </p:cNvPr>
          <p:cNvSpPr/>
          <p:nvPr/>
        </p:nvSpPr>
        <p:spPr>
          <a:xfrm>
            <a:off x="7068311"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716" name="object 608">
            <a:extLst>
              <a:ext uri="{FF2B5EF4-FFF2-40B4-BE49-F238E27FC236}">
                <a16:creationId xmlns:a16="http://schemas.microsoft.com/office/drawing/2014/main" id="{523052B1-92F7-B747-B8C7-8FFDF3BE652A}"/>
              </a:ext>
            </a:extLst>
          </p:cNvPr>
          <p:cNvSpPr/>
          <p:nvPr/>
        </p:nvSpPr>
        <p:spPr>
          <a:xfrm>
            <a:off x="712622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717" name="object 609">
            <a:extLst>
              <a:ext uri="{FF2B5EF4-FFF2-40B4-BE49-F238E27FC236}">
                <a16:creationId xmlns:a16="http://schemas.microsoft.com/office/drawing/2014/main" id="{B2E1425E-286E-5F42-9EBE-CAEC22F24F47}"/>
              </a:ext>
            </a:extLst>
          </p:cNvPr>
          <p:cNvSpPr/>
          <p:nvPr/>
        </p:nvSpPr>
        <p:spPr>
          <a:xfrm>
            <a:off x="7185659" y="3495294"/>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2718" name="object 610">
            <a:extLst>
              <a:ext uri="{FF2B5EF4-FFF2-40B4-BE49-F238E27FC236}">
                <a16:creationId xmlns:a16="http://schemas.microsoft.com/office/drawing/2014/main" id="{5BDA7FAF-4B8E-BE41-AB69-60A85B428E39}"/>
              </a:ext>
            </a:extLst>
          </p:cNvPr>
          <p:cNvSpPr/>
          <p:nvPr/>
        </p:nvSpPr>
        <p:spPr>
          <a:xfrm>
            <a:off x="7243571"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719" name="object 611">
            <a:extLst>
              <a:ext uri="{FF2B5EF4-FFF2-40B4-BE49-F238E27FC236}">
                <a16:creationId xmlns:a16="http://schemas.microsoft.com/office/drawing/2014/main" id="{38B77DCD-A177-2344-9628-59334B4E10DA}"/>
              </a:ext>
            </a:extLst>
          </p:cNvPr>
          <p:cNvSpPr/>
          <p:nvPr/>
        </p:nvSpPr>
        <p:spPr>
          <a:xfrm>
            <a:off x="730148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720" name="object 612">
            <a:extLst>
              <a:ext uri="{FF2B5EF4-FFF2-40B4-BE49-F238E27FC236}">
                <a16:creationId xmlns:a16="http://schemas.microsoft.com/office/drawing/2014/main" id="{C0BC7CC4-E848-2341-8B32-1DA1FB171E21}"/>
              </a:ext>
            </a:extLst>
          </p:cNvPr>
          <p:cNvSpPr/>
          <p:nvPr/>
        </p:nvSpPr>
        <p:spPr>
          <a:xfrm>
            <a:off x="7360919"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721" name="object 613">
            <a:extLst>
              <a:ext uri="{FF2B5EF4-FFF2-40B4-BE49-F238E27FC236}">
                <a16:creationId xmlns:a16="http://schemas.microsoft.com/office/drawing/2014/main" id="{8EDAB7AE-5971-9848-B778-E0CB20B75719}"/>
              </a:ext>
            </a:extLst>
          </p:cNvPr>
          <p:cNvSpPr/>
          <p:nvPr/>
        </p:nvSpPr>
        <p:spPr>
          <a:xfrm>
            <a:off x="7418832"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722" name="object 614">
            <a:extLst>
              <a:ext uri="{FF2B5EF4-FFF2-40B4-BE49-F238E27FC236}">
                <a16:creationId xmlns:a16="http://schemas.microsoft.com/office/drawing/2014/main" id="{A175F6BE-4724-AE46-B4BC-5A8DE0DE4E3C}"/>
              </a:ext>
            </a:extLst>
          </p:cNvPr>
          <p:cNvSpPr/>
          <p:nvPr/>
        </p:nvSpPr>
        <p:spPr>
          <a:xfrm>
            <a:off x="7476744"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723" name="object 615">
            <a:extLst>
              <a:ext uri="{FF2B5EF4-FFF2-40B4-BE49-F238E27FC236}">
                <a16:creationId xmlns:a16="http://schemas.microsoft.com/office/drawing/2014/main" id="{AA1E2183-9A48-1B4E-AA93-7CB89CC59AF1}"/>
              </a:ext>
            </a:extLst>
          </p:cNvPr>
          <p:cNvSpPr/>
          <p:nvPr/>
        </p:nvSpPr>
        <p:spPr>
          <a:xfrm>
            <a:off x="7536180"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724" name="object 616">
            <a:extLst>
              <a:ext uri="{FF2B5EF4-FFF2-40B4-BE49-F238E27FC236}">
                <a16:creationId xmlns:a16="http://schemas.microsoft.com/office/drawing/2014/main" id="{BC521941-6ACE-DD4F-8038-85127D59D20D}"/>
              </a:ext>
            </a:extLst>
          </p:cNvPr>
          <p:cNvSpPr/>
          <p:nvPr/>
        </p:nvSpPr>
        <p:spPr>
          <a:xfrm>
            <a:off x="7594092"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725" name="object 617">
            <a:extLst>
              <a:ext uri="{FF2B5EF4-FFF2-40B4-BE49-F238E27FC236}">
                <a16:creationId xmlns:a16="http://schemas.microsoft.com/office/drawing/2014/main" id="{9588F64D-D581-0445-9FAC-286B378E3987}"/>
              </a:ext>
            </a:extLst>
          </p:cNvPr>
          <p:cNvSpPr/>
          <p:nvPr/>
        </p:nvSpPr>
        <p:spPr>
          <a:xfrm>
            <a:off x="765200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726" name="object 618">
            <a:extLst>
              <a:ext uri="{FF2B5EF4-FFF2-40B4-BE49-F238E27FC236}">
                <a16:creationId xmlns:a16="http://schemas.microsoft.com/office/drawing/2014/main" id="{57AFFFDF-670D-E643-945F-7ADC3746F6DB}"/>
              </a:ext>
            </a:extLst>
          </p:cNvPr>
          <p:cNvSpPr/>
          <p:nvPr/>
        </p:nvSpPr>
        <p:spPr>
          <a:xfrm>
            <a:off x="7711440" y="3495294"/>
            <a:ext cx="15240" cy="0"/>
          </a:xfrm>
          <a:custGeom>
            <a:avLst/>
            <a:gdLst/>
            <a:ahLst/>
            <a:cxnLst/>
            <a:rect l="l" t="t" r="r" b="b"/>
            <a:pathLst>
              <a:path w="15240">
                <a:moveTo>
                  <a:pt x="0" y="0"/>
                </a:moveTo>
                <a:lnTo>
                  <a:pt x="15240" y="0"/>
                </a:lnTo>
              </a:path>
            </a:pathLst>
          </a:custGeom>
          <a:ln w="7619">
            <a:solidFill>
              <a:srgbClr val="D8D8D8"/>
            </a:solidFill>
          </a:ln>
        </p:spPr>
        <p:txBody>
          <a:bodyPr wrap="square" lIns="0" tIns="0" rIns="0" bIns="0" rtlCol="0"/>
          <a:lstStyle/>
          <a:p>
            <a:endParaRPr/>
          </a:p>
        </p:txBody>
      </p:sp>
      <p:sp>
        <p:nvSpPr>
          <p:cNvPr id="2727" name="object 619">
            <a:extLst>
              <a:ext uri="{FF2B5EF4-FFF2-40B4-BE49-F238E27FC236}">
                <a16:creationId xmlns:a16="http://schemas.microsoft.com/office/drawing/2014/main" id="{521DA676-461E-AD43-8738-DF44E369B1B6}"/>
              </a:ext>
            </a:extLst>
          </p:cNvPr>
          <p:cNvSpPr/>
          <p:nvPr/>
        </p:nvSpPr>
        <p:spPr>
          <a:xfrm>
            <a:off x="3267455"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28" name="object 620">
            <a:extLst>
              <a:ext uri="{FF2B5EF4-FFF2-40B4-BE49-F238E27FC236}">
                <a16:creationId xmlns:a16="http://schemas.microsoft.com/office/drawing/2014/main" id="{42A7D947-E220-1149-9749-F49521E65077}"/>
              </a:ext>
            </a:extLst>
          </p:cNvPr>
          <p:cNvSpPr/>
          <p:nvPr/>
        </p:nvSpPr>
        <p:spPr>
          <a:xfrm>
            <a:off x="332536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29" name="object 621">
            <a:extLst>
              <a:ext uri="{FF2B5EF4-FFF2-40B4-BE49-F238E27FC236}">
                <a16:creationId xmlns:a16="http://schemas.microsoft.com/office/drawing/2014/main" id="{8125C1C6-895D-0E4B-80AB-969E1B899C57}"/>
              </a:ext>
            </a:extLst>
          </p:cNvPr>
          <p:cNvSpPr/>
          <p:nvPr/>
        </p:nvSpPr>
        <p:spPr>
          <a:xfrm>
            <a:off x="338480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30" name="object 622">
            <a:extLst>
              <a:ext uri="{FF2B5EF4-FFF2-40B4-BE49-F238E27FC236}">
                <a16:creationId xmlns:a16="http://schemas.microsoft.com/office/drawing/2014/main" id="{16DCF0BA-1918-3148-BBFC-9716116FE8E9}"/>
              </a:ext>
            </a:extLst>
          </p:cNvPr>
          <p:cNvSpPr/>
          <p:nvPr/>
        </p:nvSpPr>
        <p:spPr>
          <a:xfrm>
            <a:off x="3442715"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31" name="object 623">
            <a:extLst>
              <a:ext uri="{FF2B5EF4-FFF2-40B4-BE49-F238E27FC236}">
                <a16:creationId xmlns:a16="http://schemas.microsoft.com/office/drawing/2014/main" id="{77075FB3-8D42-1B43-BE9B-E4E11D5951DE}"/>
              </a:ext>
            </a:extLst>
          </p:cNvPr>
          <p:cNvSpPr/>
          <p:nvPr/>
        </p:nvSpPr>
        <p:spPr>
          <a:xfrm>
            <a:off x="350062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32" name="object 624">
            <a:extLst>
              <a:ext uri="{FF2B5EF4-FFF2-40B4-BE49-F238E27FC236}">
                <a16:creationId xmlns:a16="http://schemas.microsoft.com/office/drawing/2014/main" id="{D7EEF013-64AB-374A-B081-4F5F6D80CE95}"/>
              </a:ext>
            </a:extLst>
          </p:cNvPr>
          <p:cNvSpPr/>
          <p:nvPr/>
        </p:nvSpPr>
        <p:spPr>
          <a:xfrm>
            <a:off x="3560064"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33" name="object 625">
            <a:extLst>
              <a:ext uri="{FF2B5EF4-FFF2-40B4-BE49-F238E27FC236}">
                <a16:creationId xmlns:a16="http://schemas.microsoft.com/office/drawing/2014/main" id="{C81F6256-ED76-0D46-B813-8CA38C94B8A3}"/>
              </a:ext>
            </a:extLst>
          </p:cNvPr>
          <p:cNvSpPr/>
          <p:nvPr/>
        </p:nvSpPr>
        <p:spPr>
          <a:xfrm>
            <a:off x="3617976"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34" name="object 626">
            <a:extLst>
              <a:ext uri="{FF2B5EF4-FFF2-40B4-BE49-F238E27FC236}">
                <a16:creationId xmlns:a16="http://schemas.microsoft.com/office/drawing/2014/main" id="{7C117C52-C123-674D-B13C-F1E4F8C289B8}"/>
              </a:ext>
            </a:extLst>
          </p:cNvPr>
          <p:cNvSpPr/>
          <p:nvPr/>
        </p:nvSpPr>
        <p:spPr>
          <a:xfrm>
            <a:off x="3677411" y="3150870"/>
            <a:ext cx="32384" cy="0"/>
          </a:xfrm>
          <a:custGeom>
            <a:avLst/>
            <a:gdLst/>
            <a:ahLst/>
            <a:cxnLst/>
            <a:rect l="l" t="t" r="r" b="b"/>
            <a:pathLst>
              <a:path w="32385">
                <a:moveTo>
                  <a:pt x="0" y="0"/>
                </a:moveTo>
                <a:lnTo>
                  <a:pt x="32004" y="0"/>
                </a:lnTo>
              </a:path>
            </a:pathLst>
          </a:custGeom>
          <a:ln w="7620">
            <a:solidFill>
              <a:srgbClr val="D8D8D8"/>
            </a:solidFill>
          </a:ln>
        </p:spPr>
        <p:txBody>
          <a:bodyPr wrap="square" lIns="0" tIns="0" rIns="0" bIns="0" rtlCol="0"/>
          <a:lstStyle/>
          <a:p>
            <a:endParaRPr/>
          </a:p>
        </p:txBody>
      </p:sp>
      <p:sp>
        <p:nvSpPr>
          <p:cNvPr id="2735" name="object 627">
            <a:extLst>
              <a:ext uri="{FF2B5EF4-FFF2-40B4-BE49-F238E27FC236}">
                <a16:creationId xmlns:a16="http://schemas.microsoft.com/office/drawing/2014/main" id="{5FE4D47E-F910-0A46-AC80-182B48517532}"/>
              </a:ext>
            </a:extLst>
          </p:cNvPr>
          <p:cNvSpPr/>
          <p:nvPr/>
        </p:nvSpPr>
        <p:spPr>
          <a:xfrm>
            <a:off x="3735323"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36" name="object 628">
            <a:extLst>
              <a:ext uri="{FF2B5EF4-FFF2-40B4-BE49-F238E27FC236}">
                <a16:creationId xmlns:a16="http://schemas.microsoft.com/office/drawing/2014/main" id="{E365C29A-47AC-DE4D-B68B-281089CB3013}"/>
              </a:ext>
            </a:extLst>
          </p:cNvPr>
          <p:cNvSpPr/>
          <p:nvPr/>
        </p:nvSpPr>
        <p:spPr>
          <a:xfrm>
            <a:off x="3793235"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37" name="object 629">
            <a:extLst>
              <a:ext uri="{FF2B5EF4-FFF2-40B4-BE49-F238E27FC236}">
                <a16:creationId xmlns:a16="http://schemas.microsoft.com/office/drawing/2014/main" id="{3AAE5586-7845-EF4F-9A6E-567A34F5D861}"/>
              </a:ext>
            </a:extLst>
          </p:cNvPr>
          <p:cNvSpPr/>
          <p:nvPr/>
        </p:nvSpPr>
        <p:spPr>
          <a:xfrm>
            <a:off x="3852672"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38" name="object 630">
            <a:extLst>
              <a:ext uri="{FF2B5EF4-FFF2-40B4-BE49-F238E27FC236}">
                <a16:creationId xmlns:a16="http://schemas.microsoft.com/office/drawing/2014/main" id="{F553B473-4DE4-AB4D-975D-22325879AB6D}"/>
              </a:ext>
            </a:extLst>
          </p:cNvPr>
          <p:cNvSpPr/>
          <p:nvPr/>
        </p:nvSpPr>
        <p:spPr>
          <a:xfrm>
            <a:off x="3910584"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39" name="object 631">
            <a:extLst>
              <a:ext uri="{FF2B5EF4-FFF2-40B4-BE49-F238E27FC236}">
                <a16:creationId xmlns:a16="http://schemas.microsoft.com/office/drawing/2014/main" id="{E4FC5EC6-2EF4-014D-B952-03E8796CE63C}"/>
              </a:ext>
            </a:extLst>
          </p:cNvPr>
          <p:cNvSpPr/>
          <p:nvPr/>
        </p:nvSpPr>
        <p:spPr>
          <a:xfrm>
            <a:off x="3968496"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40" name="object 632">
            <a:extLst>
              <a:ext uri="{FF2B5EF4-FFF2-40B4-BE49-F238E27FC236}">
                <a16:creationId xmlns:a16="http://schemas.microsoft.com/office/drawing/2014/main" id="{618D1D47-EA7A-A549-A12B-D8ED47A67170}"/>
              </a:ext>
            </a:extLst>
          </p:cNvPr>
          <p:cNvSpPr/>
          <p:nvPr/>
        </p:nvSpPr>
        <p:spPr>
          <a:xfrm>
            <a:off x="4027932"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41" name="object 633">
            <a:extLst>
              <a:ext uri="{FF2B5EF4-FFF2-40B4-BE49-F238E27FC236}">
                <a16:creationId xmlns:a16="http://schemas.microsoft.com/office/drawing/2014/main" id="{0F01170E-5EEC-1349-A3FB-813478E30AB7}"/>
              </a:ext>
            </a:extLst>
          </p:cNvPr>
          <p:cNvSpPr/>
          <p:nvPr/>
        </p:nvSpPr>
        <p:spPr>
          <a:xfrm>
            <a:off x="4085844"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42" name="object 634">
            <a:extLst>
              <a:ext uri="{FF2B5EF4-FFF2-40B4-BE49-F238E27FC236}">
                <a16:creationId xmlns:a16="http://schemas.microsoft.com/office/drawing/2014/main" id="{1EC7F947-093E-D74C-A8EA-5D6B44DD4417}"/>
              </a:ext>
            </a:extLst>
          </p:cNvPr>
          <p:cNvSpPr/>
          <p:nvPr/>
        </p:nvSpPr>
        <p:spPr>
          <a:xfrm>
            <a:off x="4143755"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43" name="object 635">
            <a:extLst>
              <a:ext uri="{FF2B5EF4-FFF2-40B4-BE49-F238E27FC236}">
                <a16:creationId xmlns:a16="http://schemas.microsoft.com/office/drawing/2014/main" id="{2525C71B-7696-3249-B62B-0D486705F7AC}"/>
              </a:ext>
            </a:extLst>
          </p:cNvPr>
          <p:cNvSpPr/>
          <p:nvPr/>
        </p:nvSpPr>
        <p:spPr>
          <a:xfrm>
            <a:off x="4203191"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44" name="object 636">
            <a:extLst>
              <a:ext uri="{FF2B5EF4-FFF2-40B4-BE49-F238E27FC236}">
                <a16:creationId xmlns:a16="http://schemas.microsoft.com/office/drawing/2014/main" id="{121846B7-E3BD-7447-8C0F-59F1EBCF456D}"/>
              </a:ext>
            </a:extLst>
          </p:cNvPr>
          <p:cNvSpPr/>
          <p:nvPr/>
        </p:nvSpPr>
        <p:spPr>
          <a:xfrm>
            <a:off x="426110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45" name="object 637">
            <a:extLst>
              <a:ext uri="{FF2B5EF4-FFF2-40B4-BE49-F238E27FC236}">
                <a16:creationId xmlns:a16="http://schemas.microsoft.com/office/drawing/2014/main" id="{84D35D29-2398-0044-9CDB-C160423624EF}"/>
              </a:ext>
            </a:extLst>
          </p:cNvPr>
          <p:cNvSpPr/>
          <p:nvPr/>
        </p:nvSpPr>
        <p:spPr>
          <a:xfrm>
            <a:off x="4320540" y="3150870"/>
            <a:ext cx="32384" cy="0"/>
          </a:xfrm>
          <a:custGeom>
            <a:avLst/>
            <a:gdLst/>
            <a:ahLst/>
            <a:cxnLst/>
            <a:rect l="l" t="t" r="r" b="b"/>
            <a:pathLst>
              <a:path w="32385">
                <a:moveTo>
                  <a:pt x="0" y="0"/>
                </a:moveTo>
                <a:lnTo>
                  <a:pt x="32003" y="0"/>
                </a:lnTo>
              </a:path>
            </a:pathLst>
          </a:custGeom>
          <a:ln w="7620">
            <a:solidFill>
              <a:srgbClr val="D8D8D8"/>
            </a:solidFill>
          </a:ln>
        </p:spPr>
        <p:txBody>
          <a:bodyPr wrap="square" lIns="0" tIns="0" rIns="0" bIns="0" rtlCol="0"/>
          <a:lstStyle/>
          <a:p>
            <a:endParaRPr/>
          </a:p>
        </p:txBody>
      </p:sp>
      <p:sp>
        <p:nvSpPr>
          <p:cNvPr id="2746" name="object 638">
            <a:extLst>
              <a:ext uri="{FF2B5EF4-FFF2-40B4-BE49-F238E27FC236}">
                <a16:creationId xmlns:a16="http://schemas.microsoft.com/office/drawing/2014/main" id="{76130FD6-8D2C-4742-840E-28A0486BF040}"/>
              </a:ext>
            </a:extLst>
          </p:cNvPr>
          <p:cNvSpPr/>
          <p:nvPr/>
        </p:nvSpPr>
        <p:spPr>
          <a:xfrm>
            <a:off x="4378452"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47" name="object 639">
            <a:extLst>
              <a:ext uri="{FF2B5EF4-FFF2-40B4-BE49-F238E27FC236}">
                <a16:creationId xmlns:a16="http://schemas.microsoft.com/office/drawing/2014/main" id="{6ADEE23D-C11F-A845-A1ED-736E6C0A63F8}"/>
              </a:ext>
            </a:extLst>
          </p:cNvPr>
          <p:cNvSpPr/>
          <p:nvPr/>
        </p:nvSpPr>
        <p:spPr>
          <a:xfrm>
            <a:off x="4436364"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48" name="object 640">
            <a:extLst>
              <a:ext uri="{FF2B5EF4-FFF2-40B4-BE49-F238E27FC236}">
                <a16:creationId xmlns:a16="http://schemas.microsoft.com/office/drawing/2014/main" id="{7901B62A-08BF-9F40-BDAC-29046CC8513E}"/>
              </a:ext>
            </a:extLst>
          </p:cNvPr>
          <p:cNvSpPr/>
          <p:nvPr/>
        </p:nvSpPr>
        <p:spPr>
          <a:xfrm>
            <a:off x="4495800"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49" name="object 641">
            <a:extLst>
              <a:ext uri="{FF2B5EF4-FFF2-40B4-BE49-F238E27FC236}">
                <a16:creationId xmlns:a16="http://schemas.microsoft.com/office/drawing/2014/main" id="{4785A0CA-5C6F-3041-945D-55008E6DBC9C}"/>
              </a:ext>
            </a:extLst>
          </p:cNvPr>
          <p:cNvSpPr/>
          <p:nvPr/>
        </p:nvSpPr>
        <p:spPr>
          <a:xfrm>
            <a:off x="4553711"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50" name="object 642">
            <a:extLst>
              <a:ext uri="{FF2B5EF4-FFF2-40B4-BE49-F238E27FC236}">
                <a16:creationId xmlns:a16="http://schemas.microsoft.com/office/drawing/2014/main" id="{2525E989-9DB5-B846-BF5E-D42B9602D9F8}"/>
              </a:ext>
            </a:extLst>
          </p:cNvPr>
          <p:cNvSpPr/>
          <p:nvPr/>
        </p:nvSpPr>
        <p:spPr>
          <a:xfrm>
            <a:off x="4611623"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51" name="object 643">
            <a:extLst>
              <a:ext uri="{FF2B5EF4-FFF2-40B4-BE49-F238E27FC236}">
                <a16:creationId xmlns:a16="http://schemas.microsoft.com/office/drawing/2014/main" id="{6AE5D2E3-B00F-A944-997B-F58F45215908}"/>
              </a:ext>
            </a:extLst>
          </p:cNvPr>
          <p:cNvSpPr/>
          <p:nvPr/>
        </p:nvSpPr>
        <p:spPr>
          <a:xfrm>
            <a:off x="4671059"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52" name="object 644">
            <a:extLst>
              <a:ext uri="{FF2B5EF4-FFF2-40B4-BE49-F238E27FC236}">
                <a16:creationId xmlns:a16="http://schemas.microsoft.com/office/drawing/2014/main" id="{DFF3F687-0F75-8643-A112-195C03EBF178}"/>
              </a:ext>
            </a:extLst>
          </p:cNvPr>
          <p:cNvSpPr/>
          <p:nvPr/>
        </p:nvSpPr>
        <p:spPr>
          <a:xfrm>
            <a:off x="4728972"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53" name="object 645">
            <a:extLst>
              <a:ext uri="{FF2B5EF4-FFF2-40B4-BE49-F238E27FC236}">
                <a16:creationId xmlns:a16="http://schemas.microsoft.com/office/drawing/2014/main" id="{D897AADB-174F-2149-9803-47E32BC905C3}"/>
              </a:ext>
            </a:extLst>
          </p:cNvPr>
          <p:cNvSpPr/>
          <p:nvPr/>
        </p:nvSpPr>
        <p:spPr>
          <a:xfrm>
            <a:off x="4788408" y="3150870"/>
            <a:ext cx="32384" cy="0"/>
          </a:xfrm>
          <a:custGeom>
            <a:avLst/>
            <a:gdLst/>
            <a:ahLst/>
            <a:cxnLst/>
            <a:rect l="l" t="t" r="r" b="b"/>
            <a:pathLst>
              <a:path w="32385">
                <a:moveTo>
                  <a:pt x="0" y="0"/>
                </a:moveTo>
                <a:lnTo>
                  <a:pt x="32003" y="0"/>
                </a:lnTo>
              </a:path>
            </a:pathLst>
          </a:custGeom>
          <a:ln w="7620">
            <a:solidFill>
              <a:srgbClr val="D8D8D8"/>
            </a:solidFill>
          </a:ln>
        </p:spPr>
        <p:txBody>
          <a:bodyPr wrap="square" lIns="0" tIns="0" rIns="0" bIns="0" rtlCol="0"/>
          <a:lstStyle/>
          <a:p>
            <a:endParaRPr/>
          </a:p>
        </p:txBody>
      </p:sp>
      <p:sp>
        <p:nvSpPr>
          <p:cNvPr id="2754" name="object 646">
            <a:extLst>
              <a:ext uri="{FF2B5EF4-FFF2-40B4-BE49-F238E27FC236}">
                <a16:creationId xmlns:a16="http://schemas.microsoft.com/office/drawing/2014/main" id="{F3EA06FC-2DDD-6D4E-9115-CC53AD19FD89}"/>
              </a:ext>
            </a:extLst>
          </p:cNvPr>
          <p:cNvSpPr/>
          <p:nvPr/>
        </p:nvSpPr>
        <p:spPr>
          <a:xfrm>
            <a:off x="4846320"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55" name="object 647">
            <a:extLst>
              <a:ext uri="{FF2B5EF4-FFF2-40B4-BE49-F238E27FC236}">
                <a16:creationId xmlns:a16="http://schemas.microsoft.com/office/drawing/2014/main" id="{252640AB-9705-4347-B9C9-A28BB67F7731}"/>
              </a:ext>
            </a:extLst>
          </p:cNvPr>
          <p:cNvSpPr/>
          <p:nvPr/>
        </p:nvSpPr>
        <p:spPr>
          <a:xfrm>
            <a:off x="4904232"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56" name="object 648">
            <a:extLst>
              <a:ext uri="{FF2B5EF4-FFF2-40B4-BE49-F238E27FC236}">
                <a16:creationId xmlns:a16="http://schemas.microsoft.com/office/drawing/2014/main" id="{1F5ADB8F-B5EB-334D-B411-C9AF0CA9774B}"/>
              </a:ext>
            </a:extLst>
          </p:cNvPr>
          <p:cNvSpPr/>
          <p:nvPr/>
        </p:nvSpPr>
        <p:spPr>
          <a:xfrm>
            <a:off x="496366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57" name="object 649">
            <a:extLst>
              <a:ext uri="{FF2B5EF4-FFF2-40B4-BE49-F238E27FC236}">
                <a16:creationId xmlns:a16="http://schemas.microsoft.com/office/drawing/2014/main" id="{D6AAE5ED-1B0A-2C41-B2B1-CDECD28AAB6E}"/>
              </a:ext>
            </a:extLst>
          </p:cNvPr>
          <p:cNvSpPr/>
          <p:nvPr/>
        </p:nvSpPr>
        <p:spPr>
          <a:xfrm>
            <a:off x="5021579"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58" name="object 650">
            <a:extLst>
              <a:ext uri="{FF2B5EF4-FFF2-40B4-BE49-F238E27FC236}">
                <a16:creationId xmlns:a16="http://schemas.microsoft.com/office/drawing/2014/main" id="{787968C2-12B3-AF4A-A304-7686E75BF33C}"/>
              </a:ext>
            </a:extLst>
          </p:cNvPr>
          <p:cNvSpPr/>
          <p:nvPr/>
        </p:nvSpPr>
        <p:spPr>
          <a:xfrm>
            <a:off x="5079492"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59" name="object 651">
            <a:extLst>
              <a:ext uri="{FF2B5EF4-FFF2-40B4-BE49-F238E27FC236}">
                <a16:creationId xmlns:a16="http://schemas.microsoft.com/office/drawing/2014/main" id="{5DE5A214-E55D-7446-AD5E-C45CF5600165}"/>
              </a:ext>
            </a:extLst>
          </p:cNvPr>
          <p:cNvSpPr/>
          <p:nvPr/>
        </p:nvSpPr>
        <p:spPr>
          <a:xfrm>
            <a:off x="5138928"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60" name="object 652">
            <a:extLst>
              <a:ext uri="{FF2B5EF4-FFF2-40B4-BE49-F238E27FC236}">
                <a16:creationId xmlns:a16="http://schemas.microsoft.com/office/drawing/2014/main" id="{379DB3B3-F9B8-3848-90EA-7B18996C52BE}"/>
              </a:ext>
            </a:extLst>
          </p:cNvPr>
          <p:cNvSpPr/>
          <p:nvPr/>
        </p:nvSpPr>
        <p:spPr>
          <a:xfrm>
            <a:off x="5196839"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61" name="object 653">
            <a:extLst>
              <a:ext uri="{FF2B5EF4-FFF2-40B4-BE49-F238E27FC236}">
                <a16:creationId xmlns:a16="http://schemas.microsoft.com/office/drawing/2014/main" id="{510224C9-F653-8D47-BEDF-58D5C5C45308}"/>
              </a:ext>
            </a:extLst>
          </p:cNvPr>
          <p:cNvSpPr/>
          <p:nvPr/>
        </p:nvSpPr>
        <p:spPr>
          <a:xfrm>
            <a:off x="5254752"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62" name="object 654">
            <a:extLst>
              <a:ext uri="{FF2B5EF4-FFF2-40B4-BE49-F238E27FC236}">
                <a16:creationId xmlns:a16="http://schemas.microsoft.com/office/drawing/2014/main" id="{29A733C8-4904-2048-A4A0-42C0E8A3E023}"/>
              </a:ext>
            </a:extLst>
          </p:cNvPr>
          <p:cNvSpPr/>
          <p:nvPr/>
        </p:nvSpPr>
        <p:spPr>
          <a:xfrm>
            <a:off x="5314188"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63" name="object 655">
            <a:extLst>
              <a:ext uri="{FF2B5EF4-FFF2-40B4-BE49-F238E27FC236}">
                <a16:creationId xmlns:a16="http://schemas.microsoft.com/office/drawing/2014/main" id="{805B773D-A3E0-9549-B340-E1B119EE8481}"/>
              </a:ext>
            </a:extLst>
          </p:cNvPr>
          <p:cNvSpPr/>
          <p:nvPr/>
        </p:nvSpPr>
        <p:spPr>
          <a:xfrm>
            <a:off x="5372100"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64" name="object 656">
            <a:extLst>
              <a:ext uri="{FF2B5EF4-FFF2-40B4-BE49-F238E27FC236}">
                <a16:creationId xmlns:a16="http://schemas.microsoft.com/office/drawing/2014/main" id="{2C0C6B13-F3CF-A44C-900C-5BC9DEFB0B03}"/>
              </a:ext>
            </a:extLst>
          </p:cNvPr>
          <p:cNvSpPr/>
          <p:nvPr/>
        </p:nvSpPr>
        <p:spPr>
          <a:xfrm>
            <a:off x="5431535" y="3150870"/>
            <a:ext cx="32384" cy="0"/>
          </a:xfrm>
          <a:custGeom>
            <a:avLst/>
            <a:gdLst/>
            <a:ahLst/>
            <a:cxnLst/>
            <a:rect l="l" t="t" r="r" b="b"/>
            <a:pathLst>
              <a:path w="32385">
                <a:moveTo>
                  <a:pt x="0" y="0"/>
                </a:moveTo>
                <a:lnTo>
                  <a:pt x="32003" y="0"/>
                </a:lnTo>
              </a:path>
            </a:pathLst>
          </a:custGeom>
          <a:ln w="7620">
            <a:solidFill>
              <a:srgbClr val="D8D8D8"/>
            </a:solidFill>
          </a:ln>
        </p:spPr>
        <p:txBody>
          <a:bodyPr wrap="square" lIns="0" tIns="0" rIns="0" bIns="0" rtlCol="0"/>
          <a:lstStyle/>
          <a:p>
            <a:endParaRPr/>
          </a:p>
        </p:txBody>
      </p:sp>
      <p:sp>
        <p:nvSpPr>
          <p:cNvPr id="2765" name="object 657">
            <a:extLst>
              <a:ext uri="{FF2B5EF4-FFF2-40B4-BE49-F238E27FC236}">
                <a16:creationId xmlns:a16="http://schemas.microsoft.com/office/drawing/2014/main" id="{1E07C4DB-F2BE-E941-885E-DDFEE21A5520}"/>
              </a:ext>
            </a:extLst>
          </p:cNvPr>
          <p:cNvSpPr/>
          <p:nvPr/>
        </p:nvSpPr>
        <p:spPr>
          <a:xfrm>
            <a:off x="548944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66" name="object 658">
            <a:extLst>
              <a:ext uri="{FF2B5EF4-FFF2-40B4-BE49-F238E27FC236}">
                <a16:creationId xmlns:a16="http://schemas.microsoft.com/office/drawing/2014/main" id="{0917AA9D-A5EE-234F-BD78-F736C37460F3}"/>
              </a:ext>
            </a:extLst>
          </p:cNvPr>
          <p:cNvSpPr/>
          <p:nvPr/>
        </p:nvSpPr>
        <p:spPr>
          <a:xfrm>
            <a:off x="5547360"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67" name="object 659">
            <a:extLst>
              <a:ext uri="{FF2B5EF4-FFF2-40B4-BE49-F238E27FC236}">
                <a16:creationId xmlns:a16="http://schemas.microsoft.com/office/drawing/2014/main" id="{2BDC2398-AC85-564B-B94A-74EB9C9E1624}"/>
              </a:ext>
            </a:extLst>
          </p:cNvPr>
          <p:cNvSpPr/>
          <p:nvPr/>
        </p:nvSpPr>
        <p:spPr>
          <a:xfrm>
            <a:off x="5606796"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68" name="object 660">
            <a:extLst>
              <a:ext uri="{FF2B5EF4-FFF2-40B4-BE49-F238E27FC236}">
                <a16:creationId xmlns:a16="http://schemas.microsoft.com/office/drawing/2014/main" id="{25E405EF-0B37-BF4E-ACB8-04430576DE89}"/>
              </a:ext>
            </a:extLst>
          </p:cNvPr>
          <p:cNvSpPr/>
          <p:nvPr/>
        </p:nvSpPr>
        <p:spPr>
          <a:xfrm>
            <a:off x="566470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69" name="object 661">
            <a:extLst>
              <a:ext uri="{FF2B5EF4-FFF2-40B4-BE49-F238E27FC236}">
                <a16:creationId xmlns:a16="http://schemas.microsoft.com/office/drawing/2014/main" id="{FC9935EC-382F-3041-BC83-5399EEF7154F}"/>
              </a:ext>
            </a:extLst>
          </p:cNvPr>
          <p:cNvSpPr/>
          <p:nvPr/>
        </p:nvSpPr>
        <p:spPr>
          <a:xfrm>
            <a:off x="5722620"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70" name="object 662">
            <a:extLst>
              <a:ext uri="{FF2B5EF4-FFF2-40B4-BE49-F238E27FC236}">
                <a16:creationId xmlns:a16="http://schemas.microsoft.com/office/drawing/2014/main" id="{C0114B13-6DC3-2243-9D13-573D4B662C1A}"/>
              </a:ext>
            </a:extLst>
          </p:cNvPr>
          <p:cNvSpPr/>
          <p:nvPr/>
        </p:nvSpPr>
        <p:spPr>
          <a:xfrm>
            <a:off x="5782055"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71" name="object 663">
            <a:extLst>
              <a:ext uri="{FF2B5EF4-FFF2-40B4-BE49-F238E27FC236}">
                <a16:creationId xmlns:a16="http://schemas.microsoft.com/office/drawing/2014/main" id="{6587927A-C02E-C044-8ACE-D2899FF52E48}"/>
              </a:ext>
            </a:extLst>
          </p:cNvPr>
          <p:cNvSpPr/>
          <p:nvPr/>
        </p:nvSpPr>
        <p:spPr>
          <a:xfrm>
            <a:off x="583996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72" name="object 664">
            <a:extLst>
              <a:ext uri="{FF2B5EF4-FFF2-40B4-BE49-F238E27FC236}">
                <a16:creationId xmlns:a16="http://schemas.microsoft.com/office/drawing/2014/main" id="{B3058D15-A60A-9F4D-9619-0479D6CE3EBC}"/>
              </a:ext>
            </a:extLst>
          </p:cNvPr>
          <p:cNvSpPr/>
          <p:nvPr/>
        </p:nvSpPr>
        <p:spPr>
          <a:xfrm>
            <a:off x="5897879"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73" name="object 665">
            <a:extLst>
              <a:ext uri="{FF2B5EF4-FFF2-40B4-BE49-F238E27FC236}">
                <a16:creationId xmlns:a16="http://schemas.microsoft.com/office/drawing/2014/main" id="{003CF8C3-C306-494C-AA74-7DFE5EB04DB4}"/>
              </a:ext>
            </a:extLst>
          </p:cNvPr>
          <p:cNvSpPr/>
          <p:nvPr/>
        </p:nvSpPr>
        <p:spPr>
          <a:xfrm>
            <a:off x="5957315"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74" name="object 666">
            <a:extLst>
              <a:ext uri="{FF2B5EF4-FFF2-40B4-BE49-F238E27FC236}">
                <a16:creationId xmlns:a16="http://schemas.microsoft.com/office/drawing/2014/main" id="{E82234CD-2740-4B44-BA88-0C3050FF5D7E}"/>
              </a:ext>
            </a:extLst>
          </p:cNvPr>
          <p:cNvSpPr/>
          <p:nvPr/>
        </p:nvSpPr>
        <p:spPr>
          <a:xfrm>
            <a:off x="6015228"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75" name="object 667">
            <a:extLst>
              <a:ext uri="{FF2B5EF4-FFF2-40B4-BE49-F238E27FC236}">
                <a16:creationId xmlns:a16="http://schemas.microsoft.com/office/drawing/2014/main" id="{3989A6F2-8F0C-1744-88E6-0589EE613843}"/>
              </a:ext>
            </a:extLst>
          </p:cNvPr>
          <p:cNvSpPr/>
          <p:nvPr/>
        </p:nvSpPr>
        <p:spPr>
          <a:xfrm>
            <a:off x="6074664" y="3150870"/>
            <a:ext cx="32384" cy="0"/>
          </a:xfrm>
          <a:custGeom>
            <a:avLst/>
            <a:gdLst/>
            <a:ahLst/>
            <a:cxnLst/>
            <a:rect l="l" t="t" r="r" b="b"/>
            <a:pathLst>
              <a:path w="32385">
                <a:moveTo>
                  <a:pt x="0" y="0"/>
                </a:moveTo>
                <a:lnTo>
                  <a:pt x="32003" y="0"/>
                </a:lnTo>
              </a:path>
            </a:pathLst>
          </a:custGeom>
          <a:ln w="7620">
            <a:solidFill>
              <a:srgbClr val="D8D8D8"/>
            </a:solidFill>
          </a:ln>
        </p:spPr>
        <p:txBody>
          <a:bodyPr wrap="square" lIns="0" tIns="0" rIns="0" bIns="0" rtlCol="0"/>
          <a:lstStyle/>
          <a:p>
            <a:endParaRPr/>
          </a:p>
        </p:txBody>
      </p:sp>
      <p:sp>
        <p:nvSpPr>
          <p:cNvPr id="2776" name="object 668">
            <a:extLst>
              <a:ext uri="{FF2B5EF4-FFF2-40B4-BE49-F238E27FC236}">
                <a16:creationId xmlns:a16="http://schemas.microsoft.com/office/drawing/2014/main" id="{9662DF2A-8B48-F84A-9751-A50C062C041A}"/>
              </a:ext>
            </a:extLst>
          </p:cNvPr>
          <p:cNvSpPr/>
          <p:nvPr/>
        </p:nvSpPr>
        <p:spPr>
          <a:xfrm>
            <a:off x="6132576"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77" name="object 669">
            <a:extLst>
              <a:ext uri="{FF2B5EF4-FFF2-40B4-BE49-F238E27FC236}">
                <a16:creationId xmlns:a16="http://schemas.microsoft.com/office/drawing/2014/main" id="{37B4E107-0A14-6F47-ADE3-32BD7B3B1D8F}"/>
              </a:ext>
            </a:extLst>
          </p:cNvPr>
          <p:cNvSpPr/>
          <p:nvPr/>
        </p:nvSpPr>
        <p:spPr>
          <a:xfrm>
            <a:off x="6190488"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78" name="object 670">
            <a:extLst>
              <a:ext uri="{FF2B5EF4-FFF2-40B4-BE49-F238E27FC236}">
                <a16:creationId xmlns:a16="http://schemas.microsoft.com/office/drawing/2014/main" id="{55969421-66D2-6940-9700-889C1DB7226C}"/>
              </a:ext>
            </a:extLst>
          </p:cNvPr>
          <p:cNvSpPr/>
          <p:nvPr/>
        </p:nvSpPr>
        <p:spPr>
          <a:xfrm>
            <a:off x="624992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79" name="object 671">
            <a:extLst>
              <a:ext uri="{FF2B5EF4-FFF2-40B4-BE49-F238E27FC236}">
                <a16:creationId xmlns:a16="http://schemas.microsoft.com/office/drawing/2014/main" id="{F54AA4D0-0FAB-2D48-8F9B-B530E84A5A54}"/>
              </a:ext>
            </a:extLst>
          </p:cNvPr>
          <p:cNvSpPr/>
          <p:nvPr/>
        </p:nvSpPr>
        <p:spPr>
          <a:xfrm>
            <a:off x="6307835"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80" name="object 672">
            <a:extLst>
              <a:ext uri="{FF2B5EF4-FFF2-40B4-BE49-F238E27FC236}">
                <a16:creationId xmlns:a16="http://schemas.microsoft.com/office/drawing/2014/main" id="{8BCBDAFE-C0F5-554D-B323-5E70778C9185}"/>
              </a:ext>
            </a:extLst>
          </p:cNvPr>
          <p:cNvSpPr/>
          <p:nvPr/>
        </p:nvSpPr>
        <p:spPr>
          <a:xfrm>
            <a:off x="636574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81" name="object 673">
            <a:extLst>
              <a:ext uri="{FF2B5EF4-FFF2-40B4-BE49-F238E27FC236}">
                <a16:creationId xmlns:a16="http://schemas.microsoft.com/office/drawing/2014/main" id="{3CD8BE0C-4E3E-5D4F-8EE0-EEE671654F30}"/>
              </a:ext>
            </a:extLst>
          </p:cNvPr>
          <p:cNvSpPr/>
          <p:nvPr/>
        </p:nvSpPr>
        <p:spPr>
          <a:xfrm>
            <a:off x="6425184"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82" name="object 674">
            <a:extLst>
              <a:ext uri="{FF2B5EF4-FFF2-40B4-BE49-F238E27FC236}">
                <a16:creationId xmlns:a16="http://schemas.microsoft.com/office/drawing/2014/main" id="{A98235BC-1C8E-7447-890E-93FEF8A55F5D}"/>
              </a:ext>
            </a:extLst>
          </p:cNvPr>
          <p:cNvSpPr/>
          <p:nvPr/>
        </p:nvSpPr>
        <p:spPr>
          <a:xfrm>
            <a:off x="6483096"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83" name="object 675">
            <a:extLst>
              <a:ext uri="{FF2B5EF4-FFF2-40B4-BE49-F238E27FC236}">
                <a16:creationId xmlns:a16="http://schemas.microsoft.com/office/drawing/2014/main" id="{6926CA9A-0368-AA48-BFE9-008B86494130}"/>
              </a:ext>
            </a:extLst>
          </p:cNvPr>
          <p:cNvSpPr/>
          <p:nvPr/>
        </p:nvSpPr>
        <p:spPr>
          <a:xfrm>
            <a:off x="6542532" y="3150870"/>
            <a:ext cx="32384" cy="0"/>
          </a:xfrm>
          <a:custGeom>
            <a:avLst/>
            <a:gdLst/>
            <a:ahLst/>
            <a:cxnLst/>
            <a:rect l="l" t="t" r="r" b="b"/>
            <a:pathLst>
              <a:path w="32384">
                <a:moveTo>
                  <a:pt x="0" y="0"/>
                </a:moveTo>
                <a:lnTo>
                  <a:pt x="32003" y="0"/>
                </a:lnTo>
              </a:path>
            </a:pathLst>
          </a:custGeom>
          <a:ln w="7620">
            <a:solidFill>
              <a:srgbClr val="D8D8D8"/>
            </a:solidFill>
          </a:ln>
        </p:spPr>
        <p:txBody>
          <a:bodyPr wrap="square" lIns="0" tIns="0" rIns="0" bIns="0" rtlCol="0"/>
          <a:lstStyle/>
          <a:p>
            <a:endParaRPr/>
          </a:p>
        </p:txBody>
      </p:sp>
      <p:sp>
        <p:nvSpPr>
          <p:cNvPr id="2784" name="object 676">
            <a:extLst>
              <a:ext uri="{FF2B5EF4-FFF2-40B4-BE49-F238E27FC236}">
                <a16:creationId xmlns:a16="http://schemas.microsoft.com/office/drawing/2014/main" id="{B3963194-0947-084C-B086-CA878B354BF5}"/>
              </a:ext>
            </a:extLst>
          </p:cNvPr>
          <p:cNvSpPr/>
          <p:nvPr/>
        </p:nvSpPr>
        <p:spPr>
          <a:xfrm>
            <a:off x="6600444"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85" name="object 677">
            <a:extLst>
              <a:ext uri="{FF2B5EF4-FFF2-40B4-BE49-F238E27FC236}">
                <a16:creationId xmlns:a16="http://schemas.microsoft.com/office/drawing/2014/main" id="{1DB3FE15-BF55-2B46-B4C8-2949511DF8C8}"/>
              </a:ext>
            </a:extLst>
          </p:cNvPr>
          <p:cNvSpPr/>
          <p:nvPr/>
        </p:nvSpPr>
        <p:spPr>
          <a:xfrm>
            <a:off x="6658355"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86" name="object 678">
            <a:extLst>
              <a:ext uri="{FF2B5EF4-FFF2-40B4-BE49-F238E27FC236}">
                <a16:creationId xmlns:a16="http://schemas.microsoft.com/office/drawing/2014/main" id="{ADDA7B9D-E47E-B24B-BDF2-B67CE8B35493}"/>
              </a:ext>
            </a:extLst>
          </p:cNvPr>
          <p:cNvSpPr/>
          <p:nvPr/>
        </p:nvSpPr>
        <p:spPr>
          <a:xfrm>
            <a:off x="6717792"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87" name="object 679">
            <a:extLst>
              <a:ext uri="{FF2B5EF4-FFF2-40B4-BE49-F238E27FC236}">
                <a16:creationId xmlns:a16="http://schemas.microsoft.com/office/drawing/2014/main" id="{9329FD7F-1BAA-744C-BB0D-63A2EA83B202}"/>
              </a:ext>
            </a:extLst>
          </p:cNvPr>
          <p:cNvSpPr/>
          <p:nvPr/>
        </p:nvSpPr>
        <p:spPr>
          <a:xfrm>
            <a:off x="677570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88" name="object 680">
            <a:extLst>
              <a:ext uri="{FF2B5EF4-FFF2-40B4-BE49-F238E27FC236}">
                <a16:creationId xmlns:a16="http://schemas.microsoft.com/office/drawing/2014/main" id="{2FDADC0E-ADE5-E048-803B-8CF95D63D720}"/>
              </a:ext>
            </a:extLst>
          </p:cNvPr>
          <p:cNvSpPr/>
          <p:nvPr/>
        </p:nvSpPr>
        <p:spPr>
          <a:xfrm>
            <a:off x="6833616"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89" name="object 681">
            <a:extLst>
              <a:ext uri="{FF2B5EF4-FFF2-40B4-BE49-F238E27FC236}">
                <a16:creationId xmlns:a16="http://schemas.microsoft.com/office/drawing/2014/main" id="{6F99969A-7104-5B4B-89A9-475F858AF616}"/>
              </a:ext>
            </a:extLst>
          </p:cNvPr>
          <p:cNvSpPr/>
          <p:nvPr/>
        </p:nvSpPr>
        <p:spPr>
          <a:xfrm>
            <a:off x="6893052"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90" name="object 682">
            <a:extLst>
              <a:ext uri="{FF2B5EF4-FFF2-40B4-BE49-F238E27FC236}">
                <a16:creationId xmlns:a16="http://schemas.microsoft.com/office/drawing/2014/main" id="{D69B9C03-22CD-034B-AD97-F4FD36C53E19}"/>
              </a:ext>
            </a:extLst>
          </p:cNvPr>
          <p:cNvSpPr/>
          <p:nvPr/>
        </p:nvSpPr>
        <p:spPr>
          <a:xfrm>
            <a:off x="6950964"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91" name="object 683">
            <a:extLst>
              <a:ext uri="{FF2B5EF4-FFF2-40B4-BE49-F238E27FC236}">
                <a16:creationId xmlns:a16="http://schemas.microsoft.com/office/drawing/2014/main" id="{3BF5AA93-13BF-EF4C-A4AF-92D06BE7C3A4}"/>
              </a:ext>
            </a:extLst>
          </p:cNvPr>
          <p:cNvSpPr/>
          <p:nvPr/>
        </p:nvSpPr>
        <p:spPr>
          <a:xfrm>
            <a:off x="7008876"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92" name="object 684">
            <a:extLst>
              <a:ext uri="{FF2B5EF4-FFF2-40B4-BE49-F238E27FC236}">
                <a16:creationId xmlns:a16="http://schemas.microsoft.com/office/drawing/2014/main" id="{F76135E1-BE6F-724B-9ECA-8B3542688587}"/>
              </a:ext>
            </a:extLst>
          </p:cNvPr>
          <p:cNvSpPr/>
          <p:nvPr/>
        </p:nvSpPr>
        <p:spPr>
          <a:xfrm>
            <a:off x="7068311"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93" name="object 685">
            <a:extLst>
              <a:ext uri="{FF2B5EF4-FFF2-40B4-BE49-F238E27FC236}">
                <a16:creationId xmlns:a16="http://schemas.microsoft.com/office/drawing/2014/main" id="{85C8FF33-20DF-2C44-B49E-DD7C1482CE8C}"/>
              </a:ext>
            </a:extLst>
          </p:cNvPr>
          <p:cNvSpPr/>
          <p:nvPr/>
        </p:nvSpPr>
        <p:spPr>
          <a:xfrm>
            <a:off x="712622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94" name="object 686">
            <a:extLst>
              <a:ext uri="{FF2B5EF4-FFF2-40B4-BE49-F238E27FC236}">
                <a16:creationId xmlns:a16="http://schemas.microsoft.com/office/drawing/2014/main" id="{A047223A-5DA9-BF4E-B186-7393128958D4}"/>
              </a:ext>
            </a:extLst>
          </p:cNvPr>
          <p:cNvSpPr/>
          <p:nvPr/>
        </p:nvSpPr>
        <p:spPr>
          <a:xfrm>
            <a:off x="7185659" y="3150870"/>
            <a:ext cx="32384" cy="0"/>
          </a:xfrm>
          <a:custGeom>
            <a:avLst/>
            <a:gdLst/>
            <a:ahLst/>
            <a:cxnLst/>
            <a:rect l="l" t="t" r="r" b="b"/>
            <a:pathLst>
              <a:path w="32384">
                <a:moveTo>
                  <a:pt x="0" y="0"/>
                </a:moveTo>
                <a:lnTo>
                  <a:pt x="32003" y="0"/>
                </a:lnTo>
              </a:path>
            </a:pathLst>
          </a:custGeom>
          <a:ln w="7620">
            <a:solidFill>
              <a:srgbClr val="D8D8D8"/>
            </a:solidFill>
          </a:ln>
        </p:spPr>
        <p:txBody>
          <a:bodyPr wrap="square" lIns="0" tIns="0" rIns="0" bIns="0" rtlCol="0"/>
          <a:lstStyle/>
          <a:p>
            <a:endParaRPr/>
          </a:p>
        </p:txBody>
      </p:sp>
      <p:sp>
        <p:nvSpPr>
          <p:cNvPr id="2795" name="object 687">
            <a:extLst>
              <a:ext uri="{FF2B5EF4-FFF2-40B4-BE49-F238E27FC236}">
                <a16:creationId xmlns:a16="http://schemas.microsoft.com/office/drawing/2014/main" id="{A46DCF1B-1707-D749-B377-7A320C984197}"/>
              </a:ext>
            </a:extLst>
          </p:cNvPr>
          <p:cNvSpPr/>
          <p:nvPr/>
        </p:nvSpPr>
        <p:spPr>
          <a:xfrm>
            <a:off x="7243571"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96" name="object 688">
            <a:extLst>
              <a:ext uri="{FF2B5EF4-FFF2-40B4-BE49-F238E27FC236}">
                <a16:creationId xmlns:a16="http://schemas.microsoft.com/office/drawing/2014/main" id="{E900B102-02D2-CE46-A508-F422CBACEF1B}"/>
              </a:ext>
            </a:extLst>
          </p:cNvPr>
          <p:cNvSpPr/>
          <p:nvPr/>
        </p:nvSpPr>
        <p:spPr>
          <a:xfrm>
            <a:off x="730148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97" name="object 689">
            <a:extLst>
              <a:ext uri="{FF2B5EF4-FFF2-40B4-BE49-F238E27FC236}">
                <a16:creationId xmlns:a16="http://schemas.microsoft.com/office/drawing/2014/main" id="{FAE964FD-BA37-AE42-ABDB-0D3EB244A373}"/>
              </a:ext>
            </a:extLst>
          </p:cNvPr>
          <p:cNvSpPr/>
          <p:nvPr/>
        </p:nvSpPr>
        <p:spPr>
          <a:xfrm>
            <a:off x="7360919"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98" name="object 690">
            <a:extLst>
              <a:ext uri="{FF2B5EF4-FFF2-40B4-BE49-F238E27FC236}">
                <a16:creationId xmlns:a16="http://schemas.microsoft.com/office/drawing/2014/main" id="{ABB6E78F-CD61-0D47-9D30-B84561429ABB}"/>
              </a:ext>
            </a:extLst>
          </p:cNvPr>
          <p:cNvSpPr/>
          <p:nvPr/>
        </p:nvSpPr>
        <p:spPr>
          <a:xfrm>
            <a:off x="7418832"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99" name="object 691">
            <a:extLst>
              <a:ext uri="{FF2B5EF4-FFF2-40B4-BE49-F238E27FC236}">
                <a16:creationId xmlns:a16="http://schemas.microsoft.com/office/drawing/2014/main" id="{454A4A65-E187-504D-AD63-6B56D5239845}"/>
              </a:ext>
            </a:extLst>
          </p:cNvPr>
          <p:cNvSpPr/>
          <p:nvPr/>
        </p:nvSpPr>
        <p:spPr>
          <a:xfrm>
            <a:off x="7476744"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800" name="object 692">
            <a:extLst>
              <a:ext uri="{FF2B5EF4-FFF2-40B4-BE49-F238E27FC236}">
                <a16:creationId xmlns:a16="http://schemas.microsoft.com/office/drawing/2014/main" id="{C10EC869-1B94-3E4D-B74C-690ACE551579}"/>
              </a:ext>
            </a:extLst>
          </p:cNvPr>
          <p:cNvSpPr/>
          <p:nvPr/>
        </p:nvSpPr>
        <p:spPr>
          <a:xfrm>
            <a:off x="7536180"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801" name="object 693">
            <a:extLst>
              <a:ext uri="{FF2B5EF4-FFF2-40B4-BE49-F238E27FC236}">
                <a16:creationId xmlns:a16="http://schemas.microsoft.com/office/drawing/2014/main" id="{077F07E3-F112-2541-9103-6921591D29FA}"/>
              </a:ext>
            </a:extLst>
          </p:cNvPr>
          <p:cNvSpPr/>
          <p:nvPr/>
        </p:nvSpPr>
        <p:spPr>
          <a:xfrm>
            <a:off x="7594092"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802" name="object 694">
            <a:extLst>
              <a:ext uri="{FF2B5EF4-FFF2-40B4-BE49-F238E27FC236}">
                <a16:creationId xmlns:a16="http://schemas.microsoft.com/office/drawing/2014/main" id="{AC68B389-E592-254C-9949-BD1BACEE6267}"/>
              </a:ext>
            </a:extLst>
          </p:cNvPr>
          <p:cNvSpPr/>
          <p:nvPr/>
        </p:nvSpPr>
        <p:spPr>
          <a:xfrm>
            <a:off x="765200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803" name="object 695">
            <a:extLst>
              <a:ext uri="{FF2B5EF4-FFF2-40B4-BE49-F238E27FC236}">
                <a16:creationId xmlns:a16="http://schemas.microsoft.com/office/drawing/2014/main" id="{A3069491-93D6-864D-81FB-8D3031CBFF17}"/>
              </a:ext>
            </a:extLst>
          </p:cNvPr>
          <p:cNvSpPr/>
          <p:nvPr/>
        </p:nvSpPr>
        <p:spPr>
          <a:xfrm>
            <a:off x="7711440" y="3150870"/>
            <a:ext cx="15240" cy="0"/>
          </a:xfrm>
          <a:custGeom>
            <a:avLst/>
            <a:gdLst/>
            <a:ahLst/>
            <a:cxnLst/>
            <a:rect l="l" t="t" r="r" b="b"/>
            <a:pathLst>
              <a:path w="15240">
                <a:moveTo>
                  <a:pt x="0" y="0"/>
                </a:moveTo>
                <a:lnTo>
                  <a:pt x="15240" y="0"/>
                </a:lnTo>
              </a:path>
            </a:pathLst>
          </a:custGeom>
          <a:ln w="7620">
            <a:solidFill>
              <a:srgbClr val="D8D8D8"/>
            </a:solidFill>
          </a:ln>
        </p:spPr>
        <p:txBody>
          <a:bodyPr wrap="square" lIns="0" tIns="0" rIns="0" bIns="0" rtlCol="0"/>
          <a:lstStyle/>
          <a:p>
            <a:endParaRPr/>
          </a:p>
        </p:txBody>
      </p:sp>
      <p:sp>
        <p:nvSpPr>
          <p:cNvPr id="2804" name="object 696">
            <a:extLst>
              <a:ext uri="{FF2B5EF4-FFF2-40B4-BE49-F238E27FC236}">
                <a16:creationId xmlns:a16="http://schemas.microsoft.com/office/drawing/2014/main" id="{F73ADE65-9D99-244E-8138-0A6921B6F4E3}"/>
              </a:ext>
            </a:extLst>
          </p:cNvPr>
          <p:cNvSpPr/>
          <p:nvPr/>
        </p:nvSpPr>
        <p:spPr>
          <a:xfrm>
            <a:off x="4006596" y="316839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05" name="object 697">
            <a:extLst>
              <a:ext uri="{FF2B5EF4-FFF2-40B4-BE49-F238E27FC236}">
                <a16:creationId xmlns:a16="http://schemas.microsoft.com/office/drawing/2014/main" id="{DD730075-945D-1E4A-8130-2D1498AD4A21}"/>
              </a:ext>
            </a:extLst>
          </p:cNvPr>
          <p:cNvSpPr/>
          <p:nvPr/>
        </p:nvSpPr>
        <p:spPr>
          <a:xfrm>
            <a:off x="4006596" y="3226308"/>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06" name="object 698">
            <a:extLst>
              <a:ext uri="{FF2B5EF4-FFF2-40B4-BE49-F238E27FC236}">
                <a16:creationId xmlns:a16="http://schemas.microsoft.com/office/drawing/2014/main" id="{856FF113-2D57-2E44-BCE3-FEEB4630CDEF}"/>
              </a:ext>
            </a:extLst>
          </p:cNvPr>
          <p:cNvSpPr/>
          <p:nvPr/>
        </p:nvSpPr>
        <p:spPr>
          <a:xfrm>
            <a:off x="4006596" y="3284220"/>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07" name="object 699">
            <a:extLst>
              <a:ext uri="{FF2B5EF4-FFF2-40B4-BE49-F238E27FC236}">
                <a16:creationId xmlns:a16="http://schemas.microsoft.com/office/drawing/2014/main" id="{F16AC16B-11C5-5E4D-85D7-853E293341CA}"/>
              </a:ext>
            </a:extLst>
          </p:cNvPr>
          <p:cNvSpPr/>
          <p:nvPr/>
        </p:nvSpPr>
        <p:spPr>
          <a:xfrm>
            <a:off x="4006596" y="334365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08" name="object 700">
            <a:extLst>
              <a:ext uri="{FF2B5EF4-FFF2-40B4-BE49-F238E27FC236}">
                <a16:creationId xmlns:a16="http://schemas.microsoft.com/office/drawing/2014/main" id="{A41A38E0-F6B9-3747-A083-D533204379AA}"/>
              </a:ext>
            </a:extLst>
          </p:cNvPr>
          <p:cNvSpPr/>
          <p:nvPr/>
        </p:nvSpPr>
        <p:spPr>
          <a:xfrm>
            <a:off x="4006596" y="3401567"/>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09" name="object 701">
            <a:extLst>
              <a:ext uri="{FF2B5EF4-FFF2-40B4-BE49-F238E27FC236}">
                <a16:creationId xmlns:a16="http://schemas.microsoft.com/office/drawing/2014/main" id="{E104C1CE-6798-3C47-80A7-A956FEC564C2}"/>
              </a:ext>
            </a:extLst>
          </p:cNvPr>
          <p:cNvSpPr/>
          <p:nvPr/>
        </p:nvSpPr>
        <p:spPr>
          <a:xfrm>
            <a:off x="4006596" y="3460241"/>
            <a:ext cx="7620" cy="0"/>
          </a:xfrm>
          <a:custGeom>
            <a:avLst/>
            <a:gdLst/>
            <a:ahLst/>
            <a:cxnLst/>
            <a:rect l="l" t="t" r="r" b="b"/>
            <a:pathLst>
              <a:path w="7620">
                <a:moveTo>
                  <a:pt x="0" y="0"/>
                </a:moveTo>
                <a:lnTo>
                  <a:pt x="7619" y="0"/>
                </a:lnTo>
              </a:path>
            </a:pathLst>
          </a:custGeom>
          <a:ln w="32003">
            <a:solidFill>
              <a:srgbClr val="D8D8D8"/>
            </a:solidFill>
          </a:ln>
        </p:spPr>
        <p:txBody>
          <a:bodyPr wrap="square" lIns="0" tIns="0" rIns="0" bIns="0" rtlCol="0"/>
          <a:lstStyle/>
          <a:p>
            <a:endParaRPr/>
          </a:p>
        </p:txBody>
      </p:sp>
      <p:sp>
        <p:nvSpPr>
          <p:cNvPr id="2810" name="object 702">
            <a:extLst>
              <a:ext uri="{FF2B5EF4-FFF2-40B4-BE49-F238E27FC236}">
                <a16:creationId xmlns:a16="http://schemas.microsoft.com/office/drawing/2014/main" id="{80F2B5C5-9D79-A544-B928-EFDDC08C9023}"/>
              </a:ext>
            </a:extLst>
          </p:cNvPr>
          <p:cNvSpPr/>
          <p:nvPr/>
        </p:nvSpPr>
        <p:spPr>
          <a:xfrm>
            <a:off x="4006596" y="3518916"/>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11" name="object 703">
            <a:extLst>
              <a:ext uri="{FF2B5EF4-FFF2-40B4-BE49-F238E27FC236}">
                <a16:creationId xmlns:a16="http://schemas.microsoft.com/office/drawing/2014/main" id="{6EA11875-BB27-9845-99DB-AAF20C7D21CD}"/>
              </a:ext>
            </a:extLst>
          </p:cNvPr>
          <p:cNvSpPr/>
          <p:nvPr/>
        </p:nvSpPr>
        <p:spPr>
          <a:xfrm>
            <a:off x="4006596" y="3576828"/>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12" name="object 704">
            <a:extLst>
              <a:ext uri="{FF2B5EF4-FFF2-40B4-BE49-F238E27FC236}">
                <a16:creationId xmlns:a16="http://schemas.microsoft.com/office/drawing/2014/main" id="{A089C560-B898-9548-80EF-B7E21A6ADFB0}"/>
              </a:ext>
            </a:extLst>
          </p:cNvPr>
          <p:cNvSpPr/>
          <p:nvPr/>
        </p:nvSpPr>
        <p:spPr>
          <a:xfrm>
            <a:off x="4006596" y="3636264"/>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13" name="object 705">
            <a:extLst>
              <a:ext uri="{FF2B5EF4-FFF2-40B4-BE49-F238E27FC236}">
                <a16:creationId xmlns:a16="http://schemas.microsoft.com/office/drawing/2014/main" id="{31055B56-1B3D-5145-9E3B-0E2579672B3A}"/>
              </a:ext>
            </a:extLst>
          </p:cNvPr>
          <p:cNvSpPr/>
          <p:nvPr/>
        </p:nvSpPr>
        <p:spPr>
          <a:xfrm>
            <a:off x="4006596" y="3694176"/>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14" name="object 706">
            <a:extLst>
              <a:ext uri="{FF2B5EF4-FFF2-40B4-BE49-F238E27FC236}">
                <a16:creationId xmlns:a16="http://schemas.microsoft.com/office/drawing/2014/main" id="{BD51828C-DD48-F24D-86C2-FBEA1D88DED6}"/>
              </a:ext>
            </a:extLst>
          </p:cNvPr>
          <p:cNvSpPr/>
          <p:nvPr/>
        </p:nvSpPr>
        <p:spPr>
          <a:xfrm>
            <a:off x="4006596" y="3752088"/>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15" name="object 707">
            <a:extLst>
              <a:ext uri="{FF2B5EF4-FFF2-40B4-BE49-F238E27FC236}">
                <a16:creationId xmlns:a16="http://schemas.microsoft.com/office/drawing/2014/main" id="{00FCBAA0-15CB-C748-81AB-46F95E05A225}"/>
              </a:ext>
            </a:extLst>
          </p:cNvPr>
          <p:cNvSpPr/>
          <p:nvPr/>
        </p:nvSpPr>
        <p:spPr>
          <a:xfrm>
            <a:off x="4006596" y="3811523"/>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16" name="object 708">
            <a:extLst>
              <a:ext uri="{FF2B5EF4-FFF2-40B4-BE49-F238E27FC236}">
                <a16:creationId xmlns:a16="http://schemas.microsoft.com/office/drawing/2014/main" id="{DD35A604-B1E8-B044-AD24-059CD39922F8}"/>
              </a:ext>
            </a:extLst>
          </p:cNvPr>
          <p:cNvSpPr/>
          <p:nvPr/>
        </p:nvSpPr>
        <p:spPr>
          <a:xfrm>
            <a:off x="4006596" y="386943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17" name="object 709">
            <a:extLst>
              <a:ext uri="{FF2B5EF4-FFF2-40B4-BE49-F238E27FC236}">
                <a16:creationId xmlns:a16="http://schemas.microsoft.com/office/drawing/2014/main" id="{C7992F44-CD13-994C-9D16-C573A45B174D}"/>
              </a:ext>
            </a:extLst>
          </p:cNvPr>
          <p:cNvSpPr/>
          <p:nvPr/>
        </p:nvSpPr>
        <p:spPr>
          <a:xfrm>
            <a:off x="4006596" y="3927347"/>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18" name="object 710">
            <a:extLst>
              <a:ext uri="{FF2B5EF4-FFF2-40B4-BE49-F238E27FC236}">
                <a16:creationId xmlns:a16="http://schemas.microsoft.com/office/drawing/2014/main" id="{047BBA1A-CE55-DD4D-99A2-403FB660DB95}"/>
              </a:ext>
            </a:extLst>
          </p:cNvPr>
          <p:cNvSpPr/>
          <p:nvPr/>
        </p:nvSpPr>
        <p:spPr>
          <a:xfrm>
            <a:off x="4006596" y="3986784"/>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19" name="object 711">
            <a:extLst>
              <a:ext uri="{FF2B5EF4-FFF2-40B4-BE49-F238E27FC236}">
                <a16:creationId xmlns:a16="http://schemas.microsoft.com/office/drawing/2014/main" id="{D1B5E3E4-79AE-8744-904E-891CC9220DF3}"/>
              </a:ext>
            </a:extLst>
          </p:cNvPr>
          <p:cNvSpPr/>
          <p:nvPr/>
        </p:nvSpPr>
        <p:spPr>
          <a:xfrm>
            <a:off x="4006596" y="4044696"/>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20" name="object 712">
            <a:extLst>
              <a:ext uri="{FF2B5EF4-FFF2-40B4-BE49-F238E27FC236}">
                <a16:creationId xmlns:a16="http://schemas.microsoft.com/office/drawing/2014/main" id="{DF3A3BB5-390B-CE41-A391-A7513F729C8F}"/>
              </a:ext>
            </a:extLst>
          </p:cNvPr>
          <p:cNvSpPr/>
          <p:nvPr/>
        </p:nvSpPr>
        <p:spPr>
          <a:xfrm>
            <a:off x="4006596" y="4104132"/>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21" name="object 713">
            <a:extLst>
              <a:ext uri="{FF2B5EF4-FFF2-40B4-BE49-F238E27FC236}">
                <a16:creationId xmlns:a16="http://schemas.microsoft.com/office/drawing/2014/main" id="{65289BEB-D33E-854F-88AE-622DCF6BA1A2}"/>
              </a:ext>
            </a:extLst>
          </p:cNvPr>
          <p:cNvSpPr/>
          <p:nvPr/>
        </p:nvSpPr>
        <p:spPr>
          <a:xfrm>
            <a:off x="4006596" y="4162044"/>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22" name="object 714">
            <a:extLst>
              <a:ext uri="{FF2B5EF4-FFF2-40B4-BE49-F238E27FC236}">
                <a16:creationId xmlns:a16="http://schemas.microsoft.com/office/drawing/2014/main" id="{4E0F71F1-7196-9844-9BA8-1E4199003F2D}"/>
              </a:ext>
            </a:extLst>
          </p:cNvPr>
          <p:cNvSpPr/>
          <p:nvPr/>
        </p:nvSpPr>
        <p:spPr>
          <a:xfrm>
            <a:off x="4006596" y="421995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23" name="object 715">
            <a:extLst>
              <a:ext uri="{FF2B5EF4-FFF2-40B4-BE49-F238E27FC236}">
                <a16:creationId xmlns:a16="http://schemas.microsoft.com/office/drawing/2014/main" id="{FCF1F390-A499-2549-8FF3-6A5A4F11D22A}"/>
              </a:ext>
            </a:extLst>
          </p:cNvPr>
          <p:cNvSpPr/>
          <p:nvPr/>
        </p:nvSpPr>
        <p:spPr>
          <a:xfrm>
            <a:off x="4006596" y="4279391"/>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24" name="object 716">
            <a:extLst>
              <a:ext uri="{FF2B5EF4-FFF2-40B4-BE49-F238E27FC236}">
                <a16:creationId xmlns:a16="http://schemas.microsoft.com/office/drawing/2014/main" id="{F42C6B33-4547-B94B-BC61-9354F9499923}"/>
              </a:ext>
            </a:extLst>
          </p:cNvPr>
          <p:cNvSpPr/>
          <p:nvPr/>
        </p:nvSpPr>
        <p:spPr>
          <a:xfrm>
            <a:off x="4006596" y="4337303"/>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25" name="object 717">
            <a:extLst>
              <a:ext uri="{FF2B5EF4-FFF2-40B4-BE49-F238E27FC236}">
                <a16:creationId xmlns:a16="http://schemas.microsoft.com/office/drawing/2014/main" id="{5805E53D-C70C-7049-8E7A-891D86E25D77}"/>
              </a:ext>
            </a:extLst>
          </p:cNvPr>
          <p:cNvSpPr/>
          <p:nvPr/>
        </p:nvSpPr>
        <p:spPr>
          <a:xfrm>
            <a:off x="4006596" y="4395216"/>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26" name="object 718">
            <a:extLst>
              <a:ext uri="{FF2B5EF4-FFF2-40B4-BE49-F238E27FC236}">
                <a16:creationId xmlns:a16="http://schemas.microsoft.com/office/drawing/2014/main" id="{A21C6C2B-DAA0-F340-9FAE-A9D152C2BACE}"/>
              </a:ext>
            </a:extLst>
          </p:cNvPr>
          <p:cNvSpPr/>
          <p:nvPr/>
        </p:nvSpPr>
        <p:spPr>
          <a:xfrm>
            <a:off x="4006596" y="4454652"/>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27" name="object 719">
            <a:extLst>
              <a:ext uri="{FF2B5EF4-FFF2-40B4-BE49-F238E27FC236}">
                <a16:creationId xmlns:a16="http://schemas.microsoft.com/office/drawing/2014/main" id="{F3860855-B244-4946-AA30-49E6999FDEAC}"/>
              </a:ext>
            </a:extLst>
          </p:cNvPr>
          <p:cNvSpPr/>
          <p:nvPr/>
        </p:nvSpPr>
        <p:spPr>
          <a:xfrm>
            <a:off x="4006596" y="4512564"/>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28" name="object 720">
            <a:extLst>
              <a:ext uri="{FF2B5EF4-FFF2-40B4-BE49-F238E27FC236}">
                <a16:creationId xmlns:a16="http://schemas.microsoft.com/office/drawing/2014/main" id="{53C43E9C-F255-5E43-A72C-FFA76E2A4D27}"/>
              </a:ext>
            </a:extLst>
          </p:cNvPr>
          <p:cNvSpPr/>
          <p:nvPr/>
        </p:nvSpPr>
        <p:spPr>
          <a:xfrm>
            <a:off x="4006596" y="4571238"/>
            <a:ext cx="7620" cy="0"/>
          </a:xfrm>
          <a:custGeom>
            <a:avLst/>
            <a:gdLst/>
            <a:ahLst/>
            <a:cxnLst/>
            <a:rect l="l" t="t" r="r" b="b"/>
            <a:pathLst>
              <a:path w="7620">
                <a:moveTo>
                  <a:pt x="0" y="0"/>
                </a:moveTo>
                <a:lnTo>
                  <a:pt x="7619" y="0"/>
                </a:lnTo>
              </a:path>
            </a:pathLst>
          </a:custGeom>
          <a:ln w="32004">
            <a:solidFill>
              <a:srgbClr val="D8D8D8"/>
            </a:solidFill>
          </a:ln>
        </p:spPr>
        <p:txBody>
          <a:bodyPr wrap="square" lIns="0" tIns="0" rIns="0" bIns="0" rtlCol="0"/>
          <a:lstStyle/>
          <a:p>
            <a:endParaRPr/>
          </a:p>
        </p:txBody>
      </p:sp>
      <p:sp>
        <p:nvSpPr>
          <p:cNvPr id="2829" name="object 721">
            <a:extLst>
              <a:ext uri="{FF2B5EF4-FFF2-40B4-BE49-F238E27FC236}">
                <a16:creationId xmlns:a16="http://schemas.microsoft.com/office/drawing/2014/main" id="{7F58C807-AAE9-DF4C-943A-22448248C759}"/>
              </a:ext>
            </a:extLst>
          </p:cNvPr>
          <p:cNvSpPr/>
          <p:nvPr/>
        </p:nvSpPr>
        <p:spPr>
          <a:xfrm>
            <a:off x="4006596" y="4629911"/>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30" name="object 722">
            <a:extLst>
              <a:ext uri="{FF2B5EF4-FFF2-40B4-BE49-F238E27FC236}">
                <a16:creationId xmlns:a16="http://schemas.microsoft.com/office/drawing/2014/main" id="{5F98BF22-02DD-2B43-8383-912881F2438E}"/>
              </a:ext>
            </a:extLst>
          </p:cNvPr>
          <p:cNvSpPr/>
          <p:nvPr/>
        </p:nvSpPr>
        <p:spPr>
          <a:xfrm>
            <a:off x="4006596" y="4687823"/>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31" name="object 723">
            <a:extLst>
              <a:ext uri="{FF2B5EF4-FFF2-40B4-BE49-F238E27FC236}">
                <a16:creationId xmlns:a16="http://schemas.microsoft.com/office/drawing/2014/main" id="{6ABC1E33-14C4-3542-A2CC-AE66923C8FE1}"/>
              </a:ext>
            </a:extLst>
          </p:cNvPr>
          <p:cNvSpPr/>
          <p:nvPr/>
        </p:nvSpPr>
        <p:spPr>
          <a:xfrm>
            <a:off x="4006596" y="4747260"/>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32" name="object 724">
            <a:extLst>
              <a:ext uri="{FF2B5EF4-FFF2-40B4-BE49-F238E27FC236}">
                <a16:creationId xmlns:a16="http://schemas.microsoft.com/office/drawing/2014/main" id="{792456D4-B80C-214E-BB0D-5E6D14E20D08}"/>
              </a:ext>
            </a:extLst>
          </p:cNvPr>
          <p:cNvSpPr/>
          <p:nvPr/>
        </p:nvSpPr>
        <p:spPr>
          <a:xfrm>
            <a:off x="4006596" y="4805171"/>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33" name="object 725">
            <a:extLst>
              <a:ext uri="{FF2B5EF4-FFF2-40B4-BE49-F238E27FC236}">
                <a16:creationId xmlns:a16="http://schemas.microsoft.com/office/drawing/2014/main" id="{2B632E73-B493-B841-84C3-00EC7E171960}"/>
              </a:ext>
            </a:extLst>
          </p:cNvPr>
          <p:cNvSpPr/>
          <p:nvPr/>
        </p:nvSpPr>
        <p:spPr>
          <a:xfrm>
            <a:off x="4006596" y="4863084"/>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34" name="object 726">
            <a:extLst>
              <a:ext uri="{FF2B5EF4-FFF2-40B4-BE49-F238E27FC236}">
                <a16:creationId xmlns:a16="http://schemas.microsoft.com/office/drawing/2014/main" id="{0BA8CB48-5D57-8446-B1C8-63C75BD04421}"/>
              </a:ext>
            </a:extLst>
          </p:cNvPr>
          <p:cNvSpPr/>
          <p:nvPr/>
        </p:nvSpPr>
        <p:spPr>
          <a:xfrm>
            <a:off x="4006596" y="4922520"/>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35" name="object 727">
            <a:extLst>
              <a:ext uri="{FF2B5EF4-FFF2-40B4-BE49-F238E27FC236}">
                <a16:creationId xmlns:a16="http://schemas.microsoft.com/office/drawing/2014/main" id="{DEA86116-F28E-B249-85A5-688079CB0C99}"/>
              </a:ext>
            </a:extLst>
          </p:cNvPr>
          <p:cNvSpPr/>
          <p:nvPr/>
        </p:nvSpPr>
        <p:spPr>
          <a:xfrm>
            <a:off x="4006596" y="4980432"/>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36" name="object 728">
            <a:extLst>
              <a:ext uri="{FF2B5EF4-FFF2-40B4-BE49-F238E27FC236}">
                <a16:creationId xmlns:a16="http://schemas.microsoft.com/office/drawing/2014/main" id="{F6A68CB8-ADBC-034A-9E15-335D761B5DED}"/>
              </a:ext>
            </a:extLst>
          </p:cNvPr>
          <p:cNvSpPr/>
          <p:nvPr/>
        </p:nvSpPr>
        <p:spPr>
          <a:xfrm>
            <a:off x="4006596" y="5038344"/>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37" name="object 729">
            <a:extLst>
              <a:ext uri="{FF2B5EF4-FFF2-40B4-BE49-F238E27FC236}">
                <a16:creationId xmlns:a16="http://schemas.microsoft.com/office/drawing/2014/main" id="{F632E666-6682-3B44-9D7A-65C8A1C73B84}"/>
              </a:ext>
            </a:extLst>
          </p:cNvPr>
          <p:cNvSpPr/>
          <p:nvPr/>
        </p:nvSpPr>
        <p:spPr>
          <a:xfrm>
            <a:off x="4006596" y="5097780"/>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38" name="object 730">
            <a:extLst>
              <a:ext uri="{FF2B5EF4-FFF2-40B4-BE49-F238E27FC236}">
                <a16:creationId xmlns:a16="http://schemas.microsoft.com/office/drawing/2014/main" id="{FBE90C52-0B9B-EF42-B3E3-1389E46E97E3}"/>
              </a:ext>
            </a:extLst>
          </p:cNvPr>
          <p:cNvSpPr/>
          <p:nvPr/>
        </p:nvSpPr>
        <p:spPr>
          <a:xfrm>
            <a:off x="4006596" y="5155691"/>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39" name="object 731">
            <a:extLst>
              <a:ext uri="{FF2B5EF4-FFF2-40B4-BE49-F238E27FC236}">
                <a16:creationId xmlns:a16="http://schemas.microsoft.com/office/drawing/2014/main" id="{E53A5561-5082-5A40-AEC9-97ADE603F423}"/>
              </a:ext>
            </a:extLst>
          </p:cNvPr>
          <p:cNvSpPr/>
          <p:nvPr/>
        </p:nvSpPr>
        <p:spPr>
          <a:xfrm>
            <a:off x="4006596" y="5214366"/>
            <a:ext cx="7620" cy="0"/>
          </a:xfrm>
          <a:custGeom>
            <a:avLst/>
            <a:gdLst/>
            <a:ahLst/>
            <a:cxnLst/>
            <a:rect l="l" t="t" r="r" b="b"/>
            <a:pathLst>
              <a:path w="7620">
                <a:moveTo>
                  <a:pt x="0" y="0"/>
                </a:moveTo>
                <a:lnTo>
                  <a:pt x="7619" y="0"/>
                </a:lnTo>
              </a:path>
            </a:pathLst>
          </a:custGeom>
          <a:ln w="32003">
            <a:solidFill>
              <a:srgbClr val="D8D8D8"/>
            </a:solidFill>
          </a:ln>
        </p:spPr>
        <p:txBody>
          <a:bodyPr wrap="square" lIns="0" tIns="0" rIns="0" bIns="0" rtlCol="0"/>
          <a:lstStyle/>
          <a:p>
            <a:endParaRPr/>
          </a:p>
        </p:txBody>
      </p:sp>
      <p:sp>
        <p:nvSpPr>
          <p:cNvPr id="2840" name="object 732">
            <a:extLst>
              <a:ext uri="{FF2B5EF4-FFF2-40B4-BE49-F238E27FC236}">
                <a16:creationId xmlns:a16="http://schemas.microsoft.com/office/drawing/2014/main" id="{2B1C18F5-9FBF-5240-9C56-A1CC1ACEC915}"/>
              </a:ext>
            </a:extLst>
          </p:cNvPr>
          <p:cNvSpPr/>
          <p:nvPr/>
        </p:nvSpPr>
        <p:spPr>
          <a:xfrm>
            <a:off x="4006596" y="5273040"/>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41" name="object 733">
            <a:extLst>
              <a:ext uri="{FF2B5EF4-FFF2-40B4-BE49-F238E27FC236}">
                <a16:creationId xmlns:a16="http://schemas.microsoft.com/office/drawing/2014/main" id="{ACCAAADE-E6E7-444C-AFD9-4B399C1CC984}"/>
              </a:ext>
            </a:extLst>
          </p:cNvPr>
          <p:cNvSpPr/>
          <p:nvPr/>
        </p:nvSpPr>
        <p:spPr>
          <a:xfrm>
            <a:off x="4006596" y="5330952"/>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42" name="object 734">
            <a:extLst>
              <a:ext uri="{FF2B5EF4-FFF2-40B4-BE49-F238E27FC236}">
                <a16:creationId xmlns:a16="http://schemas.microsoft.com/office/drawing/2014/main" id="{D8B3EA4C-0570-2D4D-AE31-7199374ECCD9}"/>
              </a:ext>
            </a:extLst>
          </p:cNvPr>
          <p:cNvSpPr/>
          <p:nvPr/>
        </p:nvSpPr>
        <p:spPr>
          <a:xfrm>
            <a:off x="4006596" y="5390388"/>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43" name="object 735">
            <a:extLst>
              <a:ext uri="{FF2B5EF4-FFF2-40B4-BE49-F238E27FC236}">
                <a16:creationId xmlns:a16="http://schemas.microsoft.com/office/drawing/2014/main" id="{5BB4F62F-14D6-F749-A3D8-76489EF084EB}"/>
              </a:ext>
            </a:extLst>
          </p:cNvPr>
          <p:cNvSpPr/>
          <p:nvPr/>
        </p:nvSpPr>
        <p:spPr>
          <a:xfrm>
            <a:off x="4006596" y="5448300"/>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44" name="object 736">
            <a:extLst>
              <a:ext uri="{FF2B5EF4-FFF2-40B4-BE49-F238E27FC236}">
                <a16:creationId xmlns:a16="http://schemas.microsoft.com/office/drawing/2014/main" id="{B227E532-CFE0-CA44-BB7C-25B324A53B44}"/>
              </a:ext>
            </a:extLst>
          </p:cNvPr>
          <p:cNvSpPr/>
          <p:nvPr/>
        </p:nvSpPr>
        <p:spPr>
          <a:xfrm>
            <a:off x="4006596" y="5506212"/>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45" name="object 737">
            <a:extLst>
              <a:ext uri="{FF2B5EF4-FFF2-40B4-BE49-F238E27FC236}">
                <a16:creationId xmlns:a16="http://schemas.microsoft.com/office/drawing/2014/main" id="{5C4EEDD6-22B6-3542-8DF9-951CFD0A989F}"/>
              </a:ext>
            </a:extLst>
          </p:cNvPr>
          <p:cNvSpPr/>
          <p:nvPr/>
        </p:nvSpPr>
        <p:spPr>
          <a:xfrm>
            <a:off x="4006596" y="5565648"/>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46" name="object 738">
            <a:extLst>
              <a:ext uri="{FF2B5EF4-FFF2-40B4-BE49-F238E27FC236}">
                <a16:creationId xmlns:a16="http://schemas.microsoft.com/office/drawing/2014/main" id="{DA3BEAA7-5BE4-1648-9295-E081802362ED}"/>
              </a:ext>
            </a:extLst>
          </p:cNvPr>
          <p:cNvSpPr/>
          <p:nvPr/>
        </p:nvSpPr>
        <p:spPr>
          <a:xfrm>
            <a:off x="4006596" y="5623559"/>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47" name="object 739">
            <a:extLst>
              <a:ext uri="{FF2B5EF4-FFF2-40B4-BE49-F238E27FC236}">
                <a16:creationId xmlns:a16="http://schemas.microsoft.com/office/drawing/2014/main" id="{1686D19B-1BF4-7E41-8CAF-3BD1CB460595}"/>
              </a:ext>
            </a:extLst>
          </p:cNvPr>
          <p:cNvSpPr/>
          <p:nvPr/>
        </p:nvSpPr>
        <p:spPr>
          <a:xfrm>
            <a:off x="4006596" y="5681471"/>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48" name="object 740">
            <a:extLst>
              <a:ext uri="{FF2B5EF4-FFF2-40B4-BE49-F238E27FC236}">
                <a16:creationId xmlns:a16="http://schemas.microsoft.com/office/drawing/2014/main" id="{6323FE80-65FC-B148-A93C-62BA0765BBD5}"/>
              </a:ext>
            </a:extLst>
          </p:cNvPr>
          <p:cNvSpPr/>
          <p:nvPr/>
        </p:nvSpPr>
        <p:spPr>
          <a:xfrm>
            <a:off x="4006596" y="5740908"/>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49" name="object 741">
            <a:extLst>
              <a:ext uri="{FF2B5EF4-FFF2-40B4-BE49-F238E27FC236}">
                <a16:creationId xmlns:a16="http://schemas.microsoft.com/office/drawing/2014/main" id="{31958490-D001-644E-9052-1141B0D7FF35}"/>
              </a:ext>
            </a:extLst>
          </p:cNvPr>
          <p:cNvSpPr/>
          <p:nvPr/>
        </p:nvSpPr>
        <p:spPr>
          <a:xfrm>
            <a:off x="4006596" y="5798820"/>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50" name="object 742">
            <a:extLst>
              <a:ext uri="{FF2B5EF4-FFF2-40B4-BE49-F238E27FC236}">
                <a16:creationId xmlns:a16="http://schemas.microsoft.com/office/drawing/2014/main" id="{08C7A0FF-276A-D04F-BB87-3FCBBEA3D4DA}"/>
              </a:ext>
            </a:extLst>
          </p:cNvPr>
          <p:cNvSpPr/>
          <p:nvPr/>
        </p:nvSpPr>
        <p:spPr>
          <a:xfrm>
            <a:off x="4006596" y="585825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51" name="object 743">
            <a:extLst>
              <a:ext uri="{FF2B5EF4-FFF2-40B4-BE49-F238E27FC236}">
                <a16:creationId xmlns:a16="http://schemas.microsoft.com/office/drawing/2014/main" id="{FE494C9D-F06F-B94F-8AD9-2019A2E9F16A}"/>
              </a:ext>
            </a:extLst>
          </p:cNvPr>
          <p:cNvSpPr/>
          <p:nvPr/>
        </p:nvSpPr>
        <p:spPr>
          <a:xfrm>
            <a:off x="4006596" y="5916167"/>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52" name="object 744">
            <a:extLst>
              <a:ext uri="{FF2B5EF4-FFF2-40B4-BE49-F238E27FC236}">
                <a16:creationId xmlns:a16="http://schemas.microsoft.com/office/drawing/2014/main" id="{7C7970B0-C672-004A-B0D4-5BF241B66464}"/>
              </a:ext>
            </a:extLst>
          </p:cNvPr>
          <p:cNvSpPr/>
          <p:nvPr/>
        </p:nvSpPr>
        <p:spPr>
          <a:xfrm>
            <a:off x="4006596" y="5974080"/>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53" name="object 745">
            <a:extLst>
              <a:ext uri="{FF2B5EF4-FFF2-40B4-BE49-F238E27FC236}">
                <a16:creationId xmlns:a16="http://schemas.microsoft.com/office/drawing/2014/main" id="{52A2A1F1-71D7-ED4B-9C1B-1B228AEF66F8}"/>
              </a:ext>
            </a:extLst>
          </p:cNvPr>
          <p:cNvSpPr/>
          <p:nvPr/>
        </p:nvSpPr>
        <p:spPr>
          <a:xfrm>
            <a:off x="4006596" y="6033516"/>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54" name="object 746">
            <a:extLst>
              <a:ext uri="{FF2B5EF4-FFF2-40B4-BE49-F238E27FC236}">
                <a16:creationId xmlns:a16="http://schemas.microsoft.com/office/drawing/2014/main" id="{B692EAB3-6609-3E41-BA73-8CF7EAD15983}"/>
              </a:ext>
            </a:extLst>
          </p:cNvPr>
          <p:cNvSpPr/>
          <p:nvPr/>
        </p:nvSpPr>
        <p:spPr>
          <a:xfrm>
            <a:off x="4006596" y="6091428"/>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55" name="object 747">
            <a:extLst>
              <a:ext uri="{FF2B5EF4-FFF2-40B4-BE49-F238E27FC236}">
                <a16:creationId xmlns:a16="http://schemas.microsoft.com/office/drawing/2014/main" id="{B09D4642-2098-3F48-89CA-BB4ADBE9F605}"/>
              </a:ext>
            </a:extLst>
          </p:cNvPr>
          <p:cNvSpPr/>
          <p:nvPr/>
        </p:nvSpPr>
        <p:spPr>
          <a:xfrm>
            <a:off x="4006596" y="6149340"/>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56" name="object 748">
            <a:extLst>
              <a:ext uri="{FF2B5EF4-FFF2-40B4-BE49-F238E27FC236}">
                <a16:creationId xmlns:a16="http://schemas.microsoft.com/office/drawing/2014/main" id="{58D196D5-E358-2646-BCD4-0452A55AE24E}"/>
              </a:ext>
            </a:extLst>
          </p:cNvPr>
          <p:cNvSpPr/>
          <p:nvPr/>
        </p:nvSpPr>
        <p:spPr>
          <a:xfrm>
            <a:off x="4006596" y="6208776"/>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57" name="object 749">
            <a:extLst>
              <a:ext uri="{FF2B5EF4-FFF2-40B4-BE49-F238E27FC236}">
                <a16:creationId xmlns:a16="http://schemas.microsoft.com/office/drawing/2014/main" id="{989BFCBF-9ECE-D747-8CB9-5B4638291022}"/>
              </a:ext>
            </a:extLst>
          </p:cNvPr>
          <p:cNvSpPr/>
          <p:nvPr/>
        </p:nvSpPr>
        <p:spPr>
          <a:xfrm>
            <a:off x="4750308" y="316839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58" name="object 750">
            <a:extLst>
              <a:ext uri="{FF2B5EF4-FFF2-40B4-BE49-F238E27FC236}">
                <a16:creationId xmlns:a16="http://schemas.microsoft.com/office/drawing/2014/main" id="{DBBEBB08-5A35-EE40-9135-42A5E69C75E0}"/>
              </a:ext>
            </a:extLst>
          </p:cNvPr>
          <p:cNvSpPr/>
          <p:nvPr/>
        </p:nvSpPr>
        <p:spPr>
          <a:xfrm>
            <a:off x="4750308" y="322630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59" name="object 751">
            <a:extLst>
              <a:ext uri="{FF2B5EF4-FFF2-40B4-BE49-F238E27FC236}">
                <a16:creationId xmlns:a16="http://schemas.microsoft.com/office/drawing/2014/main" id="{1FF27913-EF0A-A04D-B4D3-EB98E1D32E98}"/>
              </a:ext>
            </a:extLst>
          </p:cNvPr>
          <p:cNvSpPr/>
          <p:nvPr/>
        </p:nvSpPr>
        <p:spPr>
          <a:xfrm>
            <a:off x="4750308" y="328422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60" name="object 752">
            <a:extLst>
              <a:ext uri="{FF2B5EF4-FFF2-40B4-BE49-F238E27FC236}">
                <a16:creationId xmlns:a16="http://schemas.microsoft.com/office/drawing/2014/main" id="{862C90B3-04B2-054B-8613-C06A273BE099}"/>
              </a:ext>
            </a:extLst>
          </p:cNvPr>
          <p:cNvSpPr/>
          <p:nvPr/>
        </p:nvSpPr>
        <p:spPr>
          <a:xfrm>
            <a:off x="4750308" y="334365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61" name="object 753">
            <a:extLst>
              <a:ext uri="{FF2B5EF4-FFF2-40B4-BE49-F238E27FC236}">
                <a16:creationId xmlns:a16="http://schemas.microsoft.com/office/drawing/2014/main" id="{19B83CA1-3942-5840-A503-2BA2BDA813CE}"/>
              </a:ext>
            </a:extLst>
          </p:cNvPr>
          <p:cNvSpPr/>
          <p:nvPr/>
        </p:nvSpPr>
        <p:spPr>
          <a:xfrm>
            <a:off x="4750308" y="3401567"/>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62" name="object 754">
            <a:extLst>
              <a:ext uri="{FF2B5EF4-FFF2-40B4-BE49-F238E27FC236}">
                <a16:creationId xmlns:a16="http://schemas.microsoft.com/office/drawing/2014/main" id="{460A84FB-BD87-C94D-9C16-3F04D0962A7F}"/>
              </a:ext>
            </a:extLst>
          </p:cNvPr>
          <p:cNvSpPr/>
          <p:nvPr/>
        </p:nvSpPr>
        <p:spPr>
          <a:xfrm>
            <a:off x="4750308" y="3460241"/>
            <a:ext cx="9525" cy="0"/>
          </a:xfrm>
          <a:custGeom>
            <a:avLst/>
            <a:gdLst/>
            <a:ahLst/>
            <a:cxnLst/>
            <a:rect l="l" t="t" r="r" b="b"/>
            <a:pathLst>
              <a:path w="9525">
                <a:moveTo>
                  <a:pt x="0" y="0"/>
                </a:moveTo>
                <a:lnTo>
                  <a:pt x="9143" y="0"/>
                </a:lnTo>
              </a:path>
            </a:pathLst>
          </a:custGeom>
          <a:ln w="32003">
            <a:solidFill>
              <a:srgbClr val="D8D8D8"/>
            </a:solidFill>
          </a:ln>
        </p:spPr>
        <p:txBody>
          <a:bodyPr wrap="square" lIns="0" tIns="0" rIns="0" bIns="0" rtlCol="0"/>
          <a:lstStyle/>
          <a:p>
            <a:endParaRPr/>
          </a:p>
        </p:txBody>
      </p:sp>
      <p:sp>
        <p:nvSpPr>
          <p:cNvPr id="2863" name="object 755">
            <a:extLst>
              <a:ext uri="{FF2B5EF4-FFF2-40B4-BE49-F238E27FC236}">
                <a16:creationId xmlns:a16="http://schemas.microsoft.com/office/drawing/2014/main" id="{FB67AF41-71EF-4B45-9773-72A4B3372EFF}"/>
              </a:ext>
            </a:extLst>
          </p:cNvPr>
          <p:cNvSpPr/>
          <p:nvPr/>
        </p:nvSpPr>
        <p:spPr>
          <a:xfrm>
            <a:off x="4750308" y="351891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64" name="object 756">
            <a:extLst>
              <a:ext uri="{FF2B5EF4-FFF2-40B4-BE49-F238E27FC236}">
                <a16:creationId xmlns:a16="http://schemas.microsoft.com/office/drawing/2014/main" id="{024121AE-D710-2B46-B756-20A868C38E39}"/>
              </a:ext>
            </a:extLst>
          </p:cNvPr>
          <p:cNvSpPr/>
          <p:nvPr/>
        </p:nvSpPr>
        <p:spPr>
          <a:xfrm>
            <a:off x="4750308" y="357682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65" name="object 757">
            <a:extLst>
              <a:ext uri="{FF2B5EF4-FFF2-40B4-BE49-F238E27FC236}">
                <a16:creationId xmlns:a16="http://schemas.microsoft.com/office/drawing/2014/main" id="{7B7CE77F-A845-8940-AEAF-24FF164E2316}"/>
              </a:ext>
            </a:extLst>
          </p:cNvPr>
          <p:cNvSpPr/>
          <p:nvPr/>
        </p:nvSpPr>
        <p:spPr>
          <a:xfrm>
            <a:off x="4750308" y="363626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66" name="object 758">
            <a:extLst>
              <a:ext uri="{FF2B5EF4-FFF2-40B4-BE49-F238E27FC236}">
                <a16:creationId xmlns:a16="http://schemas.microsoft.com/office/drawing/2014/main" id="{6BD963E8-D865-764A-8632-DBD33D5B321E}"/>
              </a:ext>
            </a:extLst>
          </p:cNvPr>
          <p:cNvSpPr/>
          <p:nvPr/>
        </p:nvSpPr>
        <p:spPr>
          <a:xfrm>
            <a:off x="4750308" y="369417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67" name="object 759">
            <a:extLst>
              <a:ext uri="{FF2B5EF4-FFF2-40B4-BE49-F238E27FC236}">
                <a16:creationId xmlns:a16="http://schemas.microsoft.com/office/drawing/2014/main" id="{5949FB93-C7CB-E543-A080-213716BC772C}"/>
              </a:ext>
            </a:extLst>
          </p:cNvPr>
          <p:cNvSpPr/>
          <p:nvPr/>
        </p:nvSpPr>
        <p:spPr>
          <a:xfrm>
            <a:off x="4750308" y="375208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68" name="object 760">
            <a:extLst>
              <a:ext uri="{FF2B5EF4-FFF2-40B4-BE49-F238E27FC236}">
                <a16:creationId xmlns:a16="http://schemas.microsoft.com/office/drawing/2014/main" id="{E29B5FBF-A8CB-C54D-9589-040E7ED975F5}"/>
              </a:ext>
            </a:extLst>
          </p:cNvPr>
          <p:cNvSpPr/>
          <p:nvPr/>
        </p:nvSpPr>
        <p:spPr>
          <a:xfrm>
            <a:off x="4750308" y="3811523"/>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69" name="object 761">
            <a:extLst>
              <a:ext uri="{FF2B5EF4-FFF2-40B4-BE49-F238E27FC236}">
                <a16:creationId xmlns:a16="http://schemas.microsoft.com/office/drawing/2014/main" id="{014A5D8B-5085-BB47-8025-4E39648C113E}"/>
              </a:ext>
            </a:extLst>
          </p:cNvPr>
          <p:cNvSpPr/>
          <p:nvPr/>
        </p:nvSpPr>
        <p:spPr>
          <a:xfrm>
            <a:off x="4750308" y="386943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70" name="object 762">
            <a:extLst>
              <a:ext uri="{FF2B5EF4-FFF2-40B4-BE49-F238E27FC236}">
                <a16:creationId xmlns:a16="http://schemas.microsoft.com/office/drawing/2014/main" id="{89DB44E2-B8A4-4D44-B59D-80BC7F76B044}"/>
              </a:ext>
            </a:extLst>
          </p:cNvPr>
          <p:cNvSpPr/>
          <p:nvPr/>
        </p:nvSpPr>
        <p:spPr>
          <a:xfrm>
            <a:off x="4750308" y="3927347"/>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71" name="object 763">
            <a:extLst>
              <a:ext uri="{FF2B5EF4-FFF2-40B4-BE49-F238E27FC236}">
                <a16:creationId xmlns:a16="http://schemas.microsoft.com/office/drawing/2014/main" id="{C478790F-C223-9B41-9E31-1266DEF97EB0}"/>
              </a:ext>
            </a:extLst>
          </p:cNvPr>
          <p:cNvSpPr/>
          <p:nvPr/>
        </p:nvSpPr>
        <p:spPr>
          <a:xfrm>
            <a:off x="4750308" y="3986784"/>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72" name="object 764">
            <a:extLst>
              <a:ext uri="{FF2B5EF4-FFF2-40B4-BE49-F238E27FC236}">
                <a16:creationId xmlns:a16="http://schemas.microsoft.com/office/drawing/2014/main" id="{A23F82E5-A8BD-414F-99F1-97400B1C04C7}"/>
              </a:ext>
            </a:extLst>
          </p:cNvPr>
          <p:cNvSpPr/>
          <p:nvPr/>
        </p:nvSpPr>
        <p:spPr>
          <a:xfrm>
            <a:off x="4750308" y="4044696"/>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73" name="object 765">
            <a:extLst>
              <a:ext uri="{FF2B5EF4-FFF2-40B4-BE49-F238E27FC236}">
                <a16:creationId xmlns:a16="http://schemas.microsoft.com/office/drawing/2014/main" id="{B4171BEA-328E-C543-A909-51CAB3764AA8}"/>
              </a:ext>
            </a:extLst>
          </p:cNvPr>
          <p:cNvSpPr/>
          <p:nvPr/>
        </p:nvSpPr>
        <p:spPr>
          <a:xfrm>
            <a:off x="4750308" y="410413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74" name="object 766">
            <a:extLst>
              <a:ext uri="{FF2B5EF4-FFF2-40B4-BE49-F238E27FC236}">
                <a16:creationId xmlns:a16="http://schemas.microsoft.com/office/drawing/2014/main" id="{231B4DAB-71D3-2247-8C22-84D0373B62B1}"/>
              </a:ext>
            </a:extLst>
          </p:cNvPr>
          <p:cNvSpPr/>
          <p:nvPr/>
        </p:nvSpPr>
        <p:spPr>
          <a:xfrm>
            <a:off x="4750308" y="416204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75" name="object 767">
            <a:extLst>
              <a:ext uri="{FF2B5EF4-FFF2-40B4-BE49-F238E27FC236}">
                <a16:creationId xmlns:a16="http://schemas.microsoft.com/office/drawing/2014/main" id="{80EF0091-0604-A847-B1B2-E8D78E123770}"/>
              </a:ext>
            </a:extLst>
          </p:cNvPr>
          <p:cNvSpPr/>
          <p:nvPr/>
        </p:nvSpPr>
        <p:spPr>
          <a:xfrm>
            <a:off x="4750308" y="421995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76" name="object 768">
            <a:extLst>
              <a:ext uri="{FF2B5EF4-FFF2-40B4-BE49-F238E27FC236}">
                <a16:creationId xmlns:a16="http://schemas.microsoft.com/office/drawing/2014/main" id="{2773766D-F8AF-2648-958A-4B74E7B03BC7}"/>
              </a:ext>
            </a:extLst>
          </p:cNvPr>
          <p:cNvSpPr/>
          <p:nvPr/>
        </p:nvSpPr>
        <p:spPr>
          <a:xfrm>
            <a:off x="4750308" y="4279391"/>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77" name="object 769">
            <a:extLst>
              <a:ext uri="{FF2B5EF4-FFF2-40B4-BE49-F238E27FC236}">
                <a16:creationId xmlns:a16="http://schemas.microsoft.com/office/drawing/2014/main" id="{FAFE682F-65D3-124D-AF95-1DECB79ACE7E}"/>
              </a:ext>
            </a:extLst>
          </p:cNvPr>
          <p:cNvSpPr/>
          <p:nvPr/>
        </p:nvSpPr>
        <p:spPr>
          <a:xfrm>
            <a:off x="4750308" y="4337303"/>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78" name="object 770">
            <a:extLst>
              <a:ext uri="{FF2B5EF4-FFF2-40B4-BE49-F238E27FC236}">
                <a16:creationId xmlns:a16="http://schemas.microsoft.com/office/drawing/2014/main" id="{CD436064-C427-194C-95C3-92B4B0F78B3B}"/>
              </a:ext>
            </a:extLst>
          </p:cNvPr>
          <p:cNvSpPr/>
          <p:nvPr/>
        </p:nvSpPr>
        <p:spPr>
          <a:xfrm>
            <a:off x="4750308" y="439521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79" name="object 771">
            <a:extLst>
              <a:ext uri="{FF2B5EF4-FFF2-40B4-BE49-F238E27FC236}">
                <a16:creationId xmlns:a16="http://schemas.microsoft.com/office/drawing/2014/main" id="{C24664CD-7F87-1A40-A4AD-83C985BB2721}"/>
              </a:ext>
            </a:extLst>
          </p:cNvPr>
          <p:cNvSpPr/>
          <p:nvPr/>
        </p:nvSpPr>
        <p:spPr>
          <a:xfrm>
            <a:off x="4750308" y="4454652"/>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80" name="object 772">
            <a:extLst>
              <a:ext uri="{FF2B5EF4-FFF2-40B4-BE49-F238E27FC236}">
                <a16:creationId xmlns:a16="http://schemas.microsoft.com/office/drawing/2014/main" id="{B42B71F0-3B7E-3E4D-9B65-B102E729F488}"/>
              </a:ext>
            </a:extLst>
          </p:cNvPr>
          <p:cNvSpPr/>
          <p:nvPr/>
        </p:nvSpPr>
        <p:spPr>
          <a:xfrm>
            <a:off x="4750308" y="451256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81" name="object 773">
            <a:extLst>
              <a:ext uri="{FF2B5EF4-FFF2-40B4-BE49-F238E27FC236}">
                <a16:creationId xmlns:a16="http://schemas.microsoft.com/office/drawing/2014/main" id="{B5A6B55C-0DAE-D846-912C-5D9F79651D3A}"/>
              </a:ext>
            </a:extLst>
          </p:cNvPr>
          <p:cNvSpPr/>
          <p:nvPr/>
        </p:nvSpPr>
        <p:spPr>
          <a:xfrm>
            <a:off x="4750308" y="4571238"/>
            <a:ext cx="9525" cy="0"/>
          </a:xfrm>
          <a:custGeom>
            <a:avLst/>
            <a:gdLst/>
            <a:ahLst/>
            <a:cxnLst/>
            <a:rect l="l" t="t" r="r" b="b"/>
            <a:pathLst>
              <a:path w="9525">
                <a:moveTo>
                  <a:pt x="0" y="0"/>
                </a:moveTo>
                <a:lnTo>
                  <a:pt x="9143" y="0"/>
                </a:lnTo>
              </a:path>
            </a:pathLst>
          </a:custGeom>
          <a:ln w="32004">
            <a:solidFill>
              <a:srgbClr val="D8D8D8"/>
            </a:solidFill>
          </a:ln>
        </p:spPr>
        <p:txBody>
          <a:bodyPr wrap="square" lIns="0" tIns="0" rIns="0" bIns="0" rtlCol="0"/>
          <a:lstStyle/>
          <a:p>
            <a:endParaRPr/>
          </a:p>
        </p:txBody>
      </p:sp>
      <p:sp>
        <p:nvSpPr>
          <p:cNvPr id="2882" name="object 774">
            <a:extLst>
              <a:ext uri="{FF2B5EF4-FFF2-40B4-BE49-F238E27FC236}">
                <a16:creationId xmlns:a16="http://schemas.microsoft.com/office/drawing/2014/main" id="{D6C4F3B1-D3AF-9347-BC28-64251593B3ED}"/>
              </a:ext>
            </a:extLst>
          </p:cNvPr>
          <p:cNvSpPr/>
          <p:nvPr/>
        </p:nvSpPr>
        <p:spPr>
          <a:xfrm>
            <a:off x="4750308" y="462991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83" name="object 775">
            <a:extLst>
              <a:ext uri="{FF2B5EF4-FFF2-40B4-BE49-F238E27FC236}">
                <a16:creationId xmlns:a16="http://schemas.microsoft.com/office/drawing/2014/main" id="{206E304A-2FD1-6246-98E5-0D75448AC0E2}"/>
              </a:ext>
            </a:extLst>
          </p:cNvPr>
          <p:cNvSpPr/>
          <p:nvPr/>
        </p:nvSpPr>
        <p:spPr>
          <a:xfrm>
            <a:off x="4750308" y="4687823"/>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84" name="object 776">
            <a:extLst>
              <a:ext uri="{FF2B5EF4-FFF2-40B4-BE49-F238E27FC236}">
                <a16:creationId xmlns:a16="http://schemas.microsoft.com/office/drawing/2014/main" id="{42418382-8301-6F44-9FCA-7116C5D6C90A}"/>
              </a:ext>
            </a:extLst>
          </p:cNvPr>
          <p:cNvSpPr/>
          <p:nvPr/>
        </p:nvSpPr>
        <p:spPr>
          <a:xfrm>
            <a:off x="4750308" y="474726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85" name="object 777">
            <a:extLst>
              <a:ext uri="{FF2B5EF4-FFF2-40B4-BE49-F238E27FC236}">
                <a16:creationId xmlns:a16="http://schemas.microsoft.com/office/drawing/2014/main" id="{AA0EDD13-1C27-4D40-B02A-F214BF40E7AB}"/>
              </a:ext>
            </a:extLst>
          </p:cNvPr>
          <p:cNvSpPr/>
          <p:nvPr/>
        </p:nvSpPr>
        <p:spPr>
          <a:xfrm>
            <a:off x="4750308" y="480517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86" name="object 778">
            <a:extLst>
              <a:ext uri="{FF2B5EF4-FFF2-40B4-BE49-F238E27FC236}">
                <a16:creationId xmlns:a16="http://schemas.microsoft.com/office/drawing/2014/main" id="{B9DB5590-D7AA-1D4D-8C35-E81B6F59E584}"/>
              </a:ext>
            </a:extLst>
          </p:cNvPr>
          <p:cNvSpPr/>
          <p:nvPr/>
        </p:nvSpPr>
        <p:spPr>
          <a:xfrm>
            <a:off x="4750308" y="4863084"/>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87" name="object 779">
            <a:extLst>
              <a:ext uri="{FF2B5EF4-FFF2-40B4-BE49-F238E27FC236}">
                <a16:creationId xmlns:a16="http://schemas.microsoft.com/office/drawing/2014/main" id="{76BB2DE4-049F-9942-A681-EFBAFD4E9566}"/>
              </a:ext>
            </a:extLst>
          </p:cNvPr>
          <p:cNvSpPr/>
          <p:nvPr/>
        </p:nvSpPr>
        <p:spPr>
          <a:xfrm>
            <a:off x="4750308" y="492252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88" name="object 780">
            <a:extLst>
              <a:ext uri="{FF2B5EF4-FFF2-40B4-BE49-F238E27FC236}">
                <a16:creationId xmlns:a16="http://schemas.microsoft.com/office/drawing/2014/main" id="{9BE8FC82-6B7E-0B41-BF4C-7A24A8CC43D3}"/>
              </a:ext>
            </a:extLst>
          </p:cNvPr>
          <p:cNvSpPr/>
          <p:nvPr/>
        </p:nvSpPr>
        <p:spPr>
          <a:xfrm>
            <a:off x="4750308" y="498043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89" name="object 781">
            <a:extLst>
              <a:ext uri="{FF2B5EF4-FFF2-40B4-BE49-F238E27FC236}">
                <a16:creationId xmlns:a16="http://schemas.microsoft.com/office/drawing/2014/main" id="{92397C6A-B143-FF43-ADEE-5D348231F189}"/>
              </a:ext>
            </a:extLst>
          </p:cNvPr>
          <p:cNvSpPr/>
          <p:nvPr/>
        </p:nvSpPr>
        <p:spPr>
          <a:xfrm>
            <a:off x="4750308" y="503834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90" name="object 782">
            <a:extLst>
              <a:ext uri="{FF2B5EF4-FFF2-40B4-BE49-F238E27FC236}">
                <a16:creationId xmlns:a16="http://schemas.microsoft.com/office/drawing/2014/main" id="{3E3A5631-CEA9-F047-A9BD-35C6FDF67C2C}"/>
              </a:ext>
            </a:extLst>
          </p:cNvPr>
          <p:cNvSpPr/>
          <p:nvPr/>
        </p:nvSpPr>
        <p:spPr>
          <a:xfrm>
            <a:off x="4750308" y="509778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91" name="object 783">
            <a:extLst>
              <a:ext uri="{FF2B5EF4-FFF2-40B4-BE49-F238E27FC236}">
                <a16:creationId xmlns:a16="http://schemas.microsoft.com/office/drawing/2014/main" id="{47707D32-1FDC-5148-B30C-242F3A89F246}"/>
              </a:ext>
            </a:extLst>
          </p:cNvPr>
          <p:cNvSpPr/>
          <p:nvPr/>
        </p:nvSpPr>
        <p:spPr>
          <a:xfrm>
            <a:off x="4750308" y="515569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92" name="object 784">
            <a:extLst>
              <a:ext uri="{FF2B5EF4-FFF2-40B4-BE49-F238E27FC236}">
                <a16:creationId xmlns:a16="http://schemas.microsoft.com/office/drawing/2014/main" id="{A2C47EEA-B21F-064F-B724-AC1102ED69A5}"/>
              </a:ext>
            </a:extLst>
          </p:cNvPr>
          <p:cNvSpPr/>
          <p:nvPr/>
        </p:nvSpPr>
        <p:spPr>
          <a:xfrm>
            <a:off x="4750308" y="5214366"/>
            <a:ext cx="9525" cy="0"/>
          </a:xfrm>
          <a:custGeom>
            <a:avLst/>
            <a:gdLst/>
            <a:ahLst/>
            <a:cxnLst/>
            <a:rect l="l" t="t" r="r" b="b"/>
            <a:pathLst>
              <a:path w="9525">
                <a:moveTo>
                  <a:pt x="0" y="0"/>
                </a:moveTo>
                <a:lnTo>
                  <a:pt x="9143" y="0"/>
                </a:lnTo>
              </a:path>
            </a:pathLst>
          </a:custGeom>
          <a:ln w="32003">
            <a:solidFill>
              <a:srgbClr val="D8D8D8"/>
            </a:solidFill>
          </a:ln>
        </p:spPr>
        <p:txBody>
          <a:bodyPr wrap="square" lIns="0" tIns="0" rIns="0" bIns="0" rtlCol="0"/>
          <a:lstStyle/>
          <a:p>
            <a:endParaRPr/>
          </a:p>
        </p:txBody>
      </p:sp>
      <p:sp>
        <p:nvSpPr>
          <p:cNvPr id="2893" name="object 785">
            <a:extLst>
              <a:ext uri="{FF2B5EF4-FFF2-40B4-BE49-F238E27FC236}">
                <a16:creationId xmlns:a16="http://schemas.microsoft.com/office/drawing/2014/main" id="{BB2FF22F-1399-984F-87E8-572631C6C57F}"/>
              </a:ext>
            </a:extLst>
          </p:cNvPr>
          <p:cNvSpPr/>
          <p:nvPr/>
        </p:nvSpPr>
        <p:spPr>
          <a:xfrm>
            <a:off x="4750308" y="527304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94" name="object 786">
            <a:extLst>
              <a:ext uri="{FF2B5EF4-FFF2-40B4-BE49-F238E27FC236}">
                <a16:creationId xmlns:a16="http://schemas.microsoft.com/office/drawing/2014/main" id="{213670E3-E2EB-7445-9F58-F0929FD11B3F}"/>
              </a:ext>
            </a:extLst>
          </p:cNvPr>
          <p:cNvSpPr/>
          <p:nvPr/>
        </p:nvSpPr>
        <p:spPr>
          <a:xfrm>
            <a:off x="4750308" y="533095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95" name="object 787">
            <a:extLst>
              <a:ext uri="{FF2B5EF4-FFF2-40B4-BE49-F238E27FC236}">
                <a16:creationId xmlns:a16="http://schemas.microsoft.com/office/drawing/2014/main" id="{B3636E7F-6CA8-7241-8B71-A5524862A39B}"/>
              </a:ext>
            </a:extLst>
          </p:cNvPr>
          <p:cNvSpPr/>
          <p:nvPr/>
        </p:nvSpPr>
        <p:spPr>
          <a:xfrm>
            <a:off x="4750308" y="539038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96" name="object 788">
            <a:extLst>
              <a:ext uri="{FF2B5EF4-FFF2-40B4-BE49-F238E27FC236}">
                <a16:creationId xmlns:a16="http://schemas.microsoft.com/office/drawing/2014/main" id="{4ED79286-6E53-2C4B-B73F-7FEEA8FCFD3C}"/>
              </a:ext>
            </a:extLst>
          </p:cNvPr>
          <p:cNvSpPr/>
          <p:nvPr/>
        </p:nvSpPr>
        <p:spPr>
          <a:xfrm>
            <a:off x="4750308" y="544830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97" name="object 789">
            <a:extLst>
              <a:ext uri="{FF2B5EF4-FFF2-40B4-BE49-F238E27FC236}">
                <a16:creationId xmlns:a16="http://schemas.microsoft.com/office/drawing/2014/main" id="{15622C2A-89C8-D843-9AB8-4A3CFF620320}"/>
              </a:ext>
            </a:extLst>
          </p:cNvPr>
          <p:cNvSpPr/>
          <p:nvPr/>
        </p:nvSpPr>
        <p:spPr>
          <a:xfrm>
            <a:off x="4750308" y="550621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98" name="object 790">
            <a:extLst>
              <a:ext uri="{FF2B5EF4-FFF2-40B4-BE49-F238E27FC236}">
                <a16:creationId xmlns:a16="http://schemas.microsoft.com/office/drawing/2014/main" id="{363EF0E8-7293-5C43-A3F3-5C3501F54B0F}"/>
              </a:ext>
            </a:extLst>
          </p:cNvPr>
          <p:cNvSpPr/>
          <p:nvPr/>
        </p:nvSpPr>
        <p:spPr>
          <a:xfrm>
            <a:off x="4750308" y="556564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99" name="object 791">
            <a:extLst>
              <a:ext uri="{FF2B5EF4-FFF2-40B4-BE49-F238E27FC236}">
                <a16:creationId xmlns:a16="http://schemas.microsoft.com/office/drawing/2014/main" id="{BB4E465A-938B-E14E-BF12-1A7486DC713A}"/>
              </a:ext>
            </a:extLst>
          </p:cNvPr>
          <p:cNvSpPr/>
          <p:nvPr/>
        </p:nvSpPr>
        <p:spPr>
          <a:xfrm>
            <a:off x="4750308" y="5623559"/>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00" name="object 792">
            <a:extLst>
              <a:ext uri="{FF2B5EF4-FFF2-40B4-BE49-F238E27FC236}">
                <a16:creationId xmlns:a16="http://schemas.microsoft.com/office/drawing/2014/main" id="{A26D107F-CE9B-9A4F-890C-ED5E8B9C6425}"/>
              </a:ext>
            </a:extLst>
          </p:cNvPr>
          <p:cNvSpPr/>
          <p:nvPr/>
        </p:nvSpPr>
        <p:spPr>
          <a:xfrm>
            <a:off x="4750308" y="5681471"/>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01" name="object 793">
            <a:extLst>
              <a:ext uri="{FF2B5EF4-FFF2-40B4-BE49-F238E27FC236}">
                <a16:creationId xmlns:a16="http://schemas.microsoft.com/office/drawing/2014/main" id="{AA659C85-2428-2F4B-AEC7-A3067742E3D7}"/>
              </a:ext>
            </a:extLst>
          </p:cNvPr>
          <p:cNvSpPr/>
          <p:nvPr/>
        </p:nvSpPr>
        <p:spPr>
          <a:xfrm>
            <a:off x="4750308" y="574090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02" name="object 794">
            <a:extLst>
              <a:ext uri="{FF2B5EF4-FFF2-40B4-BE49-F238E27FC236}">
                <a16:creationId xmlns:a16="http://schemas.microsoft.com/office/drawing/2014/main" id="{ECED2F7A-8478-E248-B57C-BF798C02A8DD}"/>
              </a:ext>
            </a:extLst>
          </p:cNvPr>
          <p:cNvSpPr/>
          <p:nvPr/>
        </p:nvSpPr>
        <p:spPr>
          <a:xfrm>
            <a:off x="4750308" y="579882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03" name="object 795">
            <a:extLst>
              <a:ext uri="{FF2B5EF4-FFF2-40B4-BE49-F238E27FC236}">
                <a16:creationId xmlns:a16="http://schemas.microsoft.com/office/drawing/2014/main" id="{25B3C0BB-28EA-3549-918C-D4D2F4434604}"/>
              </a:ext>
            </a:extLst>
          </p:cNvPr>
          <p:cNvSpPr/>
          <p:nvPr/>
        </p:nvSpPr>
        <p:spPr>
          <a:xfrm>
            <a:off x="4750308" y="585825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04" name="object 796">
            <a:extLst>
              <a:ext uri="{FF2B5EF4-FFF2-40B4-BE49-F238E27FC236}">
                <a16:creationId xmlns:a16="http://schemas.microsoft.com/office/drawing/2014/main" id="{86E3D583-8D4A-F74A-9D95-0F8D55D0E84B}"/>
              </a:ext>
            </a:extLst>
          </p:cNvPr>
          <p:cNvSpPr/>
          <p:nvPr/>
        </p:nvSpPr>
        <p:spPr>
          <a:xfrm>
            <a:off x="4750308" y="5916167"/>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05" name="object 797">
            <a:extLst>
              <a:ext uri="{FF2B5EF4-FFF2-40B4-BE49-F238E27FC236}">
                <a16:creationId xmlns:a16="http://schemas.microsoft.com/office/drawing/2014/main" id="{DBFA4CFF-08FD-0741-B5F3-A8A7C4BF88CD}"/>
              </a:ext>
            </a:extLst>
          </p:cNvPr>
          <p:cNvSpPr/>
          <p:nvPr/>
        </p:nvSpPr>
        <p:spPr>
          <a:xfrm>
            <a:off x="4750308" y="597408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06" name="object 798">
            <a:extLst>
              <a:ext uri="{FF2B5EF4-FFF2-40B4-BE49-F238E27FC236}">
                <a16:creationId xmlns:a16="http://schemas.microsoft.com/office/drawing/2014/main" id="{CC8BD726-D6AF-C84C-8575-0F9C32AAB248}"/>
              </a:ext>
            </a:extLst>
          </p:cNvPr>
          <p:cNvSpPr/>
          <p:nvPr/>
        </p:nvSpPr>
        <p:spPr>
          <a:xfrm>
            <a:off x="4750308" y="603351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07" name="object 799">
            <a:extLst>
              <a:ext uri="{FF2B5EF4-FFF2-40B4-BE49-F238E27FC236}">
                <a16:creationId xmlns:a16="http://schemas.microsoft.com/office/drawing/2014/main" id="{4CD00242-1013-3548-9227-BBF9DFE4974D}"/>
              </a:ext>
            </a:extLst>
          </p:cNvPr>
          <p:cNvSpPr/>
          <p:nvPr/>
        </p:nvSpPr>
        <p:spPr>
          <a:xfrm>
            <a:off x="4750308" y="609142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08" name="object 800">
            <a:extLst>
              <a:ext uri="{FF2B5EF4-FFF2-40B4-BE49-F238E27FC236}">
                <a16:creationId xmlns:a16="http://schemas.microsoft.com/office/drawing/2014/main" id="{3C871BE2-9934-AD43-97D3-33C654634272}"/>
              </a:ext>
            </a:extLst>
          </p:cNvPr>
          <p:cNvSpPr/>
          <p:nvPr/>
        </p:nvSpPr>
        <p:spPr>
          <a:xfrm>
            <a:off x="4750308" y="614934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09" name="object 801">
            <a:extLst>
              <a:ext uri="{FF2B5EF4-FFF2-40B4-BE49-F238E27FC236}">
                <a16:creationId xmlns:a16="http://schemas.microsoft.com/office/drawing/2014/main" id="{4EC44C0C-EE64-FF43-9774-A893F6E2AA13}"/>
              </a:ext>
            </a:extLst>
          </p:cNvPr>
          <p:cNvSpPr/>
          <p:nvPr/>
        </p:nvSpPr>
        <p:spPr>
          <a:xfrm>
            <a:off x="4750308" y="6208776"/>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10" name="object 802">
            <a:extLst>
              <a:ext uri="{FF2B5EF4-FFF2-40B4-BE49-F238E27FC236}">
                <a16:creationId xmlns:a16="http://schemas.microsoft.com/office/drawing/2014/main" id="{9CCB4434-6E82-AE41-A15D-825E063A704E}"/>
              </a:ext>
            </a:extLst>
          </p:cNvPr>
          <p:cNvSpPr/>
          <p:nvPr/>
        </p:nvSpPr>
        <p:spPr>
          <a:xfrm>
            <a:off x="5492496" y="316839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11" name="object 803">
            <a:extLst>
              <a:ext uri="{FF2B5EF4-FFF2-40B4-BE49-F238E27FC236}">
                <a16:creationId xmlns:a16="http://schemas.microsoft.com/office/drawing/2014/main" id="{AE8FE16C-A191-D745-B504-7885AE72FD31}"/>
              </a:ext>
            </a:extLst>
          </p:cNvPr>
          <p:cNvSpPr/>
          <p:nvPr/>
        </p:nvSpPr>
        <p:spPr>
          <a:xfrm>
            <a:off x="5492496" y="322630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12" name="object 804">
            <a:extLst>
              <a:ext uri="{FF2B5EF4-FFF2-40B4-BE49-F238E27FC236}">
                <a16:creationId xmlns:a16="http://schemas.microsoft.com/office/drawing/2014/main" id="{5FD7A4F6-395E-F241-9BF1-3E69F2A5E521}"/>
              </a:ext>
            </a:extLst>
          </p:cNvPr>
          <p:cNvSpPr/>
          <p:nvPr/>
        </p:nvSpPr>
        <p:spPr>
          <a:xfrm>
            <a:off x="5492496" y="328422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13" name="object 805">
            <a:extLst>
              <a:ext uri="{FF2B5EF4-FFF2-40B4-BE49-F238E27FC236}">
                <a16:creationId xmlns:a16="http://schemas.microsoft.com/office/drawing/2014/main" id="{62862BAE-43FB-854B-B10A-DD73E1FBFF0C}"/>
              </a:ext>
            </a:extLst>
          </p:cNvPr>
          <p:cNvSpPr/>
          <p:nvPr/>
        </p:nvSpPr>
        <p:spPr>
          <a:xfrm>
            <a:off x="5492496" y="334365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14" name="object 806">
            <a:extLst>
              <a:ext uri="{FF2B5EF4-FFF2-40B4-BE49-F238E27FC236}">
                <a16:creationId xmlns:a16="http://schemas.microsoft.com/office/drawing/2014/main" id="{7B82E8CE-6DCB-B84F-999F-4AD69400F6F3}"/>
              </a:ext>
            </a:extLst>
          </p:cNvPr>
          <p:cNvSpPr/>
          <p:nvPr/>
        </p:nvSpPr>
        <p:spPr>
          <a:xfrm>
            <a:off x="5492496" y="3401567"/>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15" name="object 807">
            <a:extLst>
              <a:ext uri="{FF2B5EF4-FFF2-40B4-BE49-F238E27FC236}">
                <a16:creationId xmlns:a16="http://schemas.microsoft.com/office/drawing/2014/main" id="{96D19830-FC27-D24B-A5E7-F42454CF8FE2}"/>
              </a:ext>
            </a:extLst>
          </p:cNvPr>
          <p:cNvSpPr/>
          <p:nvPr/>
        </p:nvSpPr>
        <p:spPr>
          <a:xfrm>
            <a:off x="5492496" y="3460241"/>
            <a:ext cx="9525" cy="0"/>
          </a:xfrm>
          <a:custGeom>
            <a:avLst/>
            <a:gdLst/>
            <a:ahLst/>
            <a:cxnLst/>
            <a:rect l="l" t="t" r="r" b="b"/>
            <a:pathLst>
              <a:path w="9525">
                <a:moveTo>
                  <a:pt x="0" y="0"/>
                </a:moveTo>
                <a:lnTo>
                  <a:pt x="9143" y="0"/>
                </a:lnTo>
              </a:path>
            </a:pathLst>
          </a:custGeom>
          <a:ln w="32003">
            <a:solidFill>
              <a:srgbClr val="D8D8D8"/>
            </a:solidFill>
          </a:ln>
        </p:spPr>
        <p:txBody>
          <a:bodyPr wrap="square" lIns="0" tIns="0" rIns="0" bIns="0" rtlCol="0"/>
          <a:lstStyle/>
          <a:p>
            <a:endParaRPr/>
          </a:p>
        </p:txBody>
      </p:sp>
      <p:sp>
        <p:nvSpPr>
          <p:cNvPr id="2916" name="object 808">
            <a:extLst>
              <a:ext uri="{FF2B5EF4-FFF2-40B4-BE49-F238E27FC236}">
                <a16:creationId xmlns:a16="http://schemas.microsoft.com/office/drawing/2014/main" id="{CC233ECA-B974-6D43-A349-CD2768C2C4D0}"/>
              </a:ext>
            </a:extLst>
          </p:cNvPr>
          <p:cNvSpPr/>
          <p:nvPr/>
        </p:nvSpPr>
        <p:spPr>
          <a:xfrm>
            <a:off x="5492496" y="351891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17" name="object 809">
            <a:extLst>
              <a:ext uri="{FF2B5EF4-FFF2-40B4-BE49-F238E27FC236}">
                <a16:creationId xmlns:a16="http://schemas.microsoft.com/office/drawing/2014/main" id="{F11A23EC-83AE-8449-9B10-24944F25A5E6}"/>
              </a:ext>
            </a:extLst>
          </p:cNvPr>
          <p:cNvSpPr/>
          <p:nvPr/>
        </p:nvSpPr>
        <p:spPr>
          <a:xfrm>
            <a:off x="5492496" y="357682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18" name="object 810">
            <a:extLst>
              <a:ext uri="{FF2B5EF4-FFF2-40B4-BE49-F238E27FC236}">
                <a16:creationId xmlns:a16="http://schemas.microsoft.com/office/drawing/2014/main" id="{0A9BB8C3-7674-444F-911C-0353806BC83A}"/>
              </a:ext>
            </a:extLst>
          </p:cNvPr>
          <p:cNvSpPr/>
          <p:nvPr/>
        </p:nvSpPr>
        <p:spPr>
          <a:xfrm>
            <a:off x="5492496" y="363626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19" name="object 811">
            <a:extLst>
              <a:ext uri="{FF2B5EF4-FFF2-40B4-BE49-F238E27FC236}">
                <a16:creationId xmlns:a16="http://schemas.microsoft.com/office/drawing/2014/main" id="{1E7FA1A0-0398-6740-8A57-5134644EE105}"/>
              </a:ext>
            </a:extLst>
          </p:cNvPr>
          <p:cNvSpPr/>
          <p:nvPr/>
        </p:nvSpPr>
        <p:spPr>
          <a:xfrm>
            <a:off x="5492496" y="369417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20" name="object 812">
            <a:extLst>
              <a:ext uri="{FF2B5EF4-FFF2-40B4-BE49-F238E27FC236}">
                <a16:creationId xmlns:a16="http://schemas.microsoft.com/office/drawing/2014/main" id="{F43AF9FE-5B8B-434D-BB6E-B7175A6D9AB0}"/>
              </a:ext>
            </a:extLst>
          </p:cNvPr>
          <p:cNvSpPr/>
          <p:nvPr/>
        </p:nvSpPr>
        <p:spPr>
          <a:xfrm>
            <a:off x="5492496" y="375208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21" name="object 813">
            <a:extLst>
              <a:ext uri="{FF2B5EF4-FFF2-40B4-BE49-F238E27FC236}">
                <a16:creationId xmlns:a16="http://schemas.microsoft.com/office/drawing/2014/main" id="{EF83E505-5EB2-1A4D-A617-F2DA95078030}"/>
              </a:ext>
            </a:extLst>
          </p:cNvPr>
          <p:cNvSpPr/>
          <p:nvPr/>
        </p:nvSpPr>
        <p:spPr>
          <a:xfrm>
            <a:off x="5492496" y="3811523"/>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22" name="object 814">
            <a:extLst>
              <a:ext uri="{FF2B5EF4-FFF2-40B4-BE49-F238E27FC236}">
                <a16:creationId xmlns:a16="http://schemas.microsoft.com/office/drawing/2014/main" id="{B1AFB805-5228-7047-810C-B91766301125}"/>
              </a:ext>
            </a:extLst>
          </p:cNvPr>
          <p:cNvSpPr/>
          <p:nvPr/>
        </p:nvSpPr>
        <p:spPr>
          <a:xfrm>
            <a:off x="5492496" y="386943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23" name="object 815">
            <a:extLst>
              <a:ext uri="{FF2B5EF4-FFF2-40B4-BE49-F238E27FC236}">
                <a16:creationId xmlns:a16="http://schemas.microsoft.com/office/drawing/2014/main" id="{F5399FF0-CAC5-1E43-A7F5-7F6AAA2BB2EA}"/>
              </a:ext>
            </a:extLst>
          </p:cNvPr>
          <p:cNvSpPr/>
          <p:nvPr/>
        </p:nvSpPr>
        <p:spPr>
          <a:xfrm>
            <a:off x="5492496" y="3927347"/>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24" name="object 816">
            <a:extLst>
              <a:ext uri="{FF2B5EF4-FFF2-40B4-BE49-F238E27FC236}">
                <a16:creationId xmlns:a16="http://schemas.microsoft.com/office/drawing/2014/main" id="{F39254BC-B826-C84F-9B39-0A69AA0C25EA}"/>
              </a:ext>
            </a:extLst>
          </p:cNvPr>
          <p:cNvSpPr/>
          <p:nvPr/>
        </p:nvSpPr>
        <p:spPr>
          <a:xfrm>
            <a:off x="5492496" y="3986784"/>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25" name="object 817">
            <a:extLst>
              <a:ext uri="{FF2B5EF4-FFF2-40B4-BE49-F238E27FC236}">
                <a16:creationId xmlns:a16="http://schemas.microsoft.com/office/drawing/2014/main" id="{B5806AE8-7D62-5943-895B-B9226C3AFA1F}"/>
              </a:ext>
            </a:extLst>
          </p:cNvPr>
          <p:cNvSpPr/>
          <p:nvPr/>
        </p:nvSpPr>
        <p:spPr>
          <a:xfrm>
            <a:off x="5492496" y="4044696"/>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26" name="object 818">
            <a:extLst>
              <a:ext uri="{FF2B5EF4-FFF2-40B4-BE49-F238E27FC236}">
                <a16:creationId xmlns:a16="http://schemas.microsoft.com/office/drawing/2014/main" id="{54FD9769-18A5-1E43-9435-FFEAC20D5621}"/>
              </a:ext>
            </a:extLst>
          </p:cNvPr>
          <p:cNvSpPr/>
          <p:nvPr/>
        </p:nvSpPr>
        <p:spPr>
          <a:xfrm>
            <a:off x="5492496" y="410413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27" name="object 819">
            <a:extLst>
              <a:ext uri="{FF2B5EF4-FFF2-40B4-BE49-F238E27FC236}">
                <a16:creationId xmlns:a16="http://schemas.microsoft.com/office/drawing/2014/main" id="{8BC5B4B6-5510-8744-B749-7C7363550F10}"/>
              </a:ext>
            </a:extLst>
          </p:cNvPr>
          <p:cNvSpPr/>
          <p:nvPr/>
        </p:nvSpPr>
        <p:spPr>
          <a:xfrm>
            <a:off x="5492496" y="416204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28" name="object 820">
            <a:extLst>
              <a:ext uri="{FF2B5EF4-FFF2-40B4-BE49-F238E27FC236}">
                <a16:creationId xmlns:a16="http://schemas.microsoft.com/office/drawing/2014/main" id="{720FA096-AA22-9743-BF58-D8979246848A}"/>
              </a:ext>
            </a:extLst>
          </p:cNvPr>
          <p:cNvSpPr/>
          <p:nvPr/>
        </p:nvSpPr>
        <p:spPr>
          <a:xfrm>
            <a:off x="5492496" y="421995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29" name="object 821">
            <a:extLst>
              <a:ext uri="{FF2B5EF4-FFF2-40B4-BE49-F238E27FC236}">
                <a16:creationId xmlns:a16="http://schemas.microsoft.com/office/drawing/2014/main" id="{F5CC1819-581B-284E-B394-C126FFFF2D33}"/>
              </a:ext>
            </a:extLst>
          </p:cNvPr>
          <p:cNvSpPr/>
          <p:nvPr/>
        </p:nvSpPr>
        <p:spPr>
          <a:xfrm>
            <a:off x="5492496" y="4279391"/>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30" name="object 822">
            <a:extLst>
              <a:ext uri="{FF2B5EF4-FFF2-40B4-BE49-F238E27FC236}">
                <a16:creationId xmlns:a16="http://schemas.microsoft.com/office/drawing/2014/main" id="{16F63AE0-A4DB-284E-AB85-5E373376B448}"/>
              </a:ext>
            </a:extLst>
          </p:cNvPr>
          <p:cNvSpPr/>
          <p:nvPr/>
        </p:nvSpPr>
        <p:spPr>
          <a:xfrm>
            <a:off x="5492496" y="4337303"/>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31" name="object 823">
            <a:extLst>
              <a:ext uri="{FF2B5EF4-FFF2-40B4-BE49-F238E27FC236}">
                <a16:creationId xmlns:a16="http://schemas.microsoft.com/office/drawing/2014/main" id="{BF984EC6-B3D3-DD4E-BC0B-F890223221BA}"/>
              </a:ext>
            </a:extLst>
          </p:cNvPr>
          <p:cNvSpPr/>
          <p:nvPr/>
        </p:nvSpPr>
        <p:spPr>
          <a:xfrm>
            <a:off x="5492496" y="439521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32" name="object 824">
            <a:extLst>
              <a:ext uri="{FF2B5EF4-FFF2-40B4-BE49-F238E27FC236}">
                <a16:creationId xmlns:a16="http://schemas.microsoft.com/office/drawing/2014/main" id="{817323EE-E503-5449-972D-3F23A3A4D45F}"/>
              </a:ext>
            </a:extLst>
          </p:cNvPr>
          <p:cNvSpPr/>
          <p:nvPr/>
        </p:nvSpPr>
        <p:spPr>
          <a:xfrm>
            <a:off x="5492496" y="4454652"/>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33" name="object 825">
            <a:extLst>
              <a:ext uri="{FF2B5EF4-FFF2-40B4-BE49-F238E27FC236}">
                <a16:creationId xmlns:a16="http://schemas.microsoft.com/office/drawing/2014/main" id="{DE1B509E-ACA1-2141-BC1A-09CA7AE648F8}"/>
              </a:ext>
            </a:extLst>
          </p:cNvPr>
          <p:cNvSpPr/>
          <p:nvPr/>
        </p:nvSpPr>
        <p:spPr>
          <a:xfrm>
            <a:off x="5492496" y="451256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34" name="object 826">
            <a:extLst>
              <a:ext uri="{FF2B5EF4-FFF2-40B4-BE49-F238E27FC236}">
                <a16:creationId xmlns:a16="http://schemas.microsoft.com/office/drawing/2014/main" id="{D7CEC459-69A4-6B4D-AC39-9FA0112BBB2E}"/>
              </a:ext>
            </a:extLst>
          </p:cNvPr>
          <p:cNvSpPr/>
          <p:nvPr/>
        </p:nvSpPr>
        <p:spPr>
          <a:xfrm>
            <a:off x="5492496" y="4571238"/>
            <a:ext cx="9525" cy="0"/>
          </a:xfrm>
          <a:custGeom>
            <a:avLst/>
            <a:gdLst/>
            <a:ahLst/>
            <a:cxnLst/>
            <a:rect l="l" t="t" r="r" b="b"/>
            <a:pathLst>
              <a:path w="9525">
                <a:moveTo>
                  <a:pt x="0" y="0"/>
                </a:moveTo>
                <a:lnTo>
                  <a:pt x="9143" y="0"/>
                </a:lnTo>
              </a:path>
            </a:pathLst>
          </a:custGeom>
          <a:ln w="32004">
            <a:solidFill>
              <a:srgbClr val="D8D8D8"/>
            </a:solidFill>
          </a:ln>
        </p:spPr>
        <p:txBody>
          <a:bodyPr wrap="square" lIns="0" tIns="0" rIns="0" bIns="0" rtlCol="0"/>
          <a:lstStyle/>
          <a:p>
            <a:endParaRPr/>
          </a:p>
        </p:txBody>
      </p:sp>
      <p:sp>
        <p:nvSpPr>
          <p:cNvPr id="2935" name="object 827">
            <a:extLst>
              <a:ext uri="{FF2B5EF4-FFF2-40B4-BE49-F238E27FC236}">
                <a16:creationId xmlns:a16="http://schemas.microsoft.com/office/drawing/2014/main" id="{53CFD783-CC2E-2E43-93FA-12AF9209A07C}"/>
              </a:ext>
            </a:extLst>
          </p:cNvPr>
          <p:cNvSpPr/>
          <p:nvPr/>
        </p:nvSpPr>
        <p:spPr>
          <a:xfrm>
            <a:off x="5492496" y="462991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36" name="object 828">
            <a:extLst>
              <a:ext uri="{FF2B5EF4-FFF2-40B4-BE49-F238E27FC236}">
                <a16:creationId xmlns:a16="http://schemas.microsoft.com/office/drawing/2014/main" id="{4A0EFFF7-4EFC-0F4E-82A1-7721F7D6BD4F}"/>
              </a:ext>
            </a:extLst>
          </p:cNvPr>
          <p:cNvSpPr/>
          <p:nvPr/>
        </p:nvSpPr>
        <p:spPr>
          <a:xfrm>
            <a:off x="5492496" y="4687823"/>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37" name="object 829">
            <a:extLst>
              <a:ext uri="{FF2B5EF4-FFF2-40B4-BE49-F238E27FC236}">
                <a16:creationId xmlns:a16="http://schemas.microsoft.com/office/drawing/2014/main" id="{417E94E2-35A3-6F42-A69F-7E0F5D26C240}"/>
              </a:ext>
            </a:extLst>
          </p:cNvPr>
          <p:cNvSpPr/>
          <p:nvPr/>
        </p:nvSpPr>
        <p:spPr>
          <a:xfrm>
            <a:off x="5492496" y="474726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38" name="object 830">
            <a:extLst>
              <a:ext uri="{FF2B5EF4-FFF2-40B4-BE49-F238E27FC236}">
                <a16:creationId xmlns:a16="http://schemas.microsoft.com/office/drawing/2014/main" id="{42A6D676-4114-3041-9B38-B404B8431CEA}"/>
              </a:ext>
            </a:extLst>
          </p:cNvPr>
          <p:cNvSpPr/>
          <p:nvPr/>
        </p:nvSpPr>
        <p:spPr>
          <a:xfrm>
            <a:off x="5492496" y="480517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39" name="object 831">
            <a:extLst>
              <a:ext uri="{FF2B5EF4-FFF2-40B4-BE49-F238E27FC236}">
                <a16:creationId xmlns:a16="http://schemas.microsoft.com/office/drawing/2014/main" id="{0BE61C06-94D2-184D-A688-E1AEC1140FCD}"/>
              </a:ext>
            </a:extLst>
          </p:cNvPr>
          <p:cNvSpPr/>
          <p:nvPr/>
        </p:nvSpPr>
        <p:spPr>
          <a:xfrm>
            <a:off x="5492496" y="4863084"/>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40" name="object 832">
            <a:extLst>
              <a:ext uri="{FF2B5EF4-FFF2-40B4-BE49-F238E27FC236}">
                <a16:creationId xmlns:a16="http://schemas.microsoft.com/office/drawing/2014/main" id="{F705AF44-28F0-844F-9286-FDBE89642CF7}"/>
              </a:ext>
            </a:extLst>
          </p:cNvPr>
          <p:cNvSpPr/>
          <p:nvPr/>
        </p:nvSpPr>
        <p:spPr>
          <a:xfrm>
            <a:off x="5492496" y="492252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41" name="object 833">
            <a:extLst>
              <a:ext uri="{FF2B5EF4-FFF2-40B4-BE49-F238E27FC236}">
                <a16:creationId xmlns:a16="http://schemas.microsoft.com/office/drawing/2014/main" id="{33D0ECD1-EE5F-EB42-B402-DB090CFF5B35}"/>
              </a:ext>
            </a:extLst>
          </p:cNvPr>
          <p:cNvSpPr/>
          <p:nvPr/>
        </p:nvSpPr>
        <p:spPr>
          <a:xfrm>
            <a:off x="5492496" y="498043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42" name="object 834">
            <a:extLst>
              <a:ext uri="{FF2B5EF4-FFF2-40B4-BE49-F238E27FC236}">
                <a16:creationId xmlns:a16="http://schemas.microsoft.com/office/drawing/2014/main" id="{A72231D6-7BD4-DF46-9B14-2A1240C7F276}"/>
              </a:ext>
            </a:extLst>
          </p:cNvPr>
          <p:cNvSpPr/>
          <p:nvPr/>
        </p:nvSpPr>
        <p:spPr>
          <a:xfrm>
            <a:off x="5492496" y="503834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43" name="object 835">
            <a:extLst>
              <a:ext uri="{FF2B5EF4-FFF2-40B4-BE49-F238E27FC236}">
                <a16:creationId xmlns:a16="http://schemas.microsoft.com/office/drawing/2014/main" id="{357D1829-EC58-7E45-B531-050E73C5C6BB}"/>
              </a:ext>
            </a:extLst>
          </p:cNvPr>
          <p:cNvSpPr/>
          <p:nvPr/>
        </p:nvSpPr>
        <p:spPr>
          <a:xfrm>
            <a:off x="5492496" y="509778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44" name="object 836">
            <a:extLst>
              <a:ext uri="{FF2B5EF4-FFF2-40B4-BE49-F238E27FC236}">
                <a16:creationId xmlns:a16="http://schemas.microsoft.com/office/drawing/2014/main" id="{CDC9B58B-2744-194D-A13B-F476F7738F6D}"/>
              </a:ext>
            </a:extLst>
          </p:cNvPr>
          <p:cNvSpPr/>
          <p:nvPr/>
        </p:nvSpPr>
        <p:spPr>
          <a:xfrm>
            <a:off x="5492496" y="515569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45" name="object 837">
            <a:extLst>
              <a:ext uri="{FF2B5EF4-FFF2-40B4-BE49-F238E27FC236}">
                <a16:creationId xmlns:a16="http://schemas.microsoft.com/office/drawing/2014/main" id="{82A9E200-81E8-2C43-B09D-B9561561DC54}"/>
              </a:ext>
            </a:extLst>
          </p:cNvPr>
          <p:cNvSpPr/>
          <p:nvPr/>
        </p:nvSpPr>
        <p:spPr>
          <a:xfrm>
            <a:off x="5492496" y="5214366"/>
            <a:ext cx="9525" cy="0"/>
          </a:xfrm>
          <a:custGeom>
            <a:avLst/>
            <a:gdLst/>
            <a:ahLst/>
            <a:cxnLst/>
            <a:rect l="l" t="t" r="r" b="b"/>
            <a:pathLst>
              <a:path w="9525">
                <a:moveTo>
                  <a:pt x="0" y="0"/>
                </a:moveTo>
                <a:lnTo>
                  <a:pt x="9143" y="0"/>
                </a:lnTo>
              </a:path>
            </a:pathLst>
          </a:custGeom>
          <a:ln w="32003">
            <a:solidFill>
              <a:srgbClr val="D8D8D8"/>
            </a:solidFill>
          </a:ln>
        </p:spPr>
        <p:txBody>
          <a:bodyPr wrap="square" lIns="0" tIns="0" rIns="0" bIns="0" rtlCol="0"/>
          <a:lstStyle/>
          <a:p>
            <a:endParaRPr/>
          </a:p>
        </p:txBody>
      </p:sp>
      <p:sp>
        <p:nvSpPr>
          <p:cNvPr id="2946" name="object 838">
            <a:extLst>
              <a:ext uri="{FF2B5EF4-FFF2-40B4-BE49-F238E27FC236}">
                <a16:creationId xmlns:a16="http://schemas.microsoft.com/office/drawing/2014/main" id="{A5589304-3698-1140-9FE9-D9C75DF05A46}"/>
              </a:ext>
            </a:extLst>
          </p:cNvPr>
          <p:cNvSpPr/>
          <p:nvPr/>
        </p:nvSpPr>
        <p:spPr>
          <a:xfrm>
            <a:off x="5492496" y="527304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47" name="object 839">
            <a:extLst>
              <a:ext uri="{FF2B5EF4-FFF2-40B4-BE49-F238E27FC236}">
                <a16:creationId xmlns:a16="http://schemas.microsoft.com/office/drawing/2014/main" id="{84E34942-B7F3-E14F-89DD-44F2CB51942D}"/>
              </a:ext>
            </a:extLst>
          </p:cNvPr>
          <p:cNvSpPr/>
          <p:nvPr/>
        </p:nvSpPr>
        <p:spPr>
          <a:xfrm>
            <a:off x="5492496" y="533095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48" name="object 840">
            <a:extLst>
              <a:ext uri="{FF2B5EF4-FFF2-40B4-BE49-F238E27FC236}">
                <a16:creationId xmlns:a16="http://schemas.microsoft.com/office/drawing/2014/main" id="{EACA2391-447F-5847-8E13-321666255BEA}"/>
              </a:ext>
            </a:extLst>
          </p:cNvPr>
          <p:cNvSpPr/>
          <p:nvPr/>
        </p:nvSpPr>
        <p:spPr>
          <a:xfrm>
            <a:off x="5492496" y="539038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49" name="object 841">
            <a:extLst>
              <a:ext uri="{FF2B5EF4-FFF2-40B4-BE49-F238E27FC236}">
                <a16:creationId xmlns:a16="http://schemas.microsoft.com/office/drawing/2014/main" id="{4F431688-9D8D-0740-AFED-A9FB32181377}"/>
              </a:ext>
            </a:extLst>
          </p:cNvPr>
          <p:cNvSpPr/>
          <p:nvPr/>
        </p:nvSpPr>
        <p:spPr>
          <a:xfrm>
            <a:off x="5492496" y="544830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50" name="object 842">
            <a:extLst>
              <a:ext uri="{FF2B5EF4-FFF2-40B4-BE49-F238E27FC236}">
                <a16:creationId xmlns:a16="http://schemas.microsoft.com/office/drawing/2014/main" id="{EA4CF1FF-C3AF-6741-B279-891CE78AB7E8}"/>
              </a:ext>
            </a:extLst>
          </p:cNvPr>
          <p:cNvSpPr/>
          <p:nvPr/>
        </p:nvSpPr>
        <p:spPr>
          <a:xfrm>
            <a:off x="5492496" y="550621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51" name="object 843">
            <a:extLst>
              <a:ext uri="{FF2B5EF4-FFF2-40B4-BE49-F238E27FC236}">
                <a16:creationId xmlns:a16="http://schemas.microsoft.com/office/drawing/2014/main" id="{A54199F7-8B1A-C84D-A4B0-8BDD8DED6890}"/>
              </a:ext>
            </a:extLst>
          </p:cNvPr>
          <p:cNvSpPr/>
          <p:nvPr/>
        </p:nvSpPr>
        <p:spPr>
          <a:xfrm>
            <a:off x="5492496" y="556564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52" name="object 844">
            <a:extLst>
              <a:ext uri="{FF2B5EF4-FFF2-40B4-BE49-F238E27FC236}">
                <a16:creationId xmlns:a16="http://schemas.microsoft.com/office/drawing/2014/main" id="{30C3D553-A298-2043-ACC2-9D748F8EF626}"/>
              </a:ext>
            </a:extLst>
          </p:cNvPr>
          <p:cNvSpPr/>
          <p:nvPr/>
        </p:nvSpPr>
        <p:spPr>
          <a:xfrm>
            <a:off x="5492496" y="5623559"/>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53" name="object 845">
            <a:extLst>
              <a:ext uri="{FF2B5EF4-FFF2-40B4-BE49-F238E27FC236}">
                <a16:creationId xmlns:a16="http://schemas.microsoft.com/office/drawing/2014/main" id="{D9458683-7C6F-234F-B69C-A6CCB94A2444}"/>
              </a:ext>
            </a:extLst>
          </p:cNvPr>
          <p:cNvSpPr/>
          <p:nvPr/>
        </p:nvSpPr>
        <p:spPr>
          <a:xfrm>
            <a:off x="5492496" y="5681471"/>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54" name="object 846">
            <a:extLst>
              <a:ext uri="{FF2B5EF4-FFF2-40B4-BE49-F238E27FC236}">
                <a16:creationId xmlns:a16="http://schemas.microsoft.com/office/drawing/2014/main" id="{D0ABC3D9-F689-214F-A6C4-4EF98A72CD4D}"/>
              </a:ext>
            </a:extLst>
          </p:cNvPr>
          <p:cNvSpPr/>
          <p:nvPr/>
        </p:nvSpPr>
        <p:spPr>
          <a:xfrm>
            <a:off x="5492496" y="574090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55" name="object 847">
            <a:extLst>
              <a:ext uri="{FF2B5EF4-FFF2-40B4-BE49-F238E27FC236}">
                <a16:creationId xmlns:a16="http://schemas.microsoft.com/office/drawing/2014/main" id="{AA96926A-39D0-104A-9B24-59F9B3CA8BC4}"/>
              </a:ext>
            </a:extLst>
          </p:cNvPr>
          <p:cNvSpPr/>
          <p:nvPr/>
        </p:nvSpPr>
        <p:spPr>
          <a:xfrm>
            <a:off x="5492496" y="579882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56" name="object 848">
            <a:extLst>
              <a:ext uri="{FF2B5EF4-FFF2-40B4-BE49-F238E27FC236}">
                <a16:creationId xmlns:a16="http://schemas.microsoft.com/office/drawing/2014/main" id="{A9D1CE84-EB1A-B34C-AFB1-2ADDFEA29555}"/>
              </a:ext>
            </a:extLst>
          </p:cNvPr>
          <p:cNvSpPr/>
          <p:nvPr/>
        </p:nvSpPr>
        <p:spPr>
          <a:xfrm>
            <a:off x="5492496" y="585825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57" name="object 849">
            <a:extLst>
              <a:ext uri="{FF2B5EF4-FFF2-40B4-BE49-F238E27FC236}">
                <a16:creationId xmlns:a16="http://schemas.microsoft.com/office/drawing/2014/main" id="{9AA02293-4FF1-5E46-AC31-4B88206D19B5}"/>
              </a:ext>
            </a:extLst>
          </p:cNvPr>
          <p:cNvSpPr/>
          <p:nvPr/>
        </p:nvSpPr>
        <p:spPr>
          <a:xfrm>
            <a:off x="5492496" y="5916167"/>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58" name="object 850">
            <a:extLst>
              <a:ext uri="{FF2B5EF4-FFF2-40B4-BE49-F238E27FC236}">
                <a16:creationId xmlns:a16="http://schemas.microsoft.com/office/drawing/2014/main" id="{B70A5970-6A50-2246-A948-BA14D4CD1ABD}"/>
              </a:ext>
            </a:extLst>
          </p:cNvPr>
          <p:cNvSpPr/>
          <p:nvPr/>
        </p:nvSpPr>
        <p:spPr>
          <a:xfrm>
            <a:off x="5492496" y="597408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59" name="object 851">
            <a:extLst>
              <a:ext uri="{FF2B5EF4-FFF2-40B4-BE49-F238E27FC236}">
                <a16:creationId xmlns:a16="http://schemas.microsoft.com/office/drawing/2014/main" id="{9D47C878-2D81-C34A-9B1D-98BE2665123B}"/>
              </a:ext>
            </a:extLst>
          </p:cNvPr>
          <p:cNvSpPr/>
          <p:nvPr/>
        </p:nvSpPr>
        <p:spPr>
          <a:xfrm>
            <a:off x="5492496" y="603351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60" name="object 852">
            <a:extLst>
              <a:ext uri="{FF2B5EF4-FFF2-40B4-BE49-F238E27FC236}">
                <a16:creationId xmlns:a16="http://schemas.microsoft.com/office/drawing/2014/main" id="{35DAA148-3CEB-EC40-9FCD-B12472B152DE}"/>
              </a:ext>
            </a:extLst>
          </p:cNvPr>
          <p:cNvSpPr/>
          <p:nvPr/>
        </p:nvSpPr>
        <p:spPr>
          <a:xfrm>
            <a:off x="5492496" y="609142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61" name="object 853">
            <a:extLst>
              <a:ext uri="{FF2B5EF4-FFF2-40B4-BE49-F238E27FC236}">
                <a16:creationId xmlns:a16="http://schemas.microsoft.com/office/drawing/2014/main" id="{DD243BB1-5F19-3A43-AE3F-7F79852C579C}"/>
              </a:ext>
            </a:extLst>
          </p:cNvPr>
          <p:cNvSpPr/>
          <p:nvPr/>
        </p:nvSpPr>
        <p:spPr>
          <a:xfrm>
            <a:off x="5492496" y="614934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62" name="object 854">
            <a:extLst>
              <a:ext uri="{FF2B5EF4-FFF2-40B4-BE49-F238E27FC236}">
                <a16:creationId xmlns:a16="http://schemas.microsoft.com/office/drawing/2014/main" id="{6AABCB80-28EB-7D4A-AB39-E774CC845A27}"/>
              </a:ext>
            </a:extLst>
          </p:cNvPr>
          <p:cNvSpPr/>
          <p:nvPr/>
        </p:nvSpPr>
        <p:spPr>
          <a:xfrm>
            <a:off x="5492496" y="6208776"/>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63" name="object 855">
            <a:extLst>
              <a:ext uri="{FF2B5EF4-FFF2-40B4-BE49-F238E27FC236}">
                <a16:creationId xmlns:a16="http://schemas.microsoft.com/office/drawing/2014/main" id="{2C24E72A-E127-554E-AB46-E062748D824D}"/>
              </a:ext>
            </a:extLst>
          </p:cNvPr>
          <p:cNvSpPr/>
          <p:nvPr/>
        </p:nvSpPr>
        <p:spPr>
          <a:xfrm>
            <a:off x="6236207" y="316839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64" name="object 856">
            <a:extLst>
              <a:ext uri="{FF2B5EF4-FFF2-40B4-BE49-F238E27FC236}">
                <a16:creationId xmlns:a16="http://schemas.microsoft.com/office/drawing/2014/main" id="{87A59530-9371-A645-BCCD-4CAE6BAF48BB}"/>
              </a:ext>
            </a:extLst>
          </p:cNvPr>
          <p:cNvSpPr/>
          <p:nvPr/>
        </p:nvSpPr>
        <p:spPr>
          <a:xfrm>
            <a:off x="6236207" y="322630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65" name="object 857">
            <a:extLst>
              <a:ext uri="{FF2B5EF4-FFF2-40B4-BE49-F238E27FC236}">
                <a16:creationId xmlns:a16="http://schemas.microsoft.com/office/drawing/2014/main" id="{41AF3800-9B00-E046-9C55-4F6057AC6E7A}"/>
              </a:ext>
            </a:extLst>
          </p:cNvPr>
          <p:cNvSpPr/>
          <p:nvPr/>
        </p:nvSpPr>
        <p:spPr>
          <a:xfrm>
            <a:off x="6236207" y="328422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66" name="object 858">
            <a:extLst>
              <a:ext uri="{FF2B5EF4-FFF2-40B4-BE49-F238E27FC236}">
                <a16:creationId xmlns:a16="http://schemas.microsoft.com/office/drawing/2014/main" id="{C0ADDF02-989D-7341-9918-98A2E2954452}"/>
              </a:ext>
            </a:extLst>
          </p:cNvPr>
          <p:cNvSpPr/>
          <p:nvPr/>
        </p:nvSpPr>
        <p:spPr>
          <a:xfrm>
            <a:off x="6236207" y="33436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67" name="object 859">
            <a:extLst>
              <a:ext uri="{FF2B5EF4-FFF2-40B4-BE49-F238E27FC236}">
                <a16:creationId xmlns:a16="http://schemas.microsoft.com/office/drawing/2014/main" id="{2EB3DC5A-6662-0C40-B81E-864C638DD120}"/>
              </a:ext>
            </a:extLst>
          </p:cNvPr>
          <p:cNvSpPr/>
          <p:nvPr/>
        </p:nvSpPr>
        <p:spPr>
          <a:xfrm>
            <a:off x="6236207" y="340156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68" name="object 860">
            <a:extLst>
              <a:ext uri="{FF2B5EF4-FFF2-40B4-BE49-F238E27FC236}">
                <a16:creationId xmlns:a16="http://schemas.microsoft.com/office/drawing/2014/main" id="{2B1CBED3-FD71-4041-B2C5-E41FF681DC6D}"/>
              </a:ext>
            </a:extLst>
          </p:cNvPr>
          <p:cNvSpPr/>
          <p:nvPr/>
        </p:nvSpPr>
        <p:spPr>
          <a:xfrm>
            <a:off x="6236207" y="3460241"/>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2969" name="object 861">
            <a:extLst>
              <a:ext uri="{FF2B5EF4-FFF2-40B4-BE49-F238E27FC236}">
                <a16:creationId xmlns:a16="http://schemas.microsoft.com/office/drawing/2014/main" id="{759F5623-B8A5-B642-8A8E-088EA1096297}"/>
              </a:ext>
            </a:extLst>
          </p:cNvPr>
          <p:cNvSpPr/>
          <p:nvPr/>
        </p:nvSpPr>
        <p:spPr>
          <a:xfrm>
            <a:off x="6236207" y="35189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70" name="object 862">
            <a:extLst>
              <a:ext uri="{FF2B5EF4-FFF2-40B4-BE49-F238E27FC236}">
                <a16:creationId xmlns:a16="http://schemas.microsoft.com/office/drawing/2014/main" id="{AAE1C69D-8211-EF4C-855B-11D45DBC34F1}"/>
              </a:ext>
            </a:extLst>
          </p:cNvPr>
          <p:cNvSpPr/>
          <p:nvPr/>
        </p:nvSpPr>
        <p:spPr>
          <a:xfrm>
            <a:off x="6236207" y="357682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71" name="object 863">
            <a:extLst>
              <a:ext uri="{FF2B5EF4-FFF2-40B4-BE49-F238E27FC236}">
                <a16:creationId xmlns:a16="http://schemas.microsoft.com/office/drawing/2014/main" id="{837F3E90-F5C5-E44C-91CF-8AF701D00A21}"/>
              </a:ext>
            </a:extLst>
          </p:cNvPr>
          <p:cNvSpPr/>
          <p:nvPr/>
        </p:nvSpPr>
        <p:spPr>
          <a:xfrm>
            <a:off x="6236207" y="363626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72" name="object 864">
            <a:extLst>
              <a:ext uri="{FF2B5EF4-FFF2-40B4-BE49-F238E27FC236}">
                <a16:creationId xmlns:a16="http://schemas.microsoft.com/office/drawing/2014/main" id="{89DA5F73-27D9-EB44-9831-F069DB26080D}"/>
              </a:ext>
            </a:extLst>
          </p:cNvPr>
          <p:cNvSpPr/>
          <p:nvPr/>
        </p:nvSpPr>
        <p:spPr>
          <a:xfrm>
            <a:off x="6236207" y="369417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73" name="object 865">
            <a:extLst>
              <a:ext uri="{FF2B5EF4-FFF2-40B4-BE49-F238E27FC236}">
                <a16:creationId xmlns:a16="http://schemas.microsoft.com/office/drawing/2014/main" id="{B477AD06-87B4-8347-A4E1-9C73B7C39338}"/>
              </a:ext>
            </a:extLst>
          </p:cNvPr>
          <p:cNvSpPr/>
          <p:nvPr/>
        </p:nvSpPr>
        <p:spPr>
          <a:xfrm>
            <a:off x="6236207" y="375208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74" name="object 866">
            <a:extLst>
              <a:ext uri="{FF2B5EF4-FFF2-40B4-BE49-F238E27FC236}">
                <a16:creationId xmlns:a16="http://schemas.microsoft.com/office/drawing/2014/main" id="{C11F7E42-A184-5D43-9740-1F36D1AF733A}"/>
              </a:ext>
            </a:extLst>
          </p:cNvPr>
          <p:cNvSpPr/>
          <p:nvPr/>
        </p:nvSpPr>
        <p:spPr>
          <a:xfrm>
            <a:off x="6236207" y="381152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75" name="object 867">
            <a:extLst>
              <a:ext uri="{FF2B5EF4-FFF2-40B4-BE49-F238E27FC236}">
                <a16:creationId xmlns:a16="http://schemas.microsoft.com/office/drawing/2014/main" id="{572FF429-96BA-3544-855F-4C0F596FFD21}"/>
              </a:ext>
            </a:extLst>
          </p:cNvPr>
          <p:cNvSpPr/>
          <p:nvPr/>
        </p:nvSpPr>
        <p:spPr>
          <a:xfrm>
            <a:off x="6236207" y="386943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76" name="object 868">
            <a:extLst>
              <a:ext uri="{FF2B5EF4-FFF2-40B4-BE49-F238E27FC236}">
                <a16:creationId xmlns:a16="http://schemas.microsoft.com/office/drawing/2014/main" id="{CB17C17E-2961-8143-952B-F1FC175AEBD0}"/>
              </a:ext>
            </a:extLst>
          </p:cNvPr>
          <p:cNvSpPr/>
          <p:nvPr/>
        </p:nvSpPr>
        <p:spPr>
          <a:xfrm>
            <a:off x="6236207" y="3927347"/>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77" name="object 869">
            <a:extLst>
              <a:ext uri="{FF2B5EF4-FFF2-40B4-BE49-F238E27FC236}">
                <a16:creationId xmlns:a16="http://schemas.microsoft.com/office/drawing/2014/main" id="{8A0CD8D5-B2AC-8041-8FBE-7A9CE3615515}"/>
              </a:ext>
            </a:extLst>
          </p:cNvPr>
          <p:cNvSpPr/>
          <p:nvPr/>
        </p:nvSpPr>
        <p:spPr>
          <a:xfrm>
            <a:off x="6236207" y="398678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78" name="object 870">
            <a:extLst>
              <a:ext uri="{FF2B5EF4-FFF2-40B4-BE49-F238E27FC236}">
                <a16:creationId xmlns:a16="http://schemas.microsoft.com/office/drawing/2014/main" id="{AEB7C85A-E9BA-B14B-ADA5-DFDD106683FE}"/>
              </a:ext>
            </a:extLst>
          </p:cNvPr>
          <p:cNvSpPr/>
          <p:nvPr/>
        </p:nvSpPr>
        <p:spPr>
          <a:xfrm>
            <a:off x="6236207" y="4044696"/>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79" name="object 871">
            <a:extLst>
              <a:ext uri="{FF2B5EF4-FFF2-40B4-BE49-F238E27FC236}">
                <a16:creationId xmlns:a16="http://schemas.microsoft.com/office/drawing/2014/main" id="{98B0191F-6328-CF4A-9C70-6092EA469B1F}"/>
              </a:ext>
            </a:extLst>
          </p:cNvPr>
          <p:cNvSpPr/>
          <p:nvPr/>
        </p:nvSpPr>
        <p:spPr>
          <a:xfrm>
            <a:off x="6236207" y="410413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80" name="object 872">
            <a:extLst>
              <a:ext uri="{FF2B5EF4-FFF2-40B4-BE49-F238E27FC236}">
                <a16:creationId xmlns:a16="http://schemas.microsoft.com/office/drawing/2014/main" id="{CDAB6944-F77E-B248-9DA2-ADFD205E5E3D}"/>
              </a:ext>
            </a:extLst>
          </p:cNvPr>
          <p:cNvSpPr/>
          <p:nvPr/>
        </p:nvSpPr>
        <p:spPr>
          <a:xfrm>
            <a:off x="6236207" y="416204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81" name="object 873">
            <a:extLst>
              <a:ext uri="{FF2B5EF4-FFF2-40B4-BE49-F238E27FC236}">
                <a16:creationId xmlns:a16="http://schemas.microsoft.com/office/drawing/2014/main" id="{2A117D3F-DBD0-B54E-BFCE-B8D8916B8541}"/>
              </a:ext>
            </a:extLst>
          </p:cNvPr>
          <p:cNvSpPr/>
          <p:nvPr/>
        </p:nvSpPr>
        <p:spPr>
          <a:xfrm>
            <a:off x="6236207" y="42199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82" name="object 874">
            <a:extLst>
              <a:ext uri="{FF2B5EF4-FFF2-40B4-BE49-F238E27FC236}">
                <a16:creationId xmlns:a16="http://schemas.microsoft.com/office/drawing/2014/main" id="{30D3F179-5356-994F-8585-2041B4A5947F}"/>
              </a:ext>
            </a:extLst>
          </p:cNvPr>
          <p:cNvSpPr/>
          <p:nvPr/>
        </p:nvSpPr>
        <p:spPr>
          <a:xfrm>
            <a:off x="6236207" y="427939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83" name="object 875">
            <a:extLst>
              <a:ext uri="{FF2B5EF4-FFF2-40B4-BE49-F238E27FC236}">
                <a16:creationId xmlns:a16="http://schemas.microsoft.com/office/drawing/2014/main" id="{4C9EE508-5AE8-224F-BF21-E893470EB236}"/>
              </a:ext>
            </a:extLst>
          </p:cNvPr>
          <p:cNvSpPr/>
          <p:nvPr/>
        </p:nvSpPr>
        <p:spPr>
          <a:xfrm>
            <a:off x="6236207" y="4337303"/>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84" name="object 876">
            <a:extLst>
              <a:ext uri="{FF2B5EF4-FFF2-40B4-BE49-F238E27FC236}">
                <a16:creationId xmlns:a16="http://schemas.microsoft.com/office/drawing/2014/main" id="{FA738011-0005-674B-857A-356CE4C94CA4}"/>
              </a:ext>
            </a:extLst>
          </p:cNvPr>
          <p:cNvSpPr/>
          <p:nvPr/>
        </p:nvSpPr>
        <p:spPr>
          <a:xfrm>
            <a:off x="6236207" y="43952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85" name="object 877">
            <a:extLst>
              <a:ext uri="{FF2B5EF4-FFF2-40B4-BE49-F238E27FC236}">
                <a16:creationId xmlns:a16="http://schemas.microsoft.com/office/drawing/2014/main" id="{6D393103-3CBC-6A43-984B-5C388ACB5EEB}"/>
              </a:ext>
            </a:extLst>
          </p:cNvPr>
          <p:cNvSpPr/>
          <p:nvPr/>
        </p:nvSpPr>
        <p:spPr>
          <a:xfrm>
            <a:off x="6236207" y="4454652"/>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86" name="object 878">
            <a:extLst>
              <a:ext uri="{FF2B5EF4-FFF2-40B4-BE49-F238E27FC236}">
                <a16:creationId xmlns:a16="http://schemas.microsoft.com/office/drawing/2014/main" id="{993FD37E-BF34-F84D-9F8F-8A2000231F4B}"/>
              </a:ext>
            </a:extLst>
          </p:cNvPr>
          <p:cNvSpPr/>
          <p:nvPr/>
        </p:nvSpPr>
        <p:spPr>
          <a:xfrm>
            <a:off x="6236207" y="451256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87" name="object 879">
            <a:extLst>
              <a:ext uri="{FF2B5EF4-FFF2-40B4-BE49-F238E27FC236}">
                <a16:creationId xmlns:a16="http://schemas.microsoft.com/office/drawing/2014/main" id="{1827D167-6FF6-3D4B-B02D-889EC4B977A2}"/>
              </a:ext>
            </a:extLst>
          </p:cNvPr>
          <p:cNvSpPr/>
          <p:nvPr/>
        </p:nvSpPr>
        <p:spPr>
          <a:xfrm>
            <a:off x="6236207" y="4571238"/>
            <a:ext cx="9525" cy="0"/>
          </a:xfrm>
          <a:custGeom>
            <a:avLst/>
            <a:gdLst/>
            <a:ahLst/>
            <a:cxnLst/>
            <a:rect l="l" t="t" r="r" b="b"/>
            <a:pathLst>
              <a:path w="9525">
                <a:moveTo>
                  <a:pt x="0" y="0"/>
                </a:moveTo>
                <a:lnTo>
                  <a:pt x="9144" y="0"/>
                </a:lnTo>
              </a:path>
            </a:pathLst>
          </a:custGeom>
          <a:ln w="32004">
            <a:solidFill>
              <a:srgbClr val="D8D8D8"/>
            </a:solidFill>
          </a:ln>
        </p:spPr>
        <p:txBody>
          <a:bodyPr wrap="square" lIns="0" tIns="0" rIns="0" bIns="0" rtlCol="0"/>
          <a:lstStyle/>
          <a:p>
            <a:endParaRPr/>
          </a:p>
        </p:txBody>
      </p:sp>
      <p:sp>
        <p:nvSpPr>
          <p:cNvPr id="2988" name="object 880">
            <a:extLst>
              <a:ext uri="{FF2B5EF4-FFF2-40B4-BE49-F238E27FC236}">
                <a16:creationId xmlns:a16="http://schemas.microsoft.com/office/drawing/2014/main" id="{B06AA10D-73E1-784E-A2D2-ED4105CDE7FF}"/>
              </a:ext>
            </a:extLst>
          </p:cNvPr>
          <p:cNvSpPr/>
          <p:nvPr/>
        </p:nvSpPr>
        <p:spPr>
          <a:xfrm>
            <a:off x="6236207" y="462991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89" name="object 881">
            <a:extLst>
              <a:ext uri="{FF2B5EF4-FFF2-40B4-BE49-F238E27FC236}">
                <a16:creationId xmlns:a16="http://schemas.microsoft.com/office/drawing/2014/main" id="{5A54B820-BB6C-9D47-B848-6CECAA266048}"/>
              </a:ext>
            </a:extLst>
          </p:cNvPr>
          <p:cNvSpPr/>
          <p:nvPr/>
        </p:nvSpPr>
        <p:spPr>
          <a:xfrm>
            <a:off x="6236207" y="468782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90" name="object 882">
            <a:extLst>
              <a:ext uri="{FF2B5EF4-FFF2-40B4-BE49-F238E27FC236}">
                <a16:creationId xmlns:a16="http://schemas.microsoft.com/office/drawing/2014/main" id="{E2A8AE07-96D0-AA49-B655-61E0F4D539ED}"/>
              </a:ext>
            </a:extLst>
          </p:cNvPr>
          <p:cNvSpPr/>
          <p:nvPr/>
        </p:nvSpPr>
        <p:spPr>
          <a:xfrm>
            <a:off x="6236207" y="474726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91" name="object 883">
            <a:extLst>
              <a:ext uri="{FF2B5EF4-FFF2-40B4-BE49-F238E27FC236}">
                <a16:creationId xmlns:a16="http://schemas.microsoft.com/office/drawing/2014/main" id="{0ECEEA99-8FEB-574C-870D-2753CECC749B}"/>
              </a:ext>
            </a:extLst>
          </p:cNvPr>
          <p:cNvSpPr/>
          <p:nvPr/>
        </p:nvSpPr>
        <p:spPr>
          <a:xfrm>
            <a:off x="6236207" y="480517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92" name="object 884">
            <a:extLst>
              <a:ext uri="{FF2B5EF4-FFF2-40B4-BE49-F238E27FC236}">
                <a16:creationId xmlns:a16="http://schemas.microsoft.com/office/drawing/2014/main" id="{A6820AE3-75F0-5143-9A1B-A70AC6832A82}"/>
              </a:ext>
            </a:extLst>
          </p:cNvPr>
          <p:cNvSpPr/>
          <p:nvPr/>
        </p:nvSpPr>
        <p:spPr>
          <a:xfrm>
            <a:off x="6236207" y="486308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93" name="object 885">
            <a:extLst>
              <a:ext uri="{FF2B5EF4-FFF2-40B4-BE49-F238E27FC236}">
                <a16:creationId xmlns:a16="http://schemas.microsoft.com/office/drawing/2014/main" id="{6CB61AD6-CBAC-8D47-B191-C503B5FF74DD}"/>
              </a:ext>
            </a:extLst>
          </p:cNvPr>
          <p:cNvSpPr/>
          <p:nvPr/>
        </p:nvSpPr>
        <p:spPr>
          <a:xfrm>
            <a:off x="6236207" y="492252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94" name="object 886">
            <a:extLst>
              <a:ext uri="{FF2B5EF4-FFF2-40B4-BE49-F238E27FC236}">
                <a16:creationId xmlns:a16="http://schemas.microsoft.com/office/drawing/2014/main" id="{67951A60-0720-DD4C-B18E-177C7BA8FDBE}"/>
              </a:ext>
            </a:extLst>
          </p:cNvPr>
          <p:cNvSpPr/>
          <p:nvPr/>
        </p:nvSpPr>
        <p:spPr>
          <a:xfrm>
            <a:off x="6236207" y="498043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95" name="object 887">
            <a:extLst>
              <a:ext uri="{FF2B5EF4-FFF2-40B4-BE49-F238E27FC236}">
                <a16:creationId xmlns:a16="http://schemas.microsoft.com/office/drawing/2014/main" id="{AAF04BD3-1740-404E-BC7C-A6890FD0E67A}"/>
              </a:ext>
            </a:extLst>
          </p:cNvPr>
          <p:cNvSpPr/>
          <p:nvPr/>
        </p:nvSpPr>
        <p:spPr>
          <a:xfrm>
            <a:off x="6236207" y="503834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96" name="object 888">
            <a:extLst>
              <a:ext uri="{FF2B5EF4-FFF2-40B4-BE49-F238E27FC236}">
                <a16:creationId xmlns:a16="http://schemas.microsoft.com/office/drawing/2014/main" id="{5836A7A3-AAC7-054A-B288-461754BA7E1A}"/>
              </a:ext>
            </a:extLst>
          </p:cNvPr>
          <p:cNvSpPr/>
          <p:nvPr/>
        </p:nvSpPr>
        <p:spPr>
          <a:xfrm>
            <a:off x="6236207" y="509778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97" name="object 889">
            <a:extLst>
              <a:ext uri="{FF2B5EF4-FFF2-40B4-BE49-F238E27FC236}">
                <a16:creationId xmlns:a16="http://schemas.microsoft.com/office/drawing/2014/main" id="{7A9FA096-41DD-A74B-B6EF-1339C598D838}"/>
              </a:ext>
            </a:extLst>
          </p:cNvPr>
          <p:cNvSpPr/>
          <p:nvPr/>
        </p:nvSpPr>
        <p:spPr>
          <a:xfrm>
            <a:off x="6236207" y="515569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98" name="object 890">
            <a:extLst>
              <a:ext uri="{FF2B5EF4-FFF2-40B4-BE49-F238E27FC236}">
                <a16:creationId xmlns:a16="http://schemas.microsoft.com/office/drawing/2014/main" id="{B99E4B6D-5B06-CC48-8E8B-BF1C358E1E10}"/>
              </a:ext>
            </a:extLst>
          </p:cNvPr>
          <p:cNvSpPr/>
          <p:nvPr/>
        </p:nvSpPr>
        <p:spPr>
          <a:xfrm>
            <a:off x="6236207" y="5214366"/>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2999" name="object 891">
            <a:extLst>
              <a:ext uri="{FF2B5EF4-FFF2-40B4-BE49-F238E27FC236}">
                <a16:creationId xmlns:a16="http://schemas.microsoft.com/office/drawing/2014/main" id="{2CC20540-CC1A-604A-981B-E97F40D3A7E4}"/>
              </a:ext>
            </a:extLst>
          </p:cNvPr>
          <p:cNvSpPr/>
          <p:nvPr/>
        </p:nvSpPr>
        <p:spPr>
          <a:xfrm>
            <a:off x="6236207" y="527304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00" name="object 892">
            <a:extLst>
              <a:ext uri="{FF2B5EF4-FFF2-40B4-BE49-F238E27FC236}">
                <a16:creationId xmlns:a16="http://schemas.microsoft.com/office/drawing/2014/main" id="{BED3F192-ACCA-6A42-8E59-9C1CD941EFCB}"/>
              </a:ext>
            </a:extLst>
          </p:cNvPr>
          <p:cNvSpPr/>
          <p:nvPr/>
        </p:nvSpPr>
        <p:spPr>
          <a:xfrm>
            <a:off x="6236207" y="533095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01" name="object 893">
            <a:extLst>
              <a:ext uri="{FF2B5EF4-FFF2-40B4-BE49-F238E27FC236}">
                <a16:creationId xmlns:a16="http://schemas.microsoft.com/office/drawing/2014/main" id="{9E6A393F-7183-484D-8E21-68DBC79B61AE}"/>
              </a:ext>
            </a:extLst>
          </p:cNvPr>
          <p:cNvSpPr/>
          <p:nvPr/>
        </p:nvSpPr>
        <p:spPr>
          <a:xfrm>
            <a:off x="6236207" y="539038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02" name="object 894">
            <a:extLst>
              <a:ext uri="{FF2B5EF4-FFF2-40B4-BE49-F238E27FC236}">
                <a16:creationId xmlns:a16="http://schemas.microsoft.com/office/drawing/2014/main" id="{385762F8-96C9-8B4B-9610-FD33FC9459E7}"/>
              </a:ext>
            </a:extLst>
          </p:cNvPr>
          <p:cNvSpPr/>
          <p:nvPr/>
        </p:nvSpPr>
        <p:spPr>
          <a:xfrm>
            <a:off x="6236207" y="544830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03" name="object 895">
            <a:extLst>
              <a:ext uri="{FF2B5EF4-FFF2-40B4-BE49-F238E27FC236}">
                <a16:creationId xmlns:a16="http://schemas.microsoft.com/office/drawing/2014/main" id="{9932D7A4-C833-B948-BEA1-89E7D556D2B0}"/>
              </a:ext>
            </a:extLst>
          </p:cNvPr>
          <p:cNvSpPr/>
          <p:nvPr/>
        </p:nvSpPr>
        <p:spPr>
          <a:xfrm>
            <a:off x="6236207" y="550621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04" name="object 896">
            <a:extLst>
              <a:ext uri="{FF2B5EF4-FFF2-40B4-BE49-F238E27FC236}">
                <a16:creationId xmlns:a16="http://schemas.microsoft.com/office/drawing/2014/main" id="{9F19B3D4-5CF2-DB49-817B-80944D2CFAFB}"/>
              </a:ext>
            </a:extLst>
          </p:cNvPr>
          <p:cNvSpPr/>
          <p:nvPr/>
        </p:nvSpPr>
        <p:spPr>
          <a:xfrm>
            <a:off x="6236207" y="556564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05" name="object 897">
            <a:extLst>
              <a:ext uri="{FF2B5EF4-FFF2-40B4-BE49-F238E27FC236}">
                <a16:creationId xmlns:a16="http://schemas.microsoft.com/office/drawing/2014/main" id="{DCE97855-DCC2-854F-98D8-ACE5AEF1747D}"/>
              </a:ext>
            </a:extLst>
          </p:cNvPr>
          <p:cNvSpPr/>
          <p:nvPr/>
        </p:nvSpPr>
        <p:spPr>
          <a:xfrm>
            <a:off x="6236207" y="5623559"/>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06" name="object 898">
            <a:extLst>
              <a:ext uri="{FF2B5EF4-FFF2-40B4-BE49-F238E27FC236}">
                <a16:creationId xmlns:a16="http://schemas.microsoft.com/office/drawing/2014/main" id="{90FDEA75-B24E-D54D-B22C-82D0CBC61170}"/>
              </a:ext>
            </a:extLst>
          </p:cNvPr>
          <p:cNvSpPr/>
          <p:nvPr/>
        </p:nvSpPr>
        <p:spPr>
          <a:xfrm>
            <a:off x="6236207" y="568147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07" name="object 899">
            <a:extLst>
              <a:ext uri="{FF2B5EF4-FFF2-40B4-BE49-F238E27FC236}">
                <a16:creationId xmlns:a16="http://schemas.microsoft.com/office/drawing/2014/main" id="{086A8300-3FC5-6544-AF8C-B80AA0ADEE18}"/>
              </a:ext>
            </a:extLst>
          </p:cNvPr>
          <p:cNvSpPr/>
          <p:nvPr/>
        </p:nvSpPr>
        <p:spPr>
          <a:xfrm>
            <a:off x="6236207" y="574090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08" name="object 900">
            <a:extLst>
              <a:ext uri="{FF2B5EF4-FFF2-40B4-BE49-F238E27FC236}">
                <a16:creationId xmlns:a16="http://schemas.microsoft.com/office/drawing/2014/main" id="{A8ED6E77-67B8-CD40-9590-212EF30CD132}"/>
              </a:ext>
            </a:extLst>
          </p:cNvPr>
          <p:cNvSpPr/>
          <p:nvPr/>
        </p:nvSpPr>
        <p:spPr>
          <a:xfrm>
            <a:off x="6236207" y="579882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09" name="object 901">
            <a:extLst>
              <a:ext uri="{FF2B5EF4-FFF2-40B4-BE49-F238E27FC236}">
                <a16:creationId xmlns:a16="http://schemas.microsoft.com/office/drawing/2014/main" id="{D68E3D93-CB1D-A444-9853-FC1B795C1FDB}"/>
              </a:ext>
            </a:extLst>
          </p:cNvPr>
          <p:cNvSpPr/>
          <p:nvPr/>
        </p:nvSpPr>
        <p:spPr>
          <a:xfrm>
            <a:off x="6236207" y="58582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10" name="object 902">
            <a:extLst>
              <a:ext uri="{FF2B5EF4-FFF2-40B4-BE49-F238E27FC236}">
                <a16:creationId xmlns:a16="http://schemas.microsoft.com/office/drawing/2014/main" id="{0EDCC554-ED10-0149-996D-D3C98A72865F}"/>
              </a:ext>
            </a:extLst>
          </p:cNvPr>
          <p:cNvSpPr/>
          <p:nvPr/>
        </p:nvSpPr>
        <p:spPr>
          <a:xfrm>
            <a:off x="6236207" y="591616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11" name="object 903">
            <a:extLst>
              <a:ext uri="{FF2B5EF4-FFF2-40B4-BE49-F238E27FC236}">
                <a16:creationId xmlns:a16="http://schemas.microsoft.com/office/drawing/2014/main" id="{C7B47DC6-1B4B-1A40-A55C-051C39976748}"/>
              </a:ext>
            </a:extLst>
          </p:cNvPr>
          <p:cNvSpPr/>
          <p:nvPr/>
        </p:nvSpPr>
        <p:spPr>
          <a:xfrm>
            <a:off x="6236207" y="597408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12" name="object 904">
            <a:extLst>
              <a:ext uri="{FF2B5EF4-FFF2-40B4-BE49-F238E27FC236}">
                <a16:creationId xmlns:a16="http://schemas.microsoft.com/office/drawing/2014/main" id="{AE692772-1DA9-0747-9E09-A6F5C64C1741}"/>
              </a:ext>
            </a:extLst>
          </p:cNvPr>
          <p:cNvSpPr/>
          <p:nvPr/>
        </p:nvSpPr>
        <p:spPr>
          <a:xfrm>
            <a:off x="6236207" y="60335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13" name="object 905">
            <a:extLst>
              <a:ext uri="{FF2B5EF4-FFF2-40B4-BE49-F238E27FC236}">
                <a16:creationId xmlns:a16="http://schemas.microsoft.com/office/drawing/2014/main" id="{4D4621A1-0156-6A4E-B01C-E6F5533D513A}"/>
              </a:ext>
            </a:extLst>
          </p:cNvPr>
          <p:cNvSpPr/>
          <p:nvPr/>
        </p:nvSpPr>
        <p:spPr>
          <a:xfrm>
            <a:off x="6236207" y="609142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14" name="object 906">
            <a:extLst>
              <a:ext uri="{FF2B5EF4-FFF2-40B4-BE49-F238E27FC236}">
                <a16:creationId xmlns:a16="http://schemas.microsoft.com/office/drawing/2014/main" id="{50116BD7-4F27-AD46-8534-950450B1D9BF}"/>
              </a:ext>
            </a:extLst>
          </p:cNvPr>
          <p:cNvSpPr/>
          <p:nvPr/>
        </p:nvSpPr>
        <p:spPr>
          <a:xfrm>
            <a:off x="6236207" y="614934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15" name="object 907">
            <a:extLst>
              <a:ext uri="{FF2B5EF4-FFF2-40B4-BE49-F238E27FC236}">
                <a16:creationId xmlns:a16="http://schemas.microsoft.com/office/drawing/2014/main" id="{33EDC196-3EC2-C74A-9C19-1241596E6363}"/>
              </a:ext>
            </a:extLst>
          </p:cNvPr>
          <p:cNvSpPr/>
          <p:nvPr/>
        </p:nvSpPr>
        <p:spPr>
          <a:xfrm>
            <a:off x="6236207" y="6208776"/>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16" name="object 908">
            <a:extLst>
              <a:ext uri="{FF2B5EF4-FFF2-40B4-BE49-F238E27FC236}">
                <a16:creationId xmlns:a16="http://schemas.microsoft.com/office/drawing/2014/main" id="{7A96AACF-8F3A-F440-981A-95CCFD0C50B5}"/>
              </a:ext>
            </a:extLst>
          </p:cNvPr>
          <p:cNvSpPr/>
          <p:nvPr/>
        </p:nvSpPr>
        <p:spPr>
          <a:xfrm>
            <a:off x="6979919" y="316839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17" name="object 909">
            <a:extLst>
              <a:ext uri="{FF2B5EF4-FFF2-40B4-BE49-F238E27FC236}">
                <a16:creationId xmlns:a16="http://schemas.microsoft.com/office/drawing/2014/main" id="{CF7D38B2-9D36-3448-966B-5BCBCC95B3F4}"/>
              </a:ext>
            </a:extLst>
          </p:cNvPr>
          <p:cNvSpPr/>
          <p:nvPr/>
        </p:nvSpPr>
        <p:spPr>
          <a:xfrm>
            <a:off x="6979919" y="322630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18" name="object 910">
            <a:extLst>
              <a:ext uri="{FF2B5EF4-FFF2-40B4-BE49-F238E27FC236}">
                <a16:creationId xmlns:a16="http://schemas.microsoft.com/office/drawing/2014/main" id="{8F35875D-48EA-7F41-8AE4-708CC3D15C8B}"/>
              </a:ext>
            </a:extLst>
          </p:cNvPr>
          <p:cNvSpPr/>
          <p:nvPr/>
        </p:nvSpPr>
        <p:spPr>
          <a:xfrm>
            <a:off x="6979919" y="328422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19" name="object 911">
            <a:extLst>
              <a:ext uri="{FF2B5EF4-FFF2-40B4-BE49-F238E27FC236}">
                <a16:creationId xmlns:a16="http://schemas.microsoft.com/office/drawing/2014/main" id="{BBB418E8-ED70-9749-8E58-03C39B080AAF}"/>
              </a:ext>
            </a:extLst>
          </p:cNvPr>
          <p:cNvSpPr/>
          <p:nvPr/>
        </p:nvSpPr>
        <p:spPr>
          <a:xfrm>
            <a:off x="6979919" y="33436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20" name="object 912">
            <a:extLst>
              <a:ext uri="{FF2B5EF4-FFF2-40B4-BE49-F238E27FC236}">
                <a16:creationId xmlns:a16="http://schemas.microsoft.com/office/drawing/2014/main" id="{2441C952-8EB8-7E4D-AC8F-ED961BAC5DEF}"/>
              </a:ext>
            </a:extLst>
          </p:cNvPr>
          <p:cNvSpPr/>
          <p:nvPr/>
        </p:nvSpPr>
        <p:spPr>
          <a:xfrm>
            <a:off x="6979919" y="340156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21" name="object 913">
            <a:extLst>
              <a:ext uri="{FF2B5EF4-FFF2-40B4-BE49-F238E27FC236}">
                <a16:creationId xmlns:a16="http://schemas.microsoft.com/office/drawing/2014/main" id="{469C5BBD-FD52-F946-9DE3-D47714C71C50}"/>
              </a:ext>
            </a:extLst>
          </p:cNvPr>
          <p:cNvSpPr/>
          <p:nvPr/>
        </p:nvSpPr>
        <p:spPr>
          <a:xfrm>
            <a:off x="6979919" y="3460241"/>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3022" name="object 914">
            <a:extLst>
              <a:ext uri="{FF2B5EF4-FFF2-40B4-BE49-F238E27FC236}">
                <a16:creationId xmlns:a16="http://schemas.microsoft.com/office/drawing/2014/main" id="{451580C8-A85C-E74C-BC21-FDFCC7EB712D}"/>
              </a:ext>
            </a:extLst>
          </p:cNvPr>
          <p:cNvSpPr/>
          <p:nvPr/>
        </p:nvSpPr>
        <p:spPr>
          <a:xfrm>
            <a:off x="6979919" y="35189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23" name="object 915">
            <a:extLst>
              <a:ext uri="{FF2B5EF4-FFF2-40B4-BE49-F238E27FC236}">
                <a16:creationId xmlns:a16="http://schemas.microsoft.com/office/drawing/2014/main" id="{C130B461-5029-474D-99E7-AB549DD2954F}"/>
              </a:ext>
            </a:extLst>
          </p:cNvPr>
          <p:cNvSpPr/>
          <p:nvPr/>
        </p:nvSpPr>
        <p:spPr>
          <a:xfrm>
            <a:off x="6979919" y="357682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24" name="object 916">
            <a:extLst>
              <a:ext uri="{FF2B5EF4-FFF2-40B4-BE49-F238E27FC236}">
                <a16:creationId xmlns:a16="http://schemas.microsoft.com/office/drawing/2014/main" id="{94C1B341-4B88-6243-96EA-D0E64240D6E7}"/>
              </a:ext>
            </a:extLst>
          </p:cNvPr>
          <p:cNvSpPr/>
          <p:nvPr/>
        </p:nvSpPr>
        <p:spPr>
          <a:xfrm>
            <a:off x="6979919" y="363626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25" name="object 917">
            <a:extLst>
              <a:ext uri="{FF2B5EF4-FFF2-40B4-BE49-F238E27FC236}">
                <a16:creationId xmlns:a16="http://schemas.microsoft.com/office/drawing/2014/main" id="{7043D8F6-AE04-3343-B8DB-0EEBB8D18FB7}"/>
              </a:ext>
            </a:extLst>
          </p:cNvPr>
          <p:cNvSpPr/>
          <p:nvPr/>
        </p:nvSpPr>
        <p:spPr>
          <a:xfrm>
            <a:off x="6979919" y="369417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26" name="object 918">
            <a:extLst>
              <a:ext uri="{FF2B5EF4-FFF2-40B4-BE49-F238E27FC236}">
                <a16:creationId xmlns:a16="http://schemas.microsoft.com/office/drawing/2014/main" id="{F62B7C90-FA8D-294B-A6B6-B8CF2D2771E5}"/>
              </a:ext>
            </a:extLst>
          </p:cNvPr>
          <p:cNvSpPr/>
          <p:nvPr/>
        </p:nvSpPr>
        <p:spPr>
          <a:xfrm>
            <a:off x="6979919" y="375208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27" name="object 919">
            <a:extLst>
              <a:ext uri="{FF2B5EF4-FFF2-40B4-BE49-F238E27FC236}">
                <a16:creationId xmlns:a16="http://schemas.microsoft.com/office/drawing/2014/main" id="{4F52EDB7-EE53-DD48-9893-720022BCB0B5}"/>
              </a:ext>
            </a:extLst>
          </p:cNvPr>
          <p:cNvSpPr/>
          <p:nvPr/>
        </p:nvSpPr>
        <p:spPr>
          <a:xfrm>
            <a:off x="6979919" y="381152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28" name="object 920">
            <a:extLst>
              <a:ext uri="{FF2B5EF4-FFF2-40B4-BE49-F238E27FC236}">
                <a16:creationId xmlns:a16="http://schemas.microsoft.com/office/drawing/2014/main" id="{36E66570-BE6D-0E47-BDCE-D3496C294F17}"/>
              </a:ext>
            </a:extLst>
          </p:cNvPr>
          <p:cNvSpPr/>
          <p:nvPr/>
        </p:nvSpPr>
        <p:spPr>
          <a:xfrm>
            <a:off x="6979919" y="386943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29" name="object 921">
            <a:extLst>
              <a:ext uri="{FF2B5EF4-FFF2-40B4-BE49-F238E27FC236}">
                <a16:creationId xmlns:a16="http://schemas.microsoft.com/office/drawing/2014/main" id="{C1208B94-5D63-A84F-B59C-D57BA79E5B3E}"/>
              </a:ext>
            </a:extLst>
          </p:cNvPr>
          <p:cNvSpPr/>
          <p:nvPr/>
        </p:nvSpPr>
        <p:spPr>
          <a:xfrm>
            <a:off x="6979919" y="3927347"/>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30" name="object 922">
            <a:extLst>
              <a:ext uri="{FF2B5EF4-FFF2-40B4-BE49-F238E27FC236}">
                <a16:creationId xmlns:a16="http://schemas.microsoft.com/office/drawing/2014/main" id="{72F8F70C-47F0-E645-8135-1D6B01868105}"/>
              </a:ext>
            </a:extLst>
          </p:cNvPr>
          <p:cNvSpPr/>
          <p:nvPr/>
        </p:nvSpPr>
        <p:spPr>
          <a:xfrm>
            <a:off x="6979919" y="398678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31" name="object 923">
            <a:extLst>
              <a:ext uri="{FF2B5EF4-FFF2-40B4-BE49-F238E27FC236}">
                <a16:creationId xmlns:a16="http://schemas.microsoft.com/office/drawing/2014/main" id="{55B0CC43-4381-444E-B7FD-63ECC54711B8}"/>
              </a:ext>
            </a:extLst>
          </p:cNvPr>
          <p:cNvSpPr/>
          <p:nvPr/>
        </p:nvSpPr>
        <p:spPr>
          <a:xfrm>
            <a:off x="6979919" y="4044696"/>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32" name="object 924">
            <a:extLst>
              <a:ext uri="{FF2B5EF4-FFF2-40B4-BE49-F238E27FC236}">
                <a16:creationId xmlns:a16="http://schemas.microsoft.com/office/drawing/2014/main" id="{60A1ED32-AB4E-9140-9486-5B824CB0812C}"/>
              </a:ext>
            </a:extLst>
          </p:cNvPr>
          <p:cNvSpPr/>
          <p:nvPr/>
        </p:nvSpPr>
        <p:spPr>
          <a:xfrm>
            <a:off x="6979919" y="410413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33" name="object 925">
            <a:extLst>
              <a:ext uri="{FF2B5EF4-FFF2-40B4-BE49-F238E27FC236}">
                <a16:creationId xmlns:a16="http://schemas.microsoft.com/office/drawing/2014/main" id="{87C26373-BBA3-4C4A-8C3C-876E7C6D7A85}"/>
              </a:ext>
            </a:extLst>
          </p:cNvPr>
          <p:cNvSpPr/>
          <p:nvPr/>
        </p:nvSpPr>
        <p:spPr>
          <a:xfrm>
            <a:off x="6979919" y="416204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34" name="object 926">
            <a:extLst>
              <a:ext uri="{FF2B5EF4-FFF2-40B4-BE49-F238E27FC236}">
                <a16:creationId xmlns:a16="http://schemas.microsoft.com/office/drawing/2014/main" id="{5D856FCC-5408-334D-B081-0F17FC631BD8}"/>
              </a:ext>
            </a:extLst>
          </p:cNvPr>
          <p:cNvSpPr/>
          <p:nvPr/>
        </p:nvSpPr>
        <p:spPr>
          <a:xfrm>
            <a:off x="6979919" y="42199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35" name="object 927">
            <a:extLst>
              <a:ext uri="{FF2B5EF4-FFF2-40B4-BE49-F238E27FC236}">
                <a16:creationId xmlns:a16="http://schemas.microsoft.com/office/drawing/2014/main" id="{6C726C22-A977-F146-9602-D67959444768}"/>
              </a:ext>
            </a:extLst>
          </p:cNvPr>
          <p:cNvSpPr/>
          <p:nvPr/>
        </p:nvSpPr>
        <p:spPr>
          <a:xfrm>
            <a:off x="6979919" y="427939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36" name="object 928">
            <a:extLst>
              <a:ext uri="{FF2B5EF4-FFF2-40B4-BE49-F238E27FC236}">
                <a16:creationId xmlns:a16="http://schemas.microsoft.com/office/drawing/2014/main" id="{5E849E6E-DCB0-B04A-B332-1D61DB3A44E6}"/>
              </a:ext>
            </a:extLst>
          </p:cNvPr>
          <p:cNvSpPr/>
          <p:nvPr/>
        </p:nvSpPr>
        <p:spPr>
          <a:xfrm>
            <a:off x="6979919" y="4337303"/>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37" name="object 929">
            <a:extLst>
              <a:ext uri="{FF2B5EF4-FFF2-40B4-BE49-F238E27FC236}">
                <a16:creationId xmlns:a16="http://schemas.microsoft.com/office/drawing/2014/main" id="{2F451DE3-B3A7-644E-8BE6-41965AE3D2E0}"/>
              </a:ext>
            </a:extLst>
          </p:cNvPr>
          <p:cNvSpPr/>
          <p:nvPr/>
        </p:nvSpPr>
        <p:spPr>
          <a:xfrm>
            <a:off x="6979919" y="43952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38" name="object 930">
            <a:extLst>
              <a:ext uri="{FF2B5EF4-FFF2-40B4-BE49-F238E27FC236}">
                <a16:creationId xmlns:a16="http://schemas.microsoft.com/office/drawing/2014/main" id="{8C6A44FE-8958-9647-B44D-30E591E20572}"/>
              </a:ext>
            </a:extLst>
          </p:cNvPr>
          <p:cNvSpPr/>
          <p:nvPr/>
        </p:nvSpPr>
        <p:spPr>
          <a:xfrm>
            <a:off x="6979919" y="4454652"/>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39" name="object 931">
            <a:extLst>
              <a:ext uri="{FF2B5EF4-FFF2-40B4-BE49-F238E27FC236}">
                <a16:creationId xmlns:a16="http://schemas.microsoft.com/office/drawing/2014/main" id="{B3FF2E9B-2EE7-9847-ADF5-8D2F93D94815}"/>
              </a:ext>
            </a:extLst>
          </p:cNvPr>
          <p:cNvSpPr/>
          <p:nvPr/>
        </p:nvSpPr>
        <p:spPr>
          <a:xfrm>
            <a:off x="6979919" y="451256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40" name="object 932">
            <a:extLst>
              <a:ext uri="{FF2B5EF4-FFF2-40B4-BE49-F238E27FC236}">
                <a16:creationId xmlns:a16="http://schemas.microsoft.com/office/drawing/2014/main" id="{394FE116-6177-A94E-9BA4-E766E88A1361}"/>
              </a:ext>
            </a:extLst>
          </p:cNvPr>
          <p:cNvSpPr/>
          <p:nvPr/>
        </p:nvSpPr>
        <p:spPr>
          <a:xfrm>
            <a:off x="6979919" y="4571238"/>
            <a:ext cx="9525" cy="0"/>
          </a:xfrm>
          <a:custGeom>
            <a:avLst/>
            <a:gdLst/>
            <a:ahLst/>
            <a:cxnLst/>
            <a:rect l="l" t="t" r="r" b="b"/>
            <a:pathLst>
              <a:path w="9525">
                <a:moveTo>
                  <a:pt x="0" y="0"/>
                </a:moveTo>
                <a:lnTo>
                  <a:pt x="9144" y="0"/>
                </a:lnTo>
              </a:path>
            </a:pathLst>
          </a:custGeom>
          <a:ln w="32004">
            <a:solidFill>
              <a:srgbClr val="D8D8D8"/>
            </a:solidFill>
          </a:ln>
        </p:spPr>
        <p:txBody>
          <a:bodyPr wrap="square" lIns="0" tIns="0" rIns="0" bIns="0" rtlCol="0"/>
          <a:lstStyle/>
          <a:p>
            <a:endParaRPr/>
          </a:p>
        </p:txBody>
      </p:sp>
      <p:sp>
        <p:nvSpPr>
          <p:cNvPr id="3041" name="object 933">
            <a:extLst>
              <a:ext uri="{FF2B5EF4-FFF2-40B4-BE49-F238E27FC236}">
                <a16:creationId xmlns:a16="http://schemas.microsoft.com/office/drawing/2014/main" id="{D1C01D26-D639-5545-A7DC-33959BDDBDA8}"/>
              </a:ext>
            </a:extLst>
          </p:cNvPr>
          <p:cNvSpPr/>
          <p:nvPr/>
        </p:nvSpPr>
        <p:spPr>
          <a:xfrm>
            <a:off x="6979919" y="462991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42" name="object 934">
            <a:extLst>
              <a:ext uri="{FF2B5EF4-FFF2-40B4-BE49-F238E27FC236}">
                <a16:creationId xmlns:a16="http://schemas.microsoft.com/office/drawing/2014/main" id="{C2655C41-C3A8-1943-AAC7-C66C3FC85C5B}"/>
              </a:ext>
            </a:extLst>
          </p:cNvPr>
          <p:cNvSpPr/>
          <p:nvPr/>
        </p:nvSpPr>
        <p:spPr>
          <a:xfrm>
            <a:off x="6979919" y="468782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43" name="object 935">
            <a:extLst>
              <a:ext uri="{FF2B5EF4-FFF2-40B4-BE49-F238E27FC236}">
                <a16:creationId xmlns:a16="http://schemas.microsoft.com/office/drawing/2014/main" id="{4899AA39-71BB-2B44-A142-1B9148DF1F96}"/>
              </a:ext>
            </a:extLst>
          </p:cNvPr>
          <p:cNvSpPr/>
          <p:nvPr/>
        </p:nvSpPr>
        <p:spPr>
          <a:xfrm>
            <a:off x="6979919" y="474726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44" name="object 936">
            <a:extLst>
              <a:ext uri="{FF2B5EF4-FFF2-40B4-BE49-F238E27FC236}">
                <a16:creationId xmlns:a16="http://schemas.microsoft.com/office/drawing/2014/main" id="{8E85C633-B266-D642-A917-02FDA368B0A5}"/>
              </a:ext>
            </a:extLst>
          </p:cNvPr>
          <p:cNvSpPr/>
          <p:nvPr/>
        </p:nvSpPr>
        <p:spPr>
          <a:xfrm>
            <a:off x="6979919" y="480517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45" name="object 937">
            <a:extLst>
              <a:ext uri="{FF2B5EF4-FFF2-40B4-BE49-F238E27FC236}">
                <a16:creationId xmlns:a16="http://schemas.microsoft.com/office/drawing/2014/main" id="{8DF40218-F44E-0440-A92B-7A43C3B52CDC}"/>
              </a:ext>
            </a:extLst>
          </p:cNvPr>
          <p:cNvSpPr/>
          <p:nvPr/>
        </p:nvSpPr>
        <p:spPr>
          <a:xfrm>
            <a:off x="6979919" y="486308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46" name="object 938">
            <a:extLst>
              <a:ext uri="{FF2B5EF4-FFF2-40B4-BE49-F238E27FC236}">
                <a16:creationId xmlns:a16="http://schemas.microsoft.com/office/drawing/2014/main" id="{8D91E485-9D43-C64C-8657-8A13A6D11D2C}"/>
              </a:ext>
            </a:extLst>
          </p:cNvPr>
          <p:cNvSpPr/>
          <p:nvPr/>
        </p:nvSpPr>
        <p:spPr>
          <a:xfrm>
            <a:off x="6979919" y="492252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47" name="object 939">
            <a:extLst>
              <a:ext uri="{FF2B5EF4-FFF2-40B4-BE49-F238E27FC236}">
                <a16:creationId xmlns:a16="http://schemas.microsoft.com/office/drawing/2014/main" id="{1F76B5C9-2261-3849-B8E5-1A8BD5240A19}"/>
              </a:ext>
            </a:extLst>
          </p:cNvPr>
          <p:cNvSpPr/>
          <p:nvPr/>
        </p:nvSpPr>
        <p:spPr>
          <a:xfrm>
            <a:off x="6979919" y="498043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48" name="object 940">
            <a:extLst>
              <a:ext uri="{FF2B5EF4-FFF2-40B4-BE49-F238E27FC236}">
                <a16:creationId xmlns:a16="http://schemas.microsoft.com/office/drawing/2014/main" id="{36B0A6EE-16DF-2E43-9D07-23F61485E239}"/>
              </a:ext>
            </a:extLst>
          </p:cNvPr>
          <p:cNvSpPr/>
          <p:nvPr/>
        </p:nvSpPr>
        <p:spPr>
          <a:xfrm>
            <a:off x="6979919" y="503834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49" name="object 941">
            <a:extLst>
              <a:ext uri="{FF2B5EF4-FFF2-40B4-BE49-F238E27FC236}">
                <a16:creationId xmlns:a16="http://schemas.microsoft.com/office/drawing/2014/main" id="{56C0736C-85DB-8446-911C-083E70117260}"/>
              </a:ext>
            </a:extLst>
          </p:cNvPr>
          <p:cNvSpPr/>
          <p:nvPr/>
        </p:nvSpPr>
        <p:spPr>
          <a:xfrm>
            <a:off x="6979919" y="509778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50" name="object 942">
            <a:extLst>
              <a:ext uri="{FF2B5EF4-FFF2-40B4-BE49-F238E27FC236}">
                <a16:creationId xmlns:a16="http://schemas.microsoft.com/office/drawing/2014/main" id="{9C0CB06E-566E-6245-A207-099175D95A3D}"/>
              </a:ext>
            </a:extLst>
          </p:cNvPr>
          <p:cNvSpPr/>
          <p:nvPr/>
        </p:nvSpPr>
        <p:spPr>
          <a:xfrm>
            <a:off x="6979919" y="515569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51" name="object 943">
            <a:extLst>
              <a:ext uri="{FF2B5EF4-FFF2-40B4-BE49-F238E27FC236}">
                <a16:creationId xmlns:a16="http://schemas.microsoft.com/office/drawing/2014/main" id="{C351EF08-00A9-934C-8CD1-CAEA70483787}"/>
              </a:ext>
            </a:extLst>
          </p:cNvPr>
          <p:cNvSpPr/>
          <p:nvPr/>
        </p:nvSpPr>
        <p:spPr>
          <a:xfrm>
            <a:off x="6979919" y="5214366"/>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3052" name="object 944">
            <a:extLst>
              <a:ext uri="{FF2B5EF4-FFF2-40B4-BE49-F238E27FC236}">
                <a16:creationId xmlns:a16="http://schemas.microsoft.com/office/drawing/2014/main" id="{2BE1D9B3-D647-D842-869A-01B2022A3492}"/>
              </a:ext>
            </a:extLst>
          </p:cNvPr>
          <p:cNvSpPr/>
          <p:nvPr/>
        </p:nvSpPr>
        <p:spPr>
          <a:xfrm>
            <a:off x="6979919" y="527304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53" name="object 945">
            <a:extLst>
              <a:ext uri="{FF2B5EF4-FFF2-40B4-BE49-F238E27FC236}">
                <a16:creationId xmlns:a16="http://schemas.microsoft.com/office/drawing/2014/main" id="{9C58E1DA-45BA-0A43-A328-94A559A5C4DF}"/>
              </a:ext>
            </a:extLst>
          </p:cNvPr>
          <p:cNvSpPr/>
          <p:nvPr/>
        </p:nvSpPr>
        <p:spPr>
          <a:xfrm>
            <a:off x="6979919" y="533095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54" name="object 946">
            <a:extLst>
              <a:ext uri="{FF2B5EF4-FFF2-40B4-BE49-F238E27FC236}">
                <a16:creationId xmlns:a16="http://schemas.microsoft.com/office/drawing/2014/main" id="{9FB46E2F-543F-1D4F-AF99-F1930B3EAF80}"/>
              </a:ext>
            </a:extLst>
          </p:cNvPr>
          <p:cNvSpPr/>
          <p:nvPr/>
        </p:nvSpPr>
        <p:spPr>
          <a:xfrm>
            <a:off x="6979919" y="539038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55" name="object 947">
            <a:extLst>
              <a:ext uri="{FF2B5EF4-FFF2-40B4-BE49-F238E27FC236}">
                <a16:creationId xmlns:a16="http://schemas.microsoft.com/office/drawing/2014/main" id="{3CEA99DC-163E-A54C-BD00-79917B3ED63D}"/>
              </a:ext>
            </a:extLst>
          </p:cNvPr>
          <p:cNvSpPr/>
          <p:nvPr/>
        </p:nvSpPr>
        <p:spPr>
          <a:xfrm>
            <a:off x="6979919" y="544830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56" name="object 948">
            <a:extLst>
              <a:ext uri="{FF2B5EF4-FFF2-40B4-BE49-F238E27FC236}">
                <a16:creationId xmlns:a16="http://schemas.microsoft.com/office/drawing/2014/main" id="{120C0C5D-3878-5C4B-8F3B-9785DA25FF25}"/>
              </a:ext>
            </a:extLst>
          </p:cNvPr>
          <p:cNvSpPr/>
          <p:nvPr/>
        </p:nvSpPr>
        <p:spPr>
          <a:xfrm>
            <a:off x="6979919" y="550621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57" name="object 949">
            <a:extLst>
              <a:ext uri="{FF2B5EF4-FFF2-40B4-BE49-F238E27FC236}">
                <a16:creationId xmlns:a16="http://schemas.microsoft.com/office/drawing/2014/main" id="{58858E55-0262-0C41-BEE5-2E5095725444}"/>
              </a:ext>
            </a:extLst>
          </p:cNvPr>
          <p:cNvSpPr/>
          <p:nvPr/>
        </p:nvSpPr>
        <p:spPr>
          <a:xfrm>
            <a:off x="6979919" y="556564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58" name="object 950">
            <a:extLst>
              <a:ext uri="{FF2B5EF4-FFF2-40B4-BE49-F238E27FC236}">
                <a16:creationId xmlns:a16="http://schemas.microsoft.com/office/drawing/2014/main" id="{1C4B9B43-775F-3440-91B2-DC9ABA2C70A3}"/>
              </a:ext>
            </a:extLst>
          </p:cNvPr>
          <p:cNvSpPr/>
          <p:nvPr/>
        </p:nvSpPr>
        <p:spPr>
          <a:xfrm>
            <a:off x="6979919" y="5623559"/>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59" name="object 951">
            <a:extLst>
              <a:ext uri="{FF2B5EF4-FFF2-40B4-BE49-F238E27FC236}">
                <a16:creationId xmlns:a16="http://schemas.microsoft.com/office/drawing/2014/main" id="{A4AA5A43-AD68-154B-8F8A-9D8C438D1459}"/>
              </a:ext>
            </a:extLst>
          </p:cNvPr>
          <p:cNvSpPr/>
          <p:nvPr/>
        </p:nvSpPr>
        <p:spPr>
          <a:xfrm>
            <a:off x="6979919" y="568147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60" name="object 952">
            <a:extLst>
              <a:ext uri="{FF2B5EF4-FFF2-40B4-BE49-F238E27FC236}">
                <a16:creationId xmlns:a16="http://schemas.microsoft.com/office/drawing/2014/main" id="{E4AEF07D-EF54-1643-8043-CD86B9D5F017}"/>
              </a:ext>
            </a:extLst>
          </p:cNvPr>
          <p:cNvSpPr/>
          <p:nvPr/>
        </p:nvSpPr>
        <p:spPr>
          <a:xfrm>
            <a:off x="6979919" y="574090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61" name="object 953">
            <a:extLst>
              <a:ext uri="{FF2B5EF4-FFF2-40B4-BE49-F238E27FC236}">
                <a16:creationId xmlns:a16="http://schemas.microsoft.com/office/drawing/2014/main" id="{FE704947-C117-7849-9711-8A53CCEAB14B}"/>
              </a:ext>
            </a:extLst>
          </p:cNvPr>
          <p:cNvSpPr/>
          <p:nvPr/>
        </p:nvSpPr>
        <p:spPr>
          <a:xfrm>
            <a:off x="6979919" y="579882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62" name="object 954">
            <a:extLst>
              <a:ext uri="{FF2B5EF4-FFF2-40B4-BE49-F238E27FC236}">
                <a16:creationId xmlns:a16="http://schemas.microsoft.com/office/drawing/2014/main" id="{7008EFAB-0531-DC44-94D7-332B9165BD24}"/>
              </a:ext>
            </a:extLst>
          </p:cNvPr>
          <p:cNvSpPr/>
          <p:nvPr/>
        </p:nvSpPr>
        <p:spPr>
          <a:xfrm>
            <a:off x="6979919" y="58582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63" name="object 955">
            <a:extLst>
              <a:ext uri="{FF2B5EF4-FFF2-40B4-BE49-F238E27FC236}">
                <a16:creationId xmlns:a16="http://schemas.microsoft.com/office/drawing/2014/main" id="{B608682C-1E97-844F-931E-76D1A698B0CA}"/>
              </a:ext>
            </a:extLst>
          </p:cNvPr>
          <p:cNvSpPr/>
          <p:nvPr/>
        </p:nvSpPr>
        <p:spPr>
          <a:xfrm>
            <a:off x="6979919" y="591616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64" name="object 956">
            <a:extLst>
              <a:ext uri="{FF2B5EF4-FFF2-40B4-BE49-F238E27FC236}">
                <a16:creationId xmlns:a16="http://schemas.microsoft.com/office/drawing/2014/main" id="{FC21D70E-CD50-014F-807C-27B68BBB738C}"/>
              </a:ext>
            </a:extLst>
          </p:cNvPr>
          <p:cNvSpPr/>
          <p:nvPr/>
        </p:nvSpPr>
        <p:spPr>
          <a:xfrm>
            <a:off x="6979919" y="597408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65" name="object 957">
            <a:extLst>
              <a:ext uri="{FF2B5EF4-FFF2-40B4-BE49-F238E27FC236}">
                <a16:creationId xmlns:a16="http://schemas.microsoft.com/office/drawing/2014/main" id="{3FC05930-7013-A547-800C-A122A8CDEDFA}"/>
              </a:ext>
            </a:extLst>
          </p:cNvPr>
          <p:cNvSpPr/>
          <p:nvPr/>
        </p:nvSpPr>
        <p:spPr>
          <a:xfrm>
            <a:off x="6979919" y="60335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66" name="object 958">
            <a:extLst>
              <a:ext uri="{FF2B5EF4-FFF2-40B4-BE49-F238E27FC236}">
                <a16:creationId xmlns:a16="http://schemas.microsoft.com/office/drawing/2014/main" id="{3007CD2D-7611-FA46-A1BA-3525B976BE0B}"/>
              </a:ext>
            </a:extLst>
          </p:cNvPr>
          <p:cNvSpPr/>
          <p:nvPr/>
        </p:nvSpPr>
        <p:spPr>
          <a:xfrm>
            <a:off x="6979919" y="609142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67" name="object 959">
            <a:extLst>
              <a:ext uri="{FF2B5EF4-FFF2-40B4-BE49-F238E27FC236}">
                <a16:creationId xmlns:a16="http://schemas.microsoft.com/office/drawing/2014/main" id="{6A61DB6E-D97B-CB4A-809C-504FD70B51A9}"/>
              </a:ext>
            </a:extLst>
          </p:cNvPr>
          <p:cNvSpPr/>
          <p:nvPr/>
        </p:nvSpPr>
        <p:spPr>
          <a:xfrm>
            <a:off x="6979919" y="614934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68" name="object 960">
            <a:extLst>
              <a:ext uri="{FF2B5EF4-FFF2-40B4-BE49-F238E27FC236}">
                <a16:creationId xmlns:a16="http://schemas.microsoft.com/office/drawing/2014/main" id="{E3D18175-54C2-DB48-94C6-A711558D9DED}"/>
              </a:ext>
            </a:extLst>
          </p:cNvPr>
          <p:cNvSpPr/>
          <p:nvPr/>
        </p:nvSpPr>
        <p:spPr>
          <a:xfrm>
            <a:off x="6979919" y="6208776"/>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69" name="object 961">
            <a:extLst>
              <a:ext uri="{FF2B5EF4-FFF2-40B4-BE49-F238E27FC236}">
                <a16:creationId xmlns:a16="http://schemas.microsoft.com/office/drawing/2014/main" id="{D9CA93F3-6EB9-F14E-86FE-F8A0541EC71C}"/>
              </a:ext>
            </a:extLst>
          </p:cNvPr>
          <p:cNvSpPr/>
          <p:nvPr/>
        </p:nvSpPr>
        <p:spPr>
          <a:xfrm>
            <a:off x="7722107" y="316839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70" name="object 962">
            <a:extLst>
              <a:ext uri="{FF2B5EF4-FFF2-40B4-BE49-F238E27FC236}">
                <a16:creationId xmlns:a16="http://schemas.microsoft.com/office/drawing/2014/main" id="{23B41653-846E-174F-920E-B1DF3A3858BE}"/>
              </a:ext>
            </a:extLst>
          </p:cNvPr>
          <p:cNvSpPr/>
          <p:nvPr/>
        </p:nvSpPr>
        <p:spPr>
          <a:xfrm>
            <a:off x="7722107" y="322630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71" name="object 963">
            <a:extLst>
              <a:ext uri="{FF2B5EF4-FFF2-40B4-BE49-F238E27FC236}">
                <a16:creationId xmlns:a16="http://schemas.microsoft.com/office/drawing/2014/main" id="{6ACDF5CA-F629-8F4D-AE0E-C9D4D589A2F8}"/>
              </a:ext>
            </a:extLst>
          </p:cNvPr>
          <p:cNvSpPr/>
          <p:nvPr/>
        </p:nvSpPr>
        <p:spPr>
          <a:xfrm>
            <a:off x="7722107" y="328422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72" name="object 964">
            <a:extLst>
              <a:ext uri="{FF2B5EF4-FFF2-40B4-BE49-F238E27FC236}">
                <a16:creationId xmlns:a16="http://schemas.microsoft.com/office/drawing/2014/main" id="{C02ABBDA-7D65-4848-AA2B-F62387149224}"/>
              </a:ext>
            </a:extLst>
          </p:cNvPr>
          <p:cNvSpPr/>
          <p:nvPr/>
        </p:nvSpPr>
        <p:spPr>
          <a:xfrm>
            <a:off x="7722107" y="33436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73" name="object 965">
            <a:extLst>
              <a:ext uri="{FF2B5EF4-FFF2-40B4-BE49-F238E27FC236}">
                <a16:creationId xmlns:a16="http://schemas.microsoft.com/office/drawing/2014/main" id="{172D11E8-412F-3A41-BE8F-E6CE19255FDC}"/>
              </a:ext>
            </a:extLst>
          </p:cNvPr>
          <p:cNvSpPr/>
          <p:nvPr/>
        </p:nvSpPr>
        <p:spPr>
          <a:xfrm>
            <a:off x="7722107" y="340156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74" name="object 966">
            <a:extLst>
              <a:ext uri="{FF2B5EF4-FFF2-40B4-BE49-F238E27FC236}">
                <a16:creationId xmlns:a16="http://schemas.microsoft.com/office/drawing/2014/main" id="{03510E5F-2CA7-9641-B824-87E510C3CF36}"/>
              </a:ext>
            </a:extLst>
          </p:cNvPr>
          <p:cNvSpPr/>
          <p:nvPr/>
        </p:nvSpPr>
        <p:spPr>
          <a:xfrm>
            <a:off x="7722107" y="3460241"/>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3075" name="object 967">
            <a:extLst>
              <a:ext uri="{FF2B5EF4-FFF2-40B4-BE49-F238E27FC236}">
                <a16:creationId xmlns:a16="http://schemas.microsoft.com/office/drawing/2014/main" id="{E0AF3784-E7EA-F44F-979B-3C45F6C0B2F5}"/>
              </a:ext>
            </a:extLst>
          </p:cNvPr>
          <p:cNvSpPr/>
          <p:nvPr/>
        </p:nvSpPr>
        <p:spPr>
          <a:xfrm>
            <a:off x="7722107" y="35189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76" name="object 968">
            <a:extLst>
              <a:ext uri="{FF2B5EF4-FFF2-40B4-BE49-F238E27FC236}">
                <a16:creationId xmlns:a16="http://schemas.microsoft.com/office/drawing/2014/main" id="{05771366-9AF8-3146-ACC4-D44AD10F6628}"/>
              </a:ext>
            </a:extLst>
          </p:cNvPr>
          <p:cNvSpPr/>
          <p:nvPr/>
        </p:nvSpPr>
        <p:spPr>
          <a:xfrm>
            <a:off x="7722107" y="357682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77" name="object 969">
            <a:extLst>
              <a:ext uri="{FF2B5EF4-FFF2-40B4-BE49-F238E27FC236}">
                <a16:creationId xmlns:a16="http://schemas.microsoft.com/office/drawing/2014/main" id="{90DFBECF-3323-CD4F-9DB5-338BAC77E409}"/>
              </a:ext>
            </a:extLst>
          </p:cNvPr>
          <p:cNvSpPr/>
          <p:nvPr/>
        </p:nvSpPr>
        <p:spPr>
          <a:xfrm>
            <a:off x="7722107" y="363626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78" name="object 970">
            <a:extLst>
              <a:ext uri="{FF2B5EF4-FFF2-40B4-BE49-F238E27FC236}">
                <a16:creationId xmlns:a16="http://schemas.microsoft.com/office/drawing/2014/main" id="{23E3A37A-EBF3-A046-A1A8-2529EF871024}"/>
              </a:ext>
            </a:extLst>
          </p:cNvPr>
          <p:cNvSpPr/>
          <p:nvPr/>
        </p:nvSpPr>
        <p:spPr>
          <a:xfrm>
            <a:off x="7722107" y="369417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79" name="object 971">
            <a:extLst>
              <a:ext uri="{FF2B5EF4-FFF2-40B4-BE49-F238E27FC236}">
                <a16:creationId xmlns:a16="http://schemas.microsoft.com/office/drawing/2014/main" id="{3D35E405-3F4F-2549-9275-248DE310F849}"/>
              </a:ext>
            </a:extLst>
          </p:cNvPr>
          <p:cNvSpPr/>
          <p:nvPr/>
        </p:nvSpPr>
        <p:spPr>
          <a:xfrm>
            <a:off x="7722107" y="375208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80" name="object 972">
            <a:extLst>
              <a:ext uri="{FF2B5EF4-FFF2-40B4-BE49-F238E27FC236}">
                <a16:creationId xmlns:a16="http://schemas.microsoft.com/office/drawing/2014/main" id="{E8265701-B0CB-7C42-BB86-E5707D6B284E}"/>
              </a:ext>
            </a:extLst>
          </p:cNvPr>
          <p:cNvSpPr/>
          <p:nvPr/>
        </p:nvSpPr>
        <p:spPr>
          <a:xfrm>
            <a:off x="7722107" y="381152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81" name="object 973">
            <a:extLst>
              <a:ext uri="{FF2B5EF4-FFF2-40B4-BE49-F238E27FC236}">
                <a16:creationId xmlns:a16="http://schemas.microsoft.com/office/drawing/2014/main" id="{8383B0EE-AE36-9848-8037-4D46317F26F7}"/>
              </a:ext>
            </a:extLst>
          </p:cNvPr>
          <p:cNvSpPr/>
          <p:nvPr/>
        </p:nvSpPr>
        <p:spPr>
          <a:xfrm>
            <a:off x="7722107" y="386943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82" name="object 974">
            <a:extLst>
              <a:ext uri="{FF2B5EF4-FFF2-40B4-BE49-F238E27FC236}">
                <a16:creationId xmlns:a16="http://schemas.microsoft.com/office/drawing/2014/main" id="{53091BD2-0D00-504D-9706-C6898C254F36}"/>
              </a:ext>
            </a:extLst>
          </p:cNvPr>
          <p:cNvSpPr/>
          <p:nvPr/>
        </p:nvSpPr>
        <p:spPr>
          <a:xfrm>
            <a:off x="7722107" y="3927347"/>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83" name="object 975">
            <a:extLst>
              <a:ext uri="{FF2B5EF4-FFF2-40B4-BE49-F238E27FC236}">
                <a16:creationId xmlns:a16="http://schemas.microsoft.com/office/drawing/2014/main" id="{4A2D1A19-7FEE-7041-80BE-F2718051D32C}"/>
              </a:ext>
            </a:extLst>
          </p:cNvPr>
          <p:cNvSpPr/>
          <p:nvPr/>
        </p:nvSpPr>
        <p:spPr>
          <a:xfrm>
            <a:off x="7722107" y="398678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84" name="object 976">
            <a:extLst>
              <a:ext uri="{FF2B5EF4-FFF2-40B4-BE49-F238E27FC236}">
                <a16:creationId xmlns:a16="http://schemas.microsoft.com/office/drawing/2014/main" id="{F269A0CB-04E2-CD46-B940-98BD787C955C}"/>
              </a:ext>
            </a:extLst>
          </p:cNvPr>
          <p:cNvSpPr/>
          <p:nvPr/>
        </p:nvSpPr>
        <p:spPr>
          <a:xfrm>
            <a:off x="7722107" y="4044696"/>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85" name="object 977">
            <a:extLst>
              <a:ext uri="{FF2B5EF4-FFF2-40B4-BE49-F238E27FC236}">
                <a16:creationId xmlns:a16="http://schemas.microsoft.com/office/drawing/2014/main" id="{7899A0AA-5E60-6C42-8A88-431DFBFAC6FC}"/>
              </a:ext>
            </a:extLst>
          </p:cNvPr>
          <p:cNvSpPr/>
          <p:nvPr/>
        </p:nvSpPr>
        <p:spPr>
          <a:xfrm>
            <a:off x="7722107" y="410413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86" name="object 978">
            <a:extLst>
              <a:ext uri="{FF2B5EF4-FFF2-40B4-BE49-F238E27FC236}">
                <a16:creationId xmlns:a16="http://schemas.microsoft.com/office/drawing/2014/main" id="{96708AAE-B3ED-6E42-9F4C-9B70AC513876}"/>
              </a:ext>
            </a:extLst>
          </p:cNvPr>
          <p:cNvSpPr/>
          <p:nvPr/>
        </p:nvSpPr>
        <p:spPr>
          <a:xfrm>
            <a:off x="7722107" y="4145280"/>
            <a:ext cx="9525" cy="33655"/>
          </a:xfrm>
          <a:custGeom>
            <a:avLst/>
            <a:gdLst/>
            <a:ahLst/>
            <a:cxnLst/>
            <a:rect l="l" t="t" r="r" b="b"/>
            <a:pathLst>
              <a:path w="9525" h="33654">
                <a:moveTo>
                  <a:pt x="0" y="33527"/>
                </a:moveTo>
                <a:lnTo>
                  <a:pt x="9144" y="33527"/>
                </a:lnTo>
                <a:lnTo>
                  <a:pt x="9144" y="0"/>
                </a:lnTo>
                <a:lnTo>
                  <a:pt x="0" y="0"/>
                </a:lnTo>
                <a:lnTo>
                  <a:pt x="0" y="33527"/>
                </a:lnTo>
                <a:close/>
              </a:path>
            </a:pathLst>
          </a:custGeom>
          <a:solidFill>
            <a:srgbClr val="D8D8D8"/>
          </a:solidFill>
        </p:spPr>
        <p:txBody>
          <a:bodyPr wrap="square" lIns="0" tIns="0" rIns="0" bIns="0" rtlCol="0"/>
          <a:lstStyle/>
          <a:p>
            <a:endParaRPr/>
          </a:p>
        </p:txBody>
      </p:sp>
      <p:sp>
        <p:nvSpPr>
          <p:cNvPr id="3087" name="object 979">
            <a:extLst>
              <a:ext uri="{FF2B5EF4-FFF2-40B4-BE49-F238E27FC236}">
                <a16:creationId xmlns:a16="http://schemas.microsoft.com/office/drawing/2014/main" id="{6481D9D7-5FE4-A54F-A03C-A74746A06692}"/>
              </a:ext>
            </a:extLst>
          </p:cNvPr>
          <p:cNvSpPr/>
          <p:nvPr/>
        </p:nvSpPr>
        <p:spPr>
          <a:xfrm>
            <a:off x="7722107" y="42199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88" name="object 980">
            <a:extLst>
              <a:ext uri="{FF2B5EF4-FFF2-40B4-BE49-F238E27FC236}">
                <a16:creationId xmlns:a16="http://schemas.microsoft.com/office/drawing/2014/main" id="{4B8019E0-D1AD-F746-B6CD-A5378A9076E5}"/>
              </a:ext>
            </a:extLst>
          </p:cNvPr>
          <p:cNvSpPr/>
          <p:nvPr/>
        </p:nvSpPr>
        <p:spPr>
          <a:xfrm>
            <a:off x="7722107" y="427939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89" name="object 981">
            <a:extLst>
              <a:ext uri="{FF2B5EF4-FFF2-40B4-BE49-F238E27FC236}">
                <a16:creationId xmlns:a16="http://schemas.microsoft.com/office/drawing/2014/main" id="{C503AC68-412A-FB42-9B84-B53014BF1978}"/>
              </a:ext>
            </a:extLst>
          </p:cNvPr>
          <p:cNvSpPr/>
          <p:nvPr/>
        </p:nvSpPr>
        <p:spPr>
          <a:xfrm>
            <a:off x="7722107" y="4337303"/>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90" name="object 982">
            <a:extLst>
              <a:ext uri="{FF2B5EF4-FFF2-40B4-BE49-F238E27FC236}">
                <a16:creationId xmlns:a16="http://schemas.microsoft.com/office/drawing/2014/main" id="{22BA6D66-7CB0-694E-9B71-7CE7998A2525}"/>
              </a:ext>
            </a:extLst>
          </p:cNvPr>
          <p:cNvSpPr/>
          <p:nvPr/>
        </p:nvSpPr>
        <p:spPr>
          <a:xfrm>
            <a:off x="7722107" y="43952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91" name="object 983">
            <a:extLst>
              <a:ext uri="{FF2B5EF4-FFF2-40B4-BE49-F238E27FC236}">
                <a16:creationId xmlns:a16="http://schemas.microsoft.com/office/drawing/2014/main" id="{2BAD83E9-FDE1-3E4F-B675-F824E23EDB58}"/>
              </a:ext>
            </a:extLst>
          </p:cNvPr>
          <p:cNvSpPr/>
          <p:nvPr/>
        </p:nvSpPr>
        <p:spPr>
          <a:xfrm>
            <a:off x="7722107" y="4454652"/>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92" name="object 984">
            <a:extLst>
              <a:ext uri="{FF2B5EF4-FFF2-40B4-BE49-F238E27FC236}">
                <a16:creationId xmlns:a16="http://schemas.microsoft.com/office/drawing/2014/main" id="{D7E3E81D-30D0-0B41-81F3-3DD56B3DD164}"/>
              </a:ext>
            </a:extLst>
          </p:cNvPr>
          <p:cNvSpPr/>
          <p:nvPr/>
        </p:nvSpPr>
        <p:spPr>
          <a:xfrm>
            <a:off x="7722107" y="451256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93" name="object 985">
            <a:extLst>
              <a:ext uri="{FF2B5EF4-FFF2-40B4-BE49-F238E27FC236}">
                <a16:creationId xmlns:a16="http://schemas.microsoft.com/office/drawing/2014/main" id="{23F337D1-A3D8-614C-9A8B-291F9772C7A9}"/>
              </a:ext>
            </a:extLst>
          </p:cNvPr>
          <p:cNvSpPr/>
          <p:nvPr/>
        </p:nvSpPr>
        <p:spPr>
          <a:xfrm>
            <a:off x="7722107" y="4571238"/>
            <a:ext cx="9525" cy="0"/>
          </a:xfrm>
          <a:custGeom>
            <a:avLst/>
            <a:gdLst/>
            <a:ahLst/>
            <a:cxnLst/>
            <a:rect l="l" t="t" r="r" b="b"/>
            <a:pathLst>
              <a:path w="9525">
                <a:moveTo>
                  <a:pt x="0" y="0"/>
                </a:moveTo>
                <a:lnTo>
                  <a:pt x="9144" y="0"/>
                </a:lnTo>
              </a:path>
            </a:pathLst>
          </a:custGeom>
          <a:ln w="32004">
            <a:solidFill>
              <a:srgbClr val="D8D8D8"/>
            </a:solidFill>
          </a:ln>
        </p:spPr>
        <p:txBody>
          <a:bodyPr wrap="square" lIns="0" tIns="0" rIns="0" bIns="0" rtlCol="0"/>
          <a:lstStyle/>
          <a:p>
            <a:endParaRPr/>
          </a:p>
        </p:txBody>
      </p:sp>
      <p:sp>
        <p:nvSpPr>
          <p:cNvPr id="3094" name="object 986">
            <a:extLst>
              <a:ext uri="{FF2B5EF4-FFF2-40B4-BE49-F238E27FC236}">
                <a16:creationId xmlns:a16="http://schemas.microsoft.com/office/drawing/2014/main" id="{482E2B9C-CBFF-6343-AF28-B5E36545713B}"/>
              </a:ext>
            </a:extLst>
          </p:cNvPr>
          <p:cNvSpPr/>
          <p:nvPr/>
        </p:nvSpPr>
        <p:spPr>
          <a:xfrm>
            <a:off x="7722107" y="462991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95" name="object 987">
            <a:extLst>
              <a:ext uri="{FF2B5EF4-FFF2-40B4-BE49-F238E27FC236}">
                <a16:creationId xmlns:a16="http://schemas.microsoft.com/office/drawing/2014/main" id="{33403350-806B-EB4F-817E-A068A5C889F8}"/>
              </a:ext>
            </a:extLst>
          </p:cNvPr>
          <p:cNvSpPr/>
          <p:nvPr/>
        </p:nvSpPr>
        <p:spPr>
          <a:xfrm>
            <a:off x="7722107" y="468782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96" name="object 988">
            <a:extLst>
              <a:ext uri="{FF2B5EF4-FFF2-40B4-BE49-F238E27FC236}">
                <a16:creationId xmlns:a16="http://schemas.microsoft.com/office/drawing/2014/main" id="{5E18BB60-735C-E844-9F51-3E8F7EF04714}"/>
              </a:ext>
            </a:extLst>
          </p:cNvPr>
          <p:cNvSpPr/>
          <p:nvPr/>
        </p:nvSpPr>
        <p:spPr>
          <a:xfrm>
            <a:off x="7722107" y="474726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97" name="object 989">
            <a:extLst>
              <a:ext uri="{FF2B5EF4-FFF2-40B4-BE49-F238E27FC236}">
                <a16:creationId xmlns:a16="http://schemas.microsoft.com/office/drawing/2014/main" id="{D898B99B-2801-6A41-9B81-2EE49819E35F}"/>
              </a:ext>
            </a:extLst>
          </p:cNvPr>
          <p:cNvSpPr/>
          <p:nvPr/>
        </p:nvSpPr>
        <p:spPr>
          <a:xfrm>
            <a:off x="7722107" y="480517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98" name="object 990">
            <a:extLst>
              <a:ext uri="{FF2B5EF4-FFF2-40B4-BE49-F238E27FC236}">
                <a16:creationId xmlns:a16="http://schemas.microsoft.com/office/drawing/2014/main" id="{8B89DCBB-09EA-C548-9994-707B0A67335D}"/>
              </a:ext>
            </a:extLst>
          </p:cNvPr>
          <p:cNvSpPr/>
          <p:nvPr/>
        </p:nvSpPr>
        <p:spPr>
          <a:xfrm>
            <a:off x="7722107" y="486308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99" name="object 991">
            <a:extLst>
              <a:ext uri="{FF2B5EF4-FFF2-40B4-BE49-F238E27FC236}">
                <a16:creationId xmlns:a16="http://schemas.microsoft.com/office/drawing/2014/main" id="{7D7FCDC9-1AD0-FD48-993C-28F2438B1570}"/>
              </a:ext>
            </a:extLst>
          </p:cNvPr>
          <p:cNvSpPr/>
          <p:nvPr/>
        </p:nvSpPr>
        <p:spPr>
          <a:xfrm>
            <a:off x="7722107" y="492252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100" name="object 992">
            <a:extLst>
              <a:ext uri="{FF2B5EF4-FFF2-40B4-BE49-F238E27FC236}">
                <a16:creationId xmlns:a16="http://schemas.microsoft.com/office/drawing/2014/main" id="{A51B881B-2825-984A-8D20-D3B6686A89A3}"/>
              </a:ext>
            </a:extLst>
          </p:cNvPr>
          <p:cNvSpPr/>
          <p:nvPr/>
        </p:nvSpPr>
        <p:spPr>
          <a:xfrm>
            <a:off x="7722107" y="498043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101" name="object 993">
            <a:extLst>
              <a:ext uri="{FF2B5EF4-FFF2-40B4-BE49-F238E27FC236}">
                <a16:creationId xmlns:a16="http://schemas.microsoft.com/office/drawing/2014/main" id="{179A7844-CB10-F842-93EE-0F6E47CCF833}"/>
              </a:ext>
            </a:extLst>
          </p:cNvPr>
          <p:cNvSpPr/>
          <p:nvPr/>
        </p:nvSpPr>
        <p:spPr>
          <a:xfrm>
            <a:off x="7722107" y="503834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102" name="object 994">
            <a:extLst>
              <a:ext uri="{FF2B5EF4-FFF2-40B4-BE49-F238E27FC236}">
                <a16:creationId xmlns:a16="http://schemas.microsoft.com/office/drawing/2014/main" id="{DF7700F0-A97D-4345-A795-099D023AF662}"/>
              </a:ext>
            </a:extLst>
          </p:cNvPr>
          <p:cNvSpPr/>
          <p:nvPr/>
        </p:nvSpPr>
        <p:spPr>
          <a:xfrm>
            <a:off x="7722107" y="509778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103" name="object 995">
            <a:extLst>
              <a:ext uri="{FF2B5EF4-FFF2-40B4-BE49-F238E27FC236}">
                <a16:creationId xmlns:a16="http://schemas.microsoft.com/office/drawing/2014/main" id="{77BF2A99-F97E-3543-8771-9926E8926AA4}"/>
              </a:ext>
            </a:extLst>
          </p:cNvPr>
          <p:cNvSpPr/>
          <p:nvPr/>
        </p:nvSpPr>
        <p:spPr>
          <a:xfrm>
            <a:off x="7722107" y="515569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104" name="object 996">
            <a:extLst>
              <a:ext uri="{FF2B5EF4-FFF2-40B4-BE49-F238E27FC236}">
                <a16:creationId xmlns:a16="http://schemas.microsoft.com/office/drawing/2014/main" id="{2122E8B7-200D-404B-BE1D-1AB1A984BB66}"/>
              </a:ext>
            </a:extLst>
          </p:cNvPr>
          <p:cNvSpPr/>
          <p:nvPr/>
        </p:nvSpPr>
        <p:spPr>
          <a:xfrm>
            <a:off x="7722107" y="5214366"/>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3105" name="object 997">
            <a:extLst>
              <a:ext uri="{FF2B5EF4-FFF2-40B4-BE49-F238E27FC236}">
                <a16:creationId xmlns:a16="http://schemas.microsoft.com/office/drawing/2014/main" id="{8F4DF33C-1BCA-1543-A9A3-2CD97DA9CCE3}"/>
              </a:ext>
            </a:extLst>
          </p:cNvPr>
          <p:cNvSpPr/>
          <p:nvPr/>
        </p:nvSpPr>
        <p:spPr>
          <a:xfrm>
            <a:off x="7722107" y="527304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106" name="object 998">
            <a:extLst>
              <a:ext uri="{FF2B5EF4-FFF2-40B4-BE49-F238E27FC236}">
                <a16:creationId xmlns:a16="http://schemas.microsoft.com/office/drawing/2014/main" id="{F2F73E14-5941-8647-BDC4-7DB41998DF72}"/>
              </a:ext>
            </a:extLst>
          </p:cNvPr>
          <p:cNvSpPr/>
          <p:nvPr/>
        </p:nvSpPr>
        <p:spPr>
          <a:xfrm>
            <a:off x="7722107" y="533095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107" name="object 999">
            <a:extLst>
              <a:ext uri="{FF2B5EF4-FFF2-40B4-BE49-F238E27FC236}">
                <a16:creationId xmlns:a16="http://schemas.microsoft.com/office/drawing/2014/main" id="{99C2D610-62B8-AB43-8907-176FBEFF2F55}"/>
              </a:ext>
            </a:extLst>
          </p:cNvPr>
          <p:cNvSpPr/>
          <p:nvPr/>
        </p:nvSpPr>
        <p:spPr>
          <a:xfrm>
            <a:off x="7722107" y="539038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108" name="object 1000">
            <a:extLst>
              <a:ext uri="{FF2B5EF4-FFF2-40B4-BE49-F238E27FC236}">
                <a16:creationId xmlns:a16="http://schemas.microsoft.com/office/drawing/2014/main" id="{4F053C11-0472-824B-8576-D46F6D1ECE99}"/>
              </a:ext>
            </a:extLst>
          </p:cNvPr>
          <p:cNvSpPr/>
          <p:nvPr/>
        </p:nvSpPr>
        <p:spPr>
          <a:xfrm>
            <a:off x="7722107" y="544830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109" name="object 1001">
            <a:extLst>
              <a:ext uri="{FF2B5EF4-FFF2-40B4-BE49-F238E27FC236}">
                <a16:creationId xmlns:a16="http://schemas.microsoft.com/office/drawing/2014/main" id="{E348CEEB-0232-7A44-A794-602B05F25023}"/>
              </a:ext>
            </a:extLst>
          </p:cNvPr>
          <p:cNvSpPr/>
          <p:nvPr/>
        </p:nvSpPr>
        <p:spPr>
          <a:xfrm>
            <a:off x="7722107" y="550621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110" name="object 1002">
            <a:extLst>
              <a:ext uri="{FF2B5EF4-FFF2-40B4-BE49-F238E27FC236}">
                <a16:creationId xmlns:a16="http://schemas.microsoft.com/office/drawing/2014/main" id="{29933FD1-AEEF-F643-95C5-724A75710A96}"/>
              </a:ext>
            </a:extLst>
          </p:cNvPr>
          <p:cNvSpPr/>
          <p:nvPr/>
        </p:nvSpPr>
        <p:spPr>
          <a:xfrm>
            <a:off x="7722107" y="556564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111" name="object 1003">
            <a:extLst>
              <a:ext uri="{FF2B5EF4-FFF2-40B4-BE49-F238E27FC236}">
                <a16:creationId xmlns:a16="http://schemas.microsoft.com/office/drawing/2014/main" id="{92B3C422-6F1F-9745-AD38-49EC6B9D82E8}"/>
              </a:ext>
            </a:extLst>
          </p:cNvPr>
          <p:cNvSpPr/>
          <p:nvPr/>
        </p:nvSpPr>
        <p:spPr>
          <a:xfrm>
            <a:off x="7722107" y="5623559"/>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112" name="object 1004">
            <a:extLst>
              <a:ext uri="{FF2B5EF4-FFF2-40B4-BE49-F238E27FC236}">
                <a16:creationId xmlns:a16="http://schemas.microsoft.com/office/drawing/2014/main" id="{91941C14-36FA-D341-ACCA-A9A6A3A76652}"/>
              </a:ext>
            </a:extLst>
          </p:cNvPr>
          <p:cNvSpPr/>
          <p:nvPr/>
        </p:nvSpPr>
        <p:spPr>
          <a:xfrm>
            <a:off x="7722107" y="568147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113" name="object 1005">
            <a:extLst>
              <a:ext uri="{FF2B5EF4-FFF2-40B4-BE49-F238E27FC236}">
                <a16:creationId xmlns:a16="http://schemas.microsoft.com/office/drawing/2014/main" id="{7CBF267F-5F71-8040-951C-446FC2F4D8B5}"/>
              </a:ext>
            </a:extLst>
          </p:cNvPr>
          <p:cNvSpPr/>
          <p:nvPr/>
        </p:nvSpPr>
        <p:spPr>
          <a:xfrm>
            <a:off x="7722107" y="574090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114" name="object 1006">
            <a:extLst>
              <a:ext uri="{FF2B5EF4-FFF2-40B4-BE49-F238E27FC236}">
                <a16:creationId xmlns:a16="http://schemas.microsoft.com/office/drawing/2014/main" id="{52654BD1-38C6-C24B-9F03-060B5649219D}"/>
              </a:ext>
            </a:extLst>
          </p:cNvPr>
          <p:cNvSpPr/>
          <p:nvPr/>
        </p:nvSpPr>
        <p:spPr>
          <a:xfrm>
            <a:off x="7722107" y="579882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115" name="object 1007">
            <a:extLst>
              <a:ext uri="{FF2B5EF4-FFF2-40B4-BE49-F238E27FC236}">
                <a16:creationId xmlns:a16="http://schemas.microsoft.com/office/drawing/2014/main" id="{D380321A-EDB6-674B-AB55-980783000B74}"/>
              </a:ext>
            </a:extLst>
          </p:cNvPr>
          <p:cNvSpPr/>
          <p:nvPr/>
        </p:nvSpPr>
        <p:spPr>
          <a:xfrm>
            <a:off x="7722107" y="58582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116" name="object 1008">
            <a:extLst>
              <a:ext uri="{FF2B5EF4-FFF2-40B4-BE49-F238E27FC236}">
                <a16:creationId xmlns:a16="http://schemas.microsoft.com/office/drawing/2014/main" id="{2779F6E1-7386-1B4B-87F8-6871D7DB7BC8}"/>
              </a:ext>
            </a:extLst>
          </p:cNvPr>
          <p:cNvSpPr/>
          <p:nvPr/>
        </p:nvSpPr>
        <p:spPr>
          <a:xfrm>
            <a:off x="7722107" y="591616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117" name="object 1009">
            <a:extLst>
              <a:ext uri="{FF2B5EF4-FFF2-40B4-BE49-F238E27FC236}">
                <a16:creationId xmlns:a16="http://schemas.microsoft.com/office/drawing/2014/main" id="{9D1F5F63-69ED-3E46-8C51-DAB49BE806D5}"/>
              </a:ext>
            </a:extLst>
          </p:cNvPr>
          <p:cNvSpPr/>
          <p:nvPr/>
        </p:nvSpPr>
        <p:spPr>
          <a:xfrm>
            <a:off x="7722107" y="597408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118" name="object 1010">
            <a:extLst>
              <a:ext uri="{FF2B5EF4-FFF2-40B4-BE49-F238E27FC236}">
                <a16:creationId xmlns:a16="http://schemas.microsoft.com/office/drawing/2014/main" id="{A9770462-B434-2C41-AB79-A1DF579152C0}"/>
              </a:ext>
            </a:extLst>
          </p:cNvPr>
          <p:cNvSpPr/>
          <p:nvPr/>
        </p:nvSpPr>
        <p:spPr>
          <a:xfrm>
            <a:off x="7722107" y="60335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119" name="object 1011">
            <a:extLst>
              <a:ext uri="{FF2B5EF4-FFF2-40B4-BE49-F238E27FC236}">
                <a16:creationId xmlns:a16="http://schemas.microsoft.com/office/drawing/2014/main" id="{D505CE95-151F-ED46-9FC1-D05109091A14}"/>
              </a:ext>
            </a:extLst>
          </p:cNvPr>
          <p:cNvSpPr/>
          <p:nvPr/>
        </p:nvSpPr>
        <p:spPr>
          <a:xfrm>
            <a:off x="7722107" y="609142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120" name="object 1012">
            <a:extLst>
              <a:ext uri="{FF2B5EF4-FFF2-40B4-BE49-F238E27FC236}">
                <a16:creationId xmlns:a16="http://schemas.microsoft.com/office/drawing/2014/main" id="{2538608D-A8F6-A945-8C0E-523186394246}"/>
              </a:ext>
            </a:extLst>
          </p:cNvPr>
          <p:cNvSpPr/>
          <p:nvPr/>
        </p:nvSpPr>
        <p:spPr>
          <a:xfrm>
            <a:off x="7722107" y="614934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121" name="object 1013">
            <a:extLst>
              <a:ext uri="{FF2B5EF4-FFF2-40B4-BE49-F238E27FC236}">
                <a16:creationId xmlns:a16="http://schemas.microsoft.com/office/drawing/2014/main" id="{2C90DF95-62FB-AC4E-B4B4-EC5437DFD617}"/>
              </a:ext>
            </a:extLst>
          </p:cNvPr>
          <p:cNvSpPr/>
          <p:nvPr/>
        </p:nvSpPr>
        <p:spPr>
          <a:xfrm>
            <a:off x="7722107" y="6208776"/>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122" name="object 1014">
            <a:extLst>
              <a:ext uri="{FF2B5EF4-FFF2-40B4-BE49-F238E27FC236}">
                <a16:creationId xmlns:a16="http://schemas.microsoft.com/office/drawing/2014/main" id="{4F10342D-42A4-6846-8F86-E032372F4256}"/>
              </a:ext>
            </a:extLst>
          </p:cNvPr>
          <p:cNvSpPr/>
          <p:nvPr/>
        </p:nvSpPr>
        <p:spPr>
          <a:xfrm>
            <a:off x="3267455" y="3151632"/>
            <a:ext cx="0" cy="3093720"/>
          </a:xfrm>
          <a:custGeom>
            <a:avLst/>
            <a:gdLst/>
            <a:ahLst/>
            <a:cxnLst/>
            <a:rect l="l" t="t" r="r" b="b"/>
            <a:pathLst>
              <a:path h="3093720">
                <a:moveTo>
                  <a:pt x="0" y="0"/>
                </a:moveTo>
                <a:lnTo>
                  <a:pt x="0" y="3093719"/>
                </a:lnTo>
              </a:path>
            </a:pathLst>
          </a:custGeom>
          <a:ln w="9143">
            <a:solidFill>
              <a:srgbClr val="BFBFBF"/>
            </a:solidFill>
          </a:ln>
        </p:spPr>
        <p:txBody>
          <a:bodyPr wrap="square" lIns="0" tIns="0" rIns="0" bIns="0" rtlCol="0"/>
          <a:lstStyle/>
          <a:p>
            <a:endParaRPr/>
          </a:p>
        </p:txBody>
      </p:sp>
      <p:sp>
        <p:nvSpPr>
          <p:cNvPr id="3123" name="object 1015">
            <a:extLst>
              <a:ext uri="{FF2B5EF4-FFF2-40B4-BE49-F238E27FC236}">
                <a16:creationId xmlns:a16="http://schemas.microsoft.com/office/drawing/2014/main" id="{62255DE4-D4F2-2D4E-AE02-B6EC485CF9EC}"/>
              </a:ext>
            </a:extLst>
          </p:cNvPr>
          <p:cNvSpPr/>
          <p:nvPr/>
        </p:nvSpPr>
        <p:spPr>
          <a:xfrm>
            <a:off x="3267455" y="6244590"/>
            <a:ext cx="4459605" cy="0"/>
          </a:xfrm>
          <a:custGeom>
            <a:avLst/>
            <a:gdLst/>
            <a:ahLst/>
            <a:cxnLst/>
            <a:rect l="l" t="t" r="r" b="b"/>
            <a:pathLst>
              <a:path w="4459605">
                <a:moveTo>
                  <a:pt x="0" y="0"/>
                </a:moveTo>
                <a:lnTo>
                  <a:pt x="4459224" y="0"/>
                </a:lnTo>
              </a:path>
            </a:pathLst>
          </a:custGeom>
          <a:ln w="7619">
            <a:solidFill>
              <a:srgbClr val="BFBFBF"/>
            </a:solidFill>
          </a:ln>
        </p:spPr>
        <p:txBody>
          <a:bodyPr wrap="square" lIns="0" tIns="0" rIns="0" bIns="0" rtlCol="0"/>
          <a:lstStyle/>
          <a:p>
            <a:endParaRPr/>
          </a:p>
        </p:txBody>
      </p:sp>
      <p:sp>
        <p:nvSpPr>
          <p:cNvPr id="3124" name="object 1016">
            <a:extLst>
              <a:ext uri="{FF2B5EF4-FFF2-40B4-BE49-F238E27FC236}">
                <a16:creationId xmlns:a16="http://schemas.microsoft.com/office/drawing/2014/main" id="{1CADBE4F-6B5B-7147-BE99-1DC371DA0CCF}"/>
              </a:ext>
            </a:extLst>
          </p:cNvPr>
          <p:cNvSpPr/>
          <p:nvPr/>
        </p:nvSpPr>
        <p:spPr>
          <a:xfrm>
            <a:off x="3806952" y="5846064"/>
            <a:ext cx="257555" cy="108204"/>
          </a:xfrm>
          <a:prstGeom prst="rect">
            <a:avLst/>
          </a:prstGeom>
          <a:blipFill>
            <a:blip r:embed="rId2" cstate="print"/>
            <a:stretch>
              <a:fillRect/>
            </a:stretch>
          </a:blipFill>
        </p:spPr>
        <p:txBody>
          <a:bodyPr wrap="square" lIns="0" tIns="0" rIns="0" bIns="0" rtlCol="0"/>
          <a:lstStyle/>
          <a:p>
            <a:endParaRPr/>
          </a:p>
        </p:txBody>
      </p:sp>
      <p:sp>
        <p:nvSpPr>
          <p:cNvPr id="3125" name="object 1017">
            <a:extLst>
              <a:ext uri="{FF2B5EF4-FFF2-40B4-BE49-F238E27FC236}">
                <a16:creationId xmlns:a16="http://schemas.microsoft.com/office/drawing/2014/main" id="{523832F3-3C39-2341-B7C4-FBBBFDD16F34}"/>
              </a:ext>
            </a:extLst>
          </p:cNvPr>
          <p:cNvSpPr/>
          <p:nvPr/>
        </p:nvSpPr>
        <p:spPr>
          <a:xfrm>
            <a:off x="4104132" y="4814316"/>
            <a:ext cx="108203" cy="108204"/>
          </a:xfrm>
          <a:prstGeom prst="rect">
            <a:avLst/>
          </a:prstGeom>
          <a:blipFill>
            <a:blip r:embed="rId3" cstate="print"/>
            <a:stretch>
              <a:fillRect/>
            </a:stretch>
          </a:blipFill>
        </p:spPr>
        <p:txBody>
          <a:bodyPr wrap="square" lIns="0" tIns="0" rIns="0" bIns="0" rtlCol="0"/>
          <a:lstStyle/>
          <a:p>
            <a:endParaRPr/>
          </a:p>
        </p:txBody>
      </p:sp>
      <p:sp>
        <p:nvSpPr>
          <p:cNvPr id="3126" name="object 1018">
            <a:extLst>
              <a:ext uri="{FF2B5EF4-FFF2-40B4-BE49-F238E27FC236}">
                <a16:creationId xmlns:a16="http://schemas.microsoft.com/office/drawing/2014/main" id="{7FB5C5D5-5BCE-8A48-ADCF-8B7C726B4682}"/>
              </a:ext>
            </a:extLst>
          </p:cNvPr>
          <p:cNvSpPr/>
          <p:nvPr/>
        </p:nvSpPr>
        <p:spPr>
          <a:xfrm>
            <a:off x="4029455" y="5503164"/>
            <a:ext cx="108203" cy="108204"/>
          </a:xfrm>
          <a:prstGeom prst="rect">
            <a:avLst/>
          </a:prstGeom>
          <a:blipFill>
            <a:blip r:embed="rId4" cstate="print"/>
            <a:stretch>
              <a:fillRect/>
            </a:stretch>
          </a:blipFill>
        </p:spPr>
        <p:txBody>
          <a:bodyPr wrap="square" lIns="0" tIns="0" rIns="0" bIns="0" rtlCol="0"/>
          <a:lstStyle/>
          <a:p>
            <a:endParaRPr/>
          </a:p>
        </p:txBody>
      </p:sp>
      <p:sp>
        <p:nvSpPr>
          <p:cNvPr id="3127" name="object 1019">
            <a:extLst>
              <a:ext uri="{FF2B5EF4-FFF2-40B4-BE49-F238E27FC236}">
                <a16:creationId xmlns:a16="http://schemas.microsoft.com/office/drawing/2014/main" id="{2D20E949-8DD5-2949-9BDF-3CA568137BA7}"/>
              </a:ext>
            </a:extLst>
          </p:cNvPr>
          <p:cNvSpPr/>
          <p:nvPr/>
        </p:nvSpPr>
        <p:spPr>
          <a:xfrm>
            <a:off x="6928103" y="3439667"/>
            <a:ext cx="108203" cy="108203"/>
          </a:xfrm>
          <a:prstGeom prst="rect">
            <a:avLst/>
          </a:prstGeom>
          <a:blipFill>
            <a:blip r:embed="rId5" cstate="print"/>
            <a:stretch>
              <a:fillRect/>
            </a:stretch>
          </a:blipFill>
        </p:spPr>
        <p:txBody>
          <a:bodyPr wrap="square" lIns="0" tIns="0" rIns="0" bIns="0" rtlCol="0"/>
          <a:lstStyle/>
          <a:p>
            <a:endParaRPr/>
          </a:p>
        </p:txBody>
      </p:sp>
      <p:sp>
        <p:nvSpPr>
          <p:cNvPr id="3128" name="object 1020">
            <a:extLst>
              <a:ext uri="{FF2B5EF4-FFF2-40B4-BE49-F238E27FC236}">
                <a16:creationId xmlns:a16="http://schemas.microsoft.com/office/drawing/2014/main" id="{873CC3EC-CE13-B349-A194-3177FDBB79F5}"/>
              </a:ext>
            </a:extLst>
          </p:cNvPr>
          <p:cNvSpPr/>
          <p:nvPr/>
        </p:nvSpPr>
        <p:spPr>
          <a:xfrm>
            <a:off x="4253484" y="5846064"/>
            <a:ext cx="108203" cy="108204"/>
          </a:xfrm>
          <a:prstGeom prst="rect">
            <a:avLst/>
          </a:prstGeom>
          <a:blipFill>
            <a:blip r:embed="rId4" cstate="print"/>
            <a:stretch>
              <a:fillRect/>
            </a:stretch>
          </a:blipFill>
        </p:spPr>
        <p:txBody>
          <a:bodyPr wrap="square" lIns="0" tIns="0" rIns="0" bIns="0" rtlCol="0"/>
          <a:lstStyle/>
          <a:p>
            <a:endParaRPr/>
          </a:p>
        </p:txBody>
      </p:sp>
      <p:sp>
        <p:nvSpPr>
          <p:cNvPr id="3129" name="object 1021">
            <a:extLst>
              <a:ext uri="{FF2B5EF4-FFF2-40B4-BE49-F238E27FC236}">
                <a16:creationId xmlns:a16="http://schemas.microsoft.com/office/drawing/2014/main" id="{EB7F23FE-A509-E541-A567-FB365F9AEA85}"/>
              </a:ext>
            </a:extLst>
          </p:cNvPr>
          <p:cNvSpPr/>
          <p:nvPr/>
        </p:nvSpPr>
        <p:spPr>
          <a:xfrm>
            <a:off x="4029455" y="5158739"/>
            <a:ext cx="108203" cy="108204"/>
          </a:xfrm>
          <a:prstGeom prst="rect">
            <a:avLst/>
          </a:prstGeom>
          <a:blipFill>
            <a:blip r:embed="rId6" cstate="print"/>
            <a:stretch>
              <a:fillRect/>
            </a:stretch>
          </a:blipFill>
        </p:spPr>
        <p:txBody>
          <a:bodyPr wrap="square" lIns="0" tIns="0" rIns="0" bIns="0" rtlCol="0"/>
          <a:lstStyle/>
          <a:p>
            <a:endParaRPr/>
          </a:p>
        </p:txBody>
      </p:sp>
      <p:sp>
        <p:nvSpPr>
          <p:cNvPr id="3130" name="object 1022">
            <a:extLst>
              <a:ext uri="{FF2B5EF4-FFF2-40B4-BE49-F238E27FC236}">
                <a16:creationId xmlns:a16="http://schemas.microsoft.com/office/drawing/2014/main" id="{5A64E4A2-2AA9-8D45-950B-C2218831F873}"/>
              </a:ext>
            </a:extLst>
          </p:cNvPr>
          <p:cNvSpPr/>
          <p:nvPr/>
        </p:nvSpPr>
        <p:spPr>
          <a:xfrm>
            <a:off x="5145024" y="4471416"/>
            <a:ext cx="108203" cy="108204"/>
          </a:xfrm>
          <a:prstGeom prst="rect">
            <a:avLst/>
          </a:prstGeom>
          <a:blipFill>
            <a:blip r:embed="rId4" cstate="print"/>
            <a:stretch>
              <a:fillRect/>
            </a:stretch>
          </a:blipFill>
        </p:spPr>
        <p:txBody>
          <a:bodyPr wrap="square" lIns="0" tIns="0" rIns="0" bIns="0" rtlCol="0"/>
          <a:lstStyle/>
          <a:p>
            <a:endParaRPr/>
          </a:p>
        </p:txBody>
      </p:sp>
      <p:sp>
        <p:nvSpPr>
          <p:cNvPr id="3131" name="object 1023">
            <a:extLst>
              <a:ext uri="{FF2B5EF4-FFF2-40B4-BE49-F238E27FC236}">
                <a16:creationId xmlns:a16="http://schemas.microsoft.com/office/drawing/2014/main" id="{50656514-4011-3946-A09A-0C51846304A0}"/>
              </a:ext>
            </a:extLst>
          </p:cNvPr>
          <p:cNvSpPr/>
          <p:nvPr/>
        </p:nvSpPr>
        <p:spPr>
          <a:xfrm>
            <a:off x="4550664" y="4126991"/>
            <a:ext cx="108203" cy="108203"/>
          </a:xfrm>
          <a:prstGeom prst="rect">
            <a:avLst/>
          </a:prstGeom>
          <a:blipFill>
            <a:blip r:embed="rId3" cstate="print"/>
            <a:stretch>
              <a:fillRect/>
            </a:stretch>
          </a:blipFill>
        </p:spPr>
        <p:txBody>
          <a:bodyPr wrap="square" lIns="0" tIns="0" rIns="0" bIns="0" rtlCol="0"/>
          <a:lstStyle/>
          <a:p>
            <a:endParaRPr/>
          </a:p>
        </p:txBody>
      </p:sp>
      <p:sp>
        <p:nvSpPr>
          <p:cNvPr id="3132" name="object 1024">
            <a:extLst>
              <a:ext uri="{FF2B5EF4-FFF2-40B4-BE49-F238E27FC236}">
                <a16:creationId xmlns:a16="http://schemas.microsoft.com/office/drawing/2014/main" id="{C7D6B2DE-CDAD-C748-A766-C69FFE02BAD0}"/>
              </a:ext>
            </a:extLst>
          </p:cNvPr>
          <p:cNvSpPr/>
          <p:nvPr/>
        </p:nvSpPr>
        <p:spPr>
          <a:xfrm>
            <a:off x="4916423" y="4117848"/>
            <a:ext cx="121920" cy="126491"/>
          </a:xfrm>
          <a:prstGeom prst="rect">
            <a:avLst/>
          </a:prstGeom>
          <a:blipFill>
            <a:blip r:embed="rId7" cstate="print"/>
            <a:stretch>
              <a:fillRect/>
            </a:stretch>
          </a:blipFill>
        </p:spPr>
        <p:txBody>
          <a:bodyPr wrap="square" lIns="0" tIns="0" rIns="0" bIns="0" rtlCol="0"/>
          <a:lstStyle/>
          <a:p>
            <a:endParaRPr/>
          </a:p>
        </p:txBody>
      </p:sp>
      <p:sp>
        <p:nvSpPr>
          <p:cNvPr id="3133" name="object 1025">
            <a:extLst>
              <a:ext uri="{FF2B5EF4-FFF2-40B4-BE49-F238E27FC236}">
                <a16:creationId xmlns:a16="http://schemas.microsoft.com/office/drawing/2014/main" id="{CDF524FC-0620-9245-BA3D-ED4CCC56555D}"/>
              </a:ext>
            </a:extLst>
          </p:cNvPr>
          <p:cNvSpPr txBox="1"/>
          <p:nvPr/>
        </p:nvSpPr>
        <p:spPr>
          <a:xfrm>
            <a:off x="3814105" y="5708284"/>
            <a:ext cx="249554" cy="126364"/>
          </a:xfrm>
          <a:prstGeom prst="rect">
            <a:avLst/>
          </a:prstGeom>
        </p:spPr>
        <p:txBody>
          <a:bodyPr vert="horz" wrap="square" lIns="0" tIns="0" rIns="0" bIns="0" rtlCol="0">
            <a:spAutoFit/>
          </a:bodyPr>
          <a:lstStyle/>
          <a:p>
            <a:pPr marL="12700">
              <a:lnSpc>
                <a:spcPct val="100000"/>
              </a:lnSpc>
            </a:pPr>
            <a:r>
              <a:rPr sz="800" spc="-40" dirty="0">
                <a:solidFill>
                  <a:srgbClr val="3F3F3F"/>
                </a:solidFill>
                <a:latin typeface="Times New Roman"/>
                <a:cs typeface="Times New Roman"/>
              </a:rPr>
              <a:t>H  </a:t>
            </a:r>
            <a:r>
              <a:rPr sz="800" spc="35" dirty="0">
                <a:solidFill>
                  <a:srgbClr val="3F3F3F"/>
                </a:solidFill>
                <a:latin typeface="Times New Roman"/>
                <a:cs typeface="Times New Roman"/>
              </a:rPr>
              <a:t> </a:t>
            </a:r>
            <a:r>
              <a:rPr sz="800" spc="5" dirty="0">
                <a:solidFill>
                  <a:srgbClr val="3F3F3F"/>
                </a:solidFill>
                <a:latin typeface="Times New Roman"/>
                <a:cs typeface="Times New Roman"/>
              </a:rPr>
              <a:t>A</a:t>
            </a:r>
            <a:endParaRPr sz="800">
              <a:latin typeface="Times New Roman"/>
              <a:cs typeface="Times New Roman"/>
            </a:endParaRPr>
          </a:p>
        </p:txBody>
      </p:sp>
      <p:sp>
        <p:nvSpPr>
          <p:cNvPr id="3134" name="object 1026">
            <a:extLst>
              <a:ext uri="{FF2B5EF4-FFF2-40B4-BE49-F238E27FC236}">
                <a16:creationId xmlns:a16="http://schemas.microsoft.com/office/drawing/2014/main" id="{68B48858-8225-6F43-8009-D08F84BDBEEF}"/>
              </a:ext>
            </a:extLst>
          </p:cNvPr>
          <p:cNvSpPr txBox="1"/>
          <p:nvPr/>
        </p:nvSpPr>
        <p:spPr>
          <a:xfrm>
            <a:off x="4117383" y="4676553"/>
            <a:ext cx="83185" cy="126364"/>
          </a:xfrm>
          <a:prstGeom prst="rect">
            <a:avLst/>
          </a:prstGeom>
        </p:spPr>
        <p:txBody>
          <a:bodyPr vert="horz" wrap="square" lIns="0" tIns="0" rIns="0" bIns="0" rtlCol="0">
            <a:spAutoFit/>
          </a:bodyPr>
          <a:lstStyle/>
          <a:p>
            <a:pPr marL="12700">
              <a:lnSpc>
                <a:spcPct val="100000"/>
              </a:lnSpc>
            </a:pPr>
            <a:r>
              <a:rPr sz="800" spc="-80" dirty="0">
                <a:solidFill>
                  <a:srgbClr val="3F3F3F"/>
                </a:solidFill>
                <a:latin typeface="Times New Roman"/>
                <a:cs typeface="Times New Roman"/>
              </a:rPr>
              <a:t>B</a:t>
            </a:r>
            <a:endParaRPr sz="800">
              <a:latin typeface="Times New Roman"/>
              <a:cs typeface="Times New Roman"/>
            </a:endParaRPr>
          </a:p>
        </p:txBody>
      </p:sp>
      <p:sp>
        <p:nvSpPr>
          <p:cNvPr id="3135" name="object 1027">
            <a:extLst>
              <a:ext uri="{FF2B5EF4-FFF2-40B4-BE49-F238E27FC236}">
                <a16:creationId xmlns:a16="http://schemas.microsoft.com/office/drawing/2014/main" id="{EC1CB5E6-B9F3-4A4E-8BA9-14062DE38121}"/>
              </a:ext>
            </a:extLst>
          </p:cNvPr>
          <p:cNvSpPr txBox="1"/>
          <p:nvPr/>
        </p:nvSpPr>
        <p:spPr>
          <a:xfrm>
            <a:off x="4032017" y="5363903"/>
            <a:ext cx="107314" cy="126364"/>
          </a:xfrm>
          <a:prstGeom prst="rect">
            <a:avLst/>
          </a:prstGeom>
        </p:spPr>
        <p:txBody>
          <a:bodyPr vert="horz" wrap="square" lIns="0" tIns="0" rIns="0" bIns="0" rtlCol="0">
            <a:spAutoFit/>
          </a:bodyPr>
          <a:lstStyle/>
          <a:p>
            <a:pPr marL="12700">
              <a:lnSpc>
                <a:spcPct val="100000"/>
              </a:lnSpc>
            </a:pPr>
            <a:r>
              <a:rPr sz="800" spc="105" dirty="0">
                <a:solidFill>
                  <a:srgbClr val="3F3F3F"/>
                </a:solidFill>
                <a:latin typeface="Times New Roman"/>
                <a:cs typeface="Times New Roman"/>
              </a:rPr>
              <a:t>C</a:t>
            </a:r>
            <a:endParaRPr sz="800">
              <a:latin typeface="Times New Roman"/>
              <a:cs typeface="Times New Roman"/>
            </a:endParaRPr>
          </a:p>
        </p:txBody>
      </p:sp>
      <p:sp>
        <p:nvSpPr>
          <p:cNvPr id="3136" name="object 1028">
            <a:extLst>
              <a:ext uri="{FF2B5EF4-FFF2-40B4-BE49-F238E27FC236}">
                <a16:creationId xmlns:a16="http://schemas.microsoft.com/office/drawing/2014/main" id="{82373CDC-8EF7-9E49-8FB6-7806B11BAFAE}"/>
              </a:ext>
            </a:extLst>
          </p:cNvPr>
          <p:cNvSpPr txBox="1"/>
          <p:nvPr/>
        </p:nvSpPr>
        <p:spPr>
          <a:xfrm>
            <a:off x="6933793" y="3301915"/>
            <a:ext cx="100330" cy="126364"/>
          </a:xfrm>
          <a:prstGeom prst="rect">
            <a:avLst/>
          </a:prstGeom>
        </p:spPr>
        <p:txBody>
          <a:bodyPr vert="horz" wrap="square" lIns="0" tIns="0" rIns="0" bIns="0" rtlCol="0">
            <a:spAutoFit/>
          </a:bodyPr>
          <a:lstStyle/>
          <a:p>
            <a:pPr marL="12700">
              <a:lnSpc>
                <a:spcPct val="100000"/>
              </a:lnSpc>
            </a:pPr>
            <a:r>
              <a:rPr sz="800" spc="10" dirty="0">
                <a:solidFill>
                  <a:srgbClr val="3F3F3F"/>
                </a:solidFill>
                <a:latin typeface="Times New Roman"/>
                <a:cs typeface="Times New Roman"/>
              </a:rPr>
              <a:t>D</a:t>
            </a:r>
            <a:endParaRPr sz="800">
              <a:latin typeface="Times New Roman"/>
              <a:cs typeface="Times New Roman"/>
            </a:endParaRPr>
          </a:p>
        </p:txBody>
      </p:sp>
      <p:sp>
        <p:nvSpPr>
          <p:cNvPr id="3137" name="object 1029">
            <a:extLst>
              <a:ext uri="{FF2B5EF4-FFF2-40B4-BE49-F238E27FC236}">
                <a16:creationId xmlns:a16="http://schemas.microsoft.com/office/drawing/2014/main" id="{17222157-BB92-3748-AAAC-75C81147445D}"/>
              </a:ext>
            </a:extLst>
          </p:cNvPr>
          <p:cNvSpPr txBox="1"/>
          <p:nvPr/>
        </p:nvSpPr>
        <p:spPr>
          <a:xfrm>
            <a:off x="4937310" y="3989204"/>
            <a:ext cx="79375" cy="126364"/>
          </a:xfrm>
          <a:prstGeom prst="rect">
            <a:avLst/>
          </a:prstGeom>
        </p:spPr>
        <p:txBody>
          <a:bodyPr vert="horz" wrap="square" lIns="0" tIns="0" rIns="0" bIns="0" rtlCol="0">
            <a:spAutoFit/>
          </a:bodyPr>
          <a:lstStyle/>
          <a:p>
            <a:pPr marL="12700">
              <a:lnSpc>
                <a:spcPct val="100000"/>
              </a:lnSpc>
            </a:pPr>
            <a:r>
              <a:rPr sz="800" spc="-65" dirty="0">
                <a:solidFill>
                  <a:srgbClr val="3F3F3F"/>
                </a:solidFill>
                <a:latin typeface="Times New Roman"/>
                <a:cs typeface="Times New Roman"/>
              </a:rPr>
              <a:t>E</a:t>
            </a:r>
            <a:endParaRPr sz="800">
              <a:latin typeface="Times New Roman"/>
              <a:cs typeface="Times New Roman"/>
            </a:endParaRPr>
          </a:p>
        </p:txBody>
      </p:sp>
      <p:sp>
        <p:nvSpPr>
          <p:cNvPr id="3138" name="object 1030">
            <a:extLst>
              <a:ext uri="{FF2B5EF4-FFF2-40B4-BE49-F238E27FC236}">
                <a16:creationId xmlns:a16="http://schemas.microsoft.com/office/drawing/2014/main" id="{8E01D90E-DCDF-A344-B83E-5F46C2BE6835}"/>
              </a:ext>
            </a:extLst>
          </p:cNvPr>
          <p:cNvSpPr txBox="1"/>
          <p:nvPr/>
        </p:nvSpPr>
        <p:spPr>
          <a:xfrm>
            <a:off x="4271325" y="5708284"/>
            <a:ext cx="74295" cy="126364"/>
          </a:xfrm>
          <a:prstGeom prst="rect">
            <a:avLst/>
          </a:prstGeom>
        </p:spPr>
        <p:txBody>
          <a:bodyPr vert="horz" wrap="square" lIns="0" tIns="0" rIns="0" bIns="0" rtlCol="0">
            <a:spAutoFit/>
          </a:bodyPr>
          <a:lstStyle/>
          <a:p>
            <a:pPr marL="12700">
              <a:lnSpc>
                <a:spcPct val="100000"/>
              </a:lnSpc>
            </a:pPr>
            <a:r>
              <a:rPr sz="800" spc="-65" dirty="0">
                <a:solidFill>
                  <a:srgbClr val="3F3F3F"/>
                </a:solidFill>
                <a:latin typeface="Times New Roman"/>
                <a:cs typeface="Times New Roman"/>
              </a:rPr>
              <a:t>F</a:t>
            </a:r>
            <a:endParaRPr sz="800">
              <a:latin typeface="Times New Roman"/>
              <a:cs typeface="Times New Roman"/>
            </a:endParaRPr>
          </a:p>
        </p:txBody>
      </p:sp>
      <p:sp>
        <p:nvSpPr>
          <p:cNvPr id="3139" name="object 1031">
            <a:extLst>
              <a:ext uri="{FF2B5EF4-FFF2-40B4-BE49-F238E27FC236}">
                <a16:creationId xmlns:a16="http://schemas.microsoft.com/office/drawing/2014/main" id="{AB1E2C25-F992-A64F-8D71-83E3106A8A9B}"/>
              </a:ext>
            </a:extLst>
          </p:cNvPr>
          <p:cNvSpPr txBox="1"/>
          <p:nvPr/>
        </p:nvSpPr>
        <p:spPr>
          <a:xfrm>
            <a:off x="4028978" y="5020995"/>
            <a:ext cx="113664" cy="126364"/>
          </a:xfrm>
          <a:prstGeom prst="rect">
            <a:avLst/>
          </a:prstGeom>
        </p:spPr>
        <p:txBody>
          <a:bodyPr vert="horz" wrap="square" lIns="0" tIns="0" rIns="0" bIns="0" rtlCol="0">
            <a:spAutoFit/>
          </a:bodyPr>
          <a:lstStyle/>
          <a:p>
            <a:pPr marL="12700">
              <a:lnSpc>
                <a:spcPct val="100000"/>
              </a:lnSpc>
            </a:pPr>
            <a:r>
              <a:rPr sz="800" spc="110" dirty="0">
                <a:solidFill>
                  <a:srgbClr val="3F3F3F"/>
                </a:solidFill>
                <a:latin typeface="Times New Roman"/>
                <a:cs typeface="Times New Roman"/>
              </a:rPr>
              <a:t>G</a:t>
            </a:r>
            <a:endParaRPr sz="800">
              <a:latin typeface="Times New Roman"/>
              <a:cs typeface="Times New Roman"/>
            </a:endParaRPr>
          </a:p>
        </p:txBody>
      </p:sp>
      <p:sp>
        <p:nvSpPr>
          <p:cNvPr id="3140" name="object 1032">
            <a:extLst>
              <a:ext uri="{FF2B5EF4-FFF2-40B4-BE49-F238E27FC236}">
                <a16:creationId xmlns:a16="http://schemas.microsoft.com/office/drawing/2014/main" id="{21608C2A-9700-8244-969A-90FB0919141A}"/>
              </a:ext>
            </a:extLst>
          </p:cNvPr>
          <p:cNvSpPr txBox="1"/>
          <p:nvPr/>
        </p:nvSpPr>
        <p:spPr>
          <a:xfrm>
            <a:off x="5173548" y="4333646"/>
            <a:ext cx="48260" cy="126364"/>
          </a:xfrm>
          <a:prstGeom prst="rect">
            <a:avLst/>
          </a:prstGeom>
        </p:spPr>
        <p:txBody>
          <a:bodyPr vert="horz" wrap="square" lIns="0" tIns="0" rIns="0" bIns="0" rtlCol="0">
            <a:spAutoFit/>
          </a:bodyPr>
          <a:lstStyle/>
          <a:p>
            <a:pPr marL="12700">
              <a:lnSpc>
                <a:spcPct val="100000"/>
              </a:lnSpc>
            </a:pPr>
            <a:r>
              <a:rPr sz="800" spc="-90" dirty="0">
                <a:solidFill>
                  <a:srgbClr val="3F3F3F"/>
                </a:solidFill>
                <a:latin typeface="Times New Roman"/>
                <a:cs typeface="Times New Roman"/>
              </a:rPr>
              <a:t>I</a:t>
            </a:r>
            <a:endParaRPr sz="800">
              <a:latin typeface="Times New Roman"/>
              <a:cs typeface="Times New Roman"/>
            </a:endParaRPr>
          </a:p>
        </p:txBody>
      </p:sp>
      <p:sp>
        <p:nvSpPr>
          <p:cNvPr id="3141" name="object 1033">
            <a:extLst>
              <a:ext uri="{FF2B5EF4-FFF2-40B4-BE49-F238E27FC236}">
                <a16:creationId xmlns:a16="http://schemas.microsoft.com/office/drawing/2014/main" id="{342DB92B-8F30-934A-BCAD-4A43EFDC4F86}"/>
              </a:ext>
            </a:extLst>
          </p:cNvPr>
          <p:cNvSpPr txBox="1"/>
          <p:nvPr/>
        </p:nvSpPr>
        <p:spPr>
          <a:xfrm>
            <a:off x="4568495" y="3989204"/>
            <a:ext cx="74295" cy="126364"/>
          </a:xfrm>
          <a:prstGeom prst="rect">
            <a:avLst/>
          </a:prstGeom>
        </p:spPr>
        <p:txBody>
          <a:bodyPr vert="horz" wrap="square" lIns="0" tIns="0" rIns="0" bIns="0" rtlCol="0">
            <a:spAutoFit/>
          </a:bodyPr>
          <a:lstStyle/>
          <a:p>
            <a:pPr marL="12700">
              <a:lnSpc>
                <a:spcPct val="100000"/>
              </a:lnSpc>
            </a:pPr>
            <a:r>
              <a:rPr sz="800" spc="65" dirty="0">
                <a:solidFill>
                  <a:srgbClr val="3F3F3F"/>
                </a:solidFill>
                <a:latin typeface="Times New Roman"/>
                <a:cs typeface="Times New Roman"/>
              </a:rPr>
              <a:t>J</a:t>
            </a:r>
            <a:endParaRPr sz="800">
              <a:latin typeface="Times New Roman"/>
              <a:cs typeface="Times New Roman"/>
            </a:endParaRPr>
          </a:p>
        </p:txBody>
      </p:sp>
      <p:sp>
        <p:nvSpPr>
          <p:cNvPr id="3142" name="object 1034">
            <a:extLst>
              <a:ext uri="{FF2B5EF4-FFF2-40B4-BE49-F238E27FC236}">
                <a16:creationId xmlns:a16="http://schemas.microsoft.com/office/drawing/2014/main" id="{87F75FC3-70C6-0843-B9CA-92A3DA9A697F}"/>
              </a:ext>
            </a:extLst>
          </p:cNvPr>
          <p:cNvSpPr txBox="1"/>
          <p:nvPr/>
        </p:nvSpPr>
        <p:spPr>
          <a:xfrm>
            <a:off x="3108491" y="6185334"/>
            <a:ext cx="81280" cy="126364"/>
          </a:xfrm>
          <a:prstGeom prst="rect">
            <a:avLst/>
          </a:prstGeom>
        </p:spPr>
        <p:txBody>
          <a:bodyPr vert="horz" wrap="square" lIns="0" tIns="0" rIns="0" bIns="0" rtlCol="0">
            <a:spAutoFit/>
          </a:bodyPr>
          <a:lstStyle/>
          <a:p>
            <a:pPr marL="12700">
              <a:lnSpc>
                <a:spcPct val="100000"/>
              </a:lnSpc>
            </a:pPr>
            <a:r>
              <a:rPr sz="800" spc="35" dirty="0">
                <a:solidFill>
                  <a:srgbClr val="595959"/>
                </a:solidFill>
                <a:latin typeface="Times New Roman"/>
                <a:cs typeface="Times New Roman"/>
              </a:rPr>
              <a:t>0</a:t>
            </a:r>
            <a:endParaRPr sz="800">
              <a:latin typeface="Times New Roman"/>
              <a:cs typeface="Times New Roman"/>
            </a:endParaRPr>
          </a:p>
        </p:txBody>
      </p:sp>
      <p:sp>
        <p:nvSpPr>
          <p:cNvPr id="3143" name="object 1035">
            <a:extLst>
              <a:ext uri="{FF2B5EF4-FFF2-40B4-BE49-F238E27FC236}">
                <a16:creationId xmlns:a16="http://schemas.microsoft.com/office/drawing/2014/main" id="{6CEC0820-F930-2944-905E-1CDDDAC25A00}"/>
              </a:ext>
            </a:extLst>
          </p:cNvPr>
          <p:cNvSpPr txBox="1"/>
          <p:nvPr/>
        </p:nvSpPr>
        <p:spPr>
          <a:xfrm>
            <a:off x="3024653" y="5840891"/>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1</a:t>
            </a:r>
            <a:endParaRPr sz="800">
              <a:latin typeface="Times New Roman"/>
              <a:cs typeface="Times New Roman"/>
            </a:endParaRPr>
          </a:p>
        </p:txBody>
      </p:sp>
      <p:sp>
        <p:nvSpPr>
          <p:cNvPr id="3144" name="object 1036">
            <a:extLst>
              <a:ext uri="{FF2B5EF4-FFF2-40B4-BE49-F238E27FC236}">
                <a16:creationId xmlns:a16="http://schemas.microsoft.com/office/drawing/2014/main" id="{647C9303-D9DF-9E43-B2FF-1012A83AF8B0}"/>
              </a:ext>
            </a:extLst>
          </p:cNvPr>
          <p:cNvSpPr txBox="1"/>
          <p:nvPr/>
        </p:nvSpPr>
        <p:spPr>
          <a:xfrm>
            <a:off x="3024653" y="5497984"/>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2</a:t>
            </a:r>
            <a:endParaRPr sz="800">
              <a:latin typeface="Times New Roman"/>
              <a:cs typeface="Times New Roman"/>
            </a:endParaRPr>
          </a:p>
        </p:txBody>
      </p:sp>
      <p:sp>
        <p:nvSpPr>
          <p:cNvPr id="3145" name="object 1037">
            <a:extLst>
              <a:ext uri="{FF2B5EF4-FFF2-40B4-BE49-F238E27FC236}">
                <a16:creationId xmlns:a16="http://schemas.microsoft.com/office/drawing/2014/main" id="{187F94D3-9F31-3D47-95E6-DFF1BC98ED69}"/>
              </a:ext>
            </a:extLst>
          </p:cNvPr>
          <p:cNvSpPr txBox="1"/>
          <p:nvPr/>
        </p:nvSpPr>
        <p:spPr>
          <a:xfrm>
            <a:off x="3024653" y="5153542"/>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3</a:t>
            </a:r>
            <a:endParaRPr sz="800">
              <a:latin typeface="Times New Roman"/>
              <a:cs typeface="Times New Roman"/>
            </a:endParaRPr>
          </a:p>
        </p:txBody>
      </p:sp>
      <p:sp>
        <p:nvSpPr>
          <p:cNvPr id="3146" name="object 1038">
            <a:extLst>
              <a:ext uri="{FF2B5EF4-FFF2-40B4-BE49-F238E27FC236}">
                <a16:creationId xmlns:a16="http://schemas.microsoft.com/office/drawing/2014/main" id="{E0927C61-3E72-B544-B27E-FC05954A3597}"/>
              </a:ext>
            </a:extLst>
          </p:cNvPr>
          <p:cNvSpPr txBox="1"/>
          <p:nvPr/>
        </p:nvSpPr>
        <p:spPr>
          <a:xfrm>
            <a:off x="3024653" y="4809099"/>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4</a:t>
            </a:r>
            <a:endParaRPr sz="800">
              <a:latin typeface="Times New Roman"/>
              <a:cs typeface="Times New Roman"/>
            </a:endParaRPr>
          </a:p>
        </p:txBody>
      </p:sp>
      <p:sp>
        <p:nvSpPr>
          <p:cNvPr id="3147" name="object 1039">
            <a:extLst>
              <a:ext uri="{FF2B5EF4-FFF2-40B4-BE49-F238E27FC236}">
                <a16:creationId xmlns:a16="http://schemas.microsoft.com/office/drawing/2014/main" id="{5A615D4A-3A61-EC4A-B58C-0C995C59DC04}"/>
              </a:ext>
            </a:extLst>
          </p:cNvPr>
          <p:cNvSpPr txBox="1"/>
          <p:nvPr/>
        </p:nvSpPr>
        <p:spPr>
          <a:xfrm>
            <a:off x="3024653" y="4466254"/>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5</a:t>
            </a:r>
            <a:endParaRPr sz="800">
              <a:latin typeface="Times New Roman"/>
              <a:cs typeface="Times New Roman"/>
            </a:endParaRPr>
          </a:p>
        </p:txBody>
      </p:sp>
      <p:sp>
        <p:nvSpPr>
          <p:cNvPr id="3148" name="object 1040">
            <a:extLst>
              <a:ext uri="{FF2B5EF4-FFF2-40B4-BE49-F238E27FC236}">
                <a16:creationId xmlns:a16="http://schemas.microsoft.com/office/drawing/2014/main" id="{64A2210D-ACBB-D64E-BC32-418FF05C7DC1}"/>
              </a:ext>
            </a:extLst>
          </p:cNvPr>
          <p:cNvSpPr txBox="1"/>
          <p:nvPr/>
        </p:nvSpPr>
        <p:spPr>
          <a:xfrm>
            <a:off x="3024653" y="4121811"/>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6</a:t>
            </a:r>
            <a:endParaRPr sz="800">
              <a:latin typeface="Times New Roman"/>
              <a:cs typeface="Times New Roman"/>
            </a:endParaRPr>
          </a:p>
        </p:txBody>
      </p:sp>
      <p:sp>
        <p:nvSpPr>
          <p:cNvPr id="3149" name="object 1041">
            <a:extLst>
              <a:ext uri="{FF2B5EF4-FFF2-40B4-BE49-F238E27FC236}">
                <a16:creationId xmlns:a16="http://schemas.microsoft.com/office/drawing/2014/main" id="{6A419213-F504-3642-A806-5650D7619473}"/>
              </a:ext>
            </a:extLst>
          </p:cNvPr>
          <p:cNvSpPr txBox="1"/>
          <p:nvPr/>
        </p:nvSpPr>
        <p:spPr>
          <a:xfrm>
            <a:off x="3024653" y="3778904"/>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7</a:t>
            </a:r>
            <a:endParaRPr sz="800">
              <a:latin typeface="Times New Roman"/>
              <a:cs typeface="Times New Roman"/>
            </a:endParaRPr>
          </a:p>
        </p:txBody>
      </p:sp>
      <p:sp>
        <p:nvSpPr>
          <p:cNvPr id="3150" name="object 1042">
            <a:extLst>
              <a:ext uri="{FF2B5EF4-FFF2-40B4-BE49-F238E27FC236}">
                <a16:creationId xmlns:a16="http://schemas.microsoft.com/office/drawing/2014/main" id="{2044A745-9715-F04F-9EE5-A8E494CF7DC4}"/>
              </a:ext>
            </a:extLst>
          </p:cNvPr>
          <p:cNvSpPr txBox="1"/>
          <p:nvPr/>
        </p:nvSpPr>
        <p:spPr>
          <a:xfrm>
            <a:off x="3024653" y="3434462"/>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8</a:t>
            </a:r>
            <a:endParaRPr sz="800">
              <a:latin typeface="Times New Roman"/>
              <a:cs typeface="Times New Roman"/>
            </a:endParaRPr>
          </a:p>
        </p:txBody>
      </p:sp>
      <p:sp>
        <p:nvSpPr>
          <p:cNvPr id="3151" name="object 1043">
            <a:extLst>
              <a:ext uri="{FF2B5EF4-FFF2-40B4-BE49-F238E27FC236}">
                <a16:creationId xmlns:a16="http://schemas.microsoft.com/office/drawing/2014/main" id="{3EEFA5A7-4299-F04D-A423-440B5E9B1B87}"/>
              </a:ext>
            </a:extLst>
          </p:cNvPr>
          <p:cNvSpPr txBox="1"/>
          <p:nvPr/>
        </p:nvSpPr>
        <p:spPr>
          <a:xfrm>
            <a:off x="3024653" y="3091554"/>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9</a:t>
            </a:r>
            <a:endParaRPr sz="800">
              <a:latin typeface="Times New Roman"/>
              <a:cs typeface="Times New Roman"/>
            </a:endParaRPr>
          </a:p>
        </p:txBody>
      </p:sp>
      <p:sp>
        <p:nvSpPr>
          <p:cNvPr id="3152" name="object 1044">
            <a:extLst>
              <a:ext uri="{FF2B5EF4-FFF2-40B4-BE49-F238E27FC236}">
                <a16:creationId xmlns:a16="http://schemas.microsoft.com/office/drawing/2014/main" id="{99AAAC98-F309-5348-B1B1-3861E93BA6B7}"/>
              </a:ext>
            </a:extLst>
          </p:cNvPr>
          <p:cNvSpPr txBox="1"/>
          <p:nvPr/>
        </p:nvSpPr>
        <p:spPr>
          <a:xfrm>
            <a:off x="3227347" y="6314841"/>
            <a:ext cx="81280" cy="126364"/>
          </a:xfrm>
          <a:prstGeom prst="rect">
            <a:avLst/>
          </a:prstGeom>
        </p:spPr>
        <p:txBody>
          <a:bodyPr vert="horz" wrap="square" lIns="0" tIns="0" rIns="0" bIns="0" rtlCol="0">
            <a:spAutoFit/>
          </a:bodyPr>
          <a:lstStyle/>
          <a:p>
            <a:pPr marL="12700">
              <a:lnSpc>
                <a:spcPct val="100000"/>
              </a:lnSpc>
            </a:pPr>
            <a:r>
              <a:rPr sz="800" spc="35" dirty="0">
                <a:solidFill>
                  <a:srgbClr val="595959"/>
                </a:solidFill>
                <a:latin typeface="Times New Roman"/>
                <a:cs typeface="Times New Roman"/>
              </a:rPr>
              <a:t>0</a:t>
            </a:r>
            <a:endParaRPr sz="800">
              <a:latin typeface="Times New Roman"/>
              <a:cs typeface="Times New Roman"/>
            </a:endParaRPr>
          </a:p>
        </p:txBody>
      </p:sp>
      <p:sp>
        <p:nvSpPr>
          <p:cNvPr id="3153" name="object 1045">
            <a:extLst>
              <a:ext uri="{FF2B5EF4-FFF2-40B4-BE49-F238E27FC236}">
                <a16:creationId xmlns:a16="http://schemas.microsoft.com/office/drawing/2014/main" id="{58A66BB9-F9D7-F64C-A97A-5020A6A100EA}"/>
              </a:ext>
            </a:extLst>
          </p:cNvPr>
          <p:cNvSpPr txBox="1"/>
          <p:nvPr/>
        </p:nvSpPr>
        <p:spPr>
          <a:xfrm>
            <a:off x="3943515" y="6314841"/>
            <a:ext cx="13652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endParaRPr sz="800">
              <a:latin typeface="Times New Roman"/>
              <a:cs typeface="Times New Roman"/>
            </a:endParaRPr>
          </a:p>
        </p:txBody>
      </p:sp>
      <p:sp>
        <p:nvSpPr>
          <p:cNvPr id="3154" name="object 1046">
            <a:extLst>
              <a:ext uri="{FF2B5EF4-FFF2-40B4-BE49-F238E27FC236}">
                <a16:creationId xmlns:a16="http://schemas.microsoft.com/office/drawing/2014/main" id="{8DF9E74C-208A-2946-9F77-385B8CF5ED22}"/>
              </a:ext>
            </a:extLst>
          </p:cNvPr>
          <p:cNvSpPr txBox="1"/>
          <p:nvPr/>
        </p:nvSpPr>
        <p:spPr>
          <a:xfrm>
            <a:off x="4685834" y="6314841"/>
            <a:ext cx="880110" cy="126364"/>
          </a:xfrm>
          <a:prstGeom prst="rect">
            <a:avLst/>
          </a:prstGeom>
        </p:spPr>
        <p:txBody>
          <a:bodyPr vert="horz" wrap="square" lIns="0" tIns="0" rIns="0" bIns="0" rtlCol="0">
            <a:spAutoFit/>
          </a:bodyPr>
          <a:lstStyle/>
          <a:p>
            <a:pPr marL="12700">
              <a:lnSpc>
                <a:spcPct val="100000"/>
              </a:lnSpc>
              <a:tabLst>
                <a:tab pos="755650" algn="l"/>
              </a:tabLst>
            </a:pPr>
            <a:r>
              <a:rPr sz="800" spc="30" dirty="0">
                <a:solidFill>
                  <a:srgbClr val="595959"/>
                </a:solidFill>
                <a:latin typeface="Times New Roman"/>
                <a:cs typeface="Times New Roman"/>
              </a:rPr>
              <a:t>2</a:t>
            </a:r>
            <a:r>
              <a:rPr sz="800" spc="35" dirty="0">
                <a:solidFill>
                  <a:srgbClr val="595959"/>
                </a:solidFill>
                <a:latin typeface="Times New Roman"/>
                <a:cs typeface="Times New Roman"/>
              </a:rPr>
              <a:t>0</a:t>
            </a:r>
            <a:r>
              <a:rPr sz="800" dirty="0">
                <a:solidFill>
                  <a:srgbClr val="595959"/>
                </a:solidFill>
                <a:latin typeface="Times New Roman"/>
                <a:cs typeface="Times New Roman"/>
              </a:rPr>
              <a:t>	</a:t>
            </a:r>
            <a:r>
              <a:rPr sz="800" spc="30" dirty="0">
                <a:solidFill>
                  <a:srgbClr val="595959"/>
                </a:solidFill>
                <a:latin typeface="Times New Roman"/>
                <a:cs typeface="Times New Roman"/>
              </a:rPr>
              <a:t>3</a:t>
            </a:r>
            <a:r>
              <a:rPr sz="800" spc="35" dirty="0">
                <a:solidFill>
                  <a:srgbClr val="595959"/>
                </a:solidFill>
                <a:latin typeface="Times New Roman"/>
                <a:cs typeface="Times New Roman"/>
              </a:rPr>
              <a:t>0</a:t>
            </a:r>
            <a:endParaRPr sz="800">
              <a:latin typeface="Times New Roman"/>
              <a:cs typeface="Times New Roman"/>
            </a:endParaRPr>
          </a:p>
        </p:txBody>
      </p:sp>
      <p:sp>
        <p:nvSpPr>
          <p:cNvPr id="3155" name="object 1047">
            <a:extLst>
              <a:ext uri="{FF2B5EF4-FFF2-40B4-BE49-F238E27FC236}">
                <a16:creationId xmlns:a16="http://schemas.microsoft.com/office/drawing/2014/main" id="{AA7E85D6-FA7E-BB4B-91C7-89303DDC9339}"/>
              </a:ext>
            </a:extLst>
          </p:cNvPr>
          <p:cNvSpPr txBox="1"/>
          <p:nvPr/>
        </p:nvSpPr>
        <p:spPr>
          <a:xfrm>
            <a:off x="6173492" y="6314841"/>
            <a:ext cx="135890" cy="126364"/>
          </a:xfrm>
          <a:prstGeom prst="rect">
            <a:avLst/>
          </a:prstGeom>
        </p:spPr>
        <p:txBody>
          <a:bodyPr vert="horz" wrap="square" lIns="0" tIns="0" rIns="0" bIns="0" rtlCol="0">
            <a:spAutoFit/>
          </a:bodyPr>
          <a:lstStyle/>
          <a:p>
            <a:pPr marL="12700">
              <a:lnSpc>
                <a:spcPct val="100000"/>
              </a:lnSpc>
            </a:pPr>
            <a:r>
              <a:rPr sz="800" spc="20" dirty="0">
                <a:solidFill>
                  <a:srgbClr val="595959"/>
                </a:solidFill>
                <a:latin typeface="Times New Roman"/>
                <a:cs typeface="Times New Roman"/>
              </a:rPr>
              <a:t>4</a:t>
            </a:r>
            <a:r>
              <a:rPr sz="800" spc="35" dirty="0">
                <a:solidFill>
                  <a:srgbClr val="595959"/>
                </a:solidFill>
                <a:latin typeface="Times New Roman"/>
                <a:cs typeface="Times New Roman"/>
              </a:rPr>
              <a:t>0</a:t>
            </a:r>
            <a:endParaRPr sz="800">
              <a:latin typeface="Times New Roman"/>
              <a:cs typeface="Times New Roman"/>
            </a:endParaRPr>
          </a:p>
        </p:txBody>
      </p:sp>
      <p:sp>
        <p:nvSpPr>
          <p:cNvPr id="3156" name="object 1048">
            <a:extLst>
              <a:ext uri="{FF2B5EF4-FFF2-40B4-BE49-F238E27FC236}">
                <a16:creationId xmlns:a16="http://schemas.microsoft.com/office/drawing/2014/main" id="{D229C36E-0216-EF4A-8520-5CC93C4E6BFF}"/>
              </a:ext>
            </a:extLst>
          </p:cNvPr>
          <p:cNvSpPr txBox="1"/>
          <p:nvPr/>
        </p:nvSpPr>
        <p:spPr>
          <a:xfrm>
            <a:off x="6915812" y="6314841"/>
            <a:ext cx="135890" cy="126364"/>
          </a:xfrm>
          <a:prstGeom prst="rect">
            <a:avLst/>
          </a:prstGeom>
        </p:spPr>
        <p:txBody>
          <a:bodyPr vert="horz" wrap="square" lIns="0" tIns="0" rIns="0" bIns="0" rtlCol="0">
            <a:spAutoFit/>
          </a:bodyPr>
          <a:lstStyle/>
          <a:p>
            <a:pPr marL="12700">
              <a:lnSpc>
                <a:spcPct val="100000"/>
              </a:lnSpc>
            </a:pPr>
            <a:r>
              <a:rPr sz="800" spc="20" dirty="0">
                <a:solidFill>
                  <a:srgbClr val="595959"/>
                </a:solidFill>
                <a:latin typeface="Times New Roman"/>
                <a:cs typeface="Times New Roman"/>
              </a:rPr>
              <a:t>5</a:t>
            </a:r>
            <a:r>
              <a:rPr sz="800" spc="35" dirty="0">
                <a:solidFill>
                  <a:srgbClr val="595959"/>
                </a:solidFill>
                <a:latin typeface="Times New Roman"/>
                <a:cs typeface="Times New Roman"/>
              </a:rPr>
              <a:t>0</a:t>
            </a:r>
            <a:endParaRPr sz="800">
              <a:latin typeface="Times New Roman"/>
              <a:cs typeface="Times New Roman"/>
            </a:endParaRPr>
          </a:p>
        </p:txBody>
      </p:sp>
      <p:sp>
        <p:nvSpPr>
          <p:cNvPr id="3157" name="object 1049">
            <a:extLst>
              <a:ext uri="{FF2B5EF4-FFF2-40B4-BE49-F238E27FC236}">
                <a16:creationId xmlns:a16="http://schemas.microsoft.com/office/drawing/2014/main" id="{71638370-3771-BB42-B012-07F7DD599077}"/>
              </a:ext>
            </a:extLst>
          </p:cNvPr>
          <p:cNvSpPr txBox="1"/>
          <p:nvPr/>
        </p:nvSpPr>
        <p:spPr>
          <a:xfrm>
            <a:off x="7659138" y="6314841"/>
            <a:ext cx="13652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6</a:t>
            </a:r>
            <a:r>
              <a:rPr sz="800" spc="35" dirty="0">
                <a:solidFill>
                  <a:srgbClr val="595959"/>
                </a:solidFill>
                <a:latin typeface="Times New Roman"/>
                <a:cs typeface="Times New Roman"/>
              </a:rPr>
              <a:t>0</a:t>
            </a:r>
            <a:endParaRPr sz="800">
              <a:latin typeface="Times New Roman"/>
              <a:cs typeface="Times New Roman"/>
            </a:endParaRPr>
          </a:p>
        </p:txBody>
      </p:sp>
      <p:sp>
        <p:nvSpPr>
          <p:cNvPr id="3158" name="object 1050">
            <a:extLst>
              <a:ext uri="{FF2B5EF4-FFF2-40B4-BE49-F238E27FC236}">
                <a16:creationId xmlns:a16="http://schemas.microsoft.com/office/drawing/2014/main" id="{73018B09-9051-7442-85E9-5001B5BE2B6B}"/>
              </a:ext>
            </a:extLst>
          </p:cNvPr>
          <p:cNvSpPr txBox="1"/>
          <p:nvPr/>
        </p:nvSpPr>
        <p:spPr>
          <a:xfrm>
            <a:off x="2645039" y="3277216"/>
            <a:ext cx="367030" cy="2847340"/>
          </a:xfrm>
          <a:prstGeom prst="rect">
            <a:avLst/>
          </a:prstGeom>
        </p:spPr>
        <p:txBody>
          <a:bodyPr vert="vert270" wrap="square" lIns="0" tIns="0" rIns="0" bIns="0" rtlCol="0">
            <a:spAutoFit/>
          </a:bodyPr>
          <a:lstStyle/>
          <a:p>
            <a:pPr marL="1242060" marR="5080" indent="-1229995">
              <a:lnSpc>
                <a:spcPct val="101699"/>
              </a:lnSpc>
            </a:pPr>
            <a:r>
              <a:rPr sz="1200" spc="-5" dirty="0">
                <a:solidFill>
                  <a:srgbClr val="595959"/>
                </a:solidFill>
                <a:latin typeface="Times New Roman"/>
                <a:cs typeface="Times New Roman"/>
              </a:rPr>
              <a:t>P</a:t>
            </a:r>
            <a:r>
              <a:rPr sz="1200" dirty="0">
                <a:solidFill>
                  <a:srgbClr val="595959"/>
                </a:solidFill>
                <a:latin typeface="Times New Roman"/>
                <a:cs typeface="Times New Roman"/>
              </a:rPr>
              <a:t>erc</a:t>
            </a:r>
            <a:r>
              <a:rPr sz="1200" spc="-15" dirty="0">
                <a:solidFill>
                  <a:srgbClr val="595959"/>
                </a:solidFill>
                <a:latin typeface="Times New Roman"/>
                <a:cs typeface="Times New Roman"/>
              </a:rPr>
              <a:t>e</a:t>
            </a:r>
            <a:r>
              <a:rPr sz="1200" dirty="0">
                <a:solidFill>
                  <a:srgbClr val="595959"/>
                </a:solidFill>
                <a:latin typeface="Times New Roman"/>
                <a:cs typeface="Times New Roman"/>
              </a:rPr>
              <a:t>nt</a:t>
            </a:r>
            <a:r>
              <a:rPr sz="1200" spc="5" dirty="0">
                <a:solidFill>
                  <a:srgbClr val="595959"/>
                </a:solidFill>
                <a:latin typeface="Times New Roman"/>
                <a:cs typeface="Times New Roman"/>
              </a:rPr>
              <a:t>ag</a:t>
            </a:r>
            <a:r>
              <a:rPr sz="1200" dirty="0">
                <a:solidFill>
                  <a:srgbClr val="595959"/>
                </a:solidFill>
                <a:latin typeface="Times New Roman"/>
                <a:cs typeface="Times New Roman"/>
              </a:rPr>
              <a:t>e</a:t>
            </a:r>
            <a:r>
              <a:rPr sz="1200" spc="55" dirty="0">
                <a:solidFill>
                  <a:srgbClr val="595959"/>
                </a:solidFill>
                <a:latin typeface="Times New Roman"/>
                <a:cs typeface="Times New Roman"/>
              </a:rPr>
              <a:t> </a:t>
            </a:r>
            <a:r>
              <a:rPr sz="1200" spc="5" dirty="0">
                <a:solidFill>
                  <a:srgbClr val="595959"/>
                </a:solidFill>
                <a:latin typeface="Times New Roman"/>
                <a:cs typeface="Times New Roman"/>
              </a:rPr>
              <a:t>o</a:t>
            </a:r>
            <a:r>
              <a:rPr sz="1200" dirty="0">
                <a:solidFill>
                  <a:srgbClr val="595959"/>
                </a:solidFill>
                <a:latin typeface="Times New Roman"/>
                <a:cs typeface="Times New Roman"/>
              </a:rPr>
              <a:t>f</a:t>
            </a:r>
            <a:r>
              <a:rPr sz="1200" spc="25" dirty="0">
                <a:solidFill>
                  <a:srgbClr val="595959"/>
                </a:solidFill>
                <a:latin typeface="Times New Roman"/>
                <a:cs typeface="Times New Roman"/>
              </a:rPr>
              <a:t> </a:t>
            </a:r>
            <a:r>
              <a:rPr sz="1200" spc="5" dirty="0">
                <a:solidFill>
                  <a:srgbClr val="595959"/>
                </a:solidFill>
                <a:latin typeface="Times New Roman"/>
                <a:cs typeface="Times New Roman"/>
              </a:rPr>
              <a:t>b</a:t>
            </a:r>
            <a:r>
              <a:rPr sz="1200" dirty="0">
                <a:solidFill>
                  <a:srgbClr val="595959"/>
                </a:solidFill>
                <a:latin typeface="Times New Roman"/>
                <a:cs typeface="Times New Roman"/>
              </a:rPr>
              <a:t>r</a:t>
            </a:r>
            <a:r>
              <a:rPr sz="1200" spc="5" dirty="0">
                <a:solidFill>
                  <a:srgbClr val="595959"/>
                </a:solidFill>
                <a:latin typeface="Times New Roman"/>
                <a:cs typeface="Times New Roman"/>
              </a:rPr>
              <a:t>a</a:t>
            </a:r>
            <a:r>
              <a:rPr sz="1200" dirty="0">
                <a:solidFill>
                  <a:srgbClr val="595959"/>
                </a:solidFill>
                <a:latin typeface="Times New Roman"/>
                <a:cs typeface="Times New Roman"/>
              </a:rPr>
              <a:t>n</a:t>
            </a:r>
            <a:r>
              <a:rPr sz="1200" spc="-10" dirty="0">
                <a:solidFill>
                  <a:srgbClr val="595959"/>
                </a:solidFill>
                <a:latin typeface="Times New Roman"/>
                <a:cs typeface="Times New Roman"/>
              </a:rPr>
              <a:t>d</a:t>
            </a:r>
            <a:r>
              <a:rPr sz="1200" dirty="0">
                <a:solidFill>
                  <a:srgbClr val="595959"/>
                </a:solidFill>
                <a:latin typeface="Times New Roman"/>
                <a:cs typeface="Times New Roman"/>
              </a:rPr>
              <a:t>ed</a:t>
            </a:r>
            <a:r>
              <a:rPr sz="1200" spc="45" dirty="0">
                <a:solidFill>
                  <a:srgbClr val="595959"/>
                </a:solidFill>
                <a:latin typeface="Times New Roman"/>
                <a:cs typeface="Times New Roman"/>
              </a:rPr>
              <a:t> </a:t>
            </a:r>
            <a:r>
              <a:rPr sz="1200" spc="5" dirty="0">
                <a:solidFill>
                  <a:srgbClr val="595959"/>
                </a:solidFill>
                <a:latin typeface="Times New Roman"/>
                <a:cs typeface="Times New Roman"/>
              </a:rPr>
              <a:t>p</a:t>
            </a:r>
            <a:r>
              <a:rPr sz="1200" dirty="0">
                <a:solidFill>
                  <a:srgbClr val="595959"/>
                </a:solidFill>
                <a:latin typeface="Times New Roman"/>
                <a:cs typeface="Times New Roman"/>
              </a:rPr>
              <a:t>r</a:t>
            </a:r>
            <a:r>
              <a:rPr sz="1200" spc="5" dirty="0">
                <a:solidFill>
                  <a:srgbClr val="595959"/>
                </a:solidFill>
                <a:latin typeface="Times New Roman"/>
                <a:cs typeface="Times New Roman"/>
              </a:rPr>
              <a:t>od</a:t>
            </a:r>
            <a:r>
              <a:rPr sz="1200" spc="-10" dirty="0">
                <a:solidFill>
                  <a:srgbClr val="595959"/>
                </a:solidFill>
                <a:latin typeface="Times New Roman"/>
                <a:cs typeface="Times New Roman"/>
              </a:rPr>
              <a:t>u</a:t>
            </a:r>
            <a:r>
              <a:rPr sz="1200" dirty="0">
                <a:solidFill>
                  <a:srgbClr val="595959"/>
                </a:solidFill>
                <a:latin typeface="Times New Roman"/>
                <a:cs typeface="Times New Roman"/>
              </a:rPr>
              <a:t>cts</a:t>
            </a:r>
            <a:r>
              <a:rPr sz="1200" spc="45" dirty="0">
                <a:solidFill>
                  <a:srgbClr val="595959"/>
                </a:solidFill>
                <a:latin typeface="Times New Roman"/>
                <a:cs typeface="Times New Roman"/>
              </a:rPr>
              <a:t> </a:t>
            </a:r>
            <a:r>
              <a:rPr sz="1200" spc="5" dirty="0">
                <a:solidFill>
                  <a:srgbClr val="595959"/>
                </a:solidFill>
                <a:latin typeface="Times New Roman"/>
                <a:cs typeface="Times New Roman"/>
              </a:rPr>
              <a:t>p</a:t>
            </a:r>
            <a:r>
              <a:rPr sz="1200" spc="-15" dirty="0">
                <a:solidFill>
                  <a:srgbClr val="595959"/>
                </a:solidFill>
                <a:latin typeface="Times New Roman"/>
                <a:cs typeface="Times New Roman"/>
              </a:rPr>
              <a:t>e</a:t>
            </a:r>
            <a:r>
              <a:rPr sz="1200" dirty="0">
                <a:solidFill>
                  <a:srgbClr val="595959"/>
                </a:solidFill>
                <a:latin typeface="Times New Roman"/>
                <a:cs typeface="Times New Roman"/>
              </a:rPr>
              <a:t>r sh</a:t>
            </a:r>
            <a:r>
              <a:rPr sz="1200" spc="5" dirty="0">
                <a:solidFill>
                  <a:srgbClr val="595959"/>
                </a:solidFill>
                <a:latin typeface="Times New Roman"/>
                <a:cs typeface="Times New Roman"/>
              </a:rPr>
              <a:t>o</a:t>
            </a:r>
            <a:r>
              <a:rPr sz="1200" dirty="0">
                <a:solidFill>
                  <a:srgbClr val="595959"/>
                </a:solidFill>
                <a:latin typeface="Times New Roman"/>
                <a:cs typeface="Times New Roman"/>
              </a:rPr>
              <a:t>p</a:t>
            </a:r>
            <a:endParaRPr sz="1200">
              <a:latin typeface="Times New Roman"/>
              <a:cs typeface="Times New Roman"/>
            </a:endParaRPr>
          </a:p>
        </p:txBody>
      </p:sp>
      <p:sp>
        <p:nvSpPr>
          <p:cNvPr id="3159" name="object 1051">
            <a:extLst>
              <a:ext uri="{FF2B5EF4-FFF2-40B4-BE49-F238E27FC236}">
                <a16:creationId xmlns:a16="http://schemas.microsoft.com/office/drawing/2014/main" id="{E8582BD3-0953-FD47-BC12-D32285F609BF}"/>
              </a:ext>
            </a:extLst>
          </p:cNvPr>
          <p:cNvSpPr txBox="1"/>
          <p:nvPr/>
        </p:nvSpPr>
        <p:spPr>
          <a:xfrm>
            <a:off x="4765097" y="6476386"/>
            <a:ext cx="1463040" cy="180975"/>
          </a:xfrm>
          <a:prstGeom prst="rect">
            <a:avLst/>
          </a:prstGeom>
        </p:spPr>
        <p:txBody>
          <a:bodyPr vert="horz" wrap="square" lIns="0" tIns="0" rIns="0" bIns="0" rtlCol="0">
            <a:spAutoFit/>
          </a:bodyPr>
          <a:lstStyle/>
          <a:p>
            <a:pPr marL="12700">
              <a:lnSpc>
                <a:spcPct val="100000"/>
              </a:lnSpc>
            </a:pPr>
            <a:r>
              <a:rPr sz="1200" spc="50" dirty="0">
                <a:solidFill>
                  <a:srgbClr val="595959"/>
                </a:solidFill>
                <a:latin typeface="Times New Roman"/>
                <a:cs typeface="Times New Roman"/>
              </a:rPr>
              <a:t>P</a:t>
            </a:r>
            <a:r>
              <a:rPr sz="1200" spc="-35" dirty="0">
                <a:solidFill>
                  <a:srgbClr val="595959"/>
                </a:solidFill>
                <a:latin typeface="Times New Roman"/>
                <a:cs typeface="Times New Roman"/>
              </a:rPr>
              <a:t>r</a:t>
            </a:r>
            <a:r>
              <a:rPr sz="1200" spc="-90" dirty="0">
                <a:solidFill>
                  <a:srgbClr val="595959"/>
                </a:solidFill>
                <a:latin typeface="Times New Roman"/>
                <a:cs typeface="Times New Roman"/>
              </a:rPr>
              <a:t>i</a:t>
            </a:r>
            <a:r>
              <a:rPr sz="1200" spc="254" dirty="0">
                <a:solidFill>
                  <a:srgbClr val="595959"/>
                </a:solidFill>
                <a:latin typeface="Times New Roman"/>
                <a:cs typeface="Times New Roman"/>
              </a:rPr>
              <a:t>c</a:t>
            </a:r>
            <a:r>
              <a:rPr sz="1200" spc="260" dirty="0">
                <a:solidFill>
                  <a:srgbClr val="595959"/>
                </a:solidFill>
                <a:latin typeface="Times New Roman"/>
                <a:cs typeface="Times New Roman"/>
              </a:rPr>
              <a:t>e</a:t>
            </a:r>
            <a:r>
              <a:rPr sz="1200" spc="55" dirty="0">
                <a:solidFill>
                  <a:srgbClr val="595959"/>
                </a:solidFill>
                <a:latin typeface="Times New Roman"/>
                <a:cs typeface="Times New Roman"/>
              </a:rPr>
              <a:t> </a:t>
            </a:r>
            <a:r>
              <a:rPr sz="1200" spc="225" dirty="0">
                <a:solidFill>
                  <a:srgbClr val="595959"/>
                </a:solidFill>
                <a:latin typeface="Times New Roman"/>
                <a:cs typeface="Times New Roman"/>
              </a:rPr>
              <a:t>p</a:t>
            </a:r>
            <a:r>
              <a:rPr sz="1200" spc="305" dirty="0">
                <a:solidFill>
                  <a:srgbClr val="595959"/>
                </a:solidFill>
                <a:latin typeface="Times New Roman"/>
                <a:cs typeface="Times New Roman"/>
              </a:rPr>
              <a:t>a</a:t>
            </a:r>
            <a:r>
              <a:rPr sz="1200" spc="-90" dirty="0">
                <a:solidFill>
                  <a:srgbClr val="595959"/>
                </a:solidFill>
                <a:latin typeface="Times New Roman"/>
                <a:cs typeface="Times New Roman"/>
              </a:rPr>
              <a:t>i</a:t>
            </a:r>
            <a:r>
              <a:rPr sz="1200" spc="235" dirty="0">
                <a:solidFill>
                  <a:srgbClr val="595959"/>
                </a:solidFill>
                <a:latin typeface="Times New Roman"/>
                <a:cs typeface="Times New Roman"/>
              </a:rPr>
              <a:t>d</a:t>
            </a:r>
            <a:r>
              <a:rPr sz="1200" spc="35" dirty="0">
                <a:solidFill>
                  <a:srgbClr val="595959"/>
                </a:solidFill>
                <a:latin typeface="Times New Roman"/>
                <a:cs typeface="Times New Roman"/>
              </a:rPr>
              <a:t> </a:t>
            </a:r>
            <a:r>
              <a:rPr sz="1200" spc="225" dirty="0">
                <a:solidFill>
                  <a:srgbClr val="595959"/>
                </a:solidFill>
                <a:latin typeface="Times New Roman"/>
                <a:cs typeface="Times New Roman"/>
              </a:rPr>
              <a:t>p</a:t>
            </a:r>
            <a:r>
              <a:rPr sz="1200" spc="260" dirty="0">
                <a:solidFill>
                  <a:srgbClr val="595959"/>
                </a:solidFill>
                <a:latin typeface="Times New Roman"/>
                <a:cs typeface="Times New Roman"/>
              </a:rPr>
              <a:t>e</a:t>
            </a:r>
            <a:r>
              <a:rPr sz="1200" spc="-35" dirty="0">
                <a:solidFill>
                  <a:srgbClr val="595959"/>
                </a:solidFill>
                <a:latin typeface="Times New Roman"/>
                <a:cs typeface="Times New Roman"/>
              </a:rPr>
              <a:t>r</a:t>
            </a:r>
            <a:r>
              <a:rPr sz="1200" spc="55" dirty="0">
                <a:solidFill>
                  <a:srgbClr val="595959"/>
                </a:solidFill>
                <a:latin typeface="Times New Roman"/>
                <a:cs typeface="Times New Roman"/>
              </a:rPr>
              <a:t> </a:t>
            </a:r>
            <a:r>
              <a:rPr sz="1200" spc="-105" dirty="0">
                <a:solidFill>
                  <a:srgbClr val="595959"/>
                </a:solidFill>
                <a:latin typeface="Times New Roman"/>
                <a:cs typeface="Times New Roman"/>
              </a:rPr>
              <a:t>i</a:t>
            </a:r>
            <a:r>
              <a:rPr sz="1200" spc="90" dirty="0">
                <a:solidFill>
                  <a:srgbClr val="595959"/>
                </a:solidFill>
                <a:latin typeface="Times New Roman"/>
                <a:cs typeface="Times New Roman"/>
              </a:rPr>
              <a:t>t</a:t>
            </a:r>
            <a:r>
              <a:rPr sz="1200" spc="245" dirty="0">
                <a:solidFill>
                  <a:srgbClr val="595959"/>
                </a:solidFill>
                <a:latin typeface="Times New Roman"/>
                <a:cs typeface="Times New Roman"/>
              </a:rPr>
              <a:t>e</a:t>
            </a:r>
            <a:r>
              <a:rPr sz="1200" spc="210" dirty="0">
                <a:solidFill>
                  <a:srgbClr val="595959"/>
                </a:solidFill>
                <a:latin typeface="Times New Roman"/>
                <a:cs typeface="Times New Roman"/>
              </a:rPr>
              <a:t>m</a:t>
            </a:r>
            <a:endParaRPr sz="1200">
              <a:latin typeface="Times New Roman"/>
              <a:cs typeface="Times New Roman"/>
            </a:endParaRPr>
          </a:p>
        </p:txBody>
      </p:sp>
      <p:sp>
        <p:nvSpPr>
          <p:cNvPr id="3160" name="object 1052">
            <a:extLst>
              <a:ext uri="{FF2B5EF4-FFF2-40B4-BE49-F238E27FC236}">
                <a16:creationId xmlns:a16="http://schemas.microsoft.com/office/drawing/2014/main" id="{2110D3B8-2BA9-D849-B056-2195E2610D06}"/>
              </a:ext>
            </a:extLst>
          </p:cNvPr>
          <p:cNvSpPr/>
          <p:nvPr/>
        </p:nvSpPr>
        <p:spPr>
          <a:xfrm>
            <a:off x="4546091" y="3432047"/>
            <a:ext cx="2493263" cy="1304544"/>
          </a:xfrm>
          <a:prstGeom prst="rect">
            <a:avLst/>
          </a:prstGeom>
          <a:blipFill>
            <a:blip r:embed="rId8" cstate="print"/>
            <a:stretch>
              <a:fillRect/>
            </a:stretch>
          </a:blipFill>
        </p:spPr>
        <p:txBody>
          <a:bodyPr wrap="square" lIns="0" tIns="0" rIns="0" bIns="0" rtlCol="0"/>
          <a:lstStyle/>
          <a:p>
            <a:endParaRPr/>
          </a:p>
        </p:txBody>
      </p:sp>
      <p:sp>
        <p:nvSpPr>
          <p:cNvPr id="3161" name="object 1053">
            <a:extLst>
              <a:ext uri="{FF2B5EF4-FFF2-40B4-BE49-F238E27FC236}">
                <a16:creationId xmlns:a16="http://schemas.microsoft.com/office/drawing/2014/main" id="{11909586-C156-D74B-9740-2F0A8B1B3DB8}"/>
              </a:ext>
            </a:extLst>
          </p:cNvPr>
          <p:cNvSpPr/>
          <p:nvPr/>
        </p:nvSpPr>
        <p:spPr>
          <a:xfrm>
            <a:off x="3797808" y="4824983"/>
            <a:ext cx="1203960" cy="1135380"/>
          </a:xfrm>
          <a:prstGeom prst="rect">
            <a:avLst/>
          </a:prstGeom>
          <a:blipFill>
            <a:blip r:embed="rId9" cstate="print"/>
            <a:stretch>
              <a:fillRect/>
            </a:stretch>
          </a:blipFill>
        </p:spPr>
        <p:txBody>
          <a:bodyPr wrap="square" lIns="0" tIns="0" rIns="0" bIns="0" rtlCol="0"/>
          <a:lstStyle/>
          <a:p>
            <a:endParaRPr/>
          </a:p>
        </p:txBody>
      </p:sp>
      <p:sp>
        <p:nvSpPr>
          <p:cNvPr id="3162" name="object 1054">
            <a:extLst>
              <a:ext uri="{FF2B5EF4-FFF2-40B4-BE49-F238E27FC236}">
                <a16:creationId xmlns:a16="http://schemas.microsoft.com/office/drawing/2014/main" id="{BAC6C32A-7E42-3743-93DD-A8C9199F0EEC}"/>
              </a:ext>
            </a:extLst>
          </p:cNvPr>
          <p:cNvSpPr txBox="1"/>
          <p:nvPr/>
        </p:nvSpPr>
        <p:spPr>
          <a:xfrm>
            <a:off x="6922941" y="4251112"/>
            <a:ext cx="3104515" cy="226695"/>
          </a:xfrm>
          <a:prstGeom prst="rect">
            <a:avLst/>
          </a:prstGeom>
        </p:spPr>
        <p:txBody>
          <a:bodyPr vert="horz" wrap="square" lIns="0" tIns="0" rIns="0" bIns="0" rtlCol="0">
            <a:spAutoFit/>
          </a:bodyPr>
          <a:lstStyle/>
          <a:p>
            <a:pPr marL="12700">
              <a:lnSpc>
                <a:spcPct val="100000"/>
              </a:lnSpc>
            </a:pPr>
            <a:r>
              <a:rPr sz="1550" spc="-285" dirty="0">
                <a:latin typeface="Times New Roman"/>
                <a:cs typeface="Times New Roman"/>
              </a:rPr>
              <a:t>T</a:t>
            </a:r>
            <a:r>
              <a:rPr sz="1550" spc="250" dirty="0">
                <a:latin typeface="Times New Roman"/>
                <a:cs typeface="Times New Roman"/>
              </a:rPr>
              <a:t>o</a:t>
            </a:r>
            <a:r>
              <a:rPr sz="1550" spc="85" dirty="0">
                <a:latin typeface="Times New Roman"/>
                <a:cs typeface="Times New Roman"/>
              </a:rPr>
              <a:t>t</a:t>
            </a:r>
            <a:r>
              <a:rPr sz="1550" spc="385" dirty="0">
                <a:latin typeface="Times New Roman"/>
                <a:cs typeface="Times New Roman"/>
              </a:rPr>
              <a:t>a</a:t>
            </a:r>
            <a:r>
              <a:rPr sz="1550" spc="-114" dirty="0">
                <a:latin typeface="Times New Roman"/>
                <a:cs typeface="Times New Roman"/>
              </a:rPr>
              <a:t>l</a:t>
            </a:r>
            <a:r>
              <a:rPr sz="1550" spc="70" dirty="0">
                <a:latin typeface="Times New Roman"/>
                <a:cs typeface="Times New Roman"/>
              </a:rPr>
              <a:t> </a:t>
            </a:r>
            <a:r>
              <a:rPr sz="1550" spc="300" dirty="0">
                <a:latin typeface="Times New Roman"/>
                <a:cs typeface="Times New Roman"/>
              </a:rPr>
              <a:t>d</a:t>
            </a:r>
            <a:r>
              <a:rPr sz="1550" spc="-114" dirty="0">
                <a:latin typeface="Times New Roman"/>
                <a:cs typeface="Times New Roman"/>
              </a:rPr>
              <a:t>i</a:t>
            </a:r>
            <a:r>
              <a:rPr sz="1550" spc="10" dirty="0">
                <a:latin typeface="Times New Roman"/>
                <a:cs typeface="Times New Roman"/>
              </a:rPr>
              <a:t>s</a:t>
            </a:r>
            <a:r>
              <a:rPr sz="1550" spc="85" dirty="0">
                <a:latin typeface="Times New Roman"/>
                <a:cs typeface="Times New Roman"/>
              </a:rPr>
              <a:t>t</a:t>
            </a:r>
            <a:r>
              <a:rPr sz="1550" spc="400" dirty="0">
                <a:latin typeface="Times New Roman"/>
                <a:cs typeface="Times New Roman"/>
              </a:rPr>
              <a:t>a</a:t>
            </a:r>
            <a:r>
              <a:rPr sz="1550" spc="185" dirty="0">
                <a:latin typeface="Times New Roman"/>
                <a:cs typeface="Times New Roman"/>
              </a:rPr>
              <a:t>n</a:t>
            </a:r>
            <a:r>
              <a:rPr sz="1550" spc="325" dirty="0">
                <a:latin typeface="Times New Roman"/>
                <a:cs typeface="Times New Roman"/>
              </a:rPr>
              <a:t>c</a:t>
            </a:r>
            <a:r>
              <a:rPr sz="1550" spc="335" dirty="0">
                <a:latin typeface="Times New Roman"/>
                <a:cs typeface="Times New Roman"/>
              </a:rPr>
              <a:t>e</a:t>
            </a:r>
            <a:r>
              <a:rPr sz="1550" spc="55" dirty="0">
                <a:latin typeface="Times New Roman"/>
                <a:cs typeface="Times New Roman"/>
              </a:rPr>
              <a:t> </a:t>
            </a:r>
            <a:r>
              <a:rPr sz="1550" spc="80" dirty="0">
                <a:latin typeface="Times New Roman"/>
                <a:cs typeface="Times New Roman"/>
              </a:rPr>
              <a:t>=</a:t>
            </a:r>
            <a:r>
              <a:rPr sz="1550" spc="45" dirty="0">
                <a:latin typeface="Times New Roman"/>
                <a:cs typeface="Times New Roman"/>
              </a:rPr>
              <a:t> </a:t>
            </a:r>
            <a:r>
              <a:rPr sz="1550" spc="90" dirty="0">
                <a:latin typeface="Times New Roman"/>
                <a:cs typeface="Times New Roman"/>
              </a:rPr>
              <a:t>12</a:t>
            </a:r>
            <a:r>
              <a:rPr sz="1550" spc="85" dirty="0">
                <a:latin typeface="Times New Roman"/>
                <a:cs typeface="Times New Roman"/>
              </a:rPr>
              <a:t>+</a:t>
            </a:r>
            <a:r>
              <a:rPr sz="1550" spc="90" dirty="0">
                <a:latin typeface="Times New Roman"/>
                <a:cs typeface="Times New Roman"/>
              </a:rPr>
              <a:t>11</a:t>
            </a:r>
            <a:r>
              <a:rPr sz="1550" spc="85" dirty="0">
                <a:latin typeface="Times New Roman"/>
                <a:cs typeface="Times New Roman"/>
              </a:rPr>
              <a:t>+</a:t>
            </a:r>
            <a:r>
              <a:rPr sz="1550" spc="90" dirty="0">
                <a:latin typeface="Times New Roman"/>
                <a:cs typeface="Times New Roman"/>
              </a:rPr>
              <a:t>9</a:t>
            </a:r>
            <a:r>
              <a:rPr sz="1550" spc="85" dirty="0">
                <a:latin typeface="Times New Roman"/>
                <a:cs typeface="Times New Roman"/>
              </a:rPr>
              <a:t>+</a:t>
            </a:r>
            <a:r>
              <a:rPr sz="1550" spc="100" dirty="0">
                <a:latin typeface="Times New Roman"/>
                <a:cs typeface="Times New Roman"/>
              </a:rPr>
              <a:t>8</a:t>
            </a:r>
            <a:r>
              <a:rPr sz="1550" spc="30" dirty="0">
                <a:latin typeface="Times New Roman"/>
                <a:cs typeface="Times New Roman"/>
              </a:rPr>
              <a:t> </a:t>
            </a:r>
            <a:r>
              <a:rPr sz="1550" spc="80" dirty="0">
                <a:latin typeface="Times New Roman"/>
                <a:cs typeface="Times New Roman"/>
              </a:rPr>
              <a:t>=</a:t>
            </a:r>
            <a:r>
              <a:rPr sz="1550" spc="45" dirty="0">
                <a:latin typeface="Times New Roman"/>
                <a:cs typeface="Times New Roman"/>
              </a:rPr>
              <a:t> </a:t>
            </a:r>
            <a:r>
              <a:rPr sz="1550" spc="90" dirty="0">
                <a:latin typeface="Times New Roman"/>
                <a:cs typeface="Times New Roman"/>
              </a:rPr>
              <a:t>4</a:t>
            </a:r>
            <a:r>
              <a:rPr sz="1550" spc="100" dirty="0">
                <a:latin typeface="Times New Roman"/>
                <a:cs typeface="Times New Roman"/>
              </a:rPr>
              <a:t>0</a:t>
            </a:r>
            <a:endParaRPr sz="1550">
              <a:latin typeface="Times New Roman"/>
              <a:cs typeface="Times New Roman"/>
            </a:endParaRPr>
          </a:p>
        </p:txBody>
      </p:sp>
      <p:sp>
        <p:nvSpPr>
          <p:cNvPr id="3163" name="object 1055">
            <a:extLst>
              <a:ext uri="{FF2B5EF4-FFF2-40B4-BE49-F238E27FC236}">
                <a16:creationId xmlns:a16="http://schemas.microsoft.com/office/drawing/2014/main" id="{6A2AC7F2-04AF-C848-9B07-D5F2CC355295}"/>
              </a:ext>
            </a:extLst>
          </p:cNvPr>
          <p:cNvSpPr txBox="1"/>
          <p:nvPr/>
        </p:nvSpPr>
        <p:spPr>
          <a:xfrm>
            <a:off x="4888501" y="5569409"/>
            <a:ext cx="3345815" cy="226695"/>
          </a:xfrm>
          <a:prstGeom prst="rect">
            <a:avLst/>
          </a:prstGeom>
        </p:spPr>
        <p:txBody>
          <a:bodyPr vert="horz" wrap="square" lIns="0" tIns="0" rIns="0" bIns="0" rtlCol="0">
            <a:spAutoFit/>
          </a:bodyPr>
          <a:lstStyle/>
          <a:p>
            <a:pPr marL="12700">
              <a:lnSpc>
                <a:spcPct val="100000"/>
              </a:lnSpc>
            </a:pPr>
            <a:r>
              <a:rPr sz="1550" spc="-285" dirty="0">
                <a:latin typeface="Times New Roman"/>
                <a:cs typeface="Times New Roman"/>
              </a:rPr>
              <a:t>T</a:t>
            </a:r>
            <a:r>
              <a:rPr sz="1550" spc="250" dirty="0">
                <a:latin typeface="Times New Roman"/>
                <a:cs typeface="Times New Roman"/>
              </a:rPr>
              <a:t>o</a:t>
            </a:r>
            <a:r>
              <a:rPr sz="1550" spc="85" dirty="0">
                <a:latin typeface="Times New Roman"/>
                <a:cs typeface="Times New Roman"/>
              </a:rPr>
              <a:t>t</a:t>
            </a:r>
            <a:r>
              <a:rPr sz="1550" spc="385" dirty="0">
                <a:latin typeface="Times New Roman"/>
                <a:cs typeface="Times New Roman"/>
              </a:rPr>
              <a:t>a</a:t>
            </a:r>
            <a:r>
              <a:rPr sz="1550" spc="-114" dirty="0">
                <a:latin typeface="Times New Roman"/>
                <a:cs typeface="Times New Roman"/>
              </a:rPr>
              <a:t>l</a:t>
            </a:r>
            <a:r>
              <a:rPr sz="1550" spc="70" dirty="0">
                <a:latin typeface="Times New Roman"/>
                <a:cs typeface="Times New Roman"/>
              </a:rPr>
              <a:t> </a:t>
            </a:r>
            <a:r>
              <a:rPr sz="1550" spc="300" dirty="0">
                <a:latin typeface="Times New Roman"/>
                <a:cs typeface="Times New Roman"/>
              </a:rPr>
              <a:t>d</a:t>
            </a:r>
            <a:r>
              <a:rPr sz="1550" spc="-114" dirty="0">
                <a:latin typeface="Times New Roman"/>
                <a:cs typeface="Times New Roman"/>
              </a:rPr>
              <a:t>i</a:t>
            </a:r>
            <a:r>
              <a:rPr sz="1550" spc="10" dirty="0">
                <a:latin typeface="Times New Roman"/>
                <a:cs typeface="Times New Roman"/>
              </a:rPr>
              <a:t>s</a:t>
            </a:r>
            <a:r>
              <a:rPr sz="1550" spc="85" dirty="0">
                <a:latin typeface="Times New Roman"/>
                <a:cs typeface="Times New Roman"/>
              </a:rPr>
              <a:t>t</a:t>
            </a:r>
            <a:r>
              <a:rPr sz="1550" spc="400" dirty="0">
                <a:latin typeface="Times New Roman"/>
                <a:cs typeface="Times New Roman"/>
              </a:rPr>
              <a:t>a</a:t>
            </a:r>
            <a:r>
              <a:rPr sz="1550" spc="185" dirty="0">
                <a:latin typeface="Times New Roman"/>
                <a:cs typeface="Times New Roman"/>
              </a:rPr>
              <a:t>n</a:t>
            </a:r>
            <a:r>
              <a:rPr sz="1550" spc="325" dirty="0">
                <a:latin typeface="Times New Roman"/>
                <a:cs typeface="Times New Roman"/>
              </a:rPr>
              <a:t>c</a:t>
            </a:r>
            <a:r>
              <a:rPr sz="1550" spc="335" dirty="0">
                <a:latin typeface="Times New Roman"/>
                <a:cs typeface="Times New Roman"/>
              </a:rPr>
              <a:t>e</a:t>
            </a:r>
            <a:r>
              <a:rPr sz="1550" spc="55" dirty="0">
                <a:latin typeface="Times New Roman"/>
                <a:cs typeface="Times New Roman"/>
              </a:rPr>
              <a:t> </a:t>
            </a:r>
            <a:r>
              <a:rPr sz="1550" spc="80" dirty="0">
                <a:latin typeface="Times New Roman"/>
                <a:cs typeface="Times New Roman"/>
              </a:rPr>
              <a:t>=</a:t>
            </a:r>
            <a:r>
              <a:rPr sz="1550" spc="45" dirty="0">
                <a:latin typeface="Times New Roman"/>
                <a:cs typeface="Times New Roman"/>
              </a:rPr>
              <a:t> </a:t>
            </a:r>
            <a:r>
              <a:rPr sz="1550" spc="90" dirty="0">
                <a:latin typeface="Times New Roman"/>
                <a:cs typeface="Times New Roman"/>
              </a:rPr>
              <a:t>3</a:t>
            </a:r>
            <a:r>
              <a:rPr sz="1550" spc="85" dirty="0">
                <a:latin typeface="Times New Roman"/>
                <a:cs typeface="Times New Roman"/>
              </a:rPr>
              <a:t>+</a:t>
            </a:r>
            <a:r>
              <a:rPr sz="1550" spc="90" dirty="0">
                <a:latin typeface="Times New Roman"/>
                <a:cs typeface="Times New Roman"/>
              </a:rPr>
              <a:t>3</a:t>
            </a:r>
            <a:r>
              <a:rPr sz="1550" spc="70" dirty="0">
                <a:latin typeface="Times New Roman"/>
                <a:cs typeface="Times New Roman"/>
              </a:rPr>
              <a:t>+</a:t>
            </a:r>
            <a:r>
              <a:rPr sz="1550" spc="105" dirty="0">
                <a:latin typeface="Times New Roman"/>
                <a:cs typeface="Times New Roman"/>
              </a:rPr>
              <a:t>4</a:t>
            </a:r>
            <a:r>
              <a:rPr sz="1550" spc="70" dirty="0">
                <a:latin typeface="Times New Roman"/>
                <a:cs typeface="Times New Roman"/>
              </a:rPr>
              <a:t>+</a:t>
            </a:r>
            <a:r>
              <a:rPr sz="1550" spc="105" dirty="0">
                <a:latin typeface="Times New Roman"/>
                <a:cs typeface="Times New Roman"/>
              </a:rPr>
              <a:t>6</a:t>
            </a:r>
            <a:r>
              <a:rPr sz="1550" spc="70" dirty="0">
                <a:latin typeface="Times New Roman"/>
                <a:cs typeface="Times New Roman"/>
              </a:rPr>
              <a:t>+</a:t>
            </a:r>
            <a:r>
              <a:rPr sz="1550" spc="105" dirty="0">
                <a:latin typeface="Times New Roman"/>
                <a:cs typeface="Times New Roman"/>
              </a:rPr>
              <a:t>8</a:t>
            </a:r>
            <a:r>
              <a:rPr sz="1550" spc="70" dirty="0">
                <a:latin typeface="Times New Roman"/>
                <a:cs typeface="Times New Roman"/>
              </a:rPr>
              <a:t>+</a:t>
            </a:r>
            <a:r>
              <a:rPr sz="1550" spc="100" dirty="0">
                <a:latin typeface="Times New Roman"/>
                <a:cs typeface="Times New Roman"/>
              </a:rPr>
              <a:t>8</a:t>
            </a:r>
            <a:r>
              <a:rPr sz="1550" spc="15" dirty="0">
                <a:latin typeface="Times New Roman"/>
                <a:cs typeface="Times New Roman"/>
              </a:rPr>
              <a:t> </a:t>
            </a:r>
            <a:r>
              <a:rPr sz="1550" spc="80" dirty="0">
                <a:latin typeface="Times New Roman"/>
                <a:cs typeface="Times New Roman"/>
              </a:rPr>
              <a:t>=</a:t>
            </a:r>
            <a:r>
              <a:rPr sz="1550" spc="45" dirty="0">
                <a:latin typeface="Times New Roman"/>
                <a:cs typeface="Times New Roman"/>
              </a:rPr>
              <a:t> </a:t>
            </a:r>
            <a:r>
              <a:rPr sz="1550" spc="90" dirty="0">
                <a:latin typeface="Times New Roman"/>
                <a:cs typeface="Times New Roman"/>
              </a:rPr>
              <a:t>3</a:t>
            </a:r>
            <a:r>
              <a:rPr sz="1550" spc="100" dirty="0">
                <a:latin typeface="Times New Roman"/>
                <a:cs typeface="Times New Roman"/>
              </a:rPr>
              <a:t>2</a:t>
            </a:r>
            <a:endParaRPr sz="1550">
              <a:latin typeface="Times New Roman"/>
              <a:cs typeface="Times New Roman"/>
            </a:endParaRPr>
          </a:p>
        </p:txBody>
      </p:sp>
    </p:spTree>
    <p:extLst>
      <p:ext uri="{BB962C8B-B14F-4D97-AF65-F5344CB8AC3E}">
        <p14:creationId xmlns:p14="http://schemas.microsoft.com/office/powerpoint/2010/main" val="4013093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K-Means Clustering Example</a:t>
            </a:r>
          </a:p>
        </p:txBody>
      </p:sp>
      <p:sp>
        <p:nvSpPr>
          <p:cNvPr id="1056" name="object 9">
            <a:extLst>
              <a:ext uri="{FF2B5EF4-FFF2-40B4-BE49-F238E27FC236}">
                <a16:creationId xmlns:a16="http://schemas.microsoft.com/office/drawing/2014/main" id="{A3C90F7E-B6D5-D340-A09A-E2BB6F3F23EC}"/>
              </a:ext>
            </a:extLst>
          </p:cNvPr>
          <p:cNvSpPr/>
          <p:nvPr/>
        </p:nvSpPr>
        <p:spPr>
          <a:xfrm>
            <a:off x="3267455"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57" name="object 10">
            <a:extLst>
              <a:ext uri="{FF2B5EF4-FFF2-40B4-BE49-F238E27FC236}">
                <a16:creationId xmlns:a16="http://schemas.microsoft.com/office/drawing/2014/main" id="{61232394-7272-8846-BFD6-13DDB0BB2564}"/>
              </a:ext>
            </a:extLst>
          </p:cNvPr>
          <p:cNvSpPr/>
          <p:nvPr/>
        </p:nvSpPr>
        <p:spPr>
          <a:xfrm>
            <a:off x="332536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59" name="object 11">
            <a:extLst>
              <a:ext uri="{FF2B5EF4-FFF2-40B4-BE49-F238E27FC236}">
                <a16:creationId xmlns:a16="http://schemas.microsoft.com/office/drawing/2014/main" id="{A846C4D2-A830-C641-B0DD-8110E490BCF8}"/>
              </a:ext>
            </a:extLst>
          </p:cNvPr>
          <p:cNvSpPr/>
          <p:nvPr/>
        </p:nvSpPr>
        <p:spPr>
          <a:xfrm>
            <a:off x="338480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60" name="object 12">
            <a:extLst>
              <a:ext uri="{FF2B5EF4-FFF2-40B4-BE49-F238E27FC236}">
                <a16:creationId xmlns:a16="http://schemas.microsoft.com/office/drawing/2014/main" id="{A3F36AEE-4BEE-974B-A0BC-687A48DF97E0}"/>
              </a:ext>
            </a:extLst>
          </p:cNvPr>
          <p:cNvSpPr/>
          <p:nvPr/>
        </p:nvSpPr>
        <p:spPr>
          <a:xfrm>
            <a:off x="3442715"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61" name="object 13">
            <a:extLst>
              <a:ext uri="{FF2B5EF4-FFF2-40B4-BE49-F238E27FC236}">
                <a16:creationId xmlns:a16="http://schemas.microsoft.com/office/drawing/2014/main" id="{34ADD378-6086-4545-ACA8-5C289DC83805}"/>
              </a:ext>
            </a:extLst>
          </p:cNvPr>
          <p:cNvSpPr/>
          <p:nvPr/>
        </p:nvSpPr>
        <p:spPr>
          <a:xfrm>
            <a:off x="350062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62" name="object 14">
            <a:extLst>
              <a:ext uri="{FF2B5EF4-FFF2-40B4-BE49-F238E27FC236}">
                <a16:creationId xmlns:a16="http://schemas.microsoft.com/office/drawing/2014/main" id="{8338DAD7-14F2-6C41-8FE9-11CEE788ADC2}"/>
              </a:ext>
            </a:extLst>
          </p:cNvPr>
          <p:cNvSpPr/>
          <p:nvPr/>
        </p:nvSpPr>
        <p:spPr>
          <a:xfrm>
            <a:off x="3560064"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63" name="object 15">
            <a:extLst>
              <a:ext uri="{FF2B5EF4-FFF2-40B4-BE49-F238E27FC236}">
                <a16:creationId xmlns:a16="http://schemas.microsoft.com/office/drawing/2014/main" id="{7340C4BE-A586-D84E-9064-9DB02828D0F6}"/>
              </a:ext>
            </a:extLst>
          </p:cNvPr>
          <p:cNvSpPr/>
          <p:nvPr/>
        </p:nvSpPr>
        <p:spPr>
          <a:xfrm>
            <a:off x="3617976"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64" name="object 16">
            <a:extLst>
              <a:ext uri="{FF2B5EF4-FFF2-40B4-BE49-F238E27FC236}">
                <a16:creationId xmlns:a16="http://schemas.microsoft.com/office/drawing/2014/main" id="{A916B172-AD01-A840-9D28-872E748FA8B0}"/>
              </a:ext>
            </a:extLst>
          </p:cNvPr>
          <p:cNvSpPr/>
          <p:nvPr/>
        </p:nvSpPr>
        <p:spPr>
          <a:xfrm>
            <a:off x="3677411" y="5900927"/>
            <a:ext cx="32384" cy="0"/>
          </a:xfrm>
          <a:custGeom>
            <a:avLst/>
            <a:gdLst/>
            <a:ahLst/>
            <a:cxnLst/>
            <a:rect l="l" t="t" r="r" b="b"/>
            <a:pathLst>
              <a:path w="32385">
                <a:moveTo>
                  <a:pt x="0" y="0"/>
                </a:moveTo>
                <a:lnTo>
                  <a:pt x="32004" y="0"/>
                </a:lnTo>
              </a:path>
            </a:pathLst>
          </a:custGeom>
          <a:ln w="9144">
            <a:solidFill>
              <a:srgbClr val="D8D8D8"/>
            </a:solidFill>
          </a:ln>
        </p:spPr>
        <p:txBody>
          <a:bodyPr wrap="square" lIns="0" tIns="0" rIns="0" bIns="0" rtlCol="0"/>
          <a:lstStyle/>
          <a:p>
            <a:endParaRPr/>
          </a:p>
        </p:txBody>
      </p:sp>
      <p:sp>
        <p:nvSpPr>
          <p:cNvPr id="1065" name="object 17">
            <a:extLst>
              <a:ext uri="{FF2B5EF4-FFF2-40B4-BE49-F238E27FC236}">
                <a16:creationId xmlns:a16="http://schemas.microsoft.com/office/drawing/2014/main" id="{7BC0A6EB-1CF7-B447-9D87-B161249C16DC}"/>
              </a:ext>
            </a:extLst>
          </p:cNvPr>
          <p:cNvSpPr/>
          <p:nvPr/>
        </p:nvSpPr>
        <p:spPr>
          <a:xfrm>
            <a:off x="3735323"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66" name="object 18">
            <a:extLst>
              <a:ext uri="{FF2B5EF4-FFF2-40B4-BE49-F238E27FC236}">
                <a16:creationId xmlns:a16="http://schemas.microsoft.com/office/drawing/2014/main" id="{27005736-C929-0246-88AB-8997110B4066}"/>
              </a:ext>
            </a:extLst>
          </p:cNvPr>
          <p:cNvSpPr/>
          <p:nvPr/>
        </p:nvSpPr>
        <p:spPr>
          <a:xfrm>
            <a:off x="3793235"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67" name="object 19">
            <a:extLst>
              <a:ext uri="{FF2B5EF4-FFF2-40B4-BE49-F238E27FC236}">
                <a16:creationId xmlns:a16="http://schemas.microsoft.com/office/drawing/2014/main" id="{B014FF79-7FA6-F542-86FD-AD2576B5558C}"/>
              </a:ext>
            </a:extLst>
          </p:cNvPr>
          <p:cNvSpPr/>
          <p:nvPr/>
        </p:nvSpPr>
        <p:spPr>
          <a:xfrm>
            <a:off x="3852672"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68" name="object 20">
            <a:extLst>
              <a:ext uri="{FF2B5EF4-FFF2-40B4-BE49-F238E27FC236}">
                <a16:creationId xmlns:a16="http://schemas.microsoft.com/office/drawing/2014/main" id="{BEC672CF-14C4-0246-891B-B101D5D66157}"/>
              </a:ext>
            </a:extLst>
          </p:cNvPr>
          <p:cNvSpPr/>
          <p:nvPr/>
        </p:nvSpPr>
        <p:spPr>
          <a:xfrm>
            <a:off x="3910584"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69" name="object 21">
            <a:extLst>
              <a:ext uri="{FF2B5EF4-FFF2-40B4-BE49-F238E27FC236}">
                <a16:creationId xmlns:a16="http://schemas.microsoft.com/office/drawing/2014/main" id="{11B8A84E-7E37-2D45-863C-12B49718EEE8}"/>
              </a:ext>
            </a:extLst>
          </p:cNvPr>
          <p:cNvSpPr/>
          <p:nvPr/>
        </p:nvSpPr>
        <p:spPr>
          <a:xfrm>
            <a:off x="3968496"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70" name="object 22">
            <a:extLst>
              <a:ext uri="{FF2B5EF4-FFF2-40B4-BE49-F238E27FC236}">
                <a16:creationId xmlns:a16="http://schemas.microsoft.com/office/drawing/2014/main" id="{BCFD7723-9E22-8741-9FE1-DA50016497C5}"/>
              </a:ext>
            </a:extLst>
          </p:cNvPr>
          <p:cNvSpPr/>
          <p:nvPr/>
        </p:nvSpPr>
        <p:spPr>
          <a:xfrm>
            <a:off x="4027932"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71" name="object 23">
            <a:extLst>
              <a:ext uri="{FF2B5EF4-FFF2-40B4-BE49-F238E27FC236}">
                <a16:creationId xmlns:a16="http://schemas.microsoft.com/office/drawing/2014/main" id="{F3C5500D-0BA6-B34D-9397-941A463DB40D}"/>
              </a:ext>
            </a:extLst>
          </p:cNvPr>
          <p:cNvSpPr/>
          <p:nvPr/>
        </p:nvSpPr>
        <p:spPr>
          <a:xfrm>
            <a:off x="4085844"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72" name="object 24">
            <a:extLst>
              <a:ext uri="{FF2B5EF4-FFF2-40B4-BE49-F238E27FC236}">
                <a16:creationId xmlns:a16="http://schemas.microsoft.com/office/drawing/2014/main" id="{42E2EACE-449B-7642-B2A6-737958635D21}"/>
              </a:ext>
            </a:extLst>
          </p:cNvPr>
          <p:cNvSpPr/>
          <p:nvPr/>
        </p:nvSpPr>
        <p:spPr>
          <a:xfrm>
            <a:off x="4143755"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73" name="object 25">
            <a:extLst>
              <a:ext uri="{FF2B5EF4-FFF2-40B4-BE49-F238E27FC236}">
                <a16:creationId xmlns:a16="http://schemas.microsoft.com/office/drawing/2014/main" id="{ACEBC81E-89DA-4A44-8254-80DE8B810ACD}"/>
              </a:ext>
            </a:extLst>
          </p:cNvPr>
          <p:cNvSpPr/>
          <p:nvPr/>
        </p:nvSpPr>
        <p:spPr>
          <a:xfrm>
            <a:off x="4203191"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74" name="object 26">
            <a:extLst>
              <a:ext uri="{FF2B5EF4-FFF2-40B4-BE49-F238E27FC236}">
                <a16:creationId xmlns:a16="http://schemas.microsoft.com/office/drawing/2014/main" id="{79C90588-84D5-164B-BFE7-A163E999680C}"/>
              </a:ext>
            </a:extLst>
          </p:cNvPr>
          <p:cNvSpPr/>
          <p:nvPr/>
        </p:nvSpPr>
        <p:spPr>
          <a:xfrm>
            <a:off x="426110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75" name="object 27">
            <a:extLst>
              <a:ext uri="{FF2B5EF4-FFF2-40B4-BE49-F238E27FC236}">
                <a16:creationId xmlns:a16="http://schemas.microsoft.com/office/drawing/2014/main" id="{857A37FD-AC9C-3947-8C25-FE42D0A27DD2}"/>
              </a:ext>
            </a:extLst>
          </p:cNvPr>
          <p:cNvSpPr/>
          <p:nvPr/>
        </p:nvSpPr>
        <p:spPr>
          <a:xfrm>
            <a:off x="4320540" y="59009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1076" name="object 28">
            <a:extLst>
              <a:ext uri="{FF2B5EF4-FFF2-40B4-BE49-F238E27FC236}">
                <a16:creationId xmlns:a16="http://schemas.microsoft.com/office/drawing/2014/main" id="{40511A3A-2CEF-1945-91DB-17F450CBDD3A}"/>
              </a:ext>
            </a:extLst>
          </p:cNvPr>
          <p:cNvSpPr/>
          <p:nvPr/>
        </p:nvSpPr>
        <p:spPr>
          <a:xfrm>
            <a:off x="4378452"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77" name="object 29">
            <a:extLst>
              <a:ext uri="{FF2B5EF4-FFF2-40B4-BE49-F238E27FC236}">
                <a16:creationId xmlns:a16="http://schemas.microsoft.com/office/drawing/2014/main" id="{ACE5A88F-CEFE-9F4C-A73B-4A06F7C4071D}"/>
              </a:ext>
            </a:extLst>
          </p:cNvPr>
          <p:cNvSpPr/>
          <p:nvPr/>
        </p:nvSpPr>
        <p:spPr>
          <a:xfrm>
            <a:off x="4436364"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78" name="object 30">
            <a:extLst>
              <a:ext uri="{FF2B5EF4-FFF2-40B4-BE49-F238E27FC236}">
                <a16:creationId xmlns:a16="http://schemas.microsoft.com/office/drawing/2014/main" id="{C5E7D420-4289-3947-AF8D-E445D4C2D61E}"/>
              </a:ext>
            </a:extLst>
          </p:cNvPr>
          <p:cNvSpPr/>
          <p:nvPr/>
        </p:nvSpPr>
        <p:spPr>
          <a:xfrm>
            <a:off x="4495800"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79" name="object 31">
            <a:extLst>
              <a:ext uri="{FF2B5EF4-FFF2-40B4-BE49-F238E27FC236}">
                <a16:creationId xmlns:a16="http://schemas.microsoft.com/office/drawing/2014/main" id="{EAFBDEF9-D524-104F-AB8B-97FE5669DB10}"/>
              </a:ext>
            </a:extLst>
          </p:cNvPr>
          <p:cNvSpPr/>
          <p:nvPr/>
        </p:nvSpPr>
        <p:spPr>
          <a:xfrm>
            <a:off x="4553711"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80" name="object 32">
            <a:extLst>
              <a:ext uri="{FF2B5EF4-FFF2-40B4-BE49-F238E27FC236}">
                <a16:creationId xmlns:a16="http://schemas.microsoft.com/office/drawing/2014/main" id="{FDE84F70-C944-044F-BEFC-19326008BC2A}"/>
              </a:ext>
            </a:extLst>
          </p:cNvPr>
          <p:cNvSpPr/>
          <p:nvPr/>
        </p:nvSpPr>
        <p:spPr>
          <a:xfrm>
            <a:off x="4611623"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81" name="object 33">
            <a:extLst>
              <a:ext uri="{FF2B5EF4-FFF2-40B4-BE49-F238E27FC236}">
                <a16:creationId xmlns:a16="http://schemas.microsoft.com/office/drawing/2014/main" id="{5EF405CB-96D9-A543-B8A3-5E3DB7A12B42}"/>
              </a:ext>
            </a:extLst>
          </p:cNvPr>
          <p:cNvSpPr/>
          <p:nvPr/>
        </p:nvSpPr>
        <p:spPr>
          <a:xfrm>
            <a:off x="4671059"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82" name="object 34">
            <a:extLst>
              <a:ext uri="{FF2B5EF4-FFF2-40B4-BE49-F238E27FC236}">
                <a16:creationId xmlns:a16="http://schemas.microsoft.com/office/drawing/2014/main" id="{D2DE7C99-08AD-9149-91BE-5CDE84AF5599}"/>
              </a:ext>
            </a:extLst>
          </p:cNvPr>
          <p:cNvSpPr/>
          <p:nvPr/>
        </p:nvSpPr>
        <p:spPr>
          <a:xfrm>
            <a:off x="4728972"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83" name="object 35">
            <a:extLst>
              <a:ext uri="{FF2B5EF4-FFF2-40B4-BE49-F238E27FC236}">
                <a16:creationId xmlns:a16="http://schemas.microsoft.com/office/drawing/2014/main" id="{9BE290BB-76AD-4F4A-8F11-C284E31ACC29}"/>
              </a:ext>
            </a:extLst>
          </p:cNvPr>
          <p:cNvSpPr/>
          <p:nvPr/>
        </p:nvSpPr>
        <p:spPr>
          <a:xfrm>
            <a:off x="4788408" y="59009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1084" name="object 36">
            <a:extLst>
              <a:ext uri="{FF2B5EF4-FFF2-40B4-BE49-F238E27FC236}">
                <a16:creationId xmlns:a16="http://schemas.microsoft.com/office/drawing/2014/main" id="{485C1CAC-C40A-1246-9364-E73B1E4BF689}"/>
              </a:ext>
            </a:extLst>
          </p:cNvPr>
          <p:cNvSpPr/>
          <p:nvPr/>
        </p:nvSpPr>
        <p:spPr>
          <a:xfrm>
            <a:off x="4846320"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85" name="object 37">
            <a:extLst>
              <a:ext uri="{FF2B5EF4-FFF2-40B4-BE49-F238E27FC236}">
                <a16:creationId xmlns:a16="http://schemas.microsoft.com/office/drawing/2014/main" id="{AC78C934-0839-B240-AC12-D5FE0C083293}"/>
              </a:ext>
            </a:extLst>
          </p:cNvPr>
          <p:cNvSpPr/>
          <p:nvPr/>
        </p:nvSpPr>
        <p:spPr>
          <a:xfrm>
            <a:off x="4904232"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86" name="object 38">
            <a:extLst>
              <a:ext uri="{FF2B5EF4-FFF2-40B4-BE49-F238E27FC236}">
                <a16:creationId xmlns:a16="http://schemas.microsoft.com/office/drawing/2014/main" id="{EA2A93C9-DCAE-2E49-818D-FF822F2F68E4}"/>
              </a:ext>
            </a:extLst>
          </p:cNvPr>
          <p:cNvSpPr/>
          <p:nvPr/>
        </p:nvSpPr>
        <p:spPr>
          <a:xfrm>
            <a:off x="496366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87" name="object 39">
            <a:extLst>
              <a:ext uri="{FF2B5EF4-FFF2-40B4-BE49-F238E27FC236}">
                <a16:creationId xmlns:a16="http://schemas.microsoft.com/office/drawing/2014/main" id="{70D39E4D-0ABF-9048-8D12-06CA3A90D352}"/>
              </a:ext>
            </a:extLst>
          </p:cNvPr>
          <p:cNvSpPr/>
          <p:nvPr/>
        </p:nvSpPr>
        <p:spPr>
          <a:xfrm>
            <a:off x="5021579"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88" name="object 40">
            <a:extLst>
              <a:ext uri="{FF2B5EF4-FFF2-40B4-BE49-F238E27FC236}">
                <a16:creationId xmlns:a16="http://schemas.microsoft.com/office/drawing/2014/main" id="{0AED4C62-A90B-4148-9051-805D0F727582}"/>
              </a:ext>
            </a:extLst>
          </p:cNvPr>
          <p:cNvSpPr/>
          <p:nvPr/>
        </p:nvSpPr>
        <p:spPr>
          <a:xfrm>
            <a:off x="5079492"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89" name="object 41">
            <a:extLst>
              <a:ext uri="{FF2B5EF4-FFF2-40B4-BE49-F238E27FC236}">
                <a16:creationId xmlns:a16="http://schemas.microsoft.com/office/drawing/2014/main" id="{CCEB2A62-D884-214B-8495-9318BADEF262}"/>
              </a:ext>
            </a:extLst>
          </p:cNvPr>
          <p:cNvSpPr/>
          <p:nvPr/>
        </p:nvSpPr>
        <p:spPr>
          <a:xfrm>
            <a:off x="5138928"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90" name="object 42">
            <a:extLst>
              <a:ext uri="{FF2B5EF4-FFF2-40B4-BE49-F238E27FC236}">
                <a16:creationId xmlns:a16="http://schemas.microsoft.com/office/drawing/2014/main" id="{096DFA77-607C-8D41-A418-335202327F99}"/>
              </a:ext>
            </a:extLst>
          </p:cNvPr>
          <p:cNvSpPr/>
          <p:nvPr/>
        </p:nvSpPr>
        <p:spPr>
          <a:xfrm>
            <a:off x="5196839"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91" name="object 43">
            <a:extLst>
              <a:ext uri="{FF2B5EF4-FFF2-40B4-BE49-F238E27FC236}">
                <a16:creationId xmlns:a16="http://schemas.microsoft.com/office/drawing/2014/main" id="{BEC37012-FACF-3741-94DF-96E534327DAB}"/>
              </a:ext>
            </a:extLst>
          </p:cNvPr>
          <p:cNvSpPr/>
          <p:nvPr/>
        </p:nvSpPr>
        <p:spPr>
          <a:xfrm>
            <a:off x="5254752"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92" name="object 44">
            <a:extLst>
              <a:ext uri="{FF2B5EF4-FFF2-40B4-BE49-F238E27FC236}">
                <a16:creationId xmlns:a16="http://schemas.microsoft.com/office/drawing/2014/main" id="{ECB5B72C-BFB3-DD4A-998E-926B52588EAA}"/>
              </a:ext>
            </a:extLst>
          </p:cNvPr>
          <p:cNvSpPr/>
          <p:nvPr/>
        </p:nvSpPr>
        <p:spPr>
          <a:xfrm>
            <a:off x="5314188"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93" name="object 45">
            <a:extLst>
              <a:ext uri="{FF2B5EF4-FFF2-40B4-BE49-F238E27FC236}">
                <a16:creationId xmlns:a16="http://schemas.microsoft.com/office/drawing/2014/main" id="{4BB7967B-7271-F049-A0A0-B4E88FCC33DA}"/>
              </a:ext>
            </a:extLst>
          </p:cNvPr>
          <p:cNvSpPr/>
          <p:nvPr/>
        </p:nvSpPr>
        <p:spPr>
          <a:xfrm>
            <a:off x="5372100"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94" name="object 46">
            <a:extLst>
              <a:ext uri="{FF2B5EF4-FFF2-40B4-BE49-F238E27FC236}">
                <a16:creationId xmlns:a16="http://schemas.microsoft.com/office/drawing/2014/main" id="{F5AED1DE-24F3-354B-8B54-31231505B3FA}"/>
              </a:ext>
            </a:extLst>
          </p:cNvPr>
          <p:cNvSpPr/>
          <p:nvPr/>
        </p:nvSpPr>
        <p:spPr>
          <a:xfrm>
            <a:off x="5431535" y="59009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1095" name="object 47">
            <a:extLst>
              <a:ext uri="{FF2B5EF4-FFF2-40B4-BE49-F238E27FC236}">
                <a16:creationId xmlns:a16="http://schemas.microsoft.com/office/drawing/2014/main" id="{8194A1BC-0BB8-6743-A8B0-4AABD7DD2193}"/>
              </a:ext>
            </a:extLst>
          </p:cNvPr>
          <p:cNvSpPr/>
          <p:nvPr/>
        </p:nvSpPr>
        <p:spPr>
          <a:xfrm>
            <a:off x="548944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96" name="object 48">
            <a:extLst>
              <a:ext uri="{FF2B5EF4-FFF2-40B4-BE49-F238E27FC236}">
                <a16:creationId xmlns:a16="http://schemas.microsoft.com/office/drawing/2014/main" id="{3E53B734-6F34-4049-A078-059AEF7F5A7F}"/>
              </a:ext>
            </a:extLst>
          </p:cNvPr>
          <p:cNvSpPr/>
          <p:nvPr/>
        </p:nvSpPr>
        <p:spPr>
          <a:xfrm>
            <a:off x="5547360"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97" name="object 49">
            <a:extLst>
              <a:ext uri="{FF2B5EF4-FFF2-40B4-BE49-F238E27FC236}">
                <a16:creationId xmlns:a16="http://schemas.microsoft.com/office/drawing/2014/main" id="{BB5F5062-65E2-2F4F-B407-9A13ED6E6AFE}"/>
              </a:ext>
            </a:extLst>
          </p:cNvPr>
          <p:cNvSpPr/>
          <p:nvPr/>
        </p:nvSpPr>
        <p:spPr>
          <a:xfrm>
            <a:off x="5606796"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98" name="object 50">
            <a:extLst>
              <a:ext uri="{FF2B5EF4-FFF2-40B4-BE49-F238E27FC236}">
                <a16:creationId xmlns:a16="http://schemas.microsoft.com/office/drawing/2014/main" id="{732B0CB1-B8A6-4A4D-91EC-3F18044DD50F}"/>
              </a:ext>
            </a:extLst>
          </p:cNvPr>
          <p:cNvSpPr/>
          <p:nvPr/>
        </p:nvSpPr>
        <p:spPr>
          <a:xfrm>
            <a:off x="566470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99" name="object 51">
            <a:extLst>
              <a:ext uri="{FF2B5EF4-FFF2-40B4-BE49-F238E27FC236}">
                <a16:creationId xmlns:a16="http://schemas.microsoft.com/office/drawing/2014/main" id="{21896563-E8A5-C546-B57C-FA5E30E7691A}"/>
              </a:ext>
            </a:extLst>
          </p:cNvPr>
          <p:cNvSpPr/>
          <p:nvPr/>
        </p:nvSpPr>
        <p:spPr>
          <a:xfrm>
            <a:off x="5722620"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00" name="object 52">
            <a:extLst>
              <a:ext uri="{FF2B5EF4-FFF2-40B4-BE49-F238E27FC236}">
                <a16:creationId xmlns:a16="http://schemas.microsoft.com/office/drawing/2014/main" id="{4F56B268-47C8-EC47-940D-937FB7F1647F}"/>
              </a:ext>
            </a:extLst>
          </p:cNvPr>
          <p:cNvSpPr/>
          <p:nvPr/>
        </p:nvSpPr>
        <p:spPr>
          <a:xfrm>
            <a:off x="5782055"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01" name="object 53">
            <a:extLst>
              <a:ext uri="{FF2B5EF4-FFF2-40B4-BE49-F238E27FC236}">
                <a16:creationId xmlns:a16="http://schemas.microsoft.com/office/drawing/2014/main" id="{3290E05F-1AEC-C146-A1D8-B66330EDD491}"/>
              </a:ext>
            </a:extLst>
          </p:cNvPr>
          <p:cNvSpPr/>
          <p:nvPr/>
        </p:nvSpPr>
        <p:spPr>
          <a:xfrm>
            <a:off x="583996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02" name="object 54">
            <a:extLst>
              <a:ext uri="{FF2B5EF4-FFF2-40B4-BE49-F238E27FC236}">
                <a16:creationId xmlns:a16="http://schemas.microsoft.com/office/drawing/2014/main" id="{C6244290-86BC-E243-9682-B05907CCC05A}"/>
              </a:ext>
            </a:extLst>
          </p:cNvPr>
          <p:cNvSpPr/>
          <p:nvPr/>
        </p:nvSpPr>
        <p:spPr>
          <a:xfrm>
            <a:off x="5897879"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03" name="object 55">
            <a:extLst>
              <a:ext uri="{FF2B5EF4-FFF2-40B4-BE49-F238E27FC236}">
                <a16:creationId xmlns:a16="http://schemas.microsoft.com/office/drawing/2014/main" id="{71BE43FC-6CC1-A943-91C4-432AF049B390}"/>
              </a:ext>
            </a:extLst>
          </p:cNvPr>
          <p:cNvSpPr/>
          <p:nvPr/>
        </p:nvSpPr>
        <p:spPr>
          <a:xfrm>
            <a:off x="5957315"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04" name="object 56">
            <a:extLst>
              <a:ext uri="{FF2B5EF4-FFF2-40B4-BE49-F238E27FC236}">
                <a16:creationId xmlns:a16="http://schemas.microsoft.com/office/drawing/2014/main" id="{E140D436-998D-124D-8906-F6AB72225745}"/>
              </a:ext>
            </a:extLst>
          </p:cNvPr>
          <p:cNvSpPr/>
          <p:nvPr/>
        </p:nvSpPr>
        <p:spPr>
          <a:xfrm>
            <a:off x="6015228"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05" name="object 57">
            <a:extLst>
              <a:ext uri="{FF2B5EF4-FFF2-40B4-BE49-F238E27FC236}">
                <a16:creationId xmlns:a16="http://schemas.microsoft.com/office/drawing/2014/main" id="{7E189BDD-49BB-354C-83BD-8734A068B111}"/>
              </a:ext>
            </a:extLst>
          </p:cNvPr>
          <p:cNvSpPr/>
          <p:nvPr/>
        </p:nvSpPr>
        <p:spPr>
          <a:xfrm>
            <a:off x="6074664" y="59009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1106" name="object 58">
            <a:extLst>
              <a:ext uri="{FF2B5EF4-FFF2-40B4-BE49-F238E27FC236}">
                <a16:creationId xmlns:a16="http://schemas.microsoft.com/office/drawing/2014/main" id="{4A8FF8A6-E5FF-2643-8218-36E5F6CD0E79}"/>
              </a:ext>
            </a:extLst>
          </p:cNvPr>
          <p:cNvSpPr/>
          <p:nvPr/>
        </p:nvSpPr>
        <p:spPr>
          <a:xfrm>
            <a:off x="6132576"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07" name="object 59">
            <a:extLst>
              <a:ext uri="{FF2B5EF4-FFF2-40B4-BE49-F238E27FC236}">
                <a16:creationId xmlns:a16="http://schemas.microsoft.com/office/drawing/2014/main" id="{05768B80-BF18-7647-8109-C4192A213547}"/>
              </a:ext>
            </a:extLst>
          </p:cNvPr>
          <p:cNvSpPr/>
          <p:nvPr/>
        </p:nvSpPr>
        <p:spPr>
          <a:xfrm>
            <a:off x="6190488"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08" name="object 60">
            <a:extLst>
              <a:ext uri="{FF2B5EF4-FFF2-40B4-BE49-F238E27FC236}">
                <a16:creationId xmlns:a16="http://schemas.microsoft.com/office/drawing/2014/main" id="{C1490B5F-F753-E94E-9742-5C55D0282548}"/>
              </a:ext>
            </a:extLst>
          </p:cNvPr>
          <p:cNvSpPr/>
          <p:nvPr/>
        </p:nvSpPr>
        <p:spPr>
          <a:xfrm>
            <a:off x="624992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09" name="object 61">
            <a:extLst>
              <a:ext uri="{FF2B5EF4-FFF2-40B4-BE49-F238E27FC236}">
                <a16:creationId xmlns:a16="http://schemas.microsoft.com/office/drawing/2014/main" id="{BB1FB48A-4D66-9245-87ED-82C26655EDF0}"/>
              </a:ext>
            </a:extLst>
          </p:cNvPr>
          <p:cNvSpPr/>
          <p:nvPr/>
        </p:nvSpPr>
        <p:spPr>
          <a:xfrm>
            <a:off x="6307835"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10" name="object 62">
            <a:extLst>
              <a:ext uri="{FF2B5EF4-FFF2-40B4-BE49-F238E27FC236}">
                <a16:creationId xmlns:a16="http://schemas.microsoft.com/office/drawing/2014/main" id="{DE10A363-1AAE-2345-94A5-CB2ABF985435}"/>
              </a:ext>
            </a:extLst>
          </p:cNvPr>
          <p:cNvSpPr/>
          <p:nvPr/>
        </p:nvSpPr>
        <p:spPr>
          <a:xfrm>
            <a:off x="6365747"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11" name="object 63">
            <a:extLst>
              <a:ext uri="{FF2B5EF4-FFF2-40B4-BE49-F238E27FC236}">
                <a16:creationId xmlns:a16="http://schemas.microsoft.com/office/drawing/2014/main" id="{2E0F2AA1-D97F-A648-8DF2-4D1094E981B4}"/>
              </a:ext>
            </a:extLst>
          </p:cNvPr>
          <p:cNvSpPr/>
          <p:nvPr/>
        </p:nvSpPr>
        <p:spPr>
          <a:xfrm>
            <a:off x="6425184"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12" name="object 64">
            <a:extLst>
              <a:ext uri="{FF2B5EF4-FFF2-40B4-BE49-F238E27FC236}">
                <a16:creationId xmlns:a16="http://schemas.microsoft.com/office/drawing/2014/main" id="{28195579-C755-2C49-A391-4B2BDA46FB6C}"/>
              </a:ext>
            </a:extLst>
          </p:cNvPr>
          <p:cNvSpPr/>
          <p:nvPr/>
        </p:nvSpPr>
        <p:spPr>
          <a:xfrm>
            <a:off x="6483096"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13" name="object 65">
            <a:extLst>
              <a:ext uri="{FF2B5EF4-FFF2-40B4-BE49-F238E27FC236}">
                <a16:creationId xmlns:a16="http://schemas.microsoft.com/office/drawing/2014/main" id="{EB3680D3-6ECB-514A-9C84-C920FCD5EC52}"/>
              </a:ext>
            </a:extLst>
          </p:cNvPr>
          <p:cNvSpPr/>
          <p:nvPr/>
        </p:nvSpPr>
        <p:spPr>
          <a:xfrm>
            <a:off x="6542532" y="5900927"/>
            <a:ext cx="32384" cy="0"/>
          </a:xfrm>
          <a:custGeom>
            <a:avLst/>
            <a:gdLst/>
            <a:ahLst/>
            <a:cxnLst/>
            <a:rect l="l" t="t" r="r" b="b"/>
            <a:pathLst>
              <a:path w="32384">
                <a:moveTo>
                  <a:pt x="0" y="0"/>
                </a:moveTo>
                <a:lnTo>
                  <a:pt x="32003" y="0"/>
                </a:lnTo>
              </a:path>
            </a:pathLst>
          </a:custGeom>
          <a:ln w="9144">
            <a:solidFill>
              <a:srgbClr val="D8D8D8"/>
            </a:solidFill>
          </a:ln>
        </p:spPr>
        <p:txBody>
          <a:bodyPr wrap="square" lIns="0" tIns="0" rIns="0" bIns="0" rtlCol="0"/>
          <a:lstStyle/>
          <a:p>
            <a:endParaRPr/>
          </a:p>
        </p:txBody>
      </p:sp>
      <p:sp>
        <p:nvSpPr>
          <p:cNvPr id="1114" name="object 66">
            <a:extLst>
              <a:ext uri="{FF2B5EF4-FFF2-40B4-BE49-F238E27FC236}">
                <a16:creationId xmlns:a16="http://schemas.microsoft.com/office/drawing/2014/main" id="{78B6C41C-F467-F141-8C6F-F5E1DD9E6EB2}"/>
              </a:ext>
            </a:extLst>
          </p:cNvPr>
          <p:cNvSpPr/>
          <p:nvPr/>
        </p:nvSpPr>
        <p:spPr>
          <a:xfrm>
            <a:off x="6600444"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15" name="object 67">
            <a:extLst>
              <a:ext uri="{FF2B5EF4-FFF2-40B4-BE49-F238E27FC236}">
                <a16:creationId xmlns:a16="http://schemas.microsoft.com/office/drawing/2014/main" id="{2B466E32-B830-DF46-A741-6568CD3B2A23}"/>
              </a:ext>
            </a:extLst>
          </p:cNvPr>
          <p:cNvSpPr/>
          <p:nvPr/>
        </p:nvSpPr>
        <p:spPr>
          <a:xfrm>
            <a:off x="6658355"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16" name="object 68">
            <a:extLst>
              <a:ext uri="{FF2B5EF4-FFF2-40B4-BE49-F238E27FC236}">
                <a16:creationId xmlns:a16="http://schemas.microsoft.com/office/drawing/2014/main" id="{A70B1CF8-32AB-764F-B232-C6E800D3BD65}"/>
              </a:ext>
            </a:extLst>
          </p:cNvPr>
          <p:cNvSpPr/>
          <p:nvPr/>
        </p:nvSpPr>
        <p:spPr>
          <a:xfrm>
            <a:off x="6717792"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17" name="object 69">
            <a:extLst>
              <a:ext uri="{FF2B5EF4-FFF2-40B4-BE49-F238E27FC236}">
                <a16:creationId xmlns:a16="http://schemas.microsoft.com/office/drawing/2014/main" id="{2E85C7E6-26E7-0344-ACD9-27C3BDA88D5E}"/>
              </a:ext>
            </a:extLst>
          </p:cNvPr>
          <p:cNvSpPr/>
          <p:nvPr/>
        </p:nvSpPr>
        <p:spPr>
          <a:xfrm>
            <a:off x="677570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18" name="object 70">
            <a:extLst>
              <a:ext uri="{FF2B5EF4-FFF2-40B4-BE49-F238E27FC236}">
                <a16:creationId xmlns:a16="http://schemas.microsoft.com/office/drawing/2014/main" id="{29CDA773-8CD9-604D-87C1-5D38667D7912}"/>
              </a:ext>
            </a:extLst>
          </p:cNvPr>
          <p:cNvSpPr/>
          <p:nvPr/>
        </p:nvSpPr>
        <p:spPr>
          <a:xfrm>
            <a:off x="6833616"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19" name="object 71">
            <a:extLst>
              <a:ext uri="{FF2B5EF4-FFF2-40B4-BE49-F238E27FC236}">
                <a16:creationId xmlns:a16="http://schemas.microsoft.com/office/drawing/2014/main" id="{223867B9-3FBF-514D-8C2A-C014FB410D20}"/>
              </a:ext>
            </a:extLst>
          </p:cNvPr>
          <p:cNvSpPr/>
          <p:nvPr/>
        </p:nvSpPr>
        <p:spPr>
          <a:xfrm>
            <a:off x="6893052"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20" name="object 72">
            <a:extLst>
              <a:ext uri="{FF2B5EF4-FFF2-40B4-BE49-F238E27FC236}">
                <a16:creationId xmlns:a16="http://schemas.microsoft.com/office/drawing/2014/main" id="{2726D5DE-A7AD-804A-9B76-BC7EDE34604C}"/>
              </a:ext>
            </a:extLst>
          </p:cNvPr>
          <p:cNvSpPr/>
          <p:nvPr/>
        </p:nvSpPr>
        <p:spPr>
          <a:xfrm>
            <a:off x="6950964"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21" name="object 73">
            <a:extLst>
              <a:ext uri="{FF2B5EF4-FFF2-40B4-BE49-F238E27FC236}">
                <a16:creationId xmlns:a16="http://schemas.microsoft.com/office/drawing/2014/main" id="{D149D2CB-25FE-0746-9497-66FA748D7AFF}"/>
              </a:ext>
            </a:extLst>
          </p:cNvPr>
          <p:cNvSpPr/>
          <p:nvPr/>
        </p:nvSpPr>
        <p:spPr>
          <a:xfrm>
            <a:off x="7008876"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22" name="object 74">
            <a:extLst>
              <a:ext uri="{FF2B5EF4-FFF2-40B4-BE49-F238E27FC236}">
                <a16:creationId xmlns:a16="http://schemas.microsoft.com/office/drawing/2014/main" id="{15D0211C-906C-6B48-990E-4EEF295A7BC1}"/>
              </a:ext>
            </a:extLst>
          </p:cNvPr>
          <p:cNvSpPr/>
          <p:nvPr/>
        </p:nvSpPr>
        <p:spPr>
          <a:xfrm>
            <a:off x="7068311"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23" name="object 75">
            <a:extLst>
              <a:ext uri="{FF2B5EF4-FFF2-40B4-BE49-F238E27FC236}">
                <a16:creationId xmlns:a16="http://schemas.microsoft.com/office/drawing/2014/main" id="{AA3FA741-FBDA-784C-8E7F-6A86CF95E515}"/>
              </a:ext>
            </a:extLst>
          </p:cNvPr>
          <p:cNvSpPr/>
          <p:nvPr/>
        </p:nvSpPr>
        <p:spPr>
          <a:xfrm>
            <a:off x="712622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24" name="object 76">
            <a:extLst>
              <a:ext uri="{FF2B5EF4-FFF2-40B4-BE49-F238E27FC236}">
                <a16:creationId xmlns:a16="http://schemas.microsoft.com/office/drawing/2014/main" id="{575AB743-FCF0-C74A-BA6F-E53BD8C63EE0}"/>
              </a:ext>
            </a:extLst>
          </p:cNvPr>
          <p:cNvSpPr/>
          <p:nvPr/>
        </p:nvSpPr>
        <p:spPr>
          <a:xfrm>
            <a:off x="7185659" y="5900927"/>
            <a:ext cx="32384" cy="0"/>
          </a:xfrm>
          <a:custGeom>
            <a:avLst/>
            <a:gdLst/>
            <a:ahLst/>
            <a:cxnLst/>
            <a:rect l="l" t="t" r="r" b="b"/>
            <a:pathLst>
              <a:path w="32384">
                <a:moveTo>
                  <a:pt x="0" y="0"/>
                </a:moveTo>
                <a:lnTo>
                  <a:pt x="32003" y="0"/>
                </a:lnTo>
              </a:path>
            </a:pathLst>
          </a:custGeom>
          <a:ln w="9144">
            <a:solidFill>
              <a:srgbClr val="D8D8D8"/>
            </a:solidFill>
          </a:ln>
        </p:spPr>
        <p:txBody>
          <a:bodyPr wrap="square" lIns="0" tIns="0" rIns="0" bIns="0" rtlCol="0"/>
          <a:lstStyle/>
          <a:p>
            <a:endParaRPr/>
          </a:p>
        </p:txBody>
      </p:sp>
      <p:sp>
        <p:nvSpPr>
          <p:cNvPr id="1125" name="object 77">
            <a:extLst>
              <a:ext uri="{FF2B5EF4-FFF2-40B4-BE49-F238E27FC236}">
                <a16:creationId xmlns:a16="http://schemas.microsoft.com/office/drawing/2014/main" id="{3B19D347-5EC3-474D-8E99-BB53F429BA55}"/>
              </a:ext>
            </a:extLst>
          </p:cNvPr>
          <p:cNvSpPr/>
          <p:nvPr/>
        </p:nvSpPr>
        <p:spPr>
          <a:xfrm>
            <a:off x="7243571"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26" name="object 78">
            <a:extLst>
              <a:ext uri="{FF2B5EF4-FFF2-40B4-BE49-F238E27FC236}">
                <a16:creationId xmlns:a16="http://schemas.microsoft.com/office/drawing/2014/main" id="{684A8066-BF9C-2E47-BB92-132CF3E92FEB}"/>
              </a:ext>
            </a:extLst>
          </p:cNvPr>
          <p:cNvSpPr/>
          <p:nvPr/>
        </p:nvSpPr>
        <p:spPr>
          <a:xfrm>
            <a:off x="730148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27" name="object 79">
            <a:extLst>
              <a:ext uri="{FF2B5EF4-FFF2-40B4-BE49-F238E27FC236}">
                <a16:creationId xmlns:a16="http://schemas.microsoft.com/office/drawing/2014/main" id="{455C53F0-2463-924D-BE66-7ED63D0CFECA}"/>
              </a:ext>
            </a:extLst>
          </p:cNvPr>
          <p:cNvSpPr/>
          <p:nvPr/>
        </p:nvSpPr>
        <p:spPr>
          <a:xfrm>
            <a:off x="7360919"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28" name="object 80">
            <a:extLst>
              <a:ext uri="{FF2B5EF4-FFF2-40B4-BE49-F238E27FC236}">
                <a16:creationId xmlns:a16="http://schemas.microsoft.com/office/drawing/2014/main" id="{F2D1EE34-F30F-7A43-BE47-DD11E46CD59D}"/>
              </a:ext>
            </a:extLst>
          </p:cNvPr>
          <p:cNvSpPr/>
          <p:nvPr/>
        </p:nvSpPr>
        <p:spPr>
          <a:xfrm>
            <a:off x="7418832"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29" name="object 81">
            <a:extLst>
              <a:ext uri="{FF2B5EF4-FFF2-40B4-BE49-F238E27FC236}">
                <a16:creationId xmlns:a16="http://schemas.microsoft.com/office/drawing/2014/main" id="{48A144E9-2F2A-3B46-9657-59384F612DDB}"/>
              </a:ext>
            </a:extLst>
          </p:cNvPr>
          <p:cNvSpPr/>
          <p:nvPr/>
        </p:nvSpPr>
        <p:spPr>
          <a:xfrm>
            <a:off x="7476744"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30" name="object 82">
            <a:extLst>
              <a:ext uri="{FF2B5EF4-FFF2-40B4-BE49-F238E27FC236}">
                <a16:creationId xmlns:a16="http://schemas.microsoft.com/office/drawing/2014/main" id="{E0D2F272-C67E-CA4F-919A-5E1DCB19AC9D}"/>
              </a:ext>
            </a:extLst>
          </p:cNvPr>
          <p:cNvSpPr/>
          <p:nvPr/>
        </p:nvSpPr>
        <p:spPr>
          <a:xfrm>
            <a:off x="7536180"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31" name="object 83">
            <a:extLst>
              <a:ext uri="{FF2B5EF4-FFF2-40B4-BE49-F238E27FC236}">
                <a16:creationId xmlns:a16="http://schemas.microsoft.com/office/drawing/2014/main" id="{CDB3B59A-C861-754D-A747-ADB738EB11BA}"/>
              </a:ext>
            </a:extLst>
          </p:cNvPr>
          <p:cNvSpPr/>
          <p:nvPr/>
        </p:nvSpPr>
        <p:spPr>
          <a:xfrm>
            <a:off x="7594092" y="59009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32" name="object 84">
            <a:extLst>
              <a:ext uri="{FF2B5EF4-FFF2-40B4-BE49-F238E27FC236}">
                <a16:creationId xmlns:a16="http://schemas.microsoft.com/office/drawing/2014/main" id="{04DF94EB-AF51-2B45-A084-69FE3B086E42}"/>
              </a:ext>
            </a:extLst>
          </p:cNvPr>
          <p:cNvSpPr/>
          <p:nvPr/>
        </p:nvSpPr>
        <p:spPr>
          <a:xfrm>
            <a:off x="7652003" y="59009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33" name="object 85">
            <a:extLst>
              <a:ext uri="{FF2B5EF4-FFF2-40B4-BE49-F238E27FC236}">
                <a16:creationId xmlns:a16="http://schemas.microsoft.com/office/drawing/2014/main" id="{6DBD380E-31CF-B348-BDD3-47406562A6D9}"/>
              </a:ext>
            </a:extLst>
          </p:cNvPr>
          <p:cNvSpPr/>
          <p:nvPr/>
        </p:nvSpPr>
        <p:spPr>
          <a:xfrm>
            <a:off x="7711440" y="5900927"/>
            <a:ext cx="15240" cy="0"/>
          </a:xfrm>
          <a:custGeom>
            <a:avLst/>
            <a:gdLst/>
            <a:ahLst/>
            <a:cxnLst/>
            <a:rect l="l" t="t" r="r" b="b"/>
            <a:pathLst>
              <a:path w="15240">
                <a:moveTo>
                  <a:pt x="0" y="0"/>
                </a:moveTo>
                <a:lnTo>
                  <a:pt x="15240" y="0"/>
                </a:lnTo>
              </a:path>
            </a:pathLst>
          </a:custGeom>
          <a:ln w="9144">
            <a:solidFill>
              <a:srgbClr val="D8D8D8"/>
            </a:solidFill>
          </a:ln>
        </p:spPr>
        <p:txBody>
          <a:bodyPr wrap="square" lIns="0" tIns="0" rIns="0" bIns="0" rtlCol="0"/>
          <a:lstStyle/>
          <a:p>
            <a:endParaRPr/>
          </a:p>
        </p:txBody>
      </p:sp>
      <p:sp>
        <p:nvSpPr>
          <p:cNvPr id="1134" name="object 86">
            <a:extLst>
              <a:ext uri="{FF2B5EF4-FFF2-40B4-BE49-F238E27FC236}">
                <a16:creationId xmlns:a16="http://schemas.microsoft.com/office/drawing/2014/main" id="{2319DA5F-0047-134D-94F4-5F6782771B9D}"/>
              </a:ext>
            </a:extLst>
          </p:cNvPr>
          <p:cNvSpPr/>
          <p:nvPr/>
        </p:nvSpPr>
        <p:spPr>
          <a:xfrm>
            <a:off x="3267455"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35" name="object 87">
            <a:extLst>
              <a:ext uri="{FF2B5EF4-FFF2-40B4-BE49-F238E27FC236}">
                <a16:creationId xmlns:a16="http://schemas.microsoft.com/office/drawing/2014/main" id="{C02981A3-1C30-4642-9489-B4CCC0DF3E5A}"/>
              </a:ext>
            </a:extLst>
          </p:cNvPr>
          <p:cNvSpPr/>
          <p:nvPr/>
        </p:nvSpPr>
        <p:spPr>
          <a:xfrm>
            <a:off x="332536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36" name="object 88">
            <a:extLst>
              <a:ext uri="{FF2B5EF4-FFF2-40B4-BE49-F238E27FC236}">
                <a16:creationId xmlns:a16="http://schemas.microsoft.com/office/drawing/2014/main" id="{B3C1CE20-D3AE-2140-B28C-7CD23CDEF586}"/>
              </a:ext>
            </a:extLst>
          </p:cNvPr>
          <p:cNvSpPr/>
          <p:nvPr/>
        </p:nvSpPr>
        <p:spPr>
          <a:xfrm>
            <a:off x="338480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37" name="object 89">
            <a:extLst>
              <a:ext uri="{FF2B5EF4-FFF2-40B4-BE49-F238E27FC236}">
                <a16:creationId xmlns:a16="http://schemas.microsoft.com/office/drawing/2014/main" id="{B8616950-3697-5045-A21F-0AAE7984A70B}"/>
              </a:ext>
            </a:extLst>
          </p:cNvPr>
          <p:cNvSpPr/>
          <p:nvPr/>
        </p:nvSpPr>
        <p:spPr>
          <a:xfrm>
            <a:off x="3442715"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38" name="object 90">
            <a:extLst>
              <a:ext uri="{FF2B5EF4-FFF2-40B4-BE49-F238E27FC236}">
                <a16:creationId xmlns:a16="http://schemas.microsoft.com/office/drawing/2014/main" id="{9121F9F2-89F0-C144-BF27-E7C46BC716EB}"/>
              </a:ext>
            </a:extLst>
          </p:cNvPr>
          <p:cNvSpPr/>
          <p:nvPr/>
        </p:nvSpPr>
        <p:spPr>
          <a:xfrm>
            <a:off x="350062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39" name="object 91">
            <a:extLst>
              <a:ext uri="{FF2B5EF4-FFF2-40B4-BE49-F238E27FC236}">
                <a16:creationId xmlns:a16="http://schemas.microsoft.com/office/drawing/2014/main" id="{96570AB3-B61E-5F4D-AC55-EB0D5CCEA6D1}"/>
              </a:ext>
            </a:extLst>
          </p:cNvPr>
          <p:cNvSpPr/>
          <p:nvPr/>
        </p:nvSpPr>
        <p:spPr>
          <a:xfrm>
            <a:off x="3560064"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40" name="object 92">
            <a:extLst>
              <a:ext uri="{FF2B5EF4-FFF2-40B4-BE49-F238E27FC236}">
                <a16:creationId xmlns:a16="http://schemas.microsoft.com/office/drawing/2014/main" id="{97E840B4-4B69-744A-A635-5B76799D163F}"/>
              </a:ext>
            </a:extLst>
          </p:cNvPr>
          <p:cNvSpPr/>
          <p:nvPr/>
        </p:nvSpPr>
        <p:spPr>
          <a:xfrm>
            <a:off x="3617976"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41" name="object 93">
            <a:extLst>
              <a:ext uri="{FF2B5EF4-FFF2-40B4-BE49-F238E27FC236}">
                <a16:creationId xmlns:a16="http://schemas.microsoft.com/office/drawing/2014/main" id="{A6C77F1B-8A3E-8C4D-91F2-EEC6941652D7}"/>
              </a:ext>
            </a:extLst>
          </p:cNvPr>
          <p:cNvSpPr/>
          <p:nvPr/>
        </p:nvSpPr>
        <p:spPr>
          <a:xfrm>
            <a:off x="3677411" y="5558027"/>
            <a:ext cx="32384" cy="0"/>
          </a:xfrm>
          <a:custGeom>
            <a:avLst/>
            <a:gdLst/>
            <a:ahLst/>
            <a:cxnLst/>
            <a:rect l="l" t="t" r="r" b="b"/>
            <a:pathLst>
              <a:path w="32385">
                <a:moveTo>
                  <a:pt x="0" y="0"/>
                </a:moveTo>
                <a:lnTo>
                  <a:pt x="32004" y="0"/>
                </a:lnTo>
              </a:path>
            </a:pathLst>
          </a:custGeom>
          <a:ln w="9144">
            <a:solidFill>
              <a:srgbClr val="D8D8D8"/>
            </a:solidFill>
          </a:ln>
        </p:spPr>
        <p:txBody>
          <a:bodyPr wrap="square" lIns="0" tIns="0" rIns="0" bIns="0" rtlCol="0"/>
          <a:lstStyle/>
          <a:p>
            <a:endParaRPr/>
          </a:p>
        </p:txBody>
      </p:sp>
      <p:sp>
        <p:nvSpPr>
          <p:cNvPr id="1142" name="object 94">
            <a:extLst>
              <a:ext uri="{FF2B5EF4-FFF2-40B4-BE49-F238E27FC236}">
                <a16:creationId xmlns:a16="http://schemas.microsoft.com/office/drawing/2014/main" id="{A232C849-9A7C-C74A-9F4A-2A7B9E39661D}"/>
              </a:ext>
            </a:extLst>
          </p:cNvPr>
          <p:cNvSpPr/>
          <p:nvPr/>
        </p:nvSpPr>
        <p:spPr>
          <a:xfrm>
            <a:off x="3735323"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43" name="object 95">
            <a:extLst>
              <a:ext uri="{FF2B5EF4-FFF2-40B4-BE49-F238E27FC236}">
                <a16:creationId xmlns:a16="http://schemas.microsoft.com/office/drawing/2014/main" id="{29CCD846-C680-9345-BC48-429A94C26F64}"/>
              </a:ext>
            </a:extLst>
          </p:cNvPr>
          <p:cNvSpPr/>
          <p:nvPr/>
        </p:nvSpPr>
        <p:spPr>
          <a:xfrm>
            <a:off x="3793235"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44" name="object 96">
            <a:extLst>
              <a:ext uri="{FF2B5EF4-FFF2-40B4-BE49-F238E27FC236}">
                <a16:creationId xmlns:a16="http://schemas.microsoft.com/office/drawing/2014/main" id="{3937FF4C-332E-E845-8F06-F7C387DE9B62}"/>
              </a:ext>
            </a:extLst>
          </p:cNvPr>
          <p:cNvSpPr/>
          <p:nvPr/>
        </p:nvSpPr>
        <p:spPr>
          <a:xfrm>
            <a:off x="3852672"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45" name="object 97">
            <a:extLst>
              <a:ext uri="{FF2B5EF4-FFF2-40B4-BE49-F238E27FC236}">
                <a16:creationId xmlns:a16="http://schemas.microsoft.com/office/drawing/2014/main" id="{A6E8C2DA-1BF6-2C4D-AFDB-4838CCA4C420}"/>
              </a:ext>
            </a:extLst>
          </p:cNvPr>
          <p:cNvSpPr/>
          <p:nvPr/>
        </p:nvSpPr>
        <p:spPr>
          <a:xfrm>
            <a:off x="3910584"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46" name="object 98">
            <a:extLst>
              <a:ext uri="{FF2B5EF4-FFF2-40B4-BE49-F238E27FC236}">
                <a16:creationId xmlns:a16="http://schemas.microsoft.com/office/drawing/2014/main" id="{8D5E2013-358F-0148-8104-2F213D2F9EF5}"/>
              </a:ext>
            </a:extLst>
          </p:cNvPr>
          <p:cNvSpPr/>
          <p:nvPr/>
        </p:nvSpPr>
        <p:spPr>
          <a:xfrm>
            <a:off x="3968496"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47" name="object 99">
            <a:extLst>
              <a:ext uri="{FF2B5EF4-FFF2-40B4-BE49-F238E27FC236}">
                <a16:creationId xmlns:a16="http://schemas.microsoft.com/office/drawing/2014/main" id="{F7AD3D67-A39C-4248-973C-AEC600B96151}"/>
              </a:ext>
            </a:extLst>
          </p:cNvPr>
          <p:cNvSpPr/>
          <p:nvPr/>
        </p:nvSpPr>
        <p:spPr>
          <a:xfrm>
            <a:off x="4027932"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48" name="object 100">
            <a:extLst>
              <a:ext uri="{FF2B5EF4-FFF2-40B4-BE49-F238E27FC236}">
                <a16:creationId xmlns:a16="http://schemas.microsoft.com/office/drawing/2014/main" id="{9CB04717-870C-A14E-A47B-437B0D835ED2}"/>
              </a:ext>
            </a:extLst>
          </p:cNvPr>
          <p:cNvSpPr/>
          <p:nvPr/>
        </p:nvSpPr>
        <p:spPr>
          <a:xfrm>
            <a:off x="4085844"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49" name="object 101">
            <a:extLst>
              <a:ext uri="{FF2B5EF4-FFF2-40B4-BE49-F238E27FC236}">
                <a16:creationId xmlns:a16="http://schemas.microsoft.com/office/drawing/2014/main" id="{165C59D8-1369-2D43-B6EC-B63F36B9E7AD}"/>
              </a:ext>
            </a:extLst>
          </p:cNvPr>
          <p:cNvSpPr/>
          <p:nvPr/>
        </p:nvSpPr>
        <p:spPr>
          <a:xfrm>
            <a:off x="4143755"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50" name="object 102">
            <a:extLst>
              <a:ext uri="{FF2B5EF4-FFF2-40B4-BE49-F238E27FC236}">
                <a16:creationId xmlns:a16="http://schemas.microsoft.com/office/drawing/2014/main" id="{6C1CD050-F4A3-0F43-8B5D-1C7107E06F28}"/>
              </a:ext>
            </a:extLst>
          </p:cNvPr>
          <p:cNvSpPr/>
          <p:nvPr/>
        </p:nvSpPr>
        <p:spPr>
          <a:xfrm>
            <a:off x="4203191"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51" name="object 103">
            <a:extLst>
              <a:ext uri="{FF2B5EF4-FFF2-40B4-BE49-F238E27FC236}">
                <a16:creationId xmlns:a16="http://schemas.microsoft.com/office/drawing/2014/main" id="{44968637-04AA-B142-BAEB-F84B8C09D4FD}"/>
              </a:ext>
            </a:extLst>
          </p:cNvPr>
          <p:cNvSpPr/>
          <p:nvPr/>
        </p:nvSpPr>
        <p:spPr>
          <a:xfrm>
            <a:off x="426110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52" name="object 104">
            <a:extLst>
              <a:ext uri="{FF2B5EF4-FFF2-40B4-BE49-F238E27FC236}">
                <a16:creationId xmlns:a16="http://schemas.microsoft.com/office/drawing/2014/main" id="{EBE64343-C4CE-5340-B349-E80AD7C3B20D}"/>
              </a:ext>
            </a:extLst>
          </p:cNvPr>
          <p:cNvSpPr/>
          <p:nvPr/>
        </p:nvSpPr>
        <p:spPr>
          <a:xfrm>
            <a:off x="4320540" y="55580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1153" name="object 105">
            <a:extLst>
              <a:ext uri="{FF2B5EF4-FFF2-40B4-BE49-F238E27FC236}">
                <a16:creationId xmlns:a16="http://schemas.microsoft.com/office/drawing/2014/main" id="{832F9938-0316-B341-83EF-27942B527B35}"/>
              </a:ext>
            </a:extLst>
          </p:cNvPr>
          <p:cNvSpPr/>
          <p:nvPr/>
        </p:nvSpPr>
        <p:spPr>
          <a:xfrm>
            <a:off x="4378452"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54" name="object 106">
            <a:extLst>
              <a:ext uri="{FF2B5EF4-FFF2-40B4-BE49-F238E27FC236}">
                <a16:creationId xmlns:a16="http://schemas.microsoft.com/office/drawing/2014/main" id="{0CBA2367-6509-0941-B3A6-BF451FB06093}"/>
              </a:ext>
            </a:extLst>
          </p:cNvPr>
          <p:cNvSpPr/>
          <p:nvPr/>
        </p:nvSpPr>
        <p:spPr>
          <a:xfrm>
            <a:off x="4436364"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55" name="object 107">
            <a:extLst>
              <a:ext uri="{FF2B5EF4-FFF2-40B4-BE49-F238E27FC236}">
                <a16:creationId xmlns:a16="http://schemas.microsoft.com/office/drawing/2014/main" id="{118A7C8A-91F8-0C48-9602-8E80F469EF32}"/>
              </a:ext>
            </a:extLst>
          </p:cNvPr>
          <p:cNvSpPr/>
          <p:nvPr/>
        </p:nvSpPr>
        <p:spPr>
          <a:xfrm>
            <a:off x="4495800"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56" name="object 108">
            <a:extLst>
              <a:ext uri="{FF2B5EF4-FFF2-40B4-BE49-F238E27FC236}">
                <a16:creationId xmlns:a16="http://schemas.microsoft.com/office/drawing/2014/main" id="{6B8DFDDE-0ED4-D049-B6B5-5EC0CD5273F7}"/>
              </a:ext>
            </a:extLst>
          </p:cNvPr>
          <p:cNvSpPr/>
          <p:nvPr/>
        </p:nvSpPr>
        <p:spPr>
          <a:xfrm>
            <a:off x="4553711"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57" name="object 109">
            <a:extLst>
              <a:ext uri="{FF2B5EF4-FFF2-40B4-BE49-F238E27FC236}">
                <a16:creationId xmlns:a16="http://schemas.microsoft.com/office/drawing/2014/main" id="{644C9A80-6DFE-F84D-B33F-CBE2FEA2B71D}"/>
              </a:ext>
            </a:extLst>
          </p:cNvPr>
          <p:cNvSpPr/>
          <p:nvPr/>
        </p:nvSpPr>
        <p:spPr>
          <a:xfrm>
            <a:off x="4611623"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58" name="object 110">
            <a:extLst>
              <a:ext uri="{FF2B5EF4-FFF2-40B4-BE49-F238E27FC236}">
                <a16:creationId xmlns:a16="http://schemas.microsoft.com/office/drawing/2014/main" id="{A2A11596-BF71-E34B-B84C-E25865DDBEEE}"/>
              </a:ext>
            </a:extLst>
          </p:cNvPr>
          <p:cNvSpPr/>
          <p:nvPr/>
        </p:nvSpPr>
        <p:spPr>
          <a:xfrm>
            <a:off x="4671059"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59" name="object 111">
            <a:extLst>
              <a:ext uri="{FF2B5EF4-FFF2-40B4-BE49-F238E27FC236}">
                <a16:creationId xmlns:a16="http://schemas.microsoft.com/office/drawing/2014/main" id="{1BFC6768-4739-6B40-A0EE-4FE8D98CA1DF}"/>
              </a:ext>
            </a:extLst>
          </p:cNvPr>
          <p:cNvSpPr/>
          <p:nvPr/>
        </p:nvSpPr>
        <p:spPr>
          <a:xfrm>
            <a:off x="4728972"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60" name="object 112">
            <a:extLst>
              <a:ext uri="{FF2B5EF4-FFF2-40B4-BE49-F238E27FC236}">
                <a16:creationId xmlns:a16="http://schemas.microsoft.com/office/drawing/2014/main" id="{9473F863-EB7E-D044-A54E-52C775F1D16B}"/>
              </a:ext>
            </a:extLst>
          </p:cNvPr>
          <p:cNvSpPr/>
          <p:nvPr/>
        </p:nvSpPr>
        <p:spPr>
          <a:xfrm>
            <a:off x="4788408" y="55580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1161" name="object 113">
            <a:extLst>
              <a:ext uri="{FF2B5EF4-FFF2-40B4-BE49-F238E27FC236}">
                <a16:creationId xmlns:a16="http://schemas.microsoft.com/office/drawing/2014/main" id="{3C4E272A-6B61-6A4B-B144-76F353218BB3}"/>
              </a:ext>
            </a:extLst>
          </p:cNvPr>
          <p:cNvSpPr/>
          <p:nvPr/>
        </p:nvSpPr>
        <p:spPr>
          <a:xfrm>
            <a:off x="4846320"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62" name="object 114">
            <a:extLst>
              <a:ext uri="{FF2B5EF4-FFF2-40B4-BE49-F238E27FC236}">
                <a16:creationId xmlns:a16="http://schemas.microsoft.com/office/drawing/2014/main" id="{71181A75-17AA-9944-BC55-1B7C95686FC6}"/>
              </a:ext>
            </a:extLst>
          </p:cNvPr>
          <p:cNvSpPr/>
          <p:nvPr/>
        </p:nvSpPr>
        <p:spPr>
          <a:xfrm>
            <a:off x="4904232"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63" name="object 115">
            <a:extLst>
              <a:ext uri="{FF2B5EF4-FFF2-40B4-BE49-F238E27FC236}">
                <a16:creationId xmlns:a16="http://schemas.microsoft.com/office/drawing/2014/main" id="{B016ED91-F8CA-B045-8DBA-DD6C80072A08}"/>
              </a:ext>
            </a:extLst>
          </p:cNvPr>
          <p:cNvSpPr/>
          <p:nvPr/>
        </p:nvSpPr>
        <p:spPr>
          <a:xfrm>
            <a:off x="496366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64" name="object 116">
            <a:extLst>
              <a:ext uri="{FF2B5EF4-FFF2-40B4-BE49-F238E27FC236}">
                <a16:creationId xmlns:a16="http://schemas.microsoft.com/office/drawing/2014/main" id="{403942A5-D1CF-F344-A6BC-A2D3F65812D4}"/>
              </a:ext>
            </a:extLst>
          </p:cNvPr>
          <p:cNvSpPr/>
          <p:nvPr/>
        </p:nvSpPr>
        <p:spPr>
          <a:xfrm>
            <a:off x="5021579"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65" name="object 117">
            <a:extLst>
              <a:ext uri="{FF2B5EF4-FFF2-40B4-BE49-F238E27FC236}">
                <a16:creationId xmlns:a16="http://schemas.microsoft.com/office/drawing/2014/main" id="{742F98F8-9424-F44D-A2D9-D7F4D15FB46A}"/>
              </a:ext>
            </a:extLst>
          </p:cNvPr>
          <p:cNvSpPr/>
          <p:nvPr/>
        </p:nvSpPr>
        <p:spPr>
          <a:xfrm>
            <a:off x="5079492"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66" name="object 118">
            <a:extLst>
              <a:ext uri="{FF2B5EF4-FFF2-40B4-BE49-F238E27FC236}">
                <a16:creationId xmlns:a16="http://schemas.microsoft.com/office/drawing/2014/main" id="{1F25214C-0664-3E4D-A6DE-DA403812B7FC}"/>
              </a:ext>
            </a:extLst>
          </p:cNvPr>
          <p:cNvSpPr/>
          <p:nvPr/>
        </p:nvSpPr>
        <p:spPr>
          <a:xfrm>
            <a:off x="5138928"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67" name="object 119">
            <a:extLst>
              <a:ext uri="{FF2B5EF4-FFF2-40B4-BE49-F238E27FC236}">
                <a16:creationId xmlns:a16="http://schemas.microsoft.com/office/drawing/2014/main" id="{70B63F08-6417-D848-B433-5DBE35A151C9}"/>
              </a:ext>
            </a:extLst>
          </p:cNvPr>
          <p:cNvSpPr/>
          <p:nvPr/>
        </p:nvSpPr>
        <p:spPr>
          <a:xfrm>
            <a:off x="5196839"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68" name="object 120">
            <a:extLst>
              <a:ext uri="{FF2B5EF4-FFF2-40B4-BE49-F238E27FC236}">
                <a16:creationId xmlns:a16="http://schemas.microsoft.com/office/drawing/2014/main" id="{49391DFD-E060-1941-8F32-DB640FB84ED0}"/>
              </a:ext>
            </a:extLst>
          </p:cNvPr>
          <p:cNvSpPr/>
          <p:nvPr/>
        </p:nvSpPr>
        <p:spPr>
          <a:xfrm>
            <a:off x="5254752"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69" name="object 121">
            <a:extLst>
              <a:ext uri="{FF2B5EF4-FFF2-40B4-BE49-F238E27FC236}">
                <a16:creationId xmlns:a16="http://schemas.microsoft.com/office/drawing/2014/main" id="{0129B508-9B6D-EE43-B381-373813E6EE1E}"/>
              </a:ext>
            </a:extLst>
          </p:cNvPr>
          <p:cNvSpPr/>
          <p:nvPr/>
        </p:nvSpPr>
        <p:spPr>
          <a:xfrm>
            <a:off x="5314188"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70" name="object 122">
            <a:extLst>
              <a:ext uri="{FF2B5EF4-FFF2-40B4-BE49-F238E27FC236}">
                <a16:creationId xmlns:a16="http://schemas.microsoft.com/office/drawing/2014/main" id="{EAD8D505-3C53-2C45-B4E1-153F3690CCC8}"/>
              </a:ext>
            </a:extLst>
          </p:cNvPr>
          <p:cNvSpPr/>
          <p:nvPr/>
        </p:nvSpPr>
        <p:spPr>
          <a:xfrm>
            <a:off x="5372100"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71" name="object 123">
            <a:extLst>
              <a:ext uri="{FF2B5EF4-FFF2-40B4-BE49-F238E27FC236}">
                <a16:creationId xmlns:a16="http://schemas.microsoft.com/office/drawing/2014/main" id="{B27FEF04-3403-C049-AC1F-32F46C7C3887}"/>
              </a:ext>
            </a:extLst>
          </p:cNvPr>
          <p:cNvSpPr/>
          <p:nvPr/>
        </p:nvSpPr>
        <p:spPr>
          <a:xfrm>
            <a:off x="5431535" y="55580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1172" name="object 124">
            <a:extLst>
              <a:ext uri="{FF2B5EF4-FFF2-40B4-BE49-F238E27FC236}">
                <a16:creationId xmlns:a16="http://schemas.microsoft.com/office/drawing/2014/main" id="{AAFC0947-97CA-904B-BEC4-2C7A25A43D1D}"/>
              </a:ext>
            </a:extLst>
          </p:cNvPr>
          <p:cNvSpPr/>
          <p:nvPr/>
        </p:nvSpPr>
        <p:spPr>
          <a:xfrm>
            <a:off x="548944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73" name="object 125">
            <a:extLst>
              <a:ext uri="{FF2B5EF4-FFF2-40B4-BE49-F238E27FC236}">
                <a16:creationId xmlns:a16="http://schemas.microsoft.com/office/drawing/2014/main" id="{A832A825-3B02-8743-96E6-050F677098B8}"/>
              </a:ext>
            </a:extLst>
          </p:cNvPr>
          <p:cNvSpPr/>
          <p:nvPr/>
        </p:nvSpPr>
        <p:spPr>
          <a:xfrm>
            <a:off x="5547360"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74" name="object 126">
            <a:extLst>
              <a:ext uri="{FF2B5EF4-FFF2-40B4-BE49-F238E27FC236}">
                <a16:creationId xmlns:a16="http://schemas.microsoft.com/office/drawing/2014/main" id="{140CB27A-BBE9-BB4B-A7FA-A7D6B0C8B77B}"/>
              </a:ext>
            </a:extLst>
          </p:cNvPr>
          <p:cNvSpPr/>
          <p:nvPr/>
        </p:nvSpPr>
        <p:spPr>
          <a:xfrm>
            <a:off x="5606796"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75" name="object 127">
            <a:extLst>
              <a:ext uri="{FF2B5EF4-FFF2-40B4-BE49-F238E27FC236}">
                <a16:creationId xmlns:a16="http://schemas.microsoft.com/office/drawing/2014/main" id="{0C2CDC49-FCDA-6247-96A9-AEFF6BBEDE3B}"/>
              </a:ext>
            </a:extLst>
          </p:cNvPr>
          <p:cNvSpPr/>
          <p:nvPr/>
        </p:nvSpPr>
        <p:spPr>
          <a:xfrm>
            <a:off x="566470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76" name="object 128">
            <a:extLst>
              <a:ext uri="{FF2B5EF4-FFF2-40B4-BE49-F238E27FC236}">
                <a16:creationId xmlns:a16="http://schemas.microsoft.com/office/drawing/2014/main" id="{2E09109F-E15C-8046-A375-7147BB37A0BA}"/>
              </a:ext>
            </a:extLst>
          </p:cNvPr>
          <p:cNvSpPr/>
          <p:nvPr/>
        </p:nvSpPr>
        <p:spPr>
          <a:xfrm>
            <a:off x="5722620"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77" name="object 129">
            <a:extLst>
              <a:ext uri="{FF2B5EF4-FFF2-40B4-BE49-F238E27FC236}">
                <a16:creationId xmlns:a16="http://schemas.microsoft.com/office/drawing/2014/main" id="{7CCF6953-641E-FD41-9E7F-2CDB6837693E}"/>
              </a:ext>
            </a:extLst>
          </p:cNvPr>
          <p:cNvSpPr/>
          <p:nvPr/>
        </p:nvSpPr>
        <p:spPr>
          <a:xfrm>
            <a:off x="5782055"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78" name="object 130">
            <a:extLst>
              <a:ext uri="{FF2B5EF4-FFF2-40B4-BE49-F238E27FC236}">
                <a16:creationId xmlns:a16="http://schemas.microsoft.com/office/drawing/2014/main" id="{08CEB6B3-E07B-F148-BA0E-E52FA070FC73}"/>
              </a:ext>
            </a:extLst>
          </p:cNvPr>
          <p:cNvSpPr/>
          <p:nvPr/>
        </p:nvSpPr>
        <p:spPr>
          <a:xfrm>
            <a:off x="583996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79" name="object 131">
            <a:extLst>
              <a:ext uri="{FF2B5EF4-FFF2-40B4-BE49-F238E27FC236}">
                <a16:creationId xmlns:a16="http://schemas.microsoft.com/office/drawing/2014/main" id="{F65853BF-E383-7443-8FFB-F1360A1BE360}"/>
              </a:ext>
            </a:extLst>
          </p:cNvPr>
          <p:cNvSpPr/>
          <p:nvPr/>
        </p:nvSpPr>
        <p:spPr>
          <a:xfrm>
            <a:off x="5897879"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80" name="object 132">
            <a:extLst>
              <a:ext uri="{FF2B5EF4-FFF2-40B4-BE49-F238E27FC236}">
                <a16:creationId xmlns:a16="http://schemas.microsoft.com/office/drawing/2014/main" id="{B40C8BDC-0D2D-C84B-823F-979801762EAE}"/>
              </a:ext>
            </a:extLst>
          </p:cNvPr>
          <p:cNvSpPr/>
          <p:nvPr/>
        </p:nvSpPr>
        <p:spPr>
          <a:xfrm>
            <a:off x="5957315"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81" name="object 133">
            <a:extLst>
              <a:ext uri="{FF2B5EF4-FFF2-40B4-BE49-F238E27FC236}">
                <a16:creationId xmlns:a16="http://schemas.microsoft.com/office/drawing/2014/main" id="{972D87A6-D365-1E41-A0F0-5F0FEE9D12E4}"/>
              </a:ext>
            </a:extLst>
          </p:cNvPr>
          <p:cNvSpPr/>
          <p:nvPr/>
        </p:nvSpPr>
        <p:spPr>
          <a:xfrm>
            <a:off x="6015228"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82" name="object 134">
            <a:extLst>
              <a:ext uri="{FF2B5EF4-FFF2-40B4-BE49-F238E27FC236}">
                <a16:creationId xmlns:a16="http://schemas.microsoft.com/office/drawing/2014/main" id="{2FA1B9D6-9B57-B94F-AD1A-045030F3637F}"/>
              </a:ext>
            </a:extLst>
          </p:cNvPr>
          <p:cNvSpPr/>
          <p:nvPr/>
        </p:nvSpPr>
        <p:spPr>
          <a:xfrm>
            <a:off x="6074664" y="5558027"/>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1183" name="object 135">
            <a:extLst>
              <a:ext uri="{FF2B5EF4-FFF2-40B4-BE49-F238E27FC236}">
                <a16:creationId xmlns:a16="http://schemas.microsoft.com/office/drawing/2014/main" id="{E5E2578A-57A4-F844-AC10-E056FCC66BA0}"/>
              </a:ext>
            </a:extLst>
          </p:cNvPr>
          <p:cNvSpPr/>
          <p:nvPr/>
        </p:nvSpPr>
        <p:spPr>
          <a:xfrm>
            <a:off x="6132576"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84" name="object 136">
            <a:extLst>
              <a:ext uri="{FF2B5EF4-FFF2-40B4-BE49-F238E27FC236}">
                <a16:creationId xmlns:a16="http://schemas.microsoft.com/office/drawing/2014/main" id="{B1CF4ED7-5371-204C-A41B-BB116B1B4D36}"/>
              </a:ext>
            </a:extLst>
          </p:cNvPr>
          <p:cNvSpPr/>
          <p:nvPr/>
        </p:nvSpPr>
        <p:spPr>
          <a:xfrm>
            <a:off x="6190488"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85" name="object 137">
            <a:extLst>
              <a:ext uri="{FF2B5EF4-FFF2-40B4-BE49-F238E27FC236}">
                <a16:creationId xmlns:a16="http://schemas.microsoft.com/office/drawing/2014/main" id="{A7127244-C857-4D43-A155-B450FDC60B4E}"/>
              </a:ext>
            </a:extLst>
          </p:cNvPr>
          <p:cNvSpPr/>
          <p:nvPr/>
        </p:nvSpPr>
        <p:spPr>
          <a:xfrm>
            <a:off x="624992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86" name="object 138">
            <a:extLst>
              <a:ext uri="{FF2B5EF4-FFF2-40B4-BE49-F238E27FC236}">
                <a16:creationId xmlns:a16="http://schemas.microsoft.com/office/drawing/2014/main" id="{545C9C9D-0468-4D49-8579-E3B30BE6AF62}"/>
              </a:ext>
            </a:extLst>
          </p:cNvPr>
          <p:cNvSpPr/>
          <p:nvPr/>
        </p:nvSpPr>
        <p:spPr>
          <a:xfrm>
            <a:off x="6307835"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87" name="object 139">
            <a:extLst>
              <a:ext uri="{FF2B5EF4-FFF2-40B4-BE49-F238E27FC236}">
                <a16:creationId xmlns:a16="http://schemas.microsoft.com/office/drawing/2014/main" id="{01576A7F-AD36-D44F-A8B1-795E4169F11B}"/>
              </a:ext>
            </a:extLst>
          </p:cNvPr>
          <p:cNvSpPr/>
          <p:nvPr/>
        </p:nvSpPr>
        <p:spPr>
          <a:xfrm>
            <a:off x="6365747"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88" name="object 140">
            <a:extLst>
              <a:ext uri="{FF2B5EF4-FFF2-40B4-BE49-F238E27FC236}">
                <a16:creationId xmlns:a16="http://schemas.microsoft.com/office/drawing/2014/main" id="{87278B84-5B7B-4C4E-87A2-DAA85F1283B0}"/>
              </a:ext>
            </a:extLst>
          </p:cNvPr>
          <p:cNvSpPr/>
          <p:nvPr/>
        </p:nvSpPr>
        <p:spPr>
          <a:xfrm>
            <a:off x="6425184"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89" name="object 141">
            <a:extLst>
              <a:ext uri="{FF2B5EF4-FFF2-40B4-BE49-F238E27FC236}">
                <a16:creationId xmlns:a16="http://schemas.microsoft.com/office/drawing/2014/main" id="{7CF5DEE5-32F3-A94C-B5E6-DB3E1D2197B7}"/>
              </a:ext>
            </a:extLst>
          </p:cNvPr>
          <p:cNvSpPr/>
          <p:nvPr/>
        </p:nvSpPr>
        <p:spPr>
          <a:xfrm>
            <a:off x="6483096"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90" name="object 142">
            <a:extLst>
              <a:ext uri="{FF2B5EF4-FFF2-40B4-BE49-F238E27FC236}">
                <a16:creationId xmlns:a16="http://schemas.microsoft.com/office/drawing/2014/main" id="{158F5D66-897B-5C43-B03E-1DF46013D8F7}"/>
              </a:ext>
            </a:extLst>
          </p:cNvPr>
          <p:cNvSpPr/>
          <p:nvPr/>
        </p:nvSpPr>
        <p:spPr>
          <a:xfrm>
            <a:off x="6542532" y="5558027"/>
            <a:ext cx="32384" cy="0"/>
          </a:xfrm>
          <a:custGeom>
            <a:avLst/>
            <a:gdLst/>
            <a:ahLst/>
            <a:cxnLst/>
            <a:rect l="l" t="t" r="r" b="b"/>
            <a:pathLst>
              <a:path w="32384">
                <a:moveTo>
                  <a:pt x="0" y="0"/>
                </a:moveTo>
                <a:lnTo>
                  <a:pt x="32003" y="0"/>
                </a:lnTo>
              </a:path>
            </a:pathLst>
          </a:custGeom>
          <a:ln w="9144">
            <a:solidFill>
              <a:srgbClr val="D8D8D8"/>
            </a:solidFill>
          </a:ln>
        </p:spPr>
        <p:txBody>
          <a:bodyPr wrap="square" lIns="0" tIns="0" rIns="0" bIns="0" rtlCol="0"/>
          <a:lstStyle/>
          <a:p>
            <a:endParaRPr/>
          </a:p>
        </p:txBody>
      </p:sp>
      <p:sp>
        <p:nvSpPr>
          <p:cNvPr id="1191" name="object 143">
            <a:extLst>
              <a:ext uri="{FF2B5EF4-FFF2-40B4-BE49-F238E27FC236}">
                <a16:creationId xmlns:a16="http://schemas.microsoft.com/office/drawing/2014/main" id="{2735410A-A931-6247-9217-917BF8C48440}"/>
              </a:ext>
            </a:extLst>
          </p:cNvPr>
          <p:cNvSpPr/>
          <p:nvPr/>
        </p:nvSpPr>
        <p:spPr>
          <a:xfrm>
            <a:off x="6600444"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92" name="object 144">
            <a:extLst>
              <a:ext uri="{FF2B5EF4-FFF2-40B4-BE49-F238E27FC236}">
                <a16:creationId xmlns:a16="http://schemas.microsoft.com/office/drawing/2014/main" id="{C3C6D718-B14F-4040-8041-ACA2669F5253}"/>
              </a:ext>
            </a:extLst>
          </p:cNvPr>
          <p:cNvSpPr/>
          <p:nvPr/>
        </p:nvSpPr>
        <p:spPr>
          <a:xfrm>
            <a:off x="6658355"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93" name="object 145">
            <a:extLst>
              <a:ext uri="{FF2B5EF4-FFF2-40B4-BE49-F238E27FC236}">
                <a16:creationId xmlns:a16="http://schemas.microsoft.com/office/drawing/2014/main" id="{753F1C62-9323-B843-BAB7-B9B62B46EE0A}"/>
              </a:ext>
            </a:extLst>
          </p:cNvPr>
          <p:cNvSpPr/>
          <p:nvPr/>
        </p:nvSpPr>
        <p:spPr>
          <a:xfrm>
            <a:off x="6717792"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94" name="object 146">
            <a:extLst>
              <a:ext uri="{FF2B5EF4-FFF2-40B4-BE49-F238E27FC236}">
                <a16:creationId xmlns:a16="http://schemas.microsoft.com/office/drawing/2014/main" id="{29747AE8-B7DF-B54A-A9E8-38B22E7FE58E}"/>
              </a:ext>
            </a:extLst>
          </p:cNvPr>
          <p:cNvSpPr/>
          <p:nvPr/>
        </p:nvSpPr>
        <p:spPr>
          <a:xfrm>
            <a:off x="677570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95" name="object 147">
            <a:extLst>
              <a:ext uri="{FF2B5EF4-FFF2-40B4-BE49-F238E27FC236}">
                <a16:creationId xmlns:a16="http://schemas.microsoft.com/office/drawing/2014/main" id="{59BDBB50-2650-6749-B775-D92E8DDE1F20}"/>
              </a:ext>
            </a:extLst>
          </p:cNvPr>
          <p:cNvSpPr/>
          <p:nvPr/>
        </p:nvSpPr>
        <p:spPr>
          <a:xfrm>
            <a:off x="6833616"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96" name="object 148">
            <a:extLst>
              <a:ext uri="{FF2B5EF4-FFF2-40B4-BE49-F238E27FC236}">
                <a16:creationId xmlns:a16="http://schemas.microsoft.com/office/drawing/2014/main" id="{C235E7A9-C2EB-3F45-824F-BBB1812E7408}"/>
              </a:ext>
            </a:extLst>
          </p:cNvPr>
          <p:cNvSpPr/>
          <p:nvPr/>
        </p:nvSpPr>
        <p:spPr>
          <a:xfrm>
            <a:off x="6893052"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97" name="object 149">
            <a:extLst>
              <a:ext uri="{FF2B5EF4-FFF2-40B4-BE49-F238E27FC236}">
                <a16:creationId xmlns:a16="http://schemas.microsoft.com/office/drawing/2014/main" id="{9029BF38-3D4A-344C-9BB2-98E9C53243D2}"/>
              </a:ext>
            </a:extLst>
          </p:cNvPr>
          <p:cNvSpPr/>
          <p:nvPr/>
        </p:nvSpPr>
        <p:spPr>
          <a:xfrm>
            <a:off x="6950964"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198" name="object 150">
            <a:extLst>
              <a:ext uri="{FF2B5EF4-FFF2-40B4-BE49-F238E27FC236}">
                <a16:creationId xmlns:a16="http://schemas.microsoft.com/office/drawing/2014/main" id="{0A674284-D677-2941-98E9-F5B0AE89E6A4}"/>
              </a:ext>
            </a:extLst>
          </p:cNvPr>
          <p:cNvSpPr/>
          <p:nvPr/>
        </p:nvSpPr>
        <p:spPr>
          <a:xfrm>
            <a:off x="7008876"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199" name="object 151">
            <a:extLst>
              <a:ext uri="{FF2B5EF4-FFF2-40B4-BE49-F238E27FC236}">
                <a16:creationId xmlns:a16="http://schemas.microsoft.com/office/drawing/2014/main" id="{134CBB72-27F5-6546-B780-19397E6305B0}"/>
              </a:ext>
            </a:extLst>
          </p:cNvPr>
          <p:cNvSpPr/>
          <p:nvPr/>
        </p:nvSpPr>
        <p:spPr>
          <a:xfrm>
            <a:off x="7068311"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200" name="object 152">
            <a:extLst>
              <a:ext uri="{FF2B5EF4-FFF2-40B4-BE49-F238E27FC236}">
                <a16:creationId xmlns:a16="http://schemas.microsoft.com/office/drawing/2014/main" id="{E593C34F-4210-F744-8AB4-A6D193155FBD}"/>
              </a:ext>
            </a:extLst>
          </p:cNvPr>
          <p:cNvSpPr/>
          <p:nvPr/>
        </p:nvSpPr>
        <p:spPr>
          <a:xfrm>
            <a:off x="712622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201" name="object 153">
            <a:extLst>
              <a:ext uri="{FF2B5EF4-FFF2-40B4-BE49-F238E27FC236}">
                <a16:creationId xmlns:a16="http://schemas.microsoft.com/office/drawing/2014/main" id="{5DFFB252-E883-1641-9D54-1993A5A42441}"/>
              </a:ext>
            </a:extLst>
          </p:cNvPr>
          <p:cNvSpPr/>
          <p:nvPr/>
        </p:nvSpPr>
        <p:spPr>
          <a:xfrm>
            <a:off x="7185659" y="5558027"/>
            <a:ext cx="32384" cy="0"/>
          </a:xfrm>
          <a:custGeom>
            <a:avLst/>
            <a:gdLst/>
            <a:ahLst/>
            <a:cxnLst/>
            <a:rect l="l" t="t" r="r" b="b"/>
            <a:pathLst>
              <a:path w="32384">
                <a:moveTo>
                  <a:pt x="0" y="0"/>
                </a:moveTo>
                <a:lnTo>
                  <a:pt x="32003" y="0"/>
                </a:lnTo>
              </a:path>
            </a:pathLst>
          </a:custGeom>
          <a:ln w="9144">
            <a:solidFill>
              <a:srgbClr val="D8D8D8"/>
            </a:solidFill>
          </a:ln>
        </p:spPr>
        <p:txBody>
          <a:bodyPr wrap="square" lIns="0" tIns="0" rIns="0" bIns="0" rtlCol="0"/>
          <a:lstStyle/>
          <a:p>
            <a:endParaRPr/>
          </a:p>
        </p:txBody>
      </p:sp>
      <p:sp>
        <p:nvSpPr>
          <p:cNvPr id="1202" name="object 154">
            <a:extLst>
              <a:ext uri="{FF2B5EF4-FFF2-40B4-BE49-F238E27FC236}">
                <a16:creationId xmlns:a16="http://schemas.microsoft.com/office/drawing/2014/main" id="{0226D842-32D1-D942-85FB-A00C8D33368A}"/>
              </a:ext>
            </a:extLst>
          </p:cNvPr>
          <p:cNvSpPr/>
          <p:nvPr/>
        </p:nvSpPr>
        <p:spPr>
          <a:xfrm>
            <a:off x="7243571"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203" name="object 155">
            <a:extLst>
              <a:ext uri="{FF2B5EF4-FFF2-40B4-BE49-F238E27FC236}">
                <a16:creationId xmlns:a16="http://schemas.microsoft.com/office/drawing/2014/main" id="{FD473F8C-DF9C-1E40-AEBC-BB7FDC0122CC}"/>
              </a:ext>
            </a:extLst>
          </p:cNvPr>
          <p:cNvSpPr/>
          <p:nvPr/>
        </p:nvSpPr>
        <p:spPr>
          <a:xfrm>
            <a:off x="730148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204" name="object 156">
            <a:extLst>
              <a:ext uri="{FF2B5EF4-FFF2-40B4-BE49-F238E27FC236}">
                <a16:creationId xmlns:a16="http://schemas.microsoft.com/office/drawing/2014/main" id="{E6641809-0B9D-5D4C-AF5D-7F1A0EF90531}"/>
              </a:ext>
            </a:extLst>
          </p:cNvPr>
          <p:cNvSpPr/>
          <p:nvPr/>
        </p:nvSpPr>
        <p:spPr>
          <a:xfrm>
            <a:off x="7360919"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205" name="object 157">
            <a:extLst>
              <a:ext uri="{FF2B5EF4-FFF2-40B4-BE49-F238E27FC236}">
                <a16:creationId xmlns:a16="http://schemas.microsoft.com/office/drawing/2014/main" id="{C9AD9617-70B5-3F40-92F2-77FBF3D1C099}"/>
              </a:ext>
            </a:extLst>
          </p:cNvPr>
          <p:cNvSpPr/>
          <p:nvPr/>
        </p:nvSpPr>
        <p:spPr>
          <a:xfrm>
            <a:off x="7418832"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206" name="object 158">
            <a:extLst>
              <a:ext uri="{FF2B5EF4-FFF2-40B4-BE49-F238E27FC236}">
                <a16:creationId xmlns:a16="http://schemas.microsoft.com/office/drawing/2014/main" id="{CA88D322-8005-AD4F-B2A0-DEFCD5AB74AA}"/>
              </a:ext>
            </a:extLst>
          </p:cNvPr>
          <p:cNvSpPr/>
          <p:nvPr/>
        </p:nvSpPr>
        <p:spPr>
          <a:xfrm>
            <a:off x="7476744"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207" name="object 159">
            <a:extLst>
              <a:ext uri="{FF2B5EF4-FFF2-40B4-BE49-F238E27FC236}">
                <a16:creationId xmlns:a16="http://schemas.microsoft.com/office/drawing/2014/main" id="{7A3C7E7A-06D5-4145-9395-4AFB761E1EAD}"/>
              </a:ext>
            </a:extLst>
          </p:cNvPr>
          <p:cNvSpPr/>
          <p:nvPr/>
        </p:nvSpPr>
        <p:spPr>
          <a:xfrm>
            <a:off x="7536180"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208" name="object 160">
            <a:extLst>
              <a:ext uri="{FF2B5EF4-FFF2-40B4-BE49-F238E27FC236}">
                <a16:creationId xmlns:a16="http://schemas.microsoft.com/office/drawing/2014/main" id="{D46A80C0-C159-E740-BD20-40F2CBD27F2D}"/>
              </a:ext>
            </a:extLst>
          </p:cNvPr>
          <p:cNvSpPr/>
          <p:nvPr/>
        </p:nvSpPr>
        <p:spPr>
          <a:xfrm>
            <a:off x="7594092" y="5558027"/>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209" name="object 161">
            <a:extLst>
              <a:ext uri="{FF2B5EF4-FFF2-40B4-BE49-F238E27FC236}">
                <a16:creationId xmlns:a16="http://schemas.microsoft.com/office/drawing/2014/main" id="{67B57BBF-BBD6-2645-88B5-8ACA3D59BC7C}"/>
              </a:ext>
            </a:extLst>
          </p:cNvPr>
          <p:cNvSpPr/>
          <p:nvPr/>
        </p:nvSpPr>
        <p:spPr>
          <a:xfrm>
            <a:off x="7652003" y="5558027"/>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210" name="object 162">
            <a:extLst>
              <a:ext uri="{FF2B5EF4-FFF2-40B4-BE49-F238E27FC236}">
                <a16:creationId xmlns:a16="http://schemas.microsoft.com/office/drawing/2014/main" id="{BD124DE6-34B6-6741-BCB5-D2F23A8E9B0E}"/>
              </a:ext>
            </a:extLst>
          </p:cNvPr>
          <p:cNvSpPr/>
          <p:nvPr/>
        </p:nvSpPr>
        <p:spPr>
          <a:xfrm>
            <a:off x="7711440" y="5558027"/>
            <a:ext cx="15240" cy="0"/>
          </a:xfrm>
          <a:custGeom>
            <a:avLst/>
            <a:gdLst/>
            <a:ahLst/>
            <a:cxnLst/>
            <a:rect l="l" t="t" r="r" b="b"/>
            <a:pathLst>
              <a:path w="15240">
                <a:moveTo>
                  <a:pt x="0" y="0"/>
                </a:moveTo>
                <a:lnTo>
                  <a:pt x="15240" y="0"/>
                </a:lnTo>
              </a:path>
            </a:pathLst>
          </a:custGeom>
          <a:ln w="9144">
            <a:solidFill>
              <a:srgbClr val="D8D8D8"/>
            </a:solidFill>
          </a:ln>
        </p:spPr>
        <p:txBody>
          <a:bodyPr wrap="square" lIns="0" tIns="0" rIns="0" bIns="0" rtlCol="0"/>
          <a:lstStyle/>
          <a:p>
            <a:endParaRPr/>
          </a:p>
        </p:txBody>
      </p:sp>
      <p:sp>
        <p:nvSpPr>
          <p:cNvPr id="1211" name="object 163">
            <a:extLst>
              <a:ext uri="{FF2B5EF4-FFF2-40B4-BE49-F238E27FC236}">
                <a16:creationId xmlns:a16="http://schemas.microsoft.com/office/drawing/2014/main" id="{F0DC08C8-BA70-F34B-9AB7-EF8628FA2E2B}"/>
              </a:ext>
            </a:extLst>
          </p:cNvPr>
          <p:cNvSpPr/>
          <p:nvPr/>
        </p:nvSpPr>
        <p:spPr>
          <a:xfrm>
            <a:off x="3267455"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12" name="object 164">
            <a:extLst>
              <a:ext uri="{FF2B5EF4-FFF2-40B4-BE49-F238E27FC236}">
                <a16:creationId xmlns:a16="http://schemas.microsoft.com/office/drawing/2014/main" id="{4BAB6C81-0B45-004C-96A4-9D2FEEE78D04}"/>
              </a:ext>
            </a:extLst>
          </p:cNvPr>
          <p:cNvSpPr/>
          <p:nvPr/>
        </p:nvSpPr>
        <p:spPr>
          <a:xfrm>
            <a:off x="332536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13" name="object 165">
            <a:extLst>
              <a:ext uri="{FF2B5EF4-FFF2-40B4-BE49-F238E27FC236}">
                <a16:creationId xmlns:a16="http://schemas.microsoft.com/office/drawing/2014/main" id="{34BB0310-F174-0E4B-B384-701E85029795}"/>
              </a:ext>
            </a:extLst>
          </p:cNvPr>
          <p:cNvSpPr/>
          <p:nvPr/>
        </p:nvSpPr>
        <p:spPr>
          <a:xfrm>
            <a:off x="338480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14" name="object 166">
            <a:extLst>
              <a:ext uri="{FF2B5EF4-FFF2-40B4-BE49-F238E27FC236}">
                <a16:creationId xmlns:a16="http://schemas.microsoft.com/office/drawing/2014/main" id="{665576A1-C7CE-D847-B6F0-9E6E76D2262A}"/>
              </a:ext>
            </a:extLst>
          </p:cNvPr>
          <p:cNvSpPr/>
          <p:nvPr/>
        </p:nvSpPr>
        <p:spPr>
          <a:xfrm>
            <a:off x="3442715"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15" name="object 167">
            <a:extLst>
              <a:ext uri="{FF2B5EF4-FFF2-40B4-BE49-F238E27FC236}">
                <a16:creationId xmlns:a16="http://schemas.microsoft.com/office/drawing/2014/main" id="{06CE5DAD-C0A4-594E-A3DC-98EFF2D81B45}"/>
              </a:ext>
            </a:extLst>
          </p:cNvPr>
          <p:cNvSpPr/>
          <p:nvPr/>
        </p:nvSpPr>
        <p:spPr>
          <a:xfrm>
            <a:off x="350062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16" name="object 168">
            <a:extLst>
              <a:ext uri="{FF2B5EF4-FFF2-40B4-BE49-F238E27FC236}">
                <a16:creationId xmlns:a16="http://schemas.microsoft.com/office/drawing/2014/main" id="{EE76C732-BE2E-EC43-8787-4696CD55350F}"/>
              </a:ext>
            </a:extLst>
          </p:cNvPr>
          <p:cNvSpPr/>
          <p:nvPr/>
        </p:nvSpPr>
        <p:spPr>
          <a:xfrm>
            <a:off x="3560064"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17" name="object 169">
            <a:extLst>
              <a:ext uri="{FF2B5EF4-FFF2-40B4-BE49-F238E27FC236}">
                <a16:creationId xmlns:a16="http://schemas.microsoft.com/office/drawing/2014/main" id="{4EA22C08-4733-D749-8DD3-0684496053E2}"/>
              </a:ext>
            </a:extLst>
          </p:cNvPr>
          <p:cNvSpPr/>
          <p:nvPr/>
        </p:nvSpPr>
        <p:spPr>
          <a:xfrm>
            <a:off x="3617976"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18" name="object 170">
            <a:extLst>
              <a:ext uri="{FF2B5EF4-FFF2-40B4-BE49-F238E27FC236}">
                <a16:creationId xmlns:a16="http://schemas.microsoft.com/office/drawing/2014/main" id="{20881410-B519-DA44-96D9-35356878E068}"/>
              </a:ext>
            </a:extLst>
          </p:cNvPr>
          <p:cNvSpPr/>
          <p:nvPr/>
        </p:nvSpPr>
        <p:spPr>
          <a:xfrm>
            <a:off x="3677411" y="5212841"/>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1219" name="object 171">
            <a:extLst>
              <a:ext uri="{FF2B5EF4-FFF2-40B4-BE49-F238E27FC236}">
                <a16:creationId xmlns:a16="http://schemas.microsoft.com/office/drawing/2014/main" id="{0446F3BC-3D6E-F844-B4B6-3B6CCB5FF3AD}"/>
              </a:ext>
            </a:extLst>
          </p:cNvPr>
          <p:cNvSpPr/>
          <p:nvPr/>
        </p:nvSpPr>
        <p:spPr>
          <a:xfrm>
            <a:off x="3735323"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20" name="object 172">
            <a:extLst>
              <a:ext uri="{FF2B5EF4-FFF2-40B4-BE49-F238E27FC236}">
                <a16:creationId xmlns:a16="http://schemas.microsoft.com/office/drawing/2014/main" id="{6E05F988-AF3F-6A4B-9E06-F4981ABC37E0}"/>
              </a:ext>
            </a:extLst>
          </p:cNvPr>
          <p:cNvSpPr/>
          <p:nvPr/>
        </p:nvSpPr>
        <p:spPr>
          <a:xfrm>
            <a:off x="3793235"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21" name="object 173">
            <a:extLst>
              <a:ext uri="{FF2B5EF4-FFF2-40B4-BE49-F238E27FC236}">
                <a16:creationId xmlns:a16="http://schemas.microsoft.com/office/drawing/2014/main" id="{BFAE74ED-DE20-8C4F-8910-03761EFC3F79}"/>
              </a:ext>
            </a:extLst>
          </p:cNvPr>
          <p:cNvSpPr/>
          <p:nvPr/>
        </p:nvSpPr>
        <p:spPr>
          <a:xfrm>
            <a:off x="3852672"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22" name="object 174">
            <a:extLst>
              <a:ext uri="{FF2B5EF4-FFF2-40B4-BE49-F238E27FC236}">
                <a16:creationId xmlns:a16="http://schemas.microsoft.com/office/drawing/2014/main" id="{A8D79EE4-BBB9-E148-919C-9F2075B76527}"/>
              </a:ext>
            </a:extLst>
          </p:cNvPr>
          <p:cNvSpPr/>
          <p:nvPr/>
        </p:nvSpPr>
        <p:spPr>
          <a:xfrm>
            <a:off x="3910584"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23" name="object 175">
            <a:extLst>
              <a:ext uri="{FF2B5EF4-FFF2-40B4-BE49-F238E27FC236}">
                <a16:creationId xmlns:a16="http://schemas.microsoft.com/office/drawing/2014/main" id="{D72D924D-C1C3-DD43-9F67-CFC1B3C61943}"/>
              </a:ext>
            </a:extLst>
          </p:cNvPr>
          <p:cNvSpPr/>
          <p:nvPr/>
        </p:nvSpPr>
        <p:spPr>
          <a:xfrm>
            <a:off x="3968496"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24" name="object 176">
            <a:extLst>
              <a:ext uri="{FF2B5EF4-FFF2-40B4-BE49-F238E27FC236}">
                <a16:creationId xmlns:a16="http://schemas.microsoft.com/office/drawing/2014/main" id="{FCC712FE-FC8E-6148-AB13-E9BB3704A966}"/>
              </a:ext>
            </a:extLst>
          </p:cNvPr>
          <p:cNvSpPr/>
          <p:nvPr/>
        </p:nvSpPr>
        <p:spPr>
          <a:xfrm>
            <a:off x="4027932"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25" name="object 177">
            <a:extLst>
              <a:ext uri="{FF2B5EF4-FFF2-40B4-BE49-F238E27FC236}">
                <a16:creationId xmlns:a16="http://schemas.microsoft.com/office/drawing/2014/main" id="{C49F1441-F086-1A4E-AB7C-1668A9BB85E2}"/>
              </a:ext>
            </a:extLst>
          </p:cNvPr>
          <p:cNvSpPr/>
          <p:nvPr/>
        </p:nvSpPr>
        <p:spPr>
          <a:xfrm>
            <a:off x="4085844"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26" name="object 178">
            <a:extLst>
              <a:ext uri="{FF2B5EF4-FFF2-40B4-BE49-F238E27FC236}">
                <a16:creationId xmlns:a16="http://schemas.microsoft.com/office/drawing/2014/main" id="{A9A52353-93CE-E84E-9FA5-F2C762F3DCE7}"/>
              </a:ext>
            </a:extLst>
          </p:cNvPr>
          <p:cNvSpPr/>
          <p:nvPr/>
        </p:nvSpPr>
        <p:spPr>
          <a:xfrm>
            <a:off x="4143755"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27" name="object 179">
            <a:extLst>
              <a:ext uri="{FF2B5EF4-FFF2-40B4-BE49-F238E27FC236}">
                <a16:creationId xmlns:a16="http://schemas.microsoft.com/office/drawing/2014/main" id="{4EAF826B-FA25-8648-AB06-1BA650736A5B}"/>
              </a:ext>
            </a:extLst>
          </p:cNvPr>
          <p:cNvSpPr/>
          <p:nvPr/>
        </p:nvSpPr>
        <p:spPr>
          <a:xfrm>
            <a:off x="4203191"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28" name="object 180">
            <a:extLst>
              <a:ext uri="{FF2B5EF4-FFF2-40B4-BE49-F238E27FC236}">
                <a16:creationId xmlns:a16="http://schemas.microsoft.com/office/drawing/2014/main" id="{23680EB8-CA42-2440-A7DB-DFA757CB13BE}"/>
              </a:ext>
            </a:extLst>
          </p:cNvPr>
          <p:cNvSpPr/>
          <p:nvPr/>
        </p:nvSpPr>
        <p:spPr>
          <a:xfrm>
            <a:off x="426110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29" name="object 181">
            <a:extLst>
              <a:ext uri="{FF2B5EF4-FFF2-40B4-BE49-F238E27FC236}">
                <a16:creationId xmlns:a16="http://schemas.microsoft.com/office/drawing/2014/main" id="{CB1F8789-CCAE-0141-A43E-697AE893059C}"/>
              </a:ext>
            </a:extLst>
          </p:cNvPr>
          <p:cNvSpPr/>
          <p:nvPr/>
        </p:nvSpPr>
        <p:spPr>
          <a:xfrm>
            <a:off x="4320540" y="52128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230" name="object 182">
            <a:extLst>
              <a:ext uri="{FF2B5EF4-FFF2-40B4-BE49-F238E27FC236}">
                <a16:creationId xmlns:a16="http://schemas.microsoft.com/office/drawing/2014/main" id="{1FAFCC90-933C-BB49-940B-950F46323055}"/>
              </a:ext>
            </a:extLst>
          </p:cNvPr>
          <p:cNvSpPr/>
          <p:nvPr/>
        </p:nvSpPr>
        <p:spPr>
          <a:xfrm>
            <a:off x="4378452"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31" name="object 183">
            <a:extLst>
              <a:ext uri="{FF2B5EF4-FFF2-40B4-BE49-F238E27FC236}">
                <a16:creationId xmlns:a16="http://schemas.microsoft.com/office/drawing/2014/main" id="{82D61AA8-7233-C84D-816F-CD109C68A7B9}"/>
              </a:ext>
            </a:extLst>
          </p:cNvPr>
          <p:cNvSpPr/>
          <p:nvPr/>
        </p:nvSpPr>
        <p:spPr>
          <a:xfrm>
            <a:off x="4436364"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32" name="object 184">
            <a:extLst>
              <a:ext uri="{FF2B5EF4-FFF2-40B4-BE49-F238E27FC236}">
                <a16:creationId xmlns:a16="http://schemas.microsoft.com/office/drawing/2014/main" id="{992F8FD3-3C96-1543-B71D-5EA0E2D52FC5}"/>
              </a:ext>
            </a:extLst>
          </p:cNvPr>
          <p:cNvSpPr/>
          <p:nvPr/>
        </p:nvSpPr>
        <p:spPr>
          <a:xfrm>
            <a:off x="4495800"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33" name="object 185">
            <a:extLst>
              <a:ext uri="{FF2B5EF4-FFF2-40B4-BE49-F238E27FC236}">
                <a16:creationId xmlns:a16="http://schemas.microsoft.com/office/drawing/2014/main" id="{E590101A-A6A3-CE49-B072-4A1A61EB9045}"/>
              </a:ext>
            </a:extLst>
          </p:cNvPr>
          <p:cNvSpPr/>
          <p:nvPr/>
        </p:nvSpPr>
        <p:spPr>
          <a:xfrm>
            <a:off x="4553711"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34" name="object 186">
            <a:extLst>
              <a:ext uri="{FF2B5EF4-FFF2-40B4-BE49-F238E27FC236}">
                <a16:creationId xmlns:a16="http://schemas.microsoft.com/office/drawing/2014/main" id="{27D13E1E-F454-CD42-9E4E-3D4690D8BC3B}"/>
              </a:ext>
            </a:extLst>
          </p:cNvPr>
          <p:cNvSpPr/>
          <p:nvPr/>
        </p:nvSpPr>
        <p:spPr>
          <a:xfrm>
            <a:off x="4611623"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35" name="object 187">
            <a:extLst>
              <a:ext uri="{FF2B5EF4-FFF2-40B4-BE49-F238E27FC236}">
                <a16:creationId xmlns:a16="http://schemas.microsoft.com/office/drawing/2014/main" id="{FC716477-ECFE-CB44-9BDF-E631F6A261DB}"/>
              </a:ext>
            </a:extLst>
          </p:cNvPr>
          <p:cNvSpPr/>
          <p:nvPr/>
        </p:nvSpPr>
        <p:spPr>
          <a:xfrm>
            <a:off x="4671059"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36" name="object 188">
            <a:extLst>
              <a:ext uri="{FF2B5EF4-FFF2-40B4-BE49-F238E27FC236}">
                <a16:creationId xmlns:a16="http://schemas.microsoft.com/office/drawing/2014/main" id="{4B744F1F-6B11-8146-9C43-C9AB5E3F7764}"/>
              </a:ext>
            </a:extLst>
          </p:cNvPr>
          <p:cNvSpPr/>
          <p:nvPr/>
        </p:nvSpPr>
        <p:spPr>
          <a:xfrm>
            <a:off x="4728972"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37" name="object 189">
            <a:extLst>
              <a:ext uri="{FF2B5EF4-FFF2-40B4-BE49-F238E27FC236}">
                <a16:creationId xmlns:a16="http://schemas.microsoft.com/office/drawing/2014/main" id="{D64CC970-BA79-AE45-9ED8-B2AFB0F5AEBD}"/>
              </a:ext>
            </a:extLst>
          </p:cNvPr>
          <p:cNvSpPr/>
          <p:nvPr/>
        </p:nvSpPr>
        <p:spPr>
          <a:xfrm>
            <a:off x="4788408" y="52128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238" name="object 190">
            <a:extLst>
              <a:ext uri="{FF2B5EF4-FFF2-40B4-BE49-F238E27FC236}">
                <a16:creationId xmlns:a16="http://schemas.microsoft.com/office/drawing/2014/main" id="{D60246E4-8023-C84D-8543-4D535F3EECB1}"/>
              </a:ext>
            </a:extLst>
          </p:cNvPr>
          <p:cNvSpPr/>
          <p:nvPr/>
        </p:nvSpPr>
        <p:spPr>
          <a:xfrm>
            <a:off x="4846320"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39" name="object 191">
            <a:extLst>
              <a:ext uri="{FF2B5EF4-FFF2-40B4-BE49-F238E27FC236}">
                <a16:creationId xmlns:a16="http://schemas.microsoft.com/office/drawing/2014/main" id="{17F1A14A-8579-5246-B67C-73C53C06033F}"/>
              </a:ext>
            </a:extLst>
          </p:cNvPr>
          <p:cNvSpPr/>
          <p:nvPr/>
        </p:nvSpPr>
        <p:spPr>
          <a:xfrm>
            <a:off x="4904232"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40" name="object 192">
            <a:extLst>
              <a:ext uri="{FF2B5EF4-FFF2-40B4-BE49-F238E27FC236}">
                <a16:creationId xmlns:a16="http://schemas.microsoft.com/office/drawing/2014/main" id="{B69007C2-7F4D-6F48-904C-9602E829ED8A}"/>
              </a:ext>
            </a:extLst>
          </p:cNvPr>
          <p:cNvSpPr/>
          <p:nvPr/>
        </p:nvSpPr>
        <p:spPr>
          <a:xfrm>
            <a:off x="496366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41" name="object 193">
            <a:extLst>
              <a:ext uri="{FF2B5EF4-FFF2-40B4-BE49-F238E27FC236}">
                <a16:creationId xmlns:a16="http://schemas.microsoft.com/office/drawing/2014/main" id="{974CA096-99E4-F343-8C68-D0A83716E908}"/>
              </a:ext>
            </a:extLst>
          </p:cNvPr>
          <p:cNvSpPr/>
          <p:nvPr/>
        </p:nvSpPr>
        <p:spPr>
          <a:xfrm>
            <a:off x="5021579"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42" name="object 194">
            <a:extLst>
              <a:ext uri="{FF2B5EF4-FFF2-40B4-BE49-F238E27FC236}">
                <a16:creationId xmlns:a16="http://schemas.microsoft.com/office/drawing/2014/main" id="{9B7F8D4F-0B8D-104C-9F84-20DB12E429EC}"/>
              </a:ext>
            </a:extLst>
          </p:cNvPr>
          <p:cNvSpPr/>
          <p:nvPr/>
        </p:nvSpPr>
        <p:spPr>
          <a:xfrm>
            <a:off x="5079492"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43" name="object 195">
            <a:extLst>
              <a:ext uri="{FF2B5EF4-FFF2-40B4-BE49-F238E27FC236}">
                <a16:creationId xmlns:a16="http://schemas.microsoft.com/office/drawing/2014/main" id="{5B40F545-F9B1-4244-ADE1-845C06514C2E}"/>
              </a:ext>
            </a:extLst>
          </p:cNvPr>
          <p:cNvSpPr/>
          <p:nvPr/>
        </p:nvSpPr>
        <p:spPr>
          <a:xfrm>
            <a:off x="5138928"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44" name="object 196">
            <a:extLst>
              <a:ext uri="{FF2B5EF4-FFF2-40B4-BE49-F238E27FC236}">
                <a16:creationId xmlns:a16="http://schemas.microsoft.com/office/drawing/2014/main" id="{588E474D-9AA9-604A-9168-10C74C31F8FD}"/>
              </a:ext>
            </a:extLst>
          </p:cNvPr>
          <p:cNvSpPr/>
          <p:nvPr/>
        </p:nvSpPr>
        <p:spPr>
          <a:xfrm>
            <a:off x="5196839"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45" name="object 197">
            <a:extLst>
              <a:ext uri="{FF2B5EF4-FFF2-40B4-BE49-F238E27FC236}">
                <a16:creationId xmlns:a16="http://schemas.microsoft.com/office/drawing/2014/main" id="{80C80D3F-C6A8-9347-82A6-13134C9FC1A9}"/>
              </a:ext>
            </a:extLst>
          </p:cNvPr>
          <p:cNvSpPr/>
          <p:nvPr/>
        </p:nvSpPr>
        <p:spPr>
          <a:xfrm>
            <a:off x="5254752"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46" name="object 198">
            <a:extLst>
              <a:ext uri="{FF2B5EF4-FFF2-40B4-BE49-F238E27FC236}">
                <a16:creationId xmlns:a16="http://schemas.microsoft.com/office/drawing/2014/main" id="{AB7A3B49-1FD5-0346-B90B-00BC73ADC02F}"/>
              </a:ext>
            </a:extLst>
          </p:cNvPr>
          <p:cNvSpPr/>
          <p:nvPr/>
        </p:nvSpPr>
        <p:spPr>
          <a:xfrm>
            <a:off x="5314188"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47" name="object 199">
            <a:extLst>
              <a:ext uri="{FF2B5EF4-FFF2-40B4-BE49-F238E27FC236}">
                <a16:creationId xmlns:a16="http://schemas.microsoft.com/office/drawing/2014/main" id="{6AA45729-7C5F-EB48-AA39-20B63A5B8E34}"/>
              </a:ext>
            </a:extLst>
          </p:cNvPr>
          <p:cNvSpPr/>
          <p:nvPr/>
        </p:nvSpPr>
        <p:spPr>
          <a:xfrm>
            <a:off x="5372100"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48" name="object 200">
            <a:extLst>
              <a:ext uri="{FF2B5EF4-FFF2-40B4-BE49-F238E27FC236}">
                <a16:creationId xmlns:a16="http://schemas.microsoft.com/office/drawing/2014/main" id="{05A18617-AEFB-A044-B482-5D4F2114C569}"/>
              </a:ext>
            </a:extLst>
          </p:cNvPr>
          <p:cNvSpPr/>
          <p:nvPr/>
        </p:nvSpPr>
        <p:spPr>
          <a:xfrm>
            <a:off x="5431535" y="52128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249" name="object 201">
            <a:extLst>
              <a:ext uri="{FF2B5EF4-FFF2-40B4-BE49-F238E27FC236}">
                <a16:creationId xmlns:a16="http://schemas.microsoft.com/office/drawing/2014/main" id="{1835A0AA-78EC-6A4D-A255-55776910F9CA}"/>
              </a:ext>
            </a:extLst>
          </p:cNvPr>
          <p:cNvSpPr/>
          <p:nvPr/>
        </p:nvSpPr>
        <p:spPr>
          <a:xfrm>
            <a:off x="548944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50" name="object 202">
            <a:extLst>
              <a:ext uri="{FF2B5EF4-FFF2-40B4-BE49-F238E27FC236}">
                <a16:creationId xmlns:a16="http://schemas.microsoft.com/office/drawing/2014/main" id="{F698059E-FA84-5645-BD32-60EF82CF939F}"/>
              </a:ext>
            </a:extLst>
          </p:cNvPr>
          <p:cNvSpPr/>
          <p:nvPr/>
        </p:nvSpPr>
        <p:spPr>
          <a:xfrm>
            <a:off x="5547360"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51" name="object 203">
            <a:extLst>
              <a:ext uri="{FF2B5EF4-FFF2-40B4-BE49-F238E27FC236}">
                <a16:creationId xmlns:a16="http://schemas.microsoft.com/office/drawing/2014/main" id="{8332C1B6-0564-8F48-B7AA-AC612E908F53}"/>
              </a:ext>
            </a:extLst>
          </p:cNvPr>
          <p:cNvSpPr/>
          <p:nvPr/>
        </p:nvSpPr>
        <p:spPr>
          <a:xfrm>
            <a:off x="5606796"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52" name="object 204">
            <a:extLst>
              <a:ext uri="{FF2B5EF4-FFF2-40B4-BE49-F238E27FC236}">
                <a16:creationId xmlns:a16="http://schemas.microsoft.com/office/drawing/2014/main" id="{0763B1EC-FCE2-1E4D-85FA-57F229E9E5E3}"/>
              </a:ext>
            </a:extLst>
          </p:cNvPr>
          <p:cNvSpPr/>
          <p:nvPr/>
        </p:nvSpPr>
        <p:spPr>
          <a:xfrm>
            <a:off x="566470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53" name="object 205">
            <a:extLst>
              <a:ext uri="{FF2B5EF4-FFF2-40B4-BE49-F238E27FC236}">
                <a16:creationId xmlns:a16="http://schemas.microsoft.com/office/drawing/2014/main" id="{F1D1C3C1-B57B-3045-BE33-7DB102B773A1}"/>
              </a:ext>
            </a:extLst>
          </p:cNvPr>
          <p:cNvSpPr/>
          <p:nvPr/>
        </p:nvSpPr>
        <p:spPr>
          <a:xfrm>
            <a:off x="5722620"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54" name="object 206">
            <a:extLst>
              <a:ext uri="{FF2B5EF4-FFF2-40B4-BE49-F238E27FC236}">
                <a16:creationId xmlns:a16="http://schemas.microsoft.com/office/drawing/2014/main" id="{1B91060A-3858-4645-A2C8-F5B8C80E8FD9}"/>
              </a:ext>
            </a:extLst>
          </p:cNvPr>
          <p:cNvSpPr/>
          <p:nvPr/>
        </p:nvSpPr>
        <p:spPr>
          <a:xfrm>
            <a:off x="5782055"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55" name="object 207">
            <a:extLst>
              <a:ext uri="{FF2B5EF4-FFF2-40B4-BE49-F238E27FC236}">
                <a16:creationId xmlns:a16="http://schemas.microsoft.com/office/drawing/2014/main" id="{4880F284-01F5-3C4E-BCBD-00C56E3F9623}"/>
              </a:ext>
            </a:extLst>
          </p:cNvPr>
          <p:cNvSpPr/>
          <p:nvPr/>
        </p:nvSpPr>
        <p:spPr>
          <a:xfrm>
            <a:off x="583996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56" name="object 208">
            <a:extLst>
              <a:ext uri="{FF2B5EF4-FFF2-40B4-BE49-F238E27FC236}">
                <a16:creationId xmlns:a16="http://schemas.microsoft.com/office/drawing/2014/main" id="{7E9E095C-D551-9246-B422-D1F1CDE6561F}"/>
              </a:ext>
            </a:extLst>
          </p:cNvPr>
          <p:cNvSpPr/>
          <p:nvPr/>
        </p:nvSpPr>
        <p:spPr>
          <a:xfrm>
            <a:off x="5897879"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57" name="object 209">
            <a:extLst>
              <a:ext uri="{FF2B5EF4-FFF2-40B4-BE49-F238E27FC236}">
                <a16:creationId xmlns:a16="http://schemas.microsoft.com/office/drawing/2014/main" id="{6B714EE3-878F-A04B-969E-67655FE9304D}"/>
              </a:ext>
            </a:extLst>
          </p:cNvPr>
          <p:cNvSpPr/>
          <p:nvPr/>
        </p:nvSpPr>
        <p:spPr>
          <a:xfrm>
            <a:off x="5957315"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58" name="object 210">
            <a:extLst>
              <a:ext uri="{FF2B5EF4-FFF2-40B4-BE49-F238E27FC236}">
                <a16:creationId xmlns:a16="http://schemas.microsoft.com/office/drawing/2014/main" id="{6CDB8FD8-772B-AC45-A052-B0B7AD7B9F03}"/>
              </a:ext>
            </a:extLst>
          </p:cNvPr>
          <p:cNvSpPr/>
          <p:nvPr/>
        </p:nvSpPr>
        <p:spPr>
          <a:xfrm>
            <a:off x="6015228"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59" name="object 211">
            <a:extLst>
              <a:ext uri="{FF2B5EF4-FFF2-40B4-BE49-F238E27FC236}">
                <a16:creationId xmlns:a16="http://schemas.microsoft.com/office/drawing/2014/main" id="{8AA45843-2C8B-124D-B9DF-197823B592C2}"/>
              </a:ext>
            </a:extLst>
          </p:cNvPr>
          <p:cNvSpPr/>
          <p:nvPr/>
        </p:nvSpPr>
        <p:spPr>
          <a:xfrm>
            <a:off x="6074664" y="52128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260" name="object 212">
            <a:extLst>
              <a:ext uri="{FF2B5EF4-FFF2-40B4-BE49-F238E27FC236}">
                <a16:creationId xmlns:a16="http://schemas.microsoft.com/office/drawing/2014/main" id="{8B23AA60-7860-2046-9FA9-FD2F5FD2CF14}"/>
              </a:ext>
            </a:extLst>
          </p:cNvPr>
          <p:cNvSpPr/>
          <p:nvPr/>
        </p:nvSpPr>
        <p:spPr>
          <a:xfrm>
            <a:off x="6132576"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61" name="object 213">
            <a:extLst>
              <a:ext uri="{FF2B5EF4-FFF2-40B4-BE49-F238E27FC236}">
                <a16:creationId xmlns:a16="http://schemas.microsoft.com/office/drawing/2014/main" id="{09890569-7F23-C44E-9304-375DC8C8923A}"/>
              </a:ext>
            </a:extLst>
          </p:cNvPr>
          <p:cNvSpPr/>
          <p:nvPr/>
        </p:nvSpPr>
        <p:spPr>
          <a:xfrm>
            <a:off x="6190488"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62" name="object 214">
            <a:extLst>
              <a:ext uri="{FF2B5EF4-FFF2-40B4-BE49-F238E27FC236}">
                <a16:creationId xmlns:a16="http://schemas.microsoft.com/office/drawing/2014/main" id="{D292175A-6A4C-EF48-B63B-B3CF45C339DD}"/>
              </a:ext>
            </a:extLst>
          </p:cNvPr>
          <p:cNvSpPr/>
          <p:nvPr/>
        </p:nvSpPr>
        <p:spPr>
          <a:xfrm>
            <a:off x="624992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63" name="object 215">
            <a:extLst>
              <a:ext uri="{FF2B5EF4-FFF2-40B4-BE49-F238E27FC236}">
                <a16:creationId xmlns:a16="http://schemas.microsoft.com/office/drawing/2014/main" id="{F52D007E-EB89-A143-96B4-48FEC78F1270}"/>
              </a:ext>
            </a:extLst>
          </p:cNvPr>
          <p:cNvSpPr/>
          <p:nvPr/>
        </p:nvSpPr>
        <p:spPr>
          <a:xfrm>
            <a:off x="6307835"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64" name="object 216">
            <a:extLst>
              <a:ext uri="{FF2B5EF4-FFF2-40B4-BE49-F238E27FC236}">
                <a16:creationId xmlns:a16="http://schemas.microsoft.com/office/drawing/2014/main" id="{690B4677-6DC1-834B-8F0C-4F01756A5DE8}"/>
              </a:ext>
            </a:extLst>
          </p:cNvPr>
          <p:cNvSpPr/>
          <p:nvPr/>
        </p:nvSpPr>
        <p:spPr>
          <a:xfrm>
            <a:off x="6365747"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65" name="object 217">
            <a:extLst>
              <a:ext uri="{FF2B5EF4-FFF2-40B4-BE49-F238E27FC236}">
                <a16:creationId xmlns:a16="http://schemas.microsoft.com/office/drawing/2014/main" id="{C597431C-819D-C14F-9699-54E0FD1988E6}"/>
              </a:ext>
            </a:extLst>
          </p:cNvPr>
          <p:cNvSpPr/>
          <p:nvPr/>
        </p:nvSpPr>
        <p:spPr>
          <a:xfrm>
            <a:off x="6425184"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66" name="object 218">
            <a:extLst>
              <a:ext uri="{FF2B5EF4-FFF2-40B4-BE49-F238E27FC236}">
                <a16:creationId xmlns:a16="http://schemas.microsoft.com/office/drawing/2014/main" id="{50681585-9024-AE44-BAE8-728E9DA4E2CC}"/>
              </a:ext>
            </a:extLst>
          </p:cNvPr>
          <p:cNvSpPr/>
          <p:nvPr/>
        </p:nvSpPr>
        <p:spPr>
          <a:xfrm>
            <a:off x="6483096"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67" name="object 219">
            <a:extLst>
              <a:ext uri="{FF2B5EF4-FFF2-40B4-BE49-F238E27FC236}">
                <a16:creationId xmlns:a16="http://schemas.microsoft.com/office/drawing/2014/main" id="{E88C291F-36A1-C34B-9B87-9298298F7604}"/>
              </a:ext>
            </a:extLst>
          </p:cNvPr>
          <p:cNvSpPr/>
          <p:nvPr/>
        </p:nvSpPr>
        <p:spPr>
          <a:xfrm>
            <a:off x="6542532" y="5212841"/>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268" name="object 220">
            <a:extLst>
              <a:ext uri="{FF2B5EF4-FFF2-40B4-BE49-F238E27FC236}">
                <a16:creationId xmlns:a16="http://schemas.microsoft.com/office/drawing/2014/main" id="{F2AA4387-9455-094D-9BB4-0697799A693B}"/>
              </a:ext>
            </a:extLst>
          </p:cNvPr>
          <p:cNvSpPr/>
          <p:nvPr/>
        </p:nvSpPr>
        <p:spPr>
          <a:xfrm>
            <a:off x="6600444"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69" name="object 221">
            <a:extLst>
              <a:ext uri="{FF2B5EF4-FFF2-40B4-BE49-F238E27FC236}">
                <a16:creationId xmlns:a16="http://schemas.microsoft.com/office/drawing/2014/main" id="{414C2590-AED0-3F4D-949B-11AC7C05DEDD}"/>
              </a:ext>
            </a:extLst>
          </p:cNvPr>
          <p:cNvSpPr/>
          <p:nvPr/>
        </p:nvSpPr>
        <p:spPr>
          <a:xfrm>
            <a:off x="6658355"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70" name="object 222">
            <a:extLst>
              <a:ext uri="{FF2B5EF4-FFF2-40B4-BE49-F238E27FC236}">
                <a16:creationId xmlns:a16="http://schemas.microsoft.com/office/drawing/2014/main" id="{F1FD243D-7A13-814F-B7BA-D2536812F98D}"/>
              </a:ext>
            </a:extLst>
          </p:cNvPr>
          <p:cNvSpPr/>
          <p:nvPr/>
        </p:nvSpPr>
        <p:spPr>
          <a:xfrm>
            <a:off x="6717792"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71" name="object 223">
            <a:extLst>
              <a:ext uri="{FF2B5EF4-FFF2-40B4-BE49-F238E27FC236}">
                <a16:creationId xmlns:a16="http://schemas.microsoft.com/office/drawing/2014/main" id="{AC198A04-094C-9643-AB9E-93B5138A6D0B}"/>
              </a:ext>
            </a:extLst>
          </p:cNvPr>
          <p:cNvSpPr/>
          <p:nvPr/>
        </p:nvSpPr>
        <p:spPr>
          <a:xfrm>
            <a:off x="677570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72" name="object 224">
            <a:extLst>
              <a:ext uri="{FF2B5EF4-FFF2-40B4-BE49-F238E27FC236}">
                <a16:creationId xmlns:a16="http://schemas.microsoft.com/office/drawing/2014/main" id="{8E462091-7898-6B4C-B1D6-483DD821E513}"/>
              </a:ext>
            </a:extLst>
          </p:cNvPr>
          <p:cNvSpPr/>
          <p:nvPr/>
        </p:nvSpPr>
        <p:spPr>
          <a:xfrm>
            <a:off x="6833616"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73" name="object 225">
            <a:extLst>
              <a:ext uri="{FF2B5EF4-FFF2-40B4-BE49-F238E27FC236}">
                <a16:creationId xmlns:a16="http://schemas.microsoft.com/office/drawing/2014/main" id="{92572AB2-8F17-1E42-B600-EFAF4B6B9D83}"/>
              </a:ext>
            </a:extLst>
          </p:cNvPr>
          <p:cNvSpPr/>
          <p:nvPr/>
        </p:nvSpPr>
        <p:spPr>
          <a:xfrm>
            <a:off x="6893052"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74" name="object 226">
            <a:extLst>
              <a:ext uri="{FF2B5EF4-FFF2-40B4-BE49-F238E27FC236}">
                <a16:creationId xmlns:a16="http://schemas.microsoft.com/office/drawing/2014/main" id="{A78290DB-7E01-8B4E-A273-2E5A90388AF9}"/>
              </a:ext>
            </a:extLst>
          </p:cNvPr>
          <p:cNvSpPr/>
          <p:nvPr/>
        </p:nvSpPr>
        <p:spPr>
          <a:xfrm>
            <a:off x="6950964"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75" name="object 227">
            <a:extLst>
              <a:ext uri="{FF2B5EF4-FFF2-40B4-BE49-F238E27FC236}">
                <a16:creationId xmlns:a16="http://schemas.microsoft.com/office/drawing/2014/main" id="{F1D389FE-9F82-6745-8672-6D1F507DCCAA}"/>
              </a:ext>
            </a:extLst>
          </p:cNvPr>
          <p:cNvSpPr/>
          <p:nvPr/>
        </p:nvSpPr>
        <p:spPr>
          <a:xfrm>
            <a:off x="7008876"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76" name="object 228">
            <a:extLst>
              <a:ext uri="{FF2B5EF4-FFF2-40B4-BE49-F238E27FC236}">
                <a16:creationId xmlns:a16="http://schemas.microsoft.com/office/drawing/2014/main" id="{271B52EE-20D5-B64B-800A-91D9A8349CB3}"/>
              </a:ext>
            </a:extLst>
          </p:cNvPr>
          <p:cNvSpPr/>
          <p:nvPr/>
        </p:nvSpPr>
        <p:spPr>
          <a:xfrm>
            <a:off x="7068311"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77" name="object 229">
            <a:extLst>
              <a:ext uri="{FF2B5EF4-FFF2-40B4-BE49-F238E27FC236}">
                <a16:creationId xmlns:a16="http://schemas.microsoft.com/office/drawing/2014/main" id="{4A532D5E-46EA-7E46-BA87-A362E1F259A0}"/>
              </a:ext>
            </a:extLst>
          </p:cNvPr>
          <p:cNvSpPr/>
          <p:nvPr/>
        </p:nvSpPr>
        <p:spPr>
          <a:xfrm>
            <a:off x="712622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78" name="object 230">
            <a:extLst>
              <a:ext uri="{FF2B5EF4-FFF2-40B4-BE49-F238E27FC236}">
                <a16:creationId xmlns:a16="http://schemas.microsoft.com/office/drawing/2014/main" id="{31629B37-0599-4345-96F0-A01671A96FEC}"/>
              </a:ext>
            </a:extLst>
          </p:cNvPr>
          <p:cNvSpPr/>
          <p:nvPr/>
        </p:nvSpPr>
        <p:spPr>
          <a:xfrm>
            <a:off x="7185659" y="5212841"/>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279" name="object 231">
            <a:extLst>
              <a:ext uri="{FF2B5EF4-FFF2-40B4-BE49-F238E27FC236}">
                <a16:creationId xmlns:a16="http://schemas.microsoft.com/office/drawing/2014/main" id="{F55E41F1-94D6-5F4B-BF7A-9B2CEF2B17D9}"/>
              </a:ext>
            </a:extLst>
          </p:cNvPr>
          <p:cNvSpPr/>
          <p:nvPr/>
        </p:nvSpPr>
        <p:spPr>
          <a:xfrm>
            <a:off x="7243571"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80" name="object 232">
            <a:extLst>
              <a:ext uri="{FF2B5EF4-FFF2-40B4-BE49-F238E27FC236}">
                <a16:creationId xmlns:a16="http://schemas.microsoft.com/office/drawing/2014/main" id="{78BD59CC-ED7F-EC49-B64F-74594A21E7DE}"/>
              </a:ext>
            </a:extLst>
          </p:cNvPr>
          <p:cNvSpPr/>
          <p:nvPr/>
        </p:nvSpPr>
        <p:spPr>
          <a:xfrm>
            <a:off x="730148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81" name="object 233">
            <a:extLst>
              <a:ext uri="{FF2B5EF4-FFF2-40B4-BE49-F238E27FC236}">
                <a16:creationId xmlns:a16="http://schemas.microsoft.com/office/drawing/2014/main" id="{637226AE-E113-5743-884E-1F365657A961}"/>
              </a:ext>
            </a:extLst>
          </p:cNvPr>
          <p:cNvSpPr/>
          <p:nvPr/>
        </p:nvSpPr>
        <p:spPr>
          <a:xfrm>
            <a:off x="7360919"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82" name="object 234">
            <a:extLst>
              <a:ext uri="{FF2B5EF4-FFF2-40B4-BE49-F238E27FC236}">
                <a16:creationId xmlns:a16="http://schemas.microsoft.com/office/drawing/2014/main" id="{0AC8DD97-F7F2-3E4C-B17D-7243B64E19A6}"/>
              </a:ext>
            </a:extLst>
          </p:cNvPr>
          <p:cNvSpPr/>
          <p:nvPr/>
        </p:nvSpPr>
        <p:spPr>
          <a:xfrm>
            <a:off x="7418832"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83" name="object 235">
            <a:extLst>
              <a:ext uri="{FF2B5EF4-FFF2-40B4-BE49-F238E27FC236}">
                <a16:creationId xmlns:a16="http://schemas.microsoft.com/office/drawing/2014/main" id="{91BFC58F-A904-4644-B512-7D6950078F9D}"/>
              </a:ext>
            </a:extLst>
          </p:cNvPr>
          <p:cNvSpPr/>
          <p:nvPr/>
        </p:nvSpPr>
        <p:spPr>
          <a:xfrm>
            <a:off x="7476744"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84" name="object 236">
            <a:extLst>
              <a:ext uri="{FF2B5EF4-FFF2-40B4-BE49-F238E27FC236}">
                <a16:creationId xmlns:a16="http://schemas.microsoft.com/office/drawing/2014/main" id="{693C2473-A4D5-8348-9298-516F32137DE1}"/>
              </a:ext>
            </a:extLst>
          </p:cNvPr>
          <p:cNvSpPr/>
          <p:nvPr/>
        </p:nvSpPr>
        <p:spPr>
          <a:xfrm>
            <a:off x="7536180"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85" name="object 237">
            <a:extLst>
              <a:ext uri="{FF2B5EF4-FFF2-40B4-BE49-F238E27FC236}">
                <a16:creationId xmlns:a16="http://schemas.microsoft.com/office/drawing/2014/main" id="{CA93867A-697E-C043-BCF0-F30481F87B62}"/>
              </a:ext>
            </a:extLst>
          </p:cNvPr>
          <p:cNvSpPr/>
          <p:nvPr/>
        </p:nvSpPr>
        <p:spPr>
          <a:xfrm>
            <a:off x="7594092" y="52128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86" name="object 238">
            <a:extLst>
              <a:ext uri="{FF2B5EF4-FFF2-40B4-BE49-F238E27FC236}">
                <a16:creationId xmlns:a16="http://schemas.microsoft.com/office/drawing/2014/main" id="{E2DFD941-392F-0C48-AF23-50D35336F51E}"/>
              </a:ext>
            </a:extLst>
          </p:cNvPr>
          <p:cNvSpPr/>
          <p:nvPr/>
        </p:nvSpPr>
        <p:spPr>
          <a:xfrm>
            <a:off x="7652003" y="52128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87" name="object 239">
            <a:extLst>
              <a:ext uri="{FF2B5EF4-FFF2-40B4-BE49-F238E27FC236}">
                <a16:creationId xmlns:a16="http://schemas.microsoft.com/office/drawing/2014/main" id="{4C142AAA-6E90-774C-AA25-ABDD792B5A4B}"/>
              </a:ext>
            </a:extLst>
          </p:cNvPr>
          <p:cNvSpPr/>
          <p:nvPr/>
        </p:nvSpPr>
        <p:spPr>
          <a:xfrm>
            <a:off x="7711440" y="5212841"/>
            <a:ext cx="15240" cy="0"/>
          </a:xfrm>
          <a:custGeom>
            <a:avLst/>
            <a:gdLst/>
            <a:ahLst/>
            <a:cxnLst/>
            <a:rect l="l" t="t" r="r" b="b"/>
            <a:pathLst>
              <a:path w="15240">
                <a:moveTo>
                  <a:pt x="0" y="0"/>
                </a:moveTo>
                <a:lnTo>
                  <a:pt x="15240" y="0"/>
                </a:lnTo>
              </a:path>
            </a:pathLst>
          </a:custGeom>
          <a:ln w="7619">
            <a:solidFill>
              <a:srgbClr val="D8D8D8"/>
            </a:solidFill>
          </a:ln>
        </p:spPr>
        <p:txBody>
          <a:bodyPr wrap="square" lIns="0" tIns="0" rIns="0" bIns="0" rtlCol="0"/>
          <a:lstStyle/>
          <a:p>
            <a:endParaRPr/>
          </a:p>
        </p:txBody>
      </p:sp>
      <p:sp>
        <p:nvSpPr>
          <p:cNvPr id="1288" name="object 240">
            <a:extLst>
              <a:ext uri="{FF2B5EF4-FFF2-40B4-BE49-F238E27FC236}">
                <a16:creationId xmlns:a16="http://schemas.microsoft.com/office/drawing/2014/main" id="{897F33B8-67BC-0041-9D06-0A1A73F735F4}"/>
              </a:ext>
            </a:extLst>
          </p:cNvPr>
          <p:cNvSpPr/>
          <p:nvPr/>
        </p:nvSpPr>
        <p:spPr>
          <a:xfrm>
            <a:off x="3267455"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89" name="object 241">
            <a:extLst>
              <a:ext uri="{FF2B5EF4-FFF2-40B4-BE49-F238E27FC236}">
                <a16:creationId xmlns:a16="http://schemas.microsoft.com/office/drawing/2014/main" id="{DE429738-96AD-7E45-8772-70B9BCFD8050}"/>
              </a:ext>
            </a:extLst>
          </p:cNvPr>
          <p:cNvSpPr/>
          <p:nvPr/>
        </p:nvSpPr>
        <p:spPr>
          <a:xfrm>
            <a:off x="332536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90" name="object 242">
            <a:extLst>
              <a:ext uri="{FF2B5EF4-FFF2-40B4-BE49-F238E27FC236}">
                <a16:creationId xmlns:a16="http://schemas.microsoft.com/office/drawing/2014/main" id="{70814D31-28D6-2247-9327-6A49CE3EA820}"/>
              </a:ext>
            </a:extLst>
          </p:cNvPr>
          <p:cNvSpPr/>
          <p:nvPr/>
        </p:nvSpPr>
        <p:spPr>
          <a:xfrm>
            <a:off x="338480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91" name="object 243">
            <a:extLst>
              <a:ext uri="{FF2B5EF4-FFF2-40B4-BE49-F238E27FC236}">
                <a16:creationId xmlns:a16="http://schemas.microsoft.com/office/drawing/2014/main" id="{0E819882-880C-1743-8483-8D7B0AE3E1EB}"/>
              </a:ext>
            </a:extLst>
          </p:cNvPr>
          <p:cNvSpPr/>
          <p:nvPr/>
        </p:nvSpPr>
        <p:spPr>
          <a:xfrm>
            <a:off x="3442715"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92" name="object 244">
            <a:extLst>
              <a:ext uri="{FF2B5EF4-FFF2-40B4-BE49-F238E27FC236}">
                <a16:creationId xmlns:a16="http://schemas.microsoft.com/office/drawing/2014/main" id="{BAD7A2BB-22A8-D049-873F-1CD101F3123A}"/>
              </a:ext>
            </a:extLst>
          </p:cNvPr>
          <p:cNvSpPr/>
          <p:nvPr/>
        </p:nvSpPr>
        <p:spPr>
          <a:xfrm>
            <a:off x="350062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93" name="object 245">
            <a:extLst>
              <a:ext uri="{FF2B5EF4-FFF2-40B4-BE49-F238E27FC236}">
                <a16:creationId xmlns:a16="http://schemas.microsoft.com/office/drawing/2014/main" id="{9F68239A-3600-1649-8D84-731F521652E6}"/>
              </a:ext>
            </a:extLst>
          </p:cNvPr>
          <p:cNvSpPr/>
          <p:nvPr/>
        </p:nvSpPr>
        <p:spPr>
          <a:xfrm>
            <a:off x="3560064"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94" name="object 246">
            <a:extLst>
              <a:ext uri="{FF2B5EF4-FFF2-40B4-BE49-F238E27FC236}">
                <a16:creationId xmlns:a16="http://schemas.microsoft.com/office/drawing/2014/main" id="{875E3202-3FDC-D044-A92B-900239D2ED58}"/>
              </a:ext>
            </a:extLst>
          </p:cNvPr>
          <p:cNvSpPr/>
          <p:nvPr/>
        </p:nvSpPr>
        <p:spPr>
          <a:xfrm>
            <a:off x="3617976"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95" name="object 247">
            <a:extLst>
              <a:ext uri="{FF2B5EF4-FFF2-40B4-BE49-F238E27FC236}">
                <a16:creationId xmlns:a16="http://schemas.microsoft.com/office/drawing/2014/main" id="{27182B80-59A3-194B-A625-B8C2A6D918D3}"/>
              </a:ext>
            </a:extLst>
          </p:cNvPr>
          <p:cNvSpPr/>
          <p:nvPr/>
        </p:nvSpPr>
        <p:spPr>
          <a:xfrm>
            <a:off x="3677411" y="4869941"/>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1296" name="object 248">
            <a:extLst>
              <a:ext uri="{FF2B5EF4-FFF2-40B4-BE49-F238E27FC236}">
                <a16:creationId xmlns:a16="http://schemas.microsoft.com/office/drawing/2014/main" id="{0D349F09-182D-404B-87C5-2E78FC965DB9}"/>
              </a:ext>
            </a:extLst>
          </p:cNvPr>
          <p:cNvSpPr/>
          <p:nvPr/>
        </p:nvSpPr>
        <p:spPr>
          <a:xfrm>
            <a:off x="3735323"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97" name="object 249">
            <a:extLst>
              <a:ext uri="{FF2B5EF4-FFF2-40B4-BE49-F238E27FC236}">
                <a16:creationId xmlns:a16="http://schemas.microsoft.com/office/drawing/2014/main" id="{55B23B17-4323-4645-8A93-92C5993C5BDC}"/>
              </a:ext>
            </a:extLst>
          </p:cNvPr>
          <p:cNvSpPr/>
          <p:nvPr/>
        </p:nvSpPr>
        <p:spPr>
          <a:xfrm>
            <a:off x="3793235"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298" name="object 250">
            <a:extLst>
              <a:ext uri="{FF2B5EF4-FFF2-40B4-BE49-F238E27FC236}">
                <a16:creationId xmlns:a16="http://schemas.microsoft.com/office/drawing/2014/main" id="{AB122CF8-71E4-0C4E-9E81-A67B5C1E7CB4}"/>
              </a:ext>
            </a:extLst>
          </p:cNvPr>
          <p:cNvSpPr/>
          <p:nvPr/>
        </p:nvSpPr>
        <p:spPr>
          <a:xfrm>
            <a:off x="3852672"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299" name="object 251">
            <a:extLst>
              <a:ext uri="{FF2B5EF4-FFF2-40B4-BE49-F238E27FC236}">
                <a16:creationId xmlns:a16="http://schemas.microsoft.com/office/drawing/2014/main" id="{93A9FD87-FE00-B244-9092-BD3FE0EB38B3}"/>
              </a:ext>
            </a:extLst>
          </p:cNvPr>
          <p:cNvSpPr/>
          <p:nvPr/>
        </p:nvSpPr>
        <p:spPr>
          <a:xfrm>
            <a:off x="3910584"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00" name="object 252">
            <a:extLst>
              <a:ext uri="{FF2B5EF4-FFF2-40B4-BE49-F238E27FC236}">
                <a16:creationId xmlns:a16="http://schemas.microsoft.com/office/drawing/2014/main" id="{5008050A-FE96-9E48-B625-F253CA6FAB7A}"/>
              </a:ext>
            </a:extLst>
          </p:cNvPr>
          <p:cNvSpPr/>
          <p:nvPr/>
        </p:nvSpPr>
        <p:spPr>
          <a:xfrm>
            <a:off x="3968496"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01" name="object 253">
            <a:extLst>
              <a:ext uri="{FF2B5EF4-FFF2-40B4-BE49-F238E27FC236}">
                <a16:creationId xmlns:a16="http://schemas.microsoft.com/office/drawing/2014/main" id="{BBD1569E-E0A8-F24B-98D9-607DA36CED93}"/>
              </a:ext>
            </a:extLst>
          </p:cNvPr>
          <p:cNvSpPr/>
          <p:nvPr/>
        </p:nvSpPr>
        <p:spPr>
          <a:xfrm>
            <a:off x="4027932"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02" name="object 254">
            <a:extLst>
              <a:ext uri="{FF2B5EF4-FFF2-40B4-BE49-F238E27FC236}">
                <a16:creationId xmlns:a16="http://schemas.microsoft.com/office/drawing/2014/main" id="{1686776C-37B9-864E-B391-027703C3C69E}"/>
              </a:ext>
            </a:extLst>
          </p:cNvPr>
          <p:cNvSpPr/>
          <p:nvPr/>
        </p:nvSpPr>
        <p:spPr>
          <a:xfrm>
            <a:off x="4085844"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03" name="object 255">
            <a:extLst>
              <a:ext uri="{FF2B5EF4-FFF2-40B4-BE49-F238E27FC236}">
                <a16:creationId xmlns:a16="http://schemas.microsoft.com/office/drawing/2014/main" id="{D033115F-3D4B-A14B-8B96-6DEE28B22212}"/>
              </a:ext>
            </a:extLst>
          </p:cNvPr>
          <p:cNvSpPr/>
          <p:nvPr/>
        </p:nvSpPr>
        <p:spPr>
          <a:xfrm>
            <a:off x="4143755"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04" name="object 256">
            <a:extLst>
              <a:ext uri="{FF2B5EF4-FFF2-40B4-BE49-F238E27FC236}">
                <a16:creationId xmlns:a16="http://schemas.microsoft.com/office/drawing/2014/main" id="{C737E6EA-A704-4F43-AEC3-0DD050980008}"/>
              </a:ext>
            </a:extLst>
          </p:cNvPr>
          <p:cNvSpPr/>
          <p:nvPr/>
        </p:nvSpPr>
        <p:spPr>
          <a:xfrm>
            <a:off x="4203191"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05" name="object 257">
            <a:extLst>
              <a:ext uri="{FF2B5EF4-FFF2-40B4-BE49-F238E27FC236}">
                <a16:creationId xmlns:a16="http://schemas.microsoft.com/office/drawing/2014/main" id="{5CD42E17-543D-C24E-B63E-2772B0328F04}"/>
              </a:ext>
            </a:extLst>
          </p:cNvPr>
          <p:cNvSpPr/>
          <p:nvPr/>
        </p:nvSpPr>
        <p:spPr>
          <a:xfrm>
            <a:off x="426110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06" name="object 258">
            <a:extLst>
              <a:ext uri="{FF2B5EF4-FFF2-40B4-BE49-F238E27FC236}">
                <a16:creationId xmlns:a16="http://schemas.microsoft.com/office/drawing/2014/main" id="{B1A1C157-5BDB-434D-92B3-23CD4EC2B647}"/>
              </a:ext>
            </a:extLst>
          </p:cNvPr>
          <p:cNvSpPr/>
          <p:nvPr/>
        </p:nvSpPr>
        <p:spPr>
          <a:xfrm>
            <a:off x="4320540" y="48699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307" name="object 259">
            <a:extLst>
              <a:ext uri="{FF2B5EF4-FFF2-40B4-BE49-F238E27FC236}">
                <a16:creationId xmlns:a16="http://schemas.microsoft.com/office/drawing/2014/main" id="{E6DACC3A-5FEF-BA41-98AB-CE7DFFB6DBD2}"/>
              </a:ext>
            </a:extLst>
          </p:cNvPr>
          <p:cNvSpPr/>
          <p:nvPr/>
        </p:nvSpPr>
        <p:spPr>
          <a:xfrm>
            <a:off x="4378452"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08" name="object 260">
            <a:extLst>
              <a:ext uri="{FF2B5EF4-FFF2-40B4-BE49-F238E27FC236}">
                <a16:creationId xmlns:a16="http://schemas.microsoft.com/office/drawing/2014/main" id="{02EE2D02-B2D5-9846-BACB-600005D56A4F}"/>
              </a:ext>
            </a:extLst>
          </p:cNvPr>
          <p:cNvSpPr/>
          <p:nvPr/>
        </p:nvSpPr>
        <p:spPr>
          <a:xfrm>
            <a:off x="4436364"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09" name="object 261">
            <a:extLst>
              <a:ext uri="{FF2B5EF4-FFF2-40B4-BE49-F238E27FC236}">
                <a16:creationId xmlns:a16="http://schemas.microsoft.com/office/drawing/2014/main" id="{4FC59AE9-DF1D-754C-876A-8C4C4D64E73C}"/>
              </a:ext>
            </a:extLst>
          </p:cNvPr>
          <p:cNvSpPr/>
          <p:nvPr/>
        </p:nvSpPr>
        <p:spPr>
          <a:xfrm>
            <a:off x="4495800"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10" name="object 262">
            <a:extLst>
              <a:ext uri="{FF2B5EF4-FFF2-40B4-BE49-F238E27FC236}">
                <a16:creationId xmlns:a16="http://schemas.microsoft.com/office/drawing/2014/main" id="{3324FA98-1484-0C4A-98DF-1659AFDFD059}"/>
              </a:ext>
            </a:extLst>
          </p:cNvPr>
          <p:cNvSpPr/>
          <p:nvPr/>
        </p:nvSpPr>
        <p:spPr>
          <a:xfrm>
            <a:off x="4553711"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11" name="object 263">
            <a:extLst>
              <a:ext uri="{FF2B5EF4-FFF2-40B4-BE49-F238E27FC236}">
                <a16:creationId xmlns:a16="http://schemas.microsoft.com/office/drawing/2014/main" id="{F9BCFF47-34F0-224D-824A-B5E341521087}"/>
              </a:ext>
            </a:extLst>
          </p:cNvPr>
          <p:cNvSpPr/>
          <p:nvPr/>
        </p:nvSpPr>
        <p:spPr>
          <a:xfrm>
            <a:off x="4611623"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12" name="object 264">
            <a:extLst>
              <a:ext uri="{FF2B5EF4-FFF2-40B4-BE49-F238E27FC236}">
                <a16:creationId xmlns:a16="http://schemas.microsoft.com/office/drawing/2014/main" id="{2A1CBC77-D4FE-B246-BBCD-28398844FFED}"/>
              </a:ext>
            </a:extLst>
          </p:cNvPr>
          <p:cNvSpPr/>
          <p:nvPr/>
        </p:nvSpPr>
        <p:spPr>
          <a:xfrm>
            <a:off x="4671059"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13" name="object 265">
            <a:extLst>
              <a:ext uri="{FF2B5EF4-FFF2-40B4-BE49-F238E27FC236}">
                <a16:creationId xmlns:a16="http://schemas.microsoft.com/office/drawing/2014/main" id="{75A66947-F757-3E45-8039-16743BBF78C3}"/>
              </a:ext>
            </a:extLst>
          </p:cNvPr>
          <p:cNvSpPr/>
          <p:nvPr/>
        </p:nvSpPr>
        <p:spPr>
          <a:xfrm>
            <a:off x="4728972"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14" name="object 266">
            <a:extLst>
              <a:ext uri="{FF2B5EF4-FFF2-40B4-BE49-F238E27FC236}">
                <a16:creationId xmlns:a16="http://schemas.microsoft.com/office/drawing/2014/main" id="{DBD17B2E-816B-C049-BEFC-99C6CB6F4FFA}"/>
              </a:ext>
            </a:extLst>
          </p:cNvPr>
          <p:cNvSpPr/>
          <p:nvPr/>
        </p:nvSpPr>
        <p:spPr>
          <a:xfrm>
            <a:off x="4788408" y="48699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315" name="object 267">
            <a:extLst>
              <a:ext uri="{FF2B5EF4-FFF2-40B4-BE49-F238E27FC236}">
                <a16:creationId xmlns:a16="http://schemas.microsoft.com/office/drawing/2014/main" id="{BAB5B286-26B3-1E4B-A1B3-E5D861DF410F}"/>
              </a:ext>
            </a:extLst>
          </p:cNvPr>
          <p:cNvSpPr/>
          <p:nvPr/>
        </p:nvSpPr>
        <p:spPr>
          <a:xfrm>
            <a:off x="4846320"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16" name="object 268">
            <a:extLst>
              <a:ext uri="{FF2B5EF4-FFF2-40B4-BE49-F238E27FC236}">
                <a16:creationId xmlns:a16="http://schemas.microsoft.com/office/drawing/2014/main" id="{EBFC4F82-D6CE-6A40-B44A-81499A130041}"/>
              </a:ext>
            </a:extLst>
          </p:cNvPr>
          <p:cNvSpPr/>
          <p:nvPr/>
        </p:nvSpPr>
        <p:spPr>
          <a:xfrm>
            <a:off x="4904232"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17" name="object 269">
            <a:extLst>
              <a:ext uri="{FF2B5EF4-FFF2-40B4-BE49-F238E27FC236}">
                <a16:creationId xmlns:a16="http://schemas.microsoft.com/office/drawing/2014/main" id="{ECE54E6B-49F8-DF49-AB92-CFDD0AEDB71F}"/>
              </a:ext>
            </a:extLst>
          </p:cNvPr>
          <p:cNvSpPr/>
          <p:nvPr/>
        </p:nvSpPr>
        <p:spPr>
          <a:xfrm>
            <a:off x="496366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18" name="object 270">
            <a:extLst>
              <a:ext uri="{FF2B5EF4-FFF2-40B4-BE49-F238E27FC236}">
                <a16:creationId xmlns:a16="http://schemas.microsoft.com/office/drawing/2014/main" id="{AB81359F-8A30-9042-8064-1C66036FEC26}"/>
              </a:ext>
            </a:extLst>
          </p:cNvPr>
          <p:cNvSpPr/>
          <p:nvPr/>
        </p:nvSpPr>
        <p:spPr>
          <a:xfrm>
            <a:off x="5021579"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19" name="object 271">
            <a:extLst>
              <a:ext uri="{FF2B5EF4-FFF2-40B4-BE49-F238E27FC236}">
                <a16:creationId xmlns:a16="http://schemas.microsoft.com/office/drawing/2014/main" id="{76597915-8A01-E24B-A1AC-0E37E04B9DF6}"/>
              </a:ext>
            </a:extLst>
          </p:cNvPr>
          <p:cNvSpPr/>
          <p:nvPr/>
        </p:nvSpPr>
        <p:spPr>
          <a:xfrm>
            <a:off x="5079492"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20" name="object 272">
            <a:extLst>
              <a:ext uri="{FF2B5EF4-FFF2-40B4-BE49-F238E27FC236}">
                <a16:creationId xmlns:a16="http://schemas.microsoft.com/office/drawing/2014/main" id="{F33F225B-757A-7B45-A2D1-6DAD430DA38F}"/>
              </a:ext>
            </a:extLst>
          </p:cNvPr>
          <p:cNvSpPr/>
          <p:nvPr/>
        </p:nvSpPr>
        <p:spPr>
          <a:xfrm>
            <a:off x="5138928"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21" name="object 273">
            <a:extLst>
              <a:ext uri="{FF2B5EF4-FFF2-40B4-BE49-F238E27FC236}">
                <a16:creationId xmlns:a16="http://schemas.microsoft.com/office/drawing/2014/main" id="{1561DC12-D339-234C-BB4A-0F711196FBDD}"/>
              </a:ext>
            </a:extLst>
          </p:cNvPr>
          <p:cNvSpPr/>
          <p:nvPr/>
        </p:nvSpPr>
        <p:spPr>
          <a:xfrm>
            <a:off x="5196839"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22" name="object 274">
            <a:extLst>
              <a:ext uri="{FF2B5EF4-FFF2-40B4-BE49-F238E27FC236}">
                <a16:creationId xmlns:a16="http://schemas.microsoft.com/office/drawing/2014/main" id="{B55CE31F-ECAB-4442-B7B2-98C6A1772EB3}"/>
              </a:ext>
            </a:extLst>
          </p:cNvPr>
          <p:cNvSpPr/>
          <p:nvPr/>
        </p:nvSpPr>
        <p:spPr>
          <a:xfrm>
            <a:off x="5254752"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23" name="object 275">
            <a:extLst>
              <a:ext uri="{FF2B5EF4-FFF2-40B4-BE49-F238E27FC236}">
                <a16:creationId xmlns:a16="http://schemas.microsoft.com/office/drawing/2014/main" id="{49CA922B-F146-0F49-8986-CD7554E8BF60}"/>
              </a:ext>
            </a:extLst>
          </p:cNvPr>
          <p:cNvSpPr/>
          <p:nvPr/>
        </p:nvSpPr>
        <p:spPr>
          <a:xfrm>
            <a:off x="5314188"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24" name="object 276">
            <a:extLst>
              <a:ext uri="{FF2B5EF4-FFF2-40B4-BE49-F238E27FC236}">
                <a16:creationId xmlns:a16="http://schemas.microsoft.com/office/drawing/2014/main" id="{D6101E96-1425-9B41-B3EE-84257DF88CB0}"/>
              </a:ext>
            </a:extLst>
          </p:cNvPr>
          <p:cNvSpPr/>
          <p:nvPr/>
        </p:nvSpPr>
        <p:spPr>
          <a:xfrm>
            <a:off x="5372100"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25" name="object 277">
            <a:extLst>
              <a:ext uri="{FF2B5EF4-FFF2-40B4-BE49-F238E27FC236}">
                <a16:creationId xmlns:a16="http://schemas.microsoft.com/office/drawing/2014/main" id="{206DCEC1-4BD8-EE41-A868-A625EFF3A0C3}"/>
              </a:ext>
            </a:extLst>
          </p:cNvPr>
          <p:cNvSpPr/>
          <p:nvPr/>
        </p:nvSpPr>
        <p:spPr>
          <a:xfrm>
            <a:off x="5431535" y="48699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326" name="object 278">
            <a:extLst>
              <a:ext uri="{FF2B5EF4-FFF2-40B4-BE49-F238E27FC236}">
                <a16:creationId xmlns:a16="http://schemas.microsoft.com/office/drawing/2014/main" id="{BE0A804A-5775-E341-A00E-FB4AF25F2342}"/>
              </a:ext>
            </a:extLst>
          </p:cNvPr>
          <p:cNvSpPr/>
          <p:nvPr/>
        </p:nvSpPr>
        <p:spPr>
          <a:xfrm>
            <a:off x="548944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27" name="object 279">
            <a:extLst>
              <a:ext uri="{FF2B5EF4-FFF2-40B4-BE49-F238E27FC236}">
                <a16:creationId xmlns:a16="http://schemas.microsoft.com/office/drawing/2014/main" id="{9430BA59-FE20-5D4D-8D8F-C85321EA5950}"/>
              </a:ext>
            </a:extLst>
          </p:cNvPr>
          <p:cNvSpPr/>
          <p:nvPr/>
        </p:nvSpPr>
        <p:spPr>
          <a:xfrm>
            <a:off x="5547360"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28" name="object 280">
            <a:extLst>
              <a:ext uri="{FF2B5EF4-FFF2-40B4-BE49-F238E27FC236}">
                <a16:creationId xmlns:a16="http://schemas.microsoft.com/office/drawing/2014/main" id="{26518D9A-6830-2647-94EA-5C410EDCC94B}"/>
              </a:ext>
            </a:extLst>
          </p:cNvPr>
          <p:cNvSpPr/>
          <p:nvPr/>
        </p:nvSpPr>
        <p:spPr>
          <a:xfrm>
            <a:off x="5606796"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29" name="object 281">
            <a:extLst>
              <a:ext uri="{FF2B5EF4-FFF2-40B4-BE49-F238E27FC236}">
                <a16:creationId xmlns:a16="http://schemas.microsoft.com/office/drawing/2014/main" id="{5FC0CD4C-0EDF-D84D-9B44-7D5CB05C346A}"/>
              </a:ext>
            </a:extLst>
          </p:cNvPr>
          <p:cNvSpPr/>
          <p:nvPr/>
        </p:nvSpPr>
        <p:spPr>
          <a:xfrm>
            <a:off x="566470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30" name="object 282">
            <a:extLst>
              <a:ext uri="{FF2B5EF4-FFF2-40B4-BE49-F238E27FC236}">
                <a16:creationId xmlns:a16="http://schemas.microsoft.com/office/drawing/2014/main" id="{538F5939-2324-6843-9E63-C73A8DD9F9B2}"/>
              </a:ext>
            </a:extLst>
          </p:cNvPr>
          <p:cNvSpPr/>
          <p:nvPr/>
        </p:nvSpPr>
        <p:spPr>
          <a:xfrm>
            <a:off x="5722620"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31" name="object 283">
            <a:extLst>
              <a:ext uri="{FF2B5EF4-FFF2-40B4-BE49-F238E27FC236}">
                <a16:creationId xmlns:a16="http://schemas.microsoft.com/office/drawing/2014/main" id="{EACA471F-FFFE-7447-88E9-FD4C09DC16FE}"/>
              </a:ext>
            </a:extLst>
          </p:cNvPr>
          <p:cNvSpPr/>
          <p:nvPr/>
        </p:nvSpPr>
        <p:spPr>
          <a:xfrm>
            <a:off x="5782055"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32" name="object 284">
            <a:extLst>
              <a:ext uri="{FF2B5EF4-FFF2-40B4-BE49-F238E27FC236}">
                <a16:creationId xmlns:a16="http://schemas.microsoft.com/office/drawing/2014/main" id="{B279A30D-8695-A344-9ECF-313DE36B9B3E}"/>
              </a:ext>
            </a:extLst>
          </p:cNvPr>
          <p:cNvSpPr/>
          <p:nvPr/>
        </p:nvSpPr>
        <p:spPr>
          <a:xfrm>
            <a:off x="583996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33" name="object 285">
            <a:extLst>
              <a:ext uri="{FF2B5EF4-FFF2-40B4-BE49-F238E27FC236}">
                <a16:creationId xmlns:a16="http://schemas.microsoft.com/office/drawing/2014/main" id="{4CD384ED-F1E8-2241-ACCB-AE6842EA5DCE}"/>
              </a:ext>
            </a:extLst>
          </p:cNvPr>
          <p:cNvSpPr/>
          <p:nvPr/>
        </p:nvSpPr>
        <p:spPr>
          <a:xfrm>
            <a:off x="5897879"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34" name="object 286">
            <a:extLst>
              <a:ext uri="{FF2B5EF4-FFF2-40B4-BE49-F238E27FC236}">
                <a16:creationId xmlns:a16="http://schemas.microsoft.com/office/drawing/2014/main" id="{97190494-AD1C-B546-8111-866C97211D97}"/>
              </a:ext>
            </a:extLst>
          </p:cNvPr>
          <p:cNvSpPr/>
          <p:nvPr/>
        </p:nvSpPr>
        <p:spPr>
          <a:xfrm>
            <a:off x="5957315"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35" name="object 287">
            <a:extLst>
              <a:ext uri="{FF2B5EF4-FFF2-40B4-BE49-F238E27FC236}">
                <a16:creationId xmlns:a16="http://schemas.microsoft.com/office/drawing/2014/main" id="{FC80ABFE-C3F9-F94E-A07A-195012499394}"/>
              </a:ext>
            </a:extLst>
          </p:cNvPr>
          <p:cNvSpPr/>
          <p:nvPr/>
        </p:nvSpPr>
        <p:spPr>
          <a:xfrm>
            <a:off x="6015228"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36" name="object 288">
            <a:extLst>
              <a:ext uri="{FF2B5EF4-FFF2-40B4-BE49-F238E27FC236}">
                <a16:creationId xmlns:a16="http://schemas.microsoft.com/office/drawing/2014/main" id="{E3F265E4-7E7A-CB4B-81AF-0EE00E3A6A37}"/>
              </a:ext>
            </a:extLst>
          </p:cNvPr>
          <p:cNvSpPr/>
          <p:nvPr/>
        </p:nvSpPr>
        <p:spPr>
          <a:xfrm>
            <a:off x="6074664" y="486994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337" name="object 289">
            <a:extLst>
              <a:ext uri="{FF2B5EF4-FFF2-40B4-BE49-F238E27FC236}">
                <a16:creationId xmlns:a16="http://schemas.microsoft.com/office/drawing/2014/main" id="{74E4BB93-3AA9-214A-8D6E-70FD20DF920F}"/>
              </a:ext>
            </a:extLst>
          </p:cNvPr>
          <p:cNvSpPr/>
          <p:nvPr/>
        </p:nvSpPr>
        <p:spPr>
          <a:xfrm>
            <a:off x="6132576"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38" name="object 290">
            <a:extLst>
              <a:ext uri="{FF2B5EF4-FFF2-40B4-BE49-F238E27FC236}">
                <a16:creationId xmlns:a16="http://schemas.microsoft.com/office/drawing/2014/main" id="{76791FD7-76F6-7247-879B-507041C61289}"/>
              </a:ext>
            </a:extLst>
          </p:cNvPr>
          <p:cNvSpPr/>
          <p:nvPr/>
        </p:nvSpPr>
        <p:spPr>
          <a:xfrm>
            <a:off x="6190488"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39" name="object 291">
            <a:extLst>
              <a:ext uri="{FF2B5EF4-FFF2-40B4-BE49-F238E27FC236}">
                <a16:creationId xmlns:a16="http://schemas.microsoft.com/office/drawing/2014/main" id="{0B3CEDC7-C309-F142-A266-4622EC006DCF}"/>
              </a:ext>
            </a:extLst>
          </p:cNvPr>
          <p:cNvSpPr/>
          <p:nvPr/>
        </p:nvSpPr>
        <p:spPr>
          <a:xfrm>
            <a:off x="624992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40" name="object 292">
            <a:extLst>
              <a:ext uri="{FF2B5EF4-FFF2-40B4-BE49-F238E27FC236}">
                <a16:creationId xmlns:a16="http://schemas.microsoft.com/office/drawing/2014/main" id="{C8B390AA-B159-3C4E-AE5F-F916E94F2022}"/>
              </a:ext>
            </a:extLst>
          </p:cNvPr>
          <p:cNvSpPr/>
          <p:nvPr/>
        </p:nvSpPr>
        <p:spPr>
          <a:xfrm>
            <a:off x="6307835"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41" name="object 293">
            <a:extLst>
              <a:ext uri="{FF2B5EF4-FFF2-40B4-BE49-F238E27FC236}">
                <a16:creationId xmlns:a16="http://schemas.microsoft.com/office/drawing/2014/main" id="{A34FB48C-5ADD-1B48-AFF4-1AB88C835E30}"/>
              </a:ext>
            </a:extLst>
          </p:cNvPr>
          <p:cNvSpPr/>
          <p:nvPr/>
        </p:nvSpPr>
        <p:spPr>
          <a:xfrm>
            <a:off x="6365747"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42" name="object 294">
            <a:extLst>
              <a:ext uri="{FF2B5EF4-FFF2-40B4-BE49-F238E27FC236}">
                <a16:creationId xmlns:a16="http://schemas.microsoft.com/office/drawing/2014/main" id="{6699825B-33CB-D641-9787-7ACA1105E0FB}"/>
              </a:ext>
            </a:extLst>
          </p:cNvPr>
          <p:cNvSpPr/>
          <p:nvPr/>
        </p:nvSpPr>
        <p:spPr>
          <a:xfrm>
            <a:off x="6425184"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43" name="object 295">
            <a:extLst>
              <a:ext uri="{FF2B5EF4-FFF2-40B4-BE49-F238E27FC236}">
                <a16:creationId xmlns:a16="http://schemas.microsoft.com/office/drawing/2014/main" id="{3120C801-E48E-AF40-975D-10C70DA2BC28}"/>
              </a:ext>
            </a:extLst>
          </p:cNvPr>
          <p:cNvSpPr/>
          <p:nvPr/>
        </p:nvSpPr>
        <p:spPr>
          <a:xfrm>
            <a:off x="6483096"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44" name="object 296">
            <a:extLst>
              <a:ext uri="{FF2B5EF4-FFF2-40B4-BE49-F238E27FC236}">
                <a16:creationId xmlns:a16="http://schemas.microsoft.com/office/drawing/2014/main" id="{60386763-D686-2342-868E-AB15F4274985}"/>
              </a:ext>
            </a:extLst>
          </p:cNvPr>
          <p:cNvSpPr/>
          <p:nvPr/>
        </p:nvSpPr>
        <p:spPr>
          <a:xfrm>
            <a:off x="6542532" y="4869941"/>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345" name="object 297">
            <a:extLst>
              <a:ext uri="{FF2B5EF4-FFF2-40B4-BE49-F238E27FC236}">
                <a16:creationId xmlns:a16="http://schemas.microsoft.com/office/drawing/2014/main" id="{6E355705-D217-4045-9523-C7984DE65E78}"/>
              </a:ext>
            </a:extLst>
          </p:cNvPr>
          <p:cNvSpPr/>
          <p:nvPr/>
        </p:nvSpPr>
        <p:spPr>
          <a:xfrm>
            <a:off x="6600444"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46" name="object 298">
            <a:extLst>
              <a:ext uri="{FF2B5EF4-FFF2-40B4-BE49-F238E27FC236}">
                <a16:creationId xmlns:a16="http://schemas.microsoft.com/office/drawing/2014/main" id="{4C418DB0-4A07-F14A-9F72-39FEFB825AB6}"/>
              </a:ext>
            </a:extLst>
          </p:cNvPr>
          <p:cNvSpPr/>
          <p:nvPr/>
        </p:nvSpPr>
        <p:spPr>
          <a:xfrm>
            <a:off x="6658355"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47" name="object 299">
            <a:extLst>
              <a:ext uri="{FF2B5EF4-FFF2-40B4-BE49-F238E27FC236}">
                <a16:creationId xmlns:a16="http://schemas.microsoft.com/office/drawing/2014/main" id="{AE2D8A36-9D2B-5C48-B95D-049651851A32}"/>
              </a:ext>
            </a:extLst>
          </p:cNvPr>
          <p:cNvSpPr/>
          <p:nvPr/>
        </p:nvSpPr>
        <p:spPr>
          <a:xfrm>
            <a:off x="6717792"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48" name="object 300">
            <a:extLst>
              <a:ext uri="{FF2B5EF4-FFF2-40B4-BE49-F238E27FC236}">
                <a16:creationId xmlns:a16="http://schemas.microsoft.com/office/drawing/2014/main" id="{4298751E-A2B0-7C46-B488-529DE605E94D}"/>
              </a:ext>
            </a:extLst>
          </p:cNvPr>
          <p:cNvSpPr/>
          <p:nvPr/>
        </p:nvSpPr>
        <p:spPr>
          <a:xfrm>
            <a:off x="677570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49" name="object 301">
            <a:extLst>
              <a:ext uri="{FF2B5EF4-FFF2-40B4-BE49-F238E27FC236}">
                <a16:creationId xmlns:a16="http://schemas.microsoft.com/office/drawing/2014/main" id="{1205CEEE-622D-B744-979D-239B131C218A}"/>
              </a:ext>
            </a:extLst>
          </p:cNvPr>
          <p:cNvSpPr/>
          <p:nvPr/>
        </p:nvSpPr>
        <p:spPr>
          <a:xfrm>
            <a:off x="6833616"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50" name="object 302">
            <a:extLst>
              <a:ext uri="{FF2B5EF4-FFF2-40B4-BE49-F238E27FC236}">
                <a16:creationId xmlns:a16="http://schemas.microsoft.com/office/drawing/2014/main" id="{150C1748-EC4F-C842-99BB-A0E70803F327}"/>
              </a:ext>
            </a:extLst>
          </p:cNvPr>
          <p:cNvSpPr/>
          <p:nvPr/>
        </p:nvSpPr>
        <p:spPr>
          <a:xfrm>
            <a:off x="6893052"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51" name="object 303">
            <a:extLst>
              <a:ext uri="{FF2B5EF4-FFF2-40B4-BE49-F238E27FC236}">
                <a16:creationId xmlns:a16="http://schemas.microsoft.com/office/drawing/2014/main" id="{90C42CB5-8A49-6A4B-A675-18559C85C0D1}"/>
              </a:ext>
            </a:extLst>
          </p:cNvPr>
          <p:cNvSpPr/>
          <p:nvPr/>
        </p:nvSpPr>
        <p:spPr>
          <a:xfrm>
            <a:off x="6950964"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52" name="object 304">
            <a:extLst>
              <a:ext uri="{FF2B5EF4-FFF2-40B4-BE49-F238E27FC236}">
                <a16:creationId xmlns:a16="http://schemas.microsoft.com/office/drawing/2014/main" id="{045E7D84-593C-A146-BE9B-0F7F0C61C4A9}"/>
              </a:ext>
            </a:extLst>
          </p:cNvPr>
          <p:cNvSpPr/>
          <p:nvPr/>
        </p:nvSpPr>
        <p:spPr>
          <a:xfrm>
            <a:off x="7008876"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53" name="object 305">
            <a:extLst>
              <a:ext uri="{FF2B5EF4-FFF2-40B4-BE49-F238E27FC236}">
                <a16:creationId xmlns:a16="http://schemas.microsoft.com/office/drawing/2014/main" id="{95F6EE90-443F-0941-9382-F2209A634ED8}"/>
              </a:ext>
            </a:extLst>
          </p:cNvPr>
          <p:cNvSpPr/>
          <p:nvPr/>
        </p:nvSpPr>
        <p:spPr>
          <a:xfrm>
            <a:off x="7068311"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54" name="object 306">
            <a:extLst>
              <a:ext uri="{FF2B5EF4-FFF2-40B4-BE49-F238E27FC236}">
                <a16:creationId xmlns:a16="http://schemas.microsoft.com/office/drawing/2014/main" id="{0D938EDC-5752-534B-8707-227489B0E48C}"/>
              </a:ext>
            </a:extLst>
          </p:cNvPr>
          <p:cNvSpPr/>
          <p:nvPr/>
        </p:nvSpPr>
        <p:spPr>
          <a:xfrm>
            <a:off x="712622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55" name="object 307">
            <a:extLst>
              <a:ext uri="{FF2B5EF4-FFF2-40B4-BE49-F238E27FC236}">
                <a16:creationId xmlns:a16="http://schemas.microsoft.com/office/drawing/2014/main" id="{FF4AC33B-61BE-F348-BFEF-A110896ADD56}"/>
              </a:ext>
            </a:extLst>
          </p:cNvPr>
          <p:cNvSpPr/>
          <p:nvPr/>
        </p:nvSpPr>
        <p:spPr>
          <a:xfrm>
            <a:off x="7185659" y="4869941"/>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356" name="object 308">
            <a:extLst>
              <a:ext uri="{FF2B5EF4-FFF2-40B4-BE49-F238E27FC236}">
                <a16:creationId xmlns:a16="http://schemas.microsoft.com/office/drawing/2014/main" id="{2EA38C2C-7088-844B-9A9A-1406DA4EFCC5}"/>
              </a:ext>
            </a:extLst>
          </p:cNvPr>
          <p:cNvSpPr/>
          <p:nvPr/>
        </p:nvSpPr>
        <p:spPr>
          <a:xfrm>
            <a:off x="7243571"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57" name="object 309">
            <a:extLst>
              <a:ext uri="{FF2B5EF4-FFF2-40B4-BE49-F238E27FC236}">
                <a16:creationId xmlns:a16="http://schemas.microsoft.com/office/drawing/2014/main" id="{F1E7EDF4-BFDC-BD4C-B425-B4E1F3BEC58B}"/>
              </a:ext>
            </a:extLst>
          </p:cNvPr>
          <p:cNvSpPr/>
          <p:nvPr/>
        </p:nvSpPr>
        <p:spPr>
          <a:xfrm>
            <a:off x="730148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58" name="object 310">
            <a:extLst>
              <a:ext uri="{FF2B5EF4-FFF2-40B4-BE49-F238E27FC236}">
                <a16:creationId xmlns:a16="http://schemas.microsoft.com/office/drawing/2014/main" id="{8012F578-C87E-404C-ABD7-BFA0C24F910F}"/>
              </a:ext>
            </a:extLst>
          </p:cNvPr>
          <p:cNvSpPr/>
          <p:nvPr/>
        </p:nvSpPr>
        <p:spPr>
          <a:xfrm>
            <a:off x="7360919"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59" name="object 311">
            <a:extLst>
              <a:ext uri="{FF2B5EF4-FFF2-40B4-BE49-F238E27FC236}">
                <a16:creationId xmlns:a16="http://schemas.microsoft.com/office/drawing/2014/main" id="{1403642F-04ED-3743-AC48-791DACCBC458}"/>
              </a:ext>
            </a:extLst>
          </p:cNvPr>
          <p:cNvSpPr/>
          <p:nvPr/>
        </p:nvSpPr>
        <p:spPr>
          <a:xfrm>
            <a:off x="7418832"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60" name="object 312">
            <a:extLst>
              <a:ext uri="{FF2B5EF4-FFF2-40B4-BE49-F238E27FC236}">
                <a16:creationId xmlns:a16="http://schemas.microsoft.com/office/drawing/2014/main" id="{E2FC47FF-F261-4E42-8B85-60639C771829}"/>
              </a:ext>
            </a:extLst>
          </p:cNvPr>
          <p:cNvSpPr/>
          <p:nvPr/>
        </p:nvSpPr>
        <p:spPr>
          <a:xfrm>
            <a:off x="7476744"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61" name="object 313">
            <a:extLst>
              <a:ext uri="{FF2B5EF4-FFF2-40B4-BE49-F238E27FC236}">
                <a16:creationId xmlns:a16="http://schemas.microsoft.com/office/drawing/2014/main" id="{9D246E80-3EB1-304C-90B3-0F0A1ECABE6E}"/>
              </a:ext>
            </a:extLst>
          </p:cNvPr>
          <p:cNvSpPr/>
          <p:nvPr/>
        </p:nvSpPr>
        <p:spPr>
          <a:xfrm>
            <a:off x="7536180"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62" name="object 314">
            <a:extLst>
              <a:ext uri="{FF2B5EF4-FFF2-40B4-BE49-F238E27FC236}">
                <a16:creationId xmlns:a16="http://schemas.microsoft.com/office/drawing/2014/main" id="{745821EE-BBAE-314E-AD6F-3DEFE2A5524B}"/>
              </a:ext>
            </a:extLst>
          </p:cNvPr>
          <p:cNvSpPr/>
          <p:nvPr/>
        </p:nvSpPr>
        <p:spPr>
          <a:xfrm>
            <a:off x="7594092" y="486994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63" name="object 315">
            <a:extLst>
              <a:ext uri="{FF2B5EF4-FFF2-40B4-BE49-F238E27FC236}">
                <a16:creationId xmlns:a16="http://schemas.microsoft.com/office/drawing/2014/main" id="{D17DD4D4-3601-0C48-B79D-0FA7CB72BFE6}"/>
              </a:ext>
            </a:extLst>
          </p:cNvPr>
          <p:cNvSpPr/>
          <p:nvPr/>
        </p:nvSpPr>
        <p:spPr>
          <a:xfrm>
            <a:off x="7652003" y="486994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64" name="object 316">
            <a:extLst>
              <a:ext uri="{FF2B5EF4-FFF2-40B4-BE49-F238E27FC236}">
                <a16:creationId xmlns:a16="http://schemas.microsoft.com/office/drawing/2014/main" id="{9DEC650B-E6E0-2047-AD51-E70D3F37A40F}"/>
              </a:ext>
            </a:extLst>
          </p:cNvPr>
          <p:cNvSpPr/>
          <p:nvPr/>
        </p:nvSpPr>
        <p:spPr>
          <a:xfrm>
            <a:off x="7711440" y="4869941"/>
            <a:ext cx="15240" cy="0"/>
          </a:xfrm>
          <a:custGeom>
            <a:avLst/>
            <a:gdLst/>
            <a:ahLst/>
            <a:cxnLst/>
            <a:rect l="l" t="t" r="r" b="b"/>
            <a:pathLst>
              <a:path w="15240">
                <a:moveTo>
                  <a:pt x="0" y="0"/>
                </a:moveTo>
                <a:lnTo>
                  <a:pt x="15240" y="0"/>
                </a:lnTo>
              </a:path>
            </a:pathLst>
          </a:custGeom>
          <a:ln w="7619">
            <a:solidFill>
              <a:srgbClr val="D8D8D8"/>
            </a:solidFill>
          </a:ln>
        </p:spPr>
        <p:txBody>
          <a:bodyPr wrap="square" lIns="0" tIns="0" rIns="0" bIns="0" rtlCol="0"/>
          <a:lstStyle/>
          <a:p>
            <a:endParaRPr/>
          </a:p>
        </p:txBody>
      </p:sp>
      <p:sp>
        <p:nvSpPr>
          <p:cNvPr id="1365" name="object 317">
            <a:extLst>
              <a:ext uri="{FF2B5EF4-FFF2-40B4-BE49-F238E27FC236}">
                <a16:creationId xmlns:a16="http://schemas.microsoft.com/office/drawing/2014/main" id="{4BDD1E2D-7991-2542-A353-D9D4CA0F8A50}"/>
              </a:ext>
            </a:extLst>
          </p:cNvPr>
          <p:cNvSpPr/>
          <p:nvPr/>
        </p:nvSpPr>
        <p:spPr>
          <a:xfrm>
            <a:off x="3267455"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66" name="object 318">
            <a:extLst>
              <a:ext uri="{FF2B5EF4-FFF2-40B4-BE49-F238E27FC236}">
                <a16:creationId xmlns:a16="http://schemas.microsoft.com/office/drawing/2014/main" id="{E871B4F2-5E5D-634C-AE67-802259741D69}"/>
              </a:ext>
            </a:extLst>
          </p:cNvPr>
          <p:cNvSpPr/>
          <p:nvPr/>
        </p:nvSpPr>
        <p:spPr>
          <a:xfrm>
            <a:off x="332536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67" name="object 319">
            <a:extLst>
              <a:ext uri="{FF2B5EF4-FFF2-40B4-BE49-F238E27FC236}">
                <a16:creationId xmlns:a16="http://schemas.microsoft.com/office/drawing/2014/main" id="{5B8F951E-CB33-1643-BC30-48B8B53FA3B9}"/>
              </a:ext>
            </a:extLst>
          </p:cNvPr>
          <p:cNvSpPr/>
          <p:nvPr/>
        </p:nvSpPr>
        <p:spPr>
          <a:xfrm>
            <a:off x="338480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68" name="object 320">
            <a:extLst>
              <a:ext uri="{FF2B5EF4-FFF2-40B4-BE49-F238E27FC236}">
                <a16:creationId xmlns:a16="http://schemas.microsoft.com/office/drawing/2014/main" id="{909BB8F9-3591-874E-AED5-BF7C78F5F47D}"/>
              </a:ext>
            </a:extLst>
          </p:cNvPr>
          <p:cNvSpPr/>
          <p:nvPr/>
        </p:nvSpPr>
        <p:spPr>
          <a:xfrm>
            <a:off x="3442715"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69" name="object 321">
            <a:extLst>
              <a:ext uri="{FF2B5EF4-FFF2-40B4-BE49-F238E27FC236}">
                <a16:creationId xmlns:a16="http://schemas.microsoft.com/office/drawing/2014/main" id="{04BC7C5C-F07D-4E4C-A541-0D998EB3BA8D}"/>
              </a:ext>
            </a:extLst>
          </p:cNvPr>
          <p:cNvSpPr/>
          <p:nvPr/>
        </p:nvSpPr>
        <p:spPr>
          <a:xfrm>
            <a:off x="350062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70" name="object 322">
            <a:extLst>
              <a:ext uri="{FF2B5EF4-FFF2-40B4-BE49-F238E27FC236}">
                <a16:creationId xmlns:a16="http://schemas.microsoft.com/office/drawing/2014/main" id="{2AF920F6-76E8-4144-A2C4-CB37403302A0}"/>
              </a:ext>
            </a:extLst>
          </p:cNvPr>
          <p:cNvSpPr/>
          <p:nvPr/>
        </p:nvSpPr>
        <p:spPr>
          <a:xfrm>
            <a:off x="3560064"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71" name="object 323">
            <a:extLst>
              <a:ext uri="{FF2B5EF4-FFF2-40B4-BE49-F238E27FC236}">
                <a16:creationId xmlns:a16="http://schemas.microsoft.com/office/drawing/2014/main" id="{987535E0-2E22-AA49-8178-51DE9C951F1B}"/>
              </a:ext>
            </a:extLst>
          </p:cNvPr>
          <p:cNvSpPr/>
          <p:nvPr/>
        </p:nvSpPr>
        <p:spPr>
          <a:xfrm>
            <a:off x="3617976"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72" name="object 324">
            <a:extLst>
              <a:ext uri="{FF2B5EF4-FFF2-40B4-BE49-F238E27FC236}">
                <a16:creationId xmlns:a16="http://schemas.microsoft.com/office/drawing/2014/main" id="{A4DE5383-C5C3-C140-A5C1-EA22599AD900}"/>
              </a:ext>
            </a:extLst>
          </p:cNvPr>
          <p:cNvSpPr/>
          <p:nvPr/>
        </p:nvSpPr>
        <p:spPr>
          <a:xfrm>
            <a:off x="3677411" y="4525517"/>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1373" name="object 325">
            <a:extLst>
              <a:ext uri="{FF2B5EF4-FFF2-40B4-BE49-F238E27FC236}">
                <a16:creationId xmlns:a16="http://schemas.microsoft.com/office/drawing/2014/main" id="{5391F0C2-D88F-D246-BEDC-2E3DD7987EDB}"/>
              </a:ext>
            </a:extLst>
          </p:cNvPr>
          <p:cNvSpPr/>
          <p:nvPr/>
        </p:nvSpPr>
        <p:spPr>
          <a:xfrm>
            <a:off x="3735323"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74" name="object 326">
            <a:extLst>
              <a:ext uri="{FF2B5EF4-FFF2-40B4-BE49-F238E27FC236}">
                <a16:creationId xmlns:a16="http://schemas.microsoft.com/office/drawing/2014/main" id="{84C0E820-F24F-3442-BB3C-8856E6F3E3EE}"/>
              </a:ext>
            </a:extLst>
          </p:cNvPr>
          <p:cNvSpPr/>
          <p:nvPr/>
        </p:nvSpPr>
        <p:spPr>
          <a:xfrm>
            <a:off x="3793235"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75" name="object 327">
            <a:extLst>
              <a:ext uri="{FF2B5EF4-FFF2-40B4-BE49-F238E27FC236}">
                <a16:creationId xmlns:a16="http://schemas.microsoft.com/office/drawing/2014/main" id="{4CBF4D72-4FCF-0344-ADEA-870B7C38C29C}"/>
              </a:ext>
            </a:extLst>
          </p:cNvPr>
          <p:cNvSpPr/>
          <p:nvPr/>
        </p:nvSpPr>
        <p:spPr>
          <a:xfrm>
            <a:off x="3852672"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76" name="object 328">
            <a:extLst>
              <a:ext uri="{FF2B5EF4-FFF2-40B4-BE49-F238E27FC236}">
                <a16:creationId xmlns:a16="http://schemas.microsoft.com/office/drawing/2014/main" id="{1B6D1E07-E724-864A-8ADD-E355C6EA5A28}"/>
              </a:ext>
            </a:extLst>
          </p:cNvPr>
          <p:cNvSpPr/>
          <p:nvPr/>
        </p:nvSpPr>
        <p:spPr>
          <a:xfrm>
            <a:off x="3910584"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77" name="object 329">
            <a:extLst>
              <a:ext uri="{FF2B5EF4-FFF2-40B4-BE49-F238E27FC236}">
                <a16:creationId xmlns:a16="http://schemas.microsoft.com/office/drawing/2014/main" id="{A1B3DFC9-8205-1046-953C-A366D1215CED}"/>
              </a:ext>
            </a:extLst>
          </p:cNvPr>
          <p:cNvSpPr/>
          <p:nvPr/>
        </p:nvSpPr>
        <p:spPr>
          <a:xfrm>
            <a:off x="3968496"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78" name="object 330">
            <a:extLst>
              <a:ext uri="{FF2B5EF4-FFF2-40B4-BE49-F238E27FC236}">
                <a16:creationId xmlns:a16="http://schemas.microsoft.com/office/drawing/2014/main" id="{C3DE98C2-7D93-7049-A570-4E907605F870}"/>
              </a:ext>
            </a:extLst>
          </p:cNvPr>
          <p:cNvSpPr/>
          <p:nvPr/>
        </p:nvSpPr>
        <p:spPr>
          <a:xfrm>
            <a:off x="4027932"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79" name="object 331">
            <a:extLst>
              <a:ext uri="{FF2B5EF4-FFF2-40B4-BE49-F238E27FC236}">
                <a16:creationId xmlns:a16="http://schemas.microsoft.com/office/drawing/2014/main" id="{5D831226-5CED-8E41-B881-8C405F413C17}"/>
              </a:ext>
            </a:extLst>
          </p:cNvPr>
          <p:cNvSpPr/>
          <p:nvPr/>
        </p:nvSpPr>
        <p:spPr>
          <a:xfrm>
            <a:off x="4085844"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80" name="object 332">
            <a:extLst>
              <a:ext uri="{FF2B5EF4-FFF2-40B4-BE49-F238E27FC236}">
                <a16:creationId xmlns:a16="http://schemas.microsoft.com/office/drawing/2014/main" id="{4AA490FE-8A4D-594C-A0BC-C0882B1DA741}"/>
              </a:ext>
            </a:extLst>
          </p:cNvPr>
          <p:cNvSpPr/>
          <p:nvPr/>
        </p:nvSpPr>
        <p:spPr>
          <a:xfrm>
            <a:off x="4143755"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81" name="object 333">
            <a:extLst>
              <a:ext uri="{FF2B5EF4-FFF2-40B4-BE49-F238E27FC236}">
                <a16:creationId xmlns:a16="http://schemas.microsoft.com/office/drawing/2014/main" id="{34393519-851D-B346-8FC0-A1CFC5502AD4}"/>
              </a:ext>
            </a:extLst>
          </p:cNvPr>
          <p:cNvSpPr/>
          <p:nvPr/>
        </p:nvSpPr>
        <p:spPr>
          <a:xfrm>
            <a:off x="4203191"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82" name="object 334">
            <a:extLst>
              <a:ext uri="{FF2B5EF4-FFF2-40B4-BE49-F238E27FC236}">
                <a16:creationId xmlns:a16="http://schemas.microsoft.com/office/drawing/2014/main" id="{1D66F844-4EB8-0A4F-888E-AB207E010A9E}"/>
              </a:ext>
            </a:extLst>
          </p:cNvPr>
          <p:cNvSpPr/>
          <p:nvPr/>
        </p:nvSpPr>
        <p:spPr>
          <a:xfrm>
            <a:off x="426110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83" name="object 335">
            <a:extLst>
              <a:ext uri="{FF2B5EF4-FFF2-40B4-BE49-F238E27FC236}">
                <a16:creationId xmlns:a16="http://schemas.microsoft.com/office/drawing/2014/main" id="{EFEBAB6A-D143-AC4C-8EB4-A2D288263F52}"/>
              </a:ext>
            </a:extLst>
          </p:cNvPr>
          <p:cNvSpPr/>
          <p:nvPr/>
        </p:nvSpPr>
        <p:spPr>
          <a:xfrm>
            <a:off x="4320540" y="45255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384" name="object 336">
            <a:extLst>
              <a:ext uri="{FF2B5EF4-FFF2-40B4-BE49-F238E27FC236}">
                <a16:creationId xmlns:a16="http://schemas.microsoft.com/office/drawing/2014/main" id="{4E2A8B3A-2DD0-1543-B7BF-4A0A8F957772}"/>
              </a:ext>
            </a:extLst>
          </p:cNvPr>
          <p:cNvSpPr/>
          <p:nvPr/>
        </p:nvSpPr>
        <p:spPr>
          <a:xfrm>
            <a:off x="4378452"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85" name="object 337">
            <a:extLst>
              <a:ext uri="{FF2B5EF4-FFF2-40B4-BE49-F238E27FC236}">
                <a16:creationId xmlns:a16="http://schemas.microsoft.com/office/drawing/2014/main" id="{F6153CD1-EE8B-044E-9B55-3624F666E3E5}"/>
              </a:ext>
            </a:extLst>
          </p:cNvPr>
          <p:cNvSpPr/>
          <p:nvPr/>
        </p:nvSpPr>
        <p:spPr>
          <a:xfrm>
            <a:off x="4436364"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86" name="object 338">
            <a:extLst>
              <a:ext uri="{FF2B5EF4-FFF2-40B4-BE49-F238E27FC236}">
                <a16:creationId xmlns:a16="http://schemas.microsoft.com/office/drawing/2014/main" id="{E5D62D01-8CC0-5244-B703-A2686CF5FD05}"/>
              </a:ext>
            </a:extLst>
          </p:cNvPr>
          <p:cNvSpPr/>
          <p:nvPr/>
        </p:nvSpPr>
        <p:spPr>
          <a:xfrm>
            <a:off x="4495800"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87" name="object 339">
            <a:extLst>
              <a:ext uri="{FF2B5EF4-FFF2-40B4-BE49-F238E27FC236}">
                <a16:creationId xmlns:a16="http://schemas.microsoft.com/office/drawing/2014/main" id="{3F258E14-A454-8948-AEF7-F23FBFF79928}"/>
              </a:ext>
            </a:extLst>
          </p:cNvPr>
          <p:cNvSpPr/>
          <p:nvPr/>
        </p:nvSpPr>
        <p:spPr>
          <a:xfrm>
            <a:off x="4553711"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88" name="object 340">
            <a:extLst>
              <a:ext uri="{FF2B5EF4-FFF2-40B4-BE49-F238E27FC236}">
                <a16:creationId xmlns:a16="http://schemas.microsoft.com/office/drawing/2014/main" id="{2781C1E2-9F1C-3747-A61D-FF95B9509396}"/>
              </a:ext>
            </a:extLst>
          </p:cNvPr>
          <p:cNvSpPr/>
          <p:nvPr/>
        </p:nvSpPr>
        <p:spPr>
          <a:xfrm>
            <a:off x="4611623"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89" name="object 341">
            <a:extLst>
              <a:ext uri="{FF2B5EF4-FFF2-40B4-BE49-F238E27FC236}">
                <a16:creationId xmlns:a16="http://schemas.microsoft.com/office/drawing/2014/main" id="{054E6210-F659-4947-99A7-C08F23C7DA7E}"/>
              </a:ext>
            </a:extLst>
          </p:cNvPr>
          <p:cNvSpPr/>
          <p:nvPr/>
        </p:nvSpPr>
        <p:spPr>
          <a:xfrm>
            <a:off x="4671059"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90" name="object 342">
            <a:extLst>
              <a:ext uri="{FF2B5EF4-FFF2-40B4-BE49-F238E27FC236}">
                <a16:creationId xmlns:a16="http://schemas.microsoft.com/office/drawing/2014/main" id="{42A0C364-465F-224A-924D-D72DE04CE4F9}"/>
              </a:ext>
            </a:extLst>
          </p:cNvPr>
          <p:cNvSpPr/>
          <p:nvPr/>
        </p:nvSpPr>
        <p:spPr>
          <a:xfrm>
            <a:off x="4728972"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91" name="object 343">
            <a:extLst>
              <a:ext uri="{FF2B5EF4-FFF2-40B4-BE49-F238E27FC236}">
                <a16:creationId xmlns:a16="http://schemas.microsoft.com/office/drawing/2014/main" id="{BE54790A-C65F-CB4B-8C73-8CC1B5BED04C}"/>
              </a:ext>
            </a:extLst>
          </p:cNvPr>
          <p:cNvSpPr/>
          <p:nvPr/>
        </p:nvSpPr>
        <p:spPr>
          <a:xfrm>
            <a:off x="4788408" y="45255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392" name="object 344">
            <a:extLst>
              <a:ext uri="{FF2B5EF4-FFF2-40B4-BE49-F238E27FC236}">
                <a16:creationId xmlns:a16="http://schemas.microsoft.com/office/drawing/2014/main" id="{0B1D2B1E-D919-9549-AFFE-B1E94178D22F}"/>
              </a:ext>
            </a:extLst>
          </p:cNvPr>
          <p:cNvSpPr/>
          <p:nvPr/>
        </p:nvSpPr>
        <p:spPr>
          <a:xfrm>
            <a:off x="4846320"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93" name="object 345">
            <a:extLst>
              <a:ext uri="{FF2B5EF4-FFF2-40B4-BE49-F238E27FC236}">
                <a16:creationId xmlns:a16="http://schemas.microsoft.com/office/drawing/2014/main" id="{46D0A59F-4FF8-EE40-BAAD-8819B19F6CDA}"/>
              </a:ext>
            </a:extLst>
          </p:cNvPr>
          <p:cNvSpPr/>
          <p:nvPr/>
        </p:nvSpPr>
        <p:spPr>
          <a:xfrm>
            <a:off x="4904232"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94" name="object 346">
            <a:extLst>
              <a:ext uri="{FF2B5EF4-FFF2-40B4-BE49-F238E27FC236}">
                <a16:creationId xmlns:a16="http://schemas.microsoft.com/office/drawing/2014/main" id="{86507509-81E9-DC4C-AEC5-44D8A900F521}"/>
              </a:ext>
            </a:extLst>
          </p:cNvPr>
          <p:cNvSpPr/>
          <p:nvPr/>
        </p:nvSpPr>
        <p:spPr>
          <a:xfrm>
            <a:off x="496366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95" name="object 347">
            <a:extLst>
              <a:ext uri="{FF2B5EF4-FFF2-40B4-BE49-F238E27FC236}">
                <a16:creationId xmlns:a16="http://schemas.microsoft.com/office/drawing/2014/main" id="{2AAB82E1-D200-2447-B795-65FDEB0E552A}"/>
              </a:ext>
            </a:extLst>
          </p:cNvPr>
          <p:cNvSpPr/>
          <p:nvPr/>
        </p:nvSpPr>
        <p:spPr>
          <a:xfrm>
            <a:off x="5021579"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96" name="object 348">
            <a:extLst>
              <a:ext uri="{FF2B5EF4-FFF2-40B4-BE49-F238E27FC236}">
                <a16:creationId xmlns:a16="http://schemas.microsoft.com/office/drawing/2014/main" id="{2D25292C-B638-C64E-9F55-52FB15AEB509}"/>
              </a:ext>
            </a:extLst>
          </p:cNvPr>
          <p:cNvSpPr/>
          <p:nvPr/>
        </p:nvSpPr>
        <p:spPr>
          <a:xfrm>
            <a:off x="5079492"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97" name="object 349">
            <a:extLst>
              <a:ext uri="{FF2B5EF4-FFF2-40B4-BE49-F238E27FC236}">
                <a16:creationId xmlns:a16="http://schemas.microsoft.com/office/drawing/2014/main" id="{4F3C4BC4-58C7-3445-BD70-A7628D44A0A0}"/>
              </a:ext>
            </a:extLst>
          </p:cNvPr>
          <p:cNvSpPr/>
          <p:nvPr/>
        </p:nvSpPr>
        <p:spPr>
          <a:xfrm>
            <a:off x="5138928"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398" name="object 350">
            <a:extLst>
              <a:ext uri="{FF2B5EF4-FFF2-40B4-BE49-F238E27FC236}">
                <a16:creationId xmlns:a16="http://schemas.microsoft.com/office/drawing/2014/main" id="{12B99E58-1A99-2F40-86A7-6401393231CD}"/>
              </a:ext>
            </a:extLst>
          </p:cNvPr>
          <p:cNvSpPr/>
          <p:nvPr/>
        </p:nvSpPr>
        <p:spPr>
          <a:xfrm>
            <a:off x="5196839"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399" name="object 351">
            <a:extLst>
              <a:ext uri="{FF2B5EF4-FFF2-40B4-BE49-F238E27FC236}">
                <a16:creationId xmlns:a16="http://schemas.microsoft.com/office/drawing/2014/main" id="{C42FF9A5-9048-2D45-B6D5-1FB7C5AEC842}"/>
              </a:ext>
            </a:extLst>
          </p:cNvPr>
          <p:cNvSpPr/>
          <p:nvPr/>
        </p:nvSpPr>
        <p:spPr>
          <a:xfrm>
            <a:off x="5254752"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00" name="object 352">
            <a:extLst>
              <a:ext uri="{FF2B5EF4-FFF2-40B4-BE49-F238E27FC236}">
                <a16:creationId xmlns:a16="http://schemas.microsoft.com/office/drawing/2014/main" id="{0B038A6B-508D-B24E-8DD7-931669253E3D}"/>
              </a:ext>
            </a:extLst>
          </p:cNvPr>
          <p:cNvSpPr/>
          <p:nvPr/>
        </p:nvSpPr>
        <p:spPr>
          <a:xfrm>
            <a:off x="5314188"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01" name="object 353">
            <a:extLst>
              <a:ext uri="{FF2B5EF4-FFF2-40B4-BE49-F238E27FC236}">
                <a16:creationId xmlns:a16="http://schemas.microsoft.com/office/drawing/2014/main" id="{17A0A4B9-A9FD-2747-97A3-89D427C5AE3E}"/>
              </a:ext>
            </a:extLst>
          </p:cNvPr>
          <p:cNvSpPr/>
          <p:nvPr/>
        </p:nvSpPr>
        <p:spPr>
          <a:xfrm>
            <a:off x="5372100"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02" name="object 354">
            <a:extLst>
              <a:ext uri="{FF2B5EF4-FFF2-40B4-BE49-F238E27FC236}">
                <a16:creationId xmlns:a16="http://schemas.microsoft.com/office/drawing/2014/main" id="{478FB247-8A3F-F04F-A05B-DC64186CD541}"/>
              </a:ext>
            </a:extLst>
          </p:cNvPr>
          <p:cNvSpPr/>
          <p:nvPr/>
        </p:nvSpPr>
        <p:spPr>
          <a:xfrm>
            <a:off x="5431535" y="45255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403" name="object 355">
            <a:extLst>
              <a:ext uri="{FF2B5EF4-FFF2-40B4-BE49-F238E27FC236}">
                <a16:creationId xmlns:a16="http://schemas.microsoft.com/office/drawing/2014/main" id="{60062B43-A25D-9847-AE63-EBDC14F1DC04}"/>
              </a:ext>
            </a:extLst>
          </p:cNvPr>
          <p:cNvSpPr/>
          <p:nvPr/>
        </p:nvSpPr>
        <p:spPr>
          <a:xfrm>
            <a:off x="548944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04" name="object 356">
            <a:extLst>
              <a:ext uri="{FF2B5EF4-FFF2-40B4-BE49-F238E27FC236}">
                <a16:creationId xmlns:a16="http://schemas.microsoft.com/office/drawing/2014/main" id="{AF941A65-6E4D-8042-AECE-D422921C80C4}"/>
              </a:ext>
            </a:extLst>
          </p:cNvPr>
          <p:cNvSpPr/>
          <p:nvPr/>
        </p:nvSpPr>
        <p:spPr>
          <a:xfrm>
            <a:off x="5547360"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05" name="object 357">
            <a:extLst>
              <a:ext uri="{FF2B5EF4-FFF2-40B4-BE49-F238E27FC236}">
                <a16:creationId xmlns:a16="http://schemas.microsoft.com/office/drawing/2014/main" id="{23532DC2-248A-1847-A383-8C9E1A1155E1}"/>
              </a:ext>
            </a:extLst>
          </p:cNvPr>
          <p:cNvSpPr/>
          <p:nvPr/>
        </p:nvSpPr>
        <p:spPr>
          <a:xfrm>
            <a:off x="5606796"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06" name="object 358">
            <a:extLst>
              <a:ext uri="{FF2B5EF4-FFF2-40B4-BE49-F238E27FC236}">
                <a16:creationId xmlns:a16="http://schemas.microsoft.com/office/drawing/2014/main" id="{EEA406EC-CCA7-A94C-B028-8FD635B71B83}"/>
              </a:ext>
            </a:extLst>
          </p:cNvPr>
          <p:cNvSpPr/>
          <p:nvPr/>
        </p:nvSpPr>
        <p:spPr>
          <a:xfrm>
            <a:off x="566470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07" name="object 359">
            <a:extLst>
              <a:ext uri="{FF2B5EF4-FFF2-40B4-BE49-F238E27FC236}">
                <a16:creationId xmlns:a16="http://schemas.microsoft.com/office/drawing/2014/main" id="{846B1EC6-0FD8-CB41-BA53-66D9E2F437EA}"/>
              </a:ext>
            </a:extLst>
          </p:cNvPr>
          <p:cNvSpPr/>
          <p:nvPr/>
        </p:nvSpPr>
        <p:spPr>
          <a:xfrm>
            <a:off x="5722620"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08" name="object 360">
            <a:extLst>
              <a:ext uri="{FF2B5EF4-FFF2-40B4-BE49-F238E27FC236}">
                <a16:creationId xmlns:a16="http://schemas.microsoft.com/office/drawing/2014/main" id="{4913BBFB-BCE0-0741-9D66-0C5B42AFF30D}"/>
              </a:ext>
            </a:extLst>
          </p:cNvPr>
          <p:cNvSpPr/>
          <p:nvPr/>
        </p:nvSpPr>
        <p:spPr>
          <a:xfrm>
            <a:off x="5782055"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09" name="object 361">
            <a:extLst>
              <a:ext uri="{FF2B5EF4-FFF2-40B4-BE49-F238E27FC236}">
                <a16:creationId xmlns:a16="http://schemas.microsoft.com/office/drawing/2014/main" id="{2AA5239F-F73B-1341-83D9-FFD674C0BC0D}"/>
              </a:ext>
            </a:extLst>
          </p:cNvPr>
          <p:cNvSpPr/>
          <p:nvPr/>
        </p:nvSpPr>
        <p:spPr>
          <a:xfrm>
            <a:off x="583996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10" name="object 362">
            <a:extLst>
              <a:ext uri="{FF2B5EF4-FFF2-40B4-BE49-F238E27FC236}">
                <a16:creationId xmlns:a16="http://schemas.microsoft.com/office/drawing/2014/main" id="{96D2D997-0B41-9A43-A74A-2BC1337103B0}"/>
              </a:ext>
            </a:extLst>
          </p:cNvPr>
          <p:cNvSpPr/>
          <p:nvPr/>
        </p:nvSpPr>
        <p:spPr>
          <a:xfrm>
            <a:off x="5897879"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11" name="object 363">
            <a:extLst>
              <a:ext uri="{FF2B5EF4-FFF2-40B4-BE49-F238E27FC236}">
                <a16:creationId xmlns:a16="http://schemas.microsoft.com/office/drawing/2014/main" id="{BA85EBE7-4F0F-4949-9F7A-11F3CC1AACEC}"/>
              </a:ext>
            </a:extLst>
          </p:cNvPr>
          <p:cNvSpPr/>
          <p:nvPr/>
        </p:nvSpPr>
        <p:spPr>
          <a:xfrm>
            <a:off x="5957315"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12" name="object 364">
            <a:extLst>
              <a:ext uri="{FF2B5EF4-FFF2-40B4-BE49-F238E27FC236}">
                <a16:creationId xmlns:a16="http://schemas.microsoft.com/office/drawing/2014/main" id="{D0E57BF1-9637-E642-BF36-EF6160ECE40C}"/>
              </a:ext>
            </a:extLst>
          </p:cNvPr>
          <p:cNvSpPr/>
          <p:nvPr/>
        </p:nvSpPr>
        <p:spPr>
          <a:xfrm>
            <a:off x="6015228"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13" name="object 365">
            <a:extLst>
              <a:ext uri="{FF2B5EF4-FFF2-40B4-BE49-F238E27FC236}">
                <a16:creationId xmlns:a16="http://schemas.microsoft.com/office/drawing/2014/main" id="{B07D463D-11E9-0F40-A1A2-914B4F2E381C}"/>
              </a:ext>
            </a:extLst>
          </p:cNvPr>
          <p:cNvSpPr/>
          <p:nvPr/>
        </p:nvSpPr>
        <p:spPr>
          <a:xfrm>
            <a:off x="6074664" y="45255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414" name="object 366">
            <a:extLst>
              <a:ext uri="{FF2B5EF4-FFF2-40B4-BE49-F238E27FC236}">
                <a16:creationId xmlns:a16="http://schemas.microsoft.com/office/drawing/2014/main" id="{7ADF6C23-EB91-6A47-8798-2722951833F8}"/>
              </a:ext>
            </a:extLst>
          </p:cNvPr>
          <p:cNvSpPr/>
          <p:nvPr/>
        </p:nvSpPr>
        <p:spPr>
          <a:xfrm>
            <a:off x="6132576"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15" name="object 367">
            <a:extLst>
              <a:ext uri="{FF2B5EF4-FFF2-40B4-BE49-F238E27FC236}">
                <a16:creationId xmlns:a16="http://schemas.microsoft.com/office/drawing/2014/main" id="{B4374359-2A30-CD42-B1A7-4ADFDD78C82F}"/>
              </a:ext>
            </a:extLst>
          </p:cNvPr>
          <p:cNvSpPr/>
          <p:nvPr/>
        </p:nvSpPr>
        <p:spPr>
          <a:xfrm>
            <a:off x="6190488"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16" name="object 368">
            <a:extLst>
              <a:ext uri="{FF2B5EF4-FFF2-40B4-BE49-F238E27FC236}">
                <a16:creationId xmlns:a16="http://schemas.microsoft.com/office/drawing/2014/main" id="{8248CCA9-3945-1E4F-889C-53703C352E68}"/>
              </a:ext>
            </a:extLst>
          </p:cNvPr>
          <p:cNvSpPr/>
          <p:nvPr/>
        </p:nvSpPr>
        <p:spPr>
          <a:xfrm>
            <a:off x="624992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17" name="object 369">
            <a:extLst>
              <a:ext uri="{FF2B5EF4-FFF2-40B4-BE49-F238E27FC236}">
                <a16:creationId xmlns:a16="http://schemas.microsoft.com/office/drawing/2014/main" id="{4779F689-A58E-5344-9746-474E068E6734}"/>
              </a:ext>
            </a:extLst>
          </p:cNvPr>
          <p:cNvSpPr/>
          <p:nvPr/>
        </p:nvSpPr>
        <p:spPr>
          <a:xfrm>
            <a:off x="6307835"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18" name="object 370">
            <a:extLst>
              <a:ext uri="{FF2B5EF4-FFF2-40B4-BE49-F238E27FC236}">
                <a16:creationId xmlns:a16="http://schemas.microsoft.com/office/drawing/2014/main" id="{EEC58F3D-780A-2941-93A6-7B2B5B9FEB2F}"/>
              </a:ext>
            </a:extLst>
          </p:cNvPr>
          <p:cNvSpPr/>
          <p:nvPr/>
        </p:nvSpPr>
        <p:spPr>
          <a:xfrm>
            <a:off x="6365747"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19" name="object 371">
            <a:extLst>
              <a:ext uri="{FF2B5EF4-FFF2-40B4-BE49-F238E27FC236}">
                <a16:creationId xmlns:a16="http://schemas.microsoft.com/office/drawing/2014/main" id="{DB8B7B5E-D87B-0B47-8985-8E5307DBAF12}"/>
              </a:ext>
            </a:extLst>
          </p:cNvPr>
          <p:cNvSpPr/>
          <p:nvPr/>
        </p:nvSpPr>
        <p:spPr>
          <a:xfrm>
            <a:off x="6425184"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20" name="object 372">
            <a:extLst>
              <a:ext uri="{FF2B5EF4-FFF2-40B4-BE49-F238E27FC236}">
                <a16:creationId xmlns:a16="http://schemas.microsoft.com/office/drawing/2014/main" id="{5DAA4D44-DA17-D048-B878-840C2F8B7C89}"/>
              </a:ext>
            </a:extLst>
          </p:cNvPr>
          <p:cNvSpPr/>
          <p:nvPr/>
        </p:nvSpPr>
        <p:spPr>
          <a:xfrm>
            <a:off x="6483096"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21" name="object 373">
            <a:extLst>
              <a:ext uri="{FF2B5EF4-FFF2-40B4-BE49-F238E27FC236}">
                <a16:creationId xmlns:a16="http://schemas.microsoft.com/office/drawing/2014/main" id="{333E87AA-3530-894E-97A2-54960FA7649D}"/>
              </a:ext>
            </a:extLst>
          </p:cNvPr>
          <p:cNvSpPr/>
          <p:nvPr/>
        </p:nvSpPr>
        <p:spPr>
          <a:xfrm>
            <a:off x="6542532" y="4525517"/>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422" name="object 374">
            <a:extLst>
              <a:ext uri="{FF2B5EF4-FFF2-40B4-BE49-F238E27FC236}">
                <a16:creationId xmlns:a16="http://schemas.microsoft.com/office/drawing/2014/main" id="{6EF66F65-3F60-5C4C-B4C5-BFC6BF78BBFD}"/>
              </a:ext>
            </a:extLst>
          </p:cNvPr>
          <p:cNvSpPr/>
          <p:nvPr/>
        </p:nvSpPr>
        <p:spPr>
          <a:xfrm>
            <a:off x="6600444"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23" name="object 375">
            <a:extLst>
              <a:ext uri="{FF2B5EF4-FFF2-40B4-BE49-F238E27FC236}">
                <a16:creationId xmlns:a16="http://schemas.microsoft.com/office/drawing/2014/main" id="{7FC60A24-FCFC-F849-85CF-8525B11B33C7}"/>
              </a:ext>
            </a:extLst>
          </p:cNvPr>
          <p:cNvSpPr/>
          <p:nvPr/>
        </p:nvSpPr>
        <p:spPr>
          <a:xfrm>
            <a:off x="6658355"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24" name="object 376">
            <a:extLst>
              <a:ext uri="{FF2B5EF4-FFF2-40B4-BE49-F238E27FC236}">
                <a16:creationId xmlns:a16="http://schemas.microsoft.com/office/drawing/2014/main" id="{8A1301A7-7735-6D4B-8EA5-8E1388642A0E}"/>
              </a:ext>
            </a:extLst>
          </p:cNvPr>
          <p:cNvSpPr/>
          <p:nvPr/>
        </p:nvSpPr>
        <p:spPr>
          <a:xfrm>
            <a:off x="6717792"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25" name="object 377">
            <a:extLst>
              <a:ext uri="{FF2B5EF4-FFF2-40B4-BE49-F238E27FC236}">
                <a16:creationId xmlns:a16="http://schemas.microsoft.com/office/drawing/2014/main" id="{917CCB00-B97A-8E46-8DC7-D9727E38B965}"/>
              </a:ext>
            </a:extLst>
          </p:cNvPr>
          <p:cNvSpPr/>
          <p:nvPr/>
        </p:nvSpPr>
        <p:spPr>
          <a:xfrm>
            <a:off x="677570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26" name="object 378">
            <a:extLst>
              <a:ext uri="{FF2B5EF4-FFF2-40B4-BE49-F238E27FC236}">
                <a16:creationId xmlns:a16="http://schemas.microsoft.com/office/drawing/2014/main" id="{D53FAC11-D911-B44F-92AA-3E786D900A7A}"/>
              </a:ext>
            </a:extLst>
          </p:cNvPr>
          <p:cNvSpPr/>
          <p:nvPr/>
        </p:nvSpPr>
        <p:spPr>
          <a:xfrm>
            <a:off x="6833616"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27" name="object 379">
            <a:extLst>
              <a:ext uri="{FF2B5EF4-FFF2-40B4-BE49-F238E27FC236}">
                <a16:creationId xmlns:a16="http://schemas.microsoft.com/office/drawing/2014/main" id="{D855D64D-F83B-3341-BF88-4DC452CED787}"/>
              </a:ext>
            </a:extLst>
          </p:cNvPr>
          <p:cNvSpPr/>
          <p:nvPr/>
        </p:nvSpPr>
        <p:spPr>
          <a:xfrm>
            <a:off x="6893052"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28" name="object 380">
            <a:extLst>
              <a:ext uri="{FF2B5EF4-FFF2-40B4-BE49-F238E27FC236}">
                <a16:creationId xmlns:a16="http://schemas.microsoft.com/office/drawing/2014/main" id="{29FA33A3-EF6E-2E47-A535-CE6E1630BACE}"/>
              </a:ext>
            </a:extLst>
          </p:cNvPr>
          <p:cNvSpPr/>
          <p:nvPr/>
        </p:nvSpPr>
        <p:spPr>
          <a:xfrm>
            <a:off x="6950964"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29" name="object 381">
            <a:extLst>
              <a:ext uri="{FF2B5EF4-FFF2-40B4-BE49-F238E27FC236}">
                <a16:creationId xmlns:a16="http://schemas.microsoft.com/office/drawing/2014/main" id="{7E4B8FD5-5B81-924A-A0C2-5C7FC3DF2635}"/>
              </a:ext>
            </a:extLst>
          </p:cNvPr>
          <p:cNvSpPr/>
          <p:nvPr/>
        </p:nvSpPr>
        <p:spPr>
          <a:xfrm>
            <a:off x="7008876"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30" name="object 382">
            <a:extLst>
              <a:ext uri="{FF2B5EF4-FFF2-40B4-BE49-F238E27FC236}">
                <a16:creationId xmlns:a16="http://schemas.microsoft.com/office/drawing/2014/main" id="{30532C6C-0838-ED46-ACD9-908F26FCB81C}"/>
              </a:ext>
            </a:extLst>
          </p:cNvPr>
          <p:cNvSpPr/>
          <p:nvPr/>
        </p:nvSpPr>
        <p:spPr>
          <a:xfrm>
            <a:off x="7068311"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31" name="object 383">
            <a:extLst>
              <a:ext uri="{FF2B5EF4-FFF2-40B4-BE49-F238E27FC236}">
                <a16:creationId xmlns:a16="http://schemas.microsoft.com/office/drawing/2014/main" id="{85E75A44-3D08-3143-95D4-F0FCF7276F4E}"/>
              </a:ext>
            </a:extLst>
          </p:cNvPr>
          <p:cNvSpPr/>
          <p:nvPr/>
        </p:nvSpPr>
        <p:spPr>
          <a:xfrm>
            <a:off x="712622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32" name="object 384">
            <a:extLst>
              <a:ext uri="{FF2B5EF4-FFF2-40B4-BE49-F238E27FC236}">
                <a16:creationId xmlns:a16="http://schemas.microsoft.com/office/drawing/2014/main" id="{33BC7EA8-9C98-6040-B2B1-5E164164429B}"/>
              </a:ext>
            </a:extLst>
          </p:cNvPr>
          <p:cNvSpPr/>
          <p:nvPr/>
        </p:nvSpPr>
        <p:spPr>
          <a:xfrm>
            <a:off x="7185659" y="4525517"/>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433" name="object 385">
            <a:extLst>
              <a:ext uri="{FF2B5EF4-FFF2-40B4-BE49-F238E27FC236}">
                <a16:creationId xmlns:a16="http://schemas.microsoft.com/office/drawing/2014/main" id="{CE4255A5-D95C-EE43-BF85-F9C652AF6BFF}"/>
              </a:ext>
            </a:extLst>
          </p:cNvPr>
          <p:cNvSpPr/>
          <p:nvPr/>
        </p:nvSpPr>
        <p:spPr>
          <a:xfrm>
            <a:off x="7243571"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34" name="object 386">
            <a:extLst>
              <a:ext uri="{FF2B5EF4-FFF2-40B4-BE49-F238E27FC236}">
                <a16:creationId xmlns:a16="http://schemas.microsoft.com/office/drawing/2014/main" id="{38B8CFDF-7842-B640-A048-A58E383E6E1D}"/>
              </a:ext>
            </a:extLst>
          </p:cNvPr>
          <p:cNvSpPr/>
          <p:nvPr/>
        </p:nvSpPr>
        <p:spPr>
          <a:xfrm>
            <a:off x="730148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35" name="object 387">
            <a:extLst>
              <a:ext uri="{FF2B5EF4-FFF2-40B4-BE49-F238E27FC236}">
                <a16:creationId xmlns:a16="http://schemas.microsoft.com/office/drawing/2014/main" id="{43CC0B95-D059-9B49-8682-7ED9195E8CB9}"/>
              </a:ext>
            </a:extLst>
          </p:cNvPr>
          <p:cNvSpPr/>
          <p:nvPr/>
        </p:nvSpPr>
        <p:spPr>
          <a:xfrm>
            <a:off x="7360919"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36" name="object 388">
            <a:extLst>
              <a:ext uri="{FF2B5EF4-FFF2-40B4-BE49-F238E27FC236}">
                <a16:creationId xmlns:a16="http://schemas.microsoft.com/office/drawing/2014/main" id="{4DB9EAFD-EF16-3A48-980F-336460452B7F}"/>
              </a:ext>
            </a:extLst>
          </p:cNvPr>
          <p:cNvSpPr/>
          <p:nvPr/>
        </p:nvSpPr>
        <p:spPr>
          <a:xfrm>
            <a:off x="7418832"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37" name="object 389">
            <a:extLst>
              <a:ext uri="{FF2B5EF4-FFF2-40B4-BE49-F238E27FC236}">
                <a16:creationId xmlns:a16="http://schemas.microsoft.com/office/drawing/2014/main" id="{19B79DC0-EA70-8148-9607-0CA40D409A69}"/>
              </a:ext>
            </a:extLst>
          </p:cNvPr>
          <p:cNvSpPr/>
          <p:nvPr/>
        </p:nvSpPr>
        <p:spPr>
          <a:xfrm>
            <a:off x="7476744"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38" name="object 390">
            <a:extLst>
              <a:ext uri="{FF2B5EF4-FFF2-40B4-BE49-F238E27FC236}">
                <a16:creationId xmlns:a16="http://schemas.microsoft.com/office/drawing/2014/main" id="{C58258DC-DF2B-2243-858C-2F1CC1AC2A68}"/>
              </a:ext>
            </a:extLst>
          </p:cNvPr>
          <p:cNvSpPr/>
          <p:nvPr/>
        </p:nvSpPr>
        <p:spPr>
          <a:xfrm>
            <a:off x="7536180"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39" name="object 391">
            <a:extLst>
              <a:ext uri="{FF2B5EF4-FFF2-40B4-BE49-F238E27FC236}">
                <a16:creationId xmlns:a16="http://schemas.microsoft.com/office/drawing/2014/main" id="{7BFC9DE0-A8B5-6245-AE1C-2AB6E1DA348E}"/>
              </a:ext>
            </a:extLst>
          </p:cNvPr>
          <p:cNvSpPr/>
          <p:nvPr/>
        </p:nvSpPr>
        <p:spPr>
          <a:xfrm>
            <a:off x="7594092" y="45255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40" name="object 392">
            <a:extLst>
              <a:ext uri="{FF2B5EF4-FFF2-40B4-BE49-F238E27FC236}">
                <a16:creationId xmlns:a16="http://schemas.microsoft.com/office/drawing/2014/main" id="{3D42534A-FF82-8B41-A0E1-D6740CE78F56}"/>
              </a:ext>
            </a:extLst>
          </p:cNvPr>
          <p:cNvSpPr/>
          <p:nvPr/>
        </p:nvSpPr>
        <p:spPr>
          <a:xfrm>
            <a:off x="7652003" y="45255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41" name="object 393">
            <a:extLst>
              <a:ext uri="{FF2B5EF4-FFF2-40B4-BE49-F238E27FC236}">
                <a16:creationId xmlns:a16="http://schemas.microsoft.com/office/drawing/2014/main" id="{E789EBDF-D9D2-1944-8942-B5DBF064C99F}"/>
              </a:ext>
            </a:extLst>
          </p:cNvPr>
          <p:cNvSpPr/>
          <p:nvPr/>
        </p:nvSpPr>
        <p:spPr>
          <a:xfrm>
            <a:off x="7711440" y="4525517"/>
            <a:ext cx="15240" cy="0"/>
          </a:xfrm>
          <a:custGeom>
            <a:avLst/>
            <a:gdLst/>
            <a:ahLst/>
            <a:cxnLst/>
            <a:rect l="l" t="t" r="r" b="b"/>
            <a:pathLst>
              <a:path w="15240">
                <a:moveTo>
                  <a:pt x="0" y="0"/>
                </a:moveTo>
                <a:lnTo>
                  <a:pt x="15240" y="0"/>
                </a:lnTo>
              </a:path>
            </a:pathLst>
          </a:custGeom>
          <a:ln w="7619">
            <a:solidFill>
              <a:srgbClr val="D8D8D8"/>
            </a:solidFill>
          </a:ln>
        </p:spPr>
        <p:txBody>
          <a:bodyPr wrap="square" lIns="0" tIns="0" rIns="0" bIns="0" rtlCol="0"/>
          <a:lstStyle/>
          <a:p>
            <a:endParaRPr/>
          </a:p>
        </p:txBody>
      </p:sp>
      <p:sp>
        <p:nvSpPr>
          <p:cNvPr id="1442" name="object 394">
            <a:extLst>
              <a:ext uri="{FF2B5EF4-FFF2-40B4-BE49-F238E27FC236}">
                <a16:creationId xmlns:a16="http://schemas.microsoft.com/office/drawing/2014/main" id="{52DCFF57-B9A2-F14B-ACA0-0373F0BFDDAF}"/>
              </a:ext>
            </a:extLst>
          </p:cNvPr>
          <p:cNvSpPr/>
          <p:nvPr/>
        </p:nvSpPr>
        <p:spPr>
          <a:xfrm>
            <a:off x="3267455"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43" name="object 395">
            <a:extLst>
              <a:ext uri="{FF2B5EF4-FFF2-40B4-BE49-F238E27FC236}">
                <a16:creationId xmlns:a16="http://schemas.microsoft.com/office/drawing/2014/main" id="{8AF70707-B71C-3E4B-9316-0C4AB5EED74B}"/>
              </a:ext>
            </a:extLst>
          </p:cNvPr>
          <p:cNvSpPr/>
          <p:nvPr/>
        </p:nvSpPr>
        <p:spPr>
          <a:xfrm>
            <a:off x="332536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44" name="object 396">
            <a:extLst>
              <a:ext uri="{FF2B5EF4-FFF2-40B4-BE49-F238E27FC236}">
                <a16:creationId xmlns:a16="http://schemas.microsoft.com/office/drawing/2014/main" id="{E4E58A57-8FE8-2C4D-A5F0-615A48F8B944}"/>
              </a:ext>
            </a:extLst>
          </p:cNvPr>
          <p:cNvSpPr/>
          <p:nvPr/>
        </p:nvSpPr>
        <p:spPr>
          <a:xfrm>
            <a:off x="338480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45" name="object 397">
            <a:extLst>
              <a:ext uri="{FF2B5EF4-FFF2-40B4-BE49-F238E27FC236}">
                <a16:creationId xmlns:a16="http://schemas.microsoft.com/office/drawing/2014/main" id="{B328C3B6-C74C-3E44-B626-E4B7292F550C}"/>
              </a:ext>
            </a:extLst>
          </p:cNvPr>
          <p:cNvSpPr/>
          <p:nvPr/>
        </p:nvSpPr>
        <p:spPr>
          <a:xfrm>
            <a:off x="3442715"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46" name="object 398">
            <a:extLst>
              <a:ext uri="{FF2B5EF4-FFF2-40B4-BE49-F238E27FC236}">
                <a16:creationId xmlns:a16="http://schemas.microsoft.com/office/drawing/2014/main" id="{1CFBA4FD-A432-BA43-B7A7-A4AC4BAB16E9}"/>
              </a:ext>
            </a:extLst>
          </p:cNvPr>
          <p:cNvSpPr/>
          <p:nvPr/>
        </p:nvSpPr>
        <p:spPr>
          <a:xfrm>
            <a:off x="350062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47" name="object 399">
            <a:extLst>
              <a:ext uri="{FF2B5EF4-FFF2-40B4-BE49-F238E27FC236}">
                <a16:creationId xmlns:a16="http://schemas.microsoft.com/office/drawing/2014/main" id="{8235CAD8-7511-3B4B-83A3-D2CFE8B14A4F}"/>
              </a:ext>
            </a:extLst>
          </p:cNvPr>
          <p:cNvSpPr/>
          <p:nvPr/>
        </p:nvSpPr>
        <p:spPr>
          <a:xfrm>
            <a:off x="3560064"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48" name="object 400">
            <a:extLst>
              <a:ext uri="{FF2B5EF4-FFF2-40B4-BE49-F238E27FC236}">
                <a16:creationId xmlns:a16="http://schemas.microsoft.com/office/drawing/2014/main" id="{3B4973F3-5E04-9942-BD07-CBD9BBD5BCB7}"/>
              </a:ext>
            </a:extLst>
          </p:cNvPr>
          <p:cNvSpPr/>
          <p:nvPr/>
        </p:nvSpPr>
        <p:spPr>
          <a:xfrm>
            <a:off x="3617976"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49" name="object 401">
            <a:extLst>
              <a:ext uri="{FF2B5EF4-FFF2-40B4-BE49-F238E27FC236}">
                <a16:creationId xmlns:a16="http://schemas.microsoft.com/office/drawing/2014/main" id="{DBB38B15-EB52-344D-ABF7-01EE611C492F}"/>
              </a:ext>
            </a:extLst>
          </p:cNvPr>
          <p:cNvSpPr/>
          <p:nvPr/>
        </p:nvSpPr>
        <p:spPr>
          <a:xfrm>
            <a:off x="3677411" y="4182617"/>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1450" name="object 402">
            <a:extLst>
              <a:ext uri="{FF2B5EF4-FFF2-40B4-BE49-F238E27FC236}">
                <a16:creationId xmlns:a16="http://schemas.microsoft.com/office/drawing/2014/main" id="{9C7C4A16-067E-3E41-8FEC-F2155DC2D5D4}"/>
              </a:ext>
            </a:extLst>
          </p:cNvPr>
          <p:cNvSpPr/>
          <p:nvPr/>
        </p:nvSpPr>
        <p:spPr>
          <a:xfrm>
            <a:off x="3735323"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51" name="object 403">
            <a:extLst>
              <a:ext uri="{FF2B5EF4-FFF2-40B4-BE49-F238E27FC236}">
                <a16:creationId xmlns:a16="http://schemas.microsoft.com/office/drawing/2014/main" id="{1125CDA7-68A7-5847-838E-DB6FFEB7CF29}"/>
              </a:ext>
            </a:extLst>
          </p:cNvPr>
          <p:cNvSpPr/>
          <p:nvPr/>
        </p:nvSpPr>
        <p:spPr>
          <a:xfrm>
            <a:off x="3793235"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52" name="object 404">
            <a:extLst>
              <a:ext uri="{FF2B5EF4-FFF2-40B4-BE49-F238E27FC236}">
                <a16:creationId xmlns:a16="http://schemas.microsoft.com/office/drawing/2014/main" id="{AB28FD20-9262-D746-8819-5C3C7EFACA1D}"/>
              </a:ext>
            </a:extLst>
          </p:cNvPr>
          <p:cNvSpPr/>
          <p:nvPr/>
        </p:nvSpPr>
        <p:spPr>
          <a:xfrm>
            <a:off x="3852672"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53" name="object 405">
            <a:extLst>
              <a:ext uri="{FF2B5EF4-FFF2-40B4-BE49-F238E27FC236}">
                <a16:creationId xmlns:a16="http://schemas.microsoft.com/office/drawing/2014/main" id="{07BAC912-B11F-9B4F-A801-66C37D40370F}"/>
              </a:ext>
            </a:extLst>
          </p:cNvPr>
          <p:cNvSpPr/>
          <p:nvPr/>
        </p:nvSpPr>
        <p:spPr>
          <a:xfrm>
            <a:off x="3910584"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54" name="object 406">
            <a:extLst>
              <a:ext uri="{FF2B5EF4-FFF2-40B4-BE49-F238E27FC236}">
                <a16:creationId xmlns:a16="http://schemas.microsoft.com/office/drawing/2014/main" id="{2F43D39C-A715-6B45-AF8D-13B6087603E1}"/>
              </a:ext>
            </a:extLst>
          </p:cNvPr>
          <p:cNvSpPr/>
          <p:nvPr/>
        </p:nvSpPr>
        <p:spPr>
          <a:xfrm>
            <a:off x="3968496"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55" name="object 407">
            <a:extLst>
              <a:ext uri="{FF2B5EF4-FFF2-40B4-BE49-F238E27FC236}">
                <a16:creationId xmlns:a16="http://schemas.microsoft.com/office/drawing/2014/main" id="{6A9806C9-45B1-E542-9C15-BF136A501D7A}"/>
              </a:ext>
            </a:extLst>
          </p:cNvPr>
          <p:cNvSpPr/>
          <p:nvPr/>
        </p:nvSpPr>
        <p:spPr>
          <a:xfrm>
            <a:off x="4027932"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56" name="object 408">
            <a:extLst>
              <a:ext uri="{FF2B5EF4-FFF2-40B4-BE49-F238E27FC236}">
                <a16:creationId xmlns:a16="http://schemas.microsoft.com/office/drawing/2014/main" id="{93CA0AA3-00FF-8143-89A9-1EE8D9845402}"/>
              </a:ext>
            </a:extLst>
          </p:cNvPr>
          <p:cNvSpPr/>
          <p:nvPr/>
        </p:nvSpPr>
        <p:spPr>
          <a:xfrm>
            <a:off x="4085844"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57" name="object 409">
            <a:extLst>
              <a:ext uri="{FF2B5EF4-FFF2-40B4-BE49-F238E27FC236}">
                <a16:creationId xmlns:a16="http://schemas.microsoft.com/office/drawing/2014/main" id="{875C4E53-BBF1-4B44-BB3E-6895EDADB4C8}"/>
              </a:ext>
            </a:extLst>
          </p:cNvPr>
          <p:cNvSpPr/>
          <p:nvPr/>
        </p:nvSpPr>
        <p:spPr>
          <a:xfrm>
            <a:off x="4143755"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58" name="object 410">
            <a:extLst>
              <a:ext uri="{FF2B5EF4-FFF2-40B4-BE49-F238E27FC236}">
                <a16:creationId xmlns:a16="http://schemas.microsoft.com/office/drawing/2014/main" id="{5275D016-634D-F54C-9787-982DE5328EDB}"/>
              </a:ext>
            </a:extLst>
          </p:cNvPr>
          <p:cNvSpPr/>
          <p:nvPr/>
        </p:nvSpPr>
        <p:spPr>
          <a:xfrm>
            <a:off x="4203191"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59" name="object 411">
            <a:extLst>
              <a:ext uri="{FF2B5EF4-FFF2-40B4-BE49-F238E27FC236}">
                <a16:creationId xmlns:a16="http://schemas.microsoft.com/office/drawing/2014/main" id="{6299C0A9-886F-2F4B-81FB-5A09BDD0FB1D}"/>
              </a:ext>
            </a:extLst>
          </p:cNvPr>
          <p:cNvSpPr/>
          <p:nvPr/>
        </p:nvSpPr>
        <p:spPr>
          <a:xfrm>
            <a:off x="426110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60" name="object 412">
            <a:extLst>
              <a:ext uri="{FF2B5EF4-FFF2-40B4-BE49-F238E27FC236}">
                <a16:creationId xmlns:a16="http://schemas.microsoft.com/office/drawing/2014/main" id="{0D19F97D-0F0F-E347-917B-4D5B6B17C4FE}"/>
              </a:ext>
            </a:extLst>
          </p:cNvPr>
          <p:cNvSpPr/>
          <p:nvPr/>
        </p:nvSpPr>
        <p:spPr>
          <a:xfrm>
            <a:off x="4320540" y="41826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461" name="object 413">
            <a:extLst>
              <a:ext uri="{FF2B5EF4-FFF2-40B4-BE49-F238E27FC236}">
                <a16:creationId xmlns:a16="http://schemas.microsoft.com/office/drawing/2014/main" id="{C5012F3B-904A-F740-BE7D-0C03CB6258CC}"/>
              </a:ext>
            </a:extLst>
          </p:cNvPr>
          <p:cNvSpPr/>
          <p:nvPr/>
        </p:nvSpPr>
        <p:spPr>
          <a:xfrm>
            <a:off x="4378452"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62" name="object 414">
            <a:extLst>
              <a:ext uri="{FF2B5EF4-FFF2-40B4-BE49-F238E27FC236}">
                <a16:creationId xmlns:a16="http://schemas.microsoft.com/office/drawing/2014/main" id="{952CFEF1-DFBE-6A45-8C1F-B016C310EB51}"/>
              </a:ext>
            </a:extLst>
          </p:cNvPr>
          <p:cNvSpPr/>
          <p:nvPr/>
        </p:nvSpPr>
        <p:spPr>
          <a:xfrm>
            <a:off x="4436364"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63" name="object 415">
            <a:extLst>
              <a:ext uri="{FF2B5EF4-FFF2-40B4-BE49-F238E27FC236}">
                <a16:creationId xmlns:a16="http://schemas.microsoft.com/office/drawing/2014/main" id="{4C38D043-144F-4343-BDAA-FAEDF178772F}"/>
              </a:ext>
            </a:extLst>
          </p:cNvPr>
          <p:cNvSpPr/>
          <p:nvPr/>
        </p:nvSpPr>
        <p:spPr>
          <a:xfrm>
            <a:off x="4495800"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64" name="object 416">
            <a:extLst>
              <a:ext uri="{FF2B5EF4-FFF2-40B4-BE49-F238E27FC236}">
                <a16:creationId xmlns:a16="http://schemas.microsoft.com/office/drawing/2014/main" id="{88DF1C9E-F527-A548-BAA4-6FD222AD1E18}"/>
              </a:ext>
            </a:extLst>
          </p:cNvPr>
          <p:cNvSpPr/>
          <p:nvPr/>
        </p:nvSpPr>
        <p:spPr>
          <a:xfrm>
            <a:off x="4553711"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65" name="object 417">
            <a:extLst>
              <a:ext uri="{FF2B5EF4-FFF2-40B4-BE49-F238E27FC236}">
                <a16:creationId xmlns:a16="http://schemas.microsoft.com/office/drawing/2014/main" id="{B8854285-7A47-F846-A47C-8CC969848AEF}"/>
              </a:ext>
            </a:extLst>
          </p:cNvPr>
          <p:cNvSpPr/>
          <p:nvPr/>
        </p:nvSpPr>
        <p:spPr>
          <a:xfrm>
            <a:off x="4611623"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66" name="object 418">
            <a:extLst>
              <a:ext uri="{FF2B5EF4-FFF2-40B4-BE49-F238E27FC236}">
                <a16:creationId xmlns:a16="http://schemas.microsoft.com/office/drawing/2014/main" id="{45310E41-7394-B841-8D6B-0A1ADB1B680C}"/>
              </a:ext>
            </a:extLst>
          </p:cNvPr>
          <p:cNvSpPr/>
          <p:nvPr/>
        </p:nvSpPr>
        <p:spPr>
          <a:xfrm>
            <a:off x="4671059"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67" name="object 419">
            <a:extLst>
              <a:ext uri="{FF2B5EF4-FFF2-40B4-BE49-F238E27FC236}">
                <a16:creationId xmlns:a16="http://schemas.microsoft.com/office/drawing/2014/main" id="{F303F0D8-A834-1342-B6E0-551CFECEE614}"/>
              </a:ext>
            </a:extLst>
          </p:cNvPr>
          <p:cNvSpPr/>
          <p:nvPr/>
        </p:nvSpPr>
        <p:spPr>
          <a:xfrm>
            <a:off x="4728972"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68" name="object 420">
            <a:extLst>
              <a:ext uri="{FF2B5EF4-FFF2-40B4-BE49-F238E27FC236}">
                <a16:creationId xmlns:a16="http://schemas.microsoft.com/office/drawing/2014/main" id="{1F2D3D4A-B3AD-D540-9CFA-B78EA8EF58C2}"/>
              </a:ext>
            </a:extLst>
          </p:cNvPr>
          <p:cNvSpPr/>
          <p:nvPr/>
        </p:nvSpPr>
        <p:spPr>
          <a:xfrm>
            <a:off x="4788408" y="41826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469" name="object 421">
            <a:extLst>
              <a:ext uri="{FF2B5EF4-FFF2-40B4-BE49-F238E27FC236}">
                <a16:creationId xmlns:a16="http://schemas.microsoft.com/office/drawing/2014/main" id="{313A60B0-E47F-D849-85FC-6BDA1825BE95}"/>
              </a:ext>
            </a:extLst>
          </p:cNvPr>
          <p:cNvSpPr/>
          <p:nvPr/>
        </p:nvSpPr>
        <p:spPr>
          <a:xfrm>
            <a:off x="4846320"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70" name="object 422">
            <a:extLst>
              <a:ext uri="{FF2B5EF4-FFF2-40B4-BE49-F238E27FC236}">
                <a16:creationId xmlns:a16="http://schemas.microsoft.com/office/drawing/2014/main" id="{089A4D99-06C1-9640-B5BB-E82988FE5859}"/>
              </a:ext>
            </a:extLst>
          </p:cNvPr>
          <p:cNvSpPr/>
          <p:nvPr/>
        </p:nvSpPr>
        <p:spPr>
          <a:xfrm>
            <a:off x="4904232"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71" name="object 423">
            <a:extLst>
              <a:ext uri="{FF2B5EF4-FFF2-40B4-BE49-F238E27FC236}">
                <a16:creationId xmlns:a16="http://schemas.microsoft.com/office/drawing/2014/main" id="{8DFC65B5-C284-0241-A4FE-7A38A5B69ED3}"/>
              </a:ext>
            </a:extLst>
          </p:cNvPr>
          <p:cNvSpPr/>
          <p:nvPr/>
        </p:nvSpPr>
        <p:spPr>
          <a:xfrm>
            <a:off x="496366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72" name="object 424">
            <a:extLst>
              <a:ext uri="{FF2B5EF4-FFF2-40B4-BE49-F238E27FC236}">
                <a16:creationId xmlns:a16="http://schemas.microsoft.com/office/drawing/2014/main" id="{E81F7352-527E-4E4E-BA11-FBEBDF311141}"/>
              </a:ext>
            </a:extLst>
          </p:cNvPr>
          <p:cNvSpPr/>
          <p:nvPr/>
        </p:nvSpPr>
        <p:spPr>
          <a:xfrm>
            <a:off x="5021579"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73" name="object 425">
            <a:extLst>
              <a:ext uri="{FF2B5EF4-FFF2-40B4-BE49-F238E27FC236}">
                <a16:creationId xmlns:a16="http://schemas.microsoft.com/office/drawing/2014/main" id="{53E95533-F1FF-BE41-9C29-A5489EE01244}"/>
              </a:ext>
            </a:extLst>
          </p:cNvPr>
          <p:cNvSpPr/>
          <p:nvPr/>
        </p:nvSpPr>
        <p:spPr>
          <a:xfrm>
            <a:off x="5079492"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74" name="object 426">
            <a:extLst>
              <a:ext uri="{FF2B5EF4-FFF2-40B4-BE49-F238E27FC236}">
                <a16:creationId xmlns:a16="http://schemas.microsoft.com/office/drawing/2014/main" id="{158133BA-4A78-7540-9DA1-3227F97ED74A}"/>
              </a:ext>
            </a:extLst>
          </p:cNvPr>
          <p:cNvSpPr/>
          <p:nvPr/>
        </p:nvSpPr>
        <p:spPr>
          <a:xfrm>
            <a:off x="5138928"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75" name="object 427">
            <a:extLst>
              <a:ext uri="{FF2B5EF4-FFF2-40B4-BE49-F238E27FC236}">
                <a16:creationId xmlns:a16="http://schemas.microsoft.com/office/drawing/2014/main" id="{F5F74EF1-E33E-564C-A675-E3C6210C4ABE}"/>
              </a:ext>
            </a:extLst>
          </p:cNvPr>
          <p:cNvSpPr/>
          <p:nvPr/>
        </p:nvSpPr>
        <p:spPr>
          <a:xfrm>
            <a:off x="5196839"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76" name="object 428">
            <a:extLst>
              <a:ext uri="{FF2B5EF4-FFF2-40B4-BE49-F238E27FC236}">
                <a16:creationId xmlns:a16="http://schemas.microsoft.com/office/drawing/2014/main" id="{3079736F-1B10-1B43-BFA8-DDBCAD792C49}"/>
              </a:ext>
            </a:extLst>
          </p:cNvPr>
          <p:cNvSpPr/>
          <p:nvPr/>
        </p:nvSpPr>
        <p:spPr>
          <a:xfrm>
            <a:off x="5254752"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77" name="object 429">
            <a:extLst>
              <a:ext uri="{FF2B5EF4-FFF2-40B4-BE49-F238E27FC236}">
                <a16:creationId xmlns:a16="http://schemas.microsoft.com/office/drawing/2014/main" id="{036832A2-435E-7243-9512-1CB31EDAED8E}"/>
              </a:ext>
            </a:extLst>
          </p:cNvPr>
          <p:cNvSpPr/>
          <p:nvPr/>
        </p:nvSpPr>
        <p:spPr>
          <a:xfrm>
            <a:off x="5314188"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78" name="object 430">
            <a:extLst>
              <a:ext uri="{FF2B5EF4-FFF2-40B4-BE49-F238E27FC236}">
                <a16:creationId xmlns:a16="http://schemas.microsoft.com/office/drawing/2014/main" id="{02C24E84-1FEE-A849-8C50-0D945333D405}"/>
              </a:ext>
            </a:extLst>
          </p:cNvPr>
          <p:cNvSpPr/>
          <p:nvPr/>
        </p:nvSpPr>
        <p:spPr>
          <a:xfrm>
            <a:off x="5372100"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79" name="object 431">
            <a:extLst>
              <a:ext uri="{FF2B5EF4-FFF2-40B4-BE49-F238E27FC236}">
                <a16:creationId xmlns:a16="http://schemas.microsoft.com/office/drawing/2014/main" id="{0DC8D5A2-0E21-264E-A18A-156D55DFBD1D}"/>
              </a:ext>
            </a:extLst>
          </p:cNvPr>
          <p:cNvSpPr/>
          <p:nvPr/>
        </p:nvSpPr>
        <p:spPr>
          <a:xfrm>
            <a:off x="5431535" y="41826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480" name="object 432">
            <a:extLst>
              <a:ext uri="{FF2B5EF4-FFF2-40B4-BE49-F238E27FC236}">
                <a16:creationId xmlns:a16="http://schemas.microsoft.com/office/drawing/2014/main" id="{6A04848B-669F-4D4A-BEB4-C143D5CCC898}"/>
              </a:ext>
            </a:extLst>
          </p:cNvPr>
          <p:cNvSpPr/>
          <p:nvPr/>
        </p:nvSpPr>
        <p:spPr>
          <a:xfrm>
            <a:off x="548944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81" name="object 433">
            <a:extLst>
              <a:ext uri="{FF2B5EF4-FFF2-40B4-BE49-F238E27FC236}">
                <a16:creationId xmlns:a16="http://schemas.microsoft.com/office/drawing/2014/main" id="{C4108741-B1F0-4B47-BD44-B79C94CD5536}"/>
              </a:ext>
            </a:extLst>
          </p:cNvPr>
          <p:cNvSpPr/>
          <p:nvPr/>
        </p:nvSpPr>
        <p:spPr>
          <a:xfrm>
            <a:off x="5547360"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82" name="object 434">
            <a:extLst>
              <a:ext uri="{FF2B5EF4-FFF2-40B4-BE49-F238E27FC236}">
                <a16:creationId xmlns:a16="http://schemas.microsoft.com/office/drawing/2014/main" id="{E003E1AE-F28D-2F47-BAC5-7C63268FFA29}"/>
              </a:ext>
            </a:extLst>
          </p:cNvPr>
          <p:cNvSpPr/>
          <p:nvPr/>
        </p:nvSpPr>
        <p:spPr>
          <a:xfrm>
            <a:off x="5606796"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83" name="object 435">
            <a:extLst>
              <a:ext uri="{FF2B5EF4-FFF2-40B4-BE49-F238E27FC236}">
                <a16:creationId xmlns:a16="http://schemas.microsoft.com/office/drawing/2014/main" id="{CF83D35D-B216-894A-AED3-494935769C93}"/>
              </a:ext>
            </a:extLst>
          </p:cNvPr>
          <p:cNvSpPr/>
          <p:nvPr/>
        </p:nvSpPr>
        <p:spPr>
          <a:xfrm>
            <a:off x="566470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84" name="object 436">
            <a:extLst>
              <a:ext uri="{FF2B5EF4-FFF2-40B4-BE49-F238E27FC236}">
                <a16:creationId xmlns:a16="http://schemas.microsoft.com/office/drawing/2014/main" id="{20911E78-01A7-F441-B688-20E8709A1136}"/>
              </a:ext>
            </a:extLst>
          </p:cNvPr>
          <p:cNvSpPr/>
          <p:nvPr/>
        </p:nvSpPr>
        <p:spPr>
          <a:xfrm>
            <a:off x="5722620"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85" name="object 437">
            <a:extLst>
              <a:ext uri="{FF2B5EF4-FFF2-40B4-BE49-F238E27FC236}">
                <a16:creationId xmlns:a16="http://schemas.microsoft.com/office/drawing/2014/main" id="{A0ED46BC-EA9F-4148-8582-577E65247B96}"/>
              </a:ext>
            </a:extLst>
          </p:cNvPr>
          <p:cNvSpPr/>
          <p:nvPr/>
        </p:nvSpPr>
        <p:spPr>
          <a:xfrm>
            <a:off x="5782055"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86" name="object 438">
            <a:extLst>
              <a:ext uri="{FF2B5EF4-FFF2-40B4-BE49-F238E27FC236}">
                <a16:creationId xmlns:a16="http://schemas.microsoft.com/office/drawing/2014/main" id="{467D0D78-3104-F04B-8805-A0C1986334F7}"/>
              </a:ext>
            </a:extLst>
          </p:cNvPr>
          <p:cNvSpPr/>
          <p:nvPr/>
        </p:nvSpPr>
        <p:spPr>
          <a:xfrm>
            <a:off x="583996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87" name="object 439">
            <a:extLst>
              <a:ext uri="{FF2B5EF4-FFF2-40B4-BE49-F238E27FC236}">
                <a16:creationId xmlns:a16="http://schemas.microsoft.com/office/drawing/2014/main" id="{5111ABA3-C7E4-B44B-9226-F299379F2954}"/>
              </a:ext>
            </a:extLst>
          </p:cNvPr>
          <p:cNvSpPr/>
          <p:nvPr/>
        </p:nvSpPr>
        <p:spPr>
          <a:xfrm>
            <a:off x="5897879"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88" name="object 440">
            <a:extLst>
              <a:ext uri="{FF2B5EF4-FFF2-40B4-BE49-F238E27FC236}">
                <a16:creationId xmlns:a16="http://schemas.microsoft.com/office/drawing/2014/main" id="{A3326F97-A38F-A343-A135-E8A227F1D6FC}"/>
              </a:ext>
            </a:extLst>
          </p:cNvPr>
          <p:cNvSpPr/>
          <p:nvPr/>
        </p:nvSpPr>
        <p:spPr>
          <a:xfrm>
            <a:off x="5957315"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89" name="object 441">
            <a:extLst>
              <a:ext uri="{FF2B5EF4-FFF2-40B4-BE49-F238E27FC236}">
                <a16:creationId xmlns:a16="http://schemas.microsoft.com/office/drawing/2014/main" id="{D86539CF-E711-934D-9F24-C4C28A3DAE3B}"/>
              </a:ext>
            </a:extLst>
          </p:cNvPr>
          <p:cNvSpPr/>
          <p:nvPr/>
        </p:nvSpPr>
        <p:spPr>
          <a:xfrm>
            <a:off x="6015228"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90" name="object 442">
            <a:extLst>
              <a:ext uri="{FF2B5EF4-FFF2-40B4-BE49-F238E27FC236}">
                <a16:creationId xmlns:a16="http://schemas.microsoft.com/office/drawing/2014/main" id="{D2FC07DA-49A1-A746-AA6B-138C6CDED860}"/>
              </a:ext>
            </a:extLst>
          </p:cNvPr>
          <p:cNvSpPr/>
          <p:nvPr/>
        </p:nvSpPr>
        <p:spPr>
          <a:xfrm>
            <a:off x="6074664" y="4182617"/>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491" name="object 443">
            <a:extLst>
              <a:ext uri="{FF2B5EF4-FFF2-40B4-BE49-F238E27FC236}">
                <a16:creationId xmlns:a16="http://schemas.microsoft.com/office/drawing/2014/main" id="{2D340137-64EF-0D49-8967-D73A678EA0DD}"/>
              </a:ext>
            </a:extLst>
          </p:cNvPr>
          <p:cNvSpPr/>
          <p:nvPr/>
        </p:nvSpPr>
        <p:spPr>
          <a:xfrm>
            <a:off x="6132576"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92" name="object 444">
            <a:extLst>
              <a:ext uri="{FF2B5EF4-FFF2-40B4-BE49-F238E27FC236}">
                <a16:creationId xmlns:a16="http://schemas.microsoft.com/office/drawing/2014/main" id="{BB03DA09-828A-294C-89C1-8BB257832787}"/>
              </a:ext>
            </a:extLst>
          </p:cNvPr>
          <p:cNvSpPr/>
          <p:nvPr/>
        </p:nvSpPr>
        <p:spPr>
          <a:xfrm>
            <a:off x="6190488"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93" name="object 445">
            <a:extLst>
              <a:ext uri="{FF2B5EF4-FFF2-40B4-BE49-F238E27FC236}">
                <a16:creationId xmlns:a16="http://schemas.microsoft.com/office/drawing/2014/main" id="{0AFAFF28-3CC6-1541-A939-23015D4929D3}"/>
              </a:ext>
            </a:extLst>
          </p:cNvPr>
          <p:cNvSpPr/>
          <p:nvPr/>
        </p:nvSpPr>
        <p:spPr>
          <a:xfrm>
            <a:off x="624992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94" name="object 446">
            <a:extLst>
              <a:ext uri="{FF2B5EF4-FFF2-40B4-BE49-F238E27FC236}">
                <a16:creationId xmlns:a16="http://schemas.microsoft.com/office/drawing/2014/main" id="{D775BCC2-1B1F-1446-B121-EC9EBD454B57}"/>
              </a:ext>
            </a:extLst>
          </p:cNvPr>
          <p:cNvSpPr/>
          <p:nvPr/>
        </p:nvSpPr>
        <p:spPr>
          <a:xfrm>
            <a:off x="6307835"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95" name="object 447">
            <a:extLst>
              <a:ext uri="{FF2B5EF4-FFF2-40B4-BE49-F238E27FC236}">
                <a16:creationId xmlns:a16="http://schemas.microsoft.com/office/drawing/2014/main" id="{694D5B9F-28FB-0043-A18D-9E7B3F97D2B9}"/>
              </a:ext>
            </a:extLst>
          </p:cNvPr>
          <p:cNvSpPr/>
          <p:nvPr/>
        </p:nvSpPr>
        <p:spPr>
          <a:xfrm>
            <a:off x="6365747"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96" name="object 448">
            <a:extLst>
              <a:ext uri="{FF2B5EF4-FFF2-40B4-BE49-F238E27FC236}">
                <a16:creationId xmlns:a16="http://schemas.microsoft.com/office/drawing/2014/main" id="{A1D6499C-85F9-AE4C-8F05-E2CCCC547B81}"/>
              </a:ext>
            </a:extLst>
          </p:cNvPr>
          <p:cNvSpPr/>
          <p:nvPr/>
        </p:nvSpPr>
        <p:spPr>
          <a:xfrm>
            <a:off x="6425184"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497" name="object 449">
            <a:extLst>
              <a:ext uri="{FF2B5EF4-FFF2-40B4-BE49-F238E27FC236}">
                <a16:creationId xmlns:a16="http://schemas.microsoft.com/office/drawing/2014/main" id="{BABA7CDA-DD90-194D-9B4F-C162FE63F3CB}"/>
              </a:ext>
            </a:extLst>
          </p:cNvPr>
          <p:cNvSpPr/>
          <p:nvPr/>
        </p:nvSpPr>
        <p:spPr>
          <a:xfrm>
            <a:off x="6483096"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498" name="object 450">
            <a:extLst>
              <a:ext uri="{FF2B5EF4-FFF2-40B4-BE49-F238E27FC236}">
                <a16:creationId xmlns:a16="http://schemas.microsoft.com/office/drawing/2014/main" id="{703C2BC6-CDBD-C141-972E-EC8F700365E2}"/>
              </a:ext>
            </a:extLst>
          </p:cNvPr>
          <p:cNvSpPr/>
          <p:nvPr/>
        </p:nvSpPr>
        <p:spPr>
          <a:xfrm>
            <a:off x="6542532" y="4182617"/>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499" name="object 451">
            <a:extLst>
              <a:ext uri="{FF2B5EF4-FFF2-40B4-BE49-F238E27FC236}">
                <a16:creationId xmlns:a16="http://schemas.microsoft.com/office/drawing/2014/main" id="{BF2E0C2E-C9D3-824C-BA02-E1B8F91486CD}"/>
              </a:ext>
            </a:extLst>
          </p:cNvPr>
          <p:cNvSpPr/>
          <p:nvPr/>
        </p:nvSpPr>
        <p:spPr>
          <a:xfrm>
            <a:off x="6600444"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00" name="object 452">
            <a:extLst>
              <a:ext uri="{FF2B5EF4-FFF2-40B4-BE49-F238E27FC236}">
                <a16:creationId xmlns:a16="http://schemas.microsoft.com/office/drawing/2014/main" id="{A980F0B8-509F-FC43-9625-390004116B10}"/>
              </a:ext>
            </a:extLst>
          </p:cNvPr>
          <p:cNvSpPr/>
          <p:nvPr/>
        </p:nvSpPr>
        <p:spPr>
          <a:xfrm>
            <a:off x="6658355"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01" name="object 453">
            <a:extLst>
              <a:ext uri="{FF2B5EF4-FFF2-40B4-BE49-F238E27FC236}">
                <a16:creationId xmlns:a16="http://schemas.microsoft.com/office/drawing/2014/main" id="{EE3818BC-05EE-1F44-A739-B07367D5E312}"/>
              </a:ext>
            </a:extLst>
          </p:cNvPr>
          <p:cNvSpPr/>
          <p:nvPr/>
        </p:nvSpPr>
        <p:spPr>
          <a:xfrm>
            <a:off x="6717792"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02" name="object 454">
            <a:extLst>
              <a:ext uri="{FF2B5EF4-FFF2-40B4-BE49-F238E27FC236}">
                <a16:creationId xmlns:a16="http://schemas.microsoft.com/office/drawing/2014/main" id="{D3ED700F-8F42-714C-BA39-4429D62AD69A}"/>
              </a:ext>
            </a:extLst>
          </p:cNvPr>
          <p:cNvSpPr/>
          <p:nvPr/>
        </p:nvSpPr>
        <p:spPr>
          <a:xfrm>
            <a:off x="677570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03" name="object 455">
            <a:extLst>
              <a:ext uri="{FF2B5EF4-FFF2-40B4-BE49-F238E27FC236}">
                <a16:creationId xmlns:a16="http://schemas.microsoft.com/office/drawing/2014/main" id="{C4BFBCD0-F76F-114C-A88F-4E9206D95765}"/>
              </a:ext>
            </a:extLst>
          </p:cNvPr>
          <p:cNvSpPr/>
          <p:nvPr/>
        </p:nvSpPr>
        <p:spPr>
          <a:xfrm>
            <a:off x="6833616"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04" name="object 456">
            <a:extLst>
              <a:ext uri="{FF2B5EF4-FFF2-40B4-BE49-F238E27FC236}">
                <a16:creationId xmlns:a16="http://schemas.microsoft.com/office/drawing/2014/main" id="{F951E292-95CA-654F-93CC-9AA03CFBB327}"/>
              </a:ext>
            </a:extLst>
          </p:cNvPr>
          <p:cNvSpPr/>
          <p:nvPr/>
        </p:nvSpPr>
        <p:spPr>
          <a:xfrm>
            <a:off x="6893052"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05" name="object 457">
            <a:extLst>
              <a:ext uri="{FF2B5EF4-FFF2-40B4-BE49-F238E27FC236}">
                <a16:creationId xmlns:a16="http://schemas.microsoft.com/office/drawing/2014/main" id="{9DA1102D-4516-A54D-B2A5-2E02F4D60370}"/>
              </a:ext>
            </a:extLst>
          </p:cNvPr>
          <p:cNvSpPr/>
          <p:nvPr/>
        </p:nvSpPr>
        <p:spPr>
          <a:xfrm>
            <a:off x="6950964"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06" name="object 458">
            <a:extLst>
              <a:ext uri="{FF2B5EF4-FFF2-40B4-BE49-F238E27FC236}">
                <a16:creationId xmlns:a16="http://schemas.microsoft.com/office/drawing/2014/main" id="{A93FCD85-012C-4949-BE05-8A3CEDF00286}"/>
              </a:ext>
            </a:extLst>
          </p:cNvPr>
          <p:cNvSpPr/>
          <p:nvPr/>
        </p:nvSpPr>
        <p:spPr>
          <a:xfrm>
            <a:off x="7008876"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07" name="object 459">
            <a:extLst>
              <a:ext uri="{FF2B5EF4-FFF2-40B4-BE49-F238E27FC236}">
                <a16:creationId xmlns:a16="http://schemas.microsoft.com/office/drawing/2014/main" id="{95AF6029-01A1-FD42-94FA-45C4EB9298BA}"/>
              </a:ext>
            </a:extLst>
          </p:cNvPr>
          <p:cNvSpPr/>
          <p:nvPr/>
        </p:nvSpPr>
        <p:spPr>
          <a:xfrm>
            <a:off x="7068311"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08" name="object 460">
            <a:extLst>
              <a:ext uri="{FF2B5EF4-FFF2-40B4-BE49-F238E27FC236}">
                <a16:creationId xmlns:a16="http://schemas.microsoft.com/office/drawing/2014/main" id="{4B2DAE7B-B41D-8C4A-9025-62D6E80B0481}"/>
              </a:ext>
            </a:extLst>
          </p:cNvPr>
          <p:cNvSpPr/>
          <p:nvPr/>
        </p:nvSpPr>
        <p:spPr>
          <a:xfrm>
            <a:off x="712622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09" name="object 461">
            <a:extLst>
              <a:ext uri="{FF2B5EF4-FFF2-40B4-BE49-F238E27FC236}">
                <a16:creationId xmlns:a16="http://schemas.microsoft.com/office/drawing/2014/main" id="{84AFA51C-55F0-A648-AC35-CD267DF236D3}"/>
              </a:ext>
            </a:extLst>
          </p:cNvPr>
          <p:cNvSpPr/>
          <p:nvPr/>
        </p:nvSpPr>
        <p:spPr>
          <a:xfrm>
            <a:off x="7185659" y="4182617"/>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510" name="object 462">
            <a:extLst>
              <a:ext uri="{FF2B5EF4-FFF2-40B4-BE49-F238E27FC236}">
                <a16:creationId xmlns:a16="http://schemas.microsoft.com/office/drawing/2014/main" id="{B18BA343-370E-0C4A-8BAE-73C3CAF1D9F2}"/>
              </a:ext>
            </a:extLst>
          </p:cNvPr>
          <p:cNvSpPr/>
          <p:nvPr/>
        </p:nvSpPr>
        <p:spPr>
          <a:xfrm>
            <a:off x="7243571"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11" name="object 463">
            <a:extLst>
              <a:ext uri="{FF2B5EF4-FFF2-40B4-BE49-F238E27FC236}">
                <a16:creationId xmlns:a16="http://schemas.microsoft.com/office/drawing/2014/main" id="{8C11BBB8-BCD7-2344-8985-FF2B34106A27}"/>
              </a:ext>
            </a:extLst>
          </p:cNvPr>
          <p:cNvSpPr/>
          <p:nvPr/>
        </p:nvSpPr>
        <p:spPr>
          <a:xfrm>
            <a:off x="730148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12" name="object 464">
            <a:extLst>
              <a:ext uri="{FF2B5EF4-FFF2-40B4-BE49-F238E27FC236}">
                <a16:creationId xmlns:a16="http://schemas.microsoft.com/office/drawing/2014/main" id="{697C5F20-0118-7944-ADB3-622400A8FE11}"/>
              </a:ext>
            </a:extLst>
          </p:cNvPr>
          <p:cNvSpPr/>
          <p:nvPr/>
        </p:nvSpPr>
        <p:spPr>
          <a:xfrm>
            <a:off x="7360919"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13" name="object 465">
            <a:extLst>
              <a:ext uri="{FF2B5EF4-FFF2-40B4-BE49-F238E27FC236}">
                <a16:creationId xmlns:a16="http://schemas.microsoft.com/office/drawing/2014/main" id="{1EF4F417-E88D-6444-B89B-CF7955FAF0DA}"/>
              </a:ext>
            </a:extLst>
          </p:cNvPr>
          <p:cNvSpPr/>
          <p:nvPr/>
        </p:nvSpPr>
        <p:spPr>
          <a:xfrm>
            <a:off x="7418832"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14" name="object 466">
            <a:extLst>
              <a:ext uri="{FF2B5EF4-FFF2-40B4-BE49-F238E27FC236}">
                <a16:creationId xmlns:a16="http://schemas.microsoft.com/office/drawing/2014/main" id="{D3ED44D8-D578-544F-8346-4D3CCF940EF1}"/>
              </a:ext>
            </a:extLst>
          </p:cNvPr>
          <p:cNvSpPr/>
          <p:nvPr/>
        </p:nvSpPr>
        <p:spPr>
          <a:xfrm>
            <a:off x="7476744"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15" name="object 467">
            <a:extLst>
              <a:ext uri="{FF2B5EF4-FFF2-40B4-BE49-F238E27FC236}">
                <a16:creationId xmlns:a16="http://schemas.microsoft.com/office/drawing/2014/main" id="{857C5D32-CD83-344C-92C4-C3FB406F17AD}"/>
              </a:ext>
            </a:extLst>
          </p:cNvPr>
          <p:cNvSpPr/>
          <p:nvPr/>
        </p:nvSpPr>
        <p:spPr>
          <a:xfrm>
            <a:off x="7536180"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16" name="object 468">
            <a:extLst>
              <a:ext uri="{FF2B5EF4-FFF2-40B4-BE49-F238E27FC236}">
                <a16:creationId xmlns:a16="http://schemas.microsoft.com/office/drawing/2014/main" id="{DAF23A86-2C6C-6E48-92B2-4A4955B35396}"/>
              </a:ext>
            </a:extLst>
          </p:cNvPr>
          <p:cNvSpPr/>
          <p:nvPr/>
        </p:nvSpPr>
        <p:spPr>
          <a:xfrm>
            <a:off x="7594092" y="4182617"/>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17" name="object 469">
            <a:extLst>
              <a:ext uri="{FF2B5EF4-FFF2-40B4-BE49-F238E27FC236}">
                <a16:creationId xmlns:a16="http://schemas.microsoft.com/office/drawing/2014/main" id="{55A876D3-3370-2E44-B7B9-544957239936}"/>
              </a:ext>
            </a:extLst>
          </p:cNvPr>
          <p:cNvSpPr/>
          <p:nvPr/>
        </p:nvSpPr>
        <p:spPr>
          <a:xfrm>
            <a:off x="7652003" y="4182617"/>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18" name="object 470">
            <a:extLst>
              <a:ext uri="{FF2B5EF4-FFF2-40B4-BE49-F238E27FC236}">
                <a16:creationId xmlns:a16="http://schemas.microsoft.com/office/drawing/2014/main" id="{D2F05F21-A708-D048-887E-652FCA8CB96D}"/>
              </a:ext>
            </a:extLst>
          </p:cNvPr>
          <p:cNvSpPr/>
          <p:nvPr/>
        </p:nvSpPr>
        <p:spPr>
          <a:xfrm>
            <a:off x="7711440" y="4178808"/>
            <a:ext cx="15240" cy="7620"/>
          </a:xfrm>
          <a:custGeom>
            <a:avLst/>
            <a:gdLst/>
            <a:ahLst/>
            <a:cxnLst/>
            <a:rect l="l" t="t" r="r" b="b"/>
            <a:pathLst>
              <a:path w="15240" h="7620">
                <a:moveTo>
                  <a:pt x="0" y="7619"/>
                </a:moveTo>
                <a:lnTo>
                  <a:pt x="15240" y="7619"/>
                </a:lnTo>
                <a:lnTo>
                  <a:pt x="15240" y="0"/>
                </a:lnTo>
                <a:lnTo>
                  <a:pt x="0" y="0"/>
                </a:lnTo>
                <a:lnTo>
                  <a:pt x="0" y="7619"/>
                </a:lnTo>
                <a:close/>
              </a:path>
            </a:pathLst>
          </a:custGeom>
          <a:solidFill>
            <a:srgbClr val="D8D8D8"/>
          </a:solidFill>
        </p:spPr>
        <p:txBody>
          <a:bodyPr wrap="square" lIns="0" tIns="0" rIns="0" bIns="0" rtlCol="0"/>
          <a:lstStyle/>
          <a:p>
            <a:endParaRPr/>
          </a:p>
        </p:txBody>
      </p:sp>
      <p:sp>
        <p:nvSpPr>
          <p:cNvPr id="1519" name="object 471">
            <a:extLst>
              <a:ext uri="{FF2B5EF4-FFF2-40B4-BE49-F238E27FC236}">
                <a16:creationId xmlns:a16="http://schemas.microsoft.com/office/drawing/2014/main" id="{48E2A4EF-0881-8C4A-8AD2-939432113CB6}"/>
              </a:ext>
            </a:extLst>
          </p:cNvPr>
          <p:cNvSpPr/>
          <p:nvPr/>
        </p:nvSpPr>
        <p:spPr>
          <a:xfrm>
            <a:off x="3267455"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20" name="object 472">
            <a:extLst>
              <a:ext uri="{FF2B5EF4-FFF2-40B4-BE49-F238E27FC236}">
                <a16:creationId xmlns:a16="http://schemas.microsoft.com/office/drawing/2014/main" id="{E26FEF3C-EA62-104E-B936-E602CF9FE929}"/>
              </a:ext>
            </a:extLst>
          </p:cNvPr>
          <p:cNvSpPr/>
          <p:nvPr/>
        </p:nvSpPr>
        <p:spPr>
          <a:xfrm>
            <a:off x="332536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21" name="object 473">
            <a:extLst>
              <a:ext uri="{FF2B5EF4-FFF2-40B4-BE49-F238E27FC236}">
                <a16:creationId xmlns:a16="http://schemas.microsoft.com/office/drawing/2014/main" id="{CA5690A0-F507-F14C-9287-6D25812E4042}"/>
              </a:ext>
            </a:extLst>
          </p:cNvPr>
          <p:cNvSpPr/>
          <p:nvPr/>
        </p:nvSpPr>
        <p:spPr>
          <a:xfrm>
            <a:off x="338480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22" name="object 474">
            <a:extLst>
              <a:ext uri="{FF2B5EF4-FFF2-40B4-BE49-F238E27FC236}">
                <a16:creationId xmlns:a16="http://schemas.microsoft.com/office/drawing/2014/main" id="{D8F2032E-BAF4-3745-94EF-AE0D639B2FA1}"/>
              </a:ext>
            </a:extLst>
          </p:cNvPr>
          <p:cNvSpPr/>
          <p:nvPr/>
        </p:nvSpPr>
        <p:spPr>
          <a:xfrm>
            <a:off x="3442715"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23" name="object 475">
            <a:extLst>
              <a:ext uri="{FF2B5EF4-FFF2-40B4-BE49-F238E27FC236}">
                <a16:creationId xmlns:a16="http://schemas.microsoft.com/office/drawing/2014/main" id="{A8E93F4D-450B-C744-817C-A717B1F42EFA}"/>
              </a:ext>
            </a:extLst>
          </p:cNvPr>
          <p:cNvSpPr/>
          <p:nvPr/>
        </p:nvSpPr>
        <p:spPr>
          <a:xfrm>
            <a:off x="350062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24" name="object 476">
            <a:extLst>
              <a:ext uri="{FF2B5EF4-FFF2-40B4-BE49-F238E27FC236}">
                <a16:creationId xmlns:a16="http://schemas.microsoft.com/office/drawing/2014/main" id="{347C72DB-03BC-8D42-A379-47449E47240F}"/>
              </a:ext>
            </a:extLst>
          </p:cNvPr>
          <p:cNvSpPr/>
          <p:nvPr/>
        </p:nvSpPr>
        <p:spPr>
          <a:xfrm>
            <a:off x="3560064"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25" name="object 477">
            <a:extLst>
              <a:ext uri="{FF2B5EF4-FFF2-40B4-BE49-F238E27FC236}">
                <a16:creationId xmlns:a16="http://schemas.microsoft.com/office/drawing/2014/main" id="{AF714D70-96C9-6B49-A1B8-0BF8AD276301}"/>
              </a:ext>
            </a:extLst>
          </p:cNvPr>
          <p:cNvSpPr/>
          <p:nvPr/>
        </p:nvSpPr>
        <p:spPr>
          <a:xfrm>
            <a:off x="3617976"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26" name="object 478">
            <a:extLst>
              <a:ext uri="{FF2B5EF4-FFF2-40B4-BE49-F238E27FC236}">
                <a16:creationId xmlns:a16="http://schemas.microsoft.com/office/drawing/2014/main" id="{1BFC61FD-82AF-854B-94F7-11C7DBFF4322}"/>
              </a:ext>
            </a:extLst>
          </p:cNvPr>
          <p:cNvSpPr/>
          <p:nvPr/>
        </p:nvSpPr>
        <p:spPr>
          <a:xfrm>
            <a:off x="3677411" y="3838194"/>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1527" name="object 479">
            <a:extLst>
              <a:ext uri="{FF2B5EF4-FFF2-40B4-BE49-F238E27FC236}">
                <a16:creationId xmlns:a16="http://schemas.microsoft.com/office/drawing/2014/main" id="{0955117D-B299-9447-A71E-392D75AED8B5}"/>
              </a:ext>
            </a:extLst>
          </p:cNvPr>
          <p:cNvSpPr/>
          <p:nvPr/>
        </p:nvSpPr>
        <p:spPr>
          <a:xfrm>
            <a:off x="3735323"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28" name="object 480">
            <a:extLst>
              <a:ext uri="{FF2B5EF4-FFF2-40B4-BE49-F238E27FC236}">
                <a16:creationId xmlns:a16="http://schemas.microsoft.com/office/drawing/2014/main" id="{5841ECB3-0871-0748-9495-C8D17C98EEEA}"/>
              </a:ext>
            </a:extLst>
          </p:cNvPr>
          <p:cNvSpPr/>
          <p:nvPr/>
        </p:nvSpPr>
        <p:spPr>
          <a:xfrm>
            <a:off x="3793235"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29" name="object 481">
            <a:extLst>
              <a:ext uri="{FF2B5EF4-FFF2-40B4-BE49-F238E27FC236}">
                <a16:creationId xmlns:a16="http://schemas.microsoft.com/office/drawing/2014/main" id="{5C329A2E-7BBC-5142-B08E-B9FB3A75D935}"/>
              </a:ext>
            </a:extLst>
          </p:cNvPr>
          <p:cNvSpPr/>
          <p:nvPr/>
        </p:nvSpPr>
        <p:spPr>
          <a:xfrm>
            <a:off x="3852672"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30" name="object 482">
            <a:extLst>
              <a:ext uri="{FF2B5EF4-FFF2-40B4-BE49-F238E27FC236}">
                <a16:creationId xmlns:a16="http://schemas.microsoft.com/office/drawing/2014/main" id="{2FC75105-D6B5-514F-A2B7-D0176544198D}"/>
              </a:ext>
            </a:extLst>
          </p:cNvPr>
          <p:cNvSpPr/>
          <p:nvPr/>
        </p:nvSpPr>
        <p:spPr>
          <a:xfrm>
            <a:off x="3910584"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31" name="object 483">
            <a:extLst>
              <a:ext uri="{FF2B5EF4-FFF2-40B4-BE49-F238E27FC236}">
                <a16:creationId xmlns:a16="http://schemas.microsoft.com/office/drawing/2014/main" id="{5421AACE-8669-314C-81D3-0807F21FDF99}"/>
              </a:ext>
            </a:extLst>
          </p:cNvPr>
          <p:cNvSpPr/>
          <p:nvPr/>
        </p:nvSpPr>
        <p:spPr>
          <a:xfrm>
            <a:off x="3968496"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32" name="object 484">
            <a:extLst>
              <a:ext uri="{FF2B5EF4-FFF2-40B4-BE49-F238E27FC236}">
                <a16:creationId xmlns:a16="http://schemas.microsoft.com/office/drawing/2014/main" id="{ADD8B23E-1036-0347-B08B-02767C15DD15}"/>
              </a:ext>
            </a:extLst>
          </p:cNvPr>
          <p:cNvSpPr/>
          <p:nvPr/>
        </p:nvSpPr>
        <p:spPr>
          <a:xfrm>
            <a:off x="4027932"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33" name="object 485">
            <a:extLst>
              <a:ext uri="{FF2B5EF4-FFF2-40B4-BE49-F238E27FC236}">
                <a16:creationId xmlns:a16="http://schemas.microsoft.com/office/drawing/2014/main" id="{27008466-3922-8348-BBF5-78742E46DEDA}"/>
              </a:ext>
            </a:extLst>
          </p:cNvPr>
          <p:cNvSpPr/>
          <p:nvPr/>
        </p:nvSpPr>
        <p:spPr>
          <a:xfrm>
            <a:off x="4085844"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34" name="object 486">
            <a:extLst>
              <a:ext uri="{FF2B5EF4-FFF2-40B4-BE49-F238E27FC236}">
                <a16:creationId xmlns:a16="http://schemas.microsoft.com/office/drawing/2014/main" id="{7AF15AEF-5FA8-9C45-AF76-EEA77C15F0BD}"/>
              </a:ext>
            </a:extLst>
          </p:cNvPr>
          <p:cNvSpPr/>
          <p:nvPr/>
        </p:nvSpPr>
        <p:spPr>
          <a:xfrm>
            <a:off x="4143755"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35" name="object 487">
            <a:extLst>
              <a:ext uri="{FF2B5EF4-FFF2-40B4-BE49-F238E27FC236}">
                <a16:creationId xmlns:a16="http://schemas.microsoft.com/office/drawing/2014/main" id="{67AE35BE-5443-F44B-AADD-8840B4839422}"/>
              </a:ext>
            </a:extLst>
          </p:cNvPr>
          <p:cNvSpPr/>
          <p:nvPr/>
        </p:nvSpPr>
        <p:spPr>
          <a:xfrm>
            <a:off x="4203191"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36" name="object 488">
            <a:extLst>
              <a:ext uri="{FF2B5EF4-FFF2-40B4-BE49-F238E27FC236}">
                <a16:creationId xmlns:a16="http://schemas.microsoft.com/office/drawing/2014/main" id="{0C6BF8AB-FDE8-1E48-BDF3-90F6D1963F12}"/>
              </a:ext>
            </a:extLst>
          </p:cNvPr>
          <p:cNvSpPr/>
          <p:nvPr/>
        </p:nvSpPr>
        <p:spPr>
          <a:xfrm>
            <a:off x="426110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37" name="object 489">
            <a:extLst>
              <a:ext uri="{FF2B5EF4-FFF2-40B4-BE49-F238E27FC236}">
                <a16:creationId xmlns:a16="http://schemas.microsoft.com/office/drawing/2014/main" id="{37E619B9-0DE7-2546-94CC-F213305E44CB}"/>
              </a:ext>
            </a:extLst>
          </p:cNvPr>
          <p:cNvSpPr/>
          <p:nvPr/>
        </p:nvSpPr>
        <p:spPr>
          <a:xfrm>
            <a:off x="4320540" y="38381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538" name="object 490">
            <a:extLst>
              <a:ext uri="{FF2B5EF4-FFF2-40B4-BE49-F238E27FC236}">
                <a16:creationId xmlns:a16="http://schemas.microsoft.com/office/drawing/2014/main" id="{0210E11A-1175-AA41-8B4A-7AD40214619F}"/>
              </a:ext>
            </a:extLst>
          </p:cNvPr>
          <p:cNvSpPr/>
          <p:nvPr/>
        </p:nvSpPr>
        <p:spPr>
          <a:xfrm>
            <a:off x="4378452"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39" name="object 491">
            <a:extLst>
              <a:ext uri="{FF2B5EF4-FFF2-40B4-BE49-F238E27FC236}">
                <a16:creationId xmlns:a16="http://schemas.microsoft.com/office/drawing/2014/main" id="{1D6880CE-518C-EF4A-9148-BAAFE864AE51}"/>
              </a:ext>
            </a:extLst>
          </p:cNvPr>
          <p:cNvSpPr/>
          <p:nvPr/>
        </p:nvSpPr>
        <p:spPr>
          <a:xfrm>
            <a:off x="4436364"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40" name="object 492">
            <a:extLst>
              <a:ext uri="{FF2B5EF4-FFF2-40B4-BE49-F238E27FC236}">
                <a16:creationId xmlns:a16="http://schemas.microsoft.com/office/drawing/2014/main" id="{E03533AA-7C45-AD45-8F93-073340792C63}"/>
              </a:ext>
            </a:extLst>
          </p:cNvPr>
          <p:cNvSpPr/>
          <p:nvPr/>
        </p:nvSpPr>
        <p:spPr>
          <a:xfrm>
            <a:off x="4495800"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41" name="object 493">
            <a:extLst>
              <a:ext uri="{FF2B5EF4-FFF2-40B4-BE49-F238E27FC236}">
                <a16:creationId xmlns:a16="http://schemas.microsoft.com/office/drawing/2014/main" id="{DFD7411A-ECF9-6946-9D58-8D7415D2D51C}"/>
              </a:ext>
            </a:extLst>
          </p:cNvPr>
          <p:cNvSpPr/>
          <p:nvPr/>
        </p:nvSpPr>
        <p:spPr>
          <a:xfrm>
            <a:off x="4553711"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42" name="object 494">
            <a:extLst>
              <a:ext uri="{FF2B5EF4-FFF2-40B4-BE49-F238E27FC236}">
                <a16:creationId xmlns:a16="http://schemas.microsoft.com/office/drawing/2014/main" id="{BAE0EF38-57F6-104C-B054-FFBD8B7B3778}"/>
              </a:ext>
            </a:extLst>
          </p:cNvPr>
          <p:cNvSpPr/>
          <p:nvPr/>
        </p:nvSpPr>
        <p:spPr>
          <a:xfrm>
            <a:off x="4611623"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43" name="object 495">
            <a:extLst>
              <a:ext uri="{FF2B5EF4-FFF2-40B4-BE49-F238E27FC236}">
                <a16:creationId xmlns:a16="http://schemas.microsoft.com/office/drawing/2014/main" id="{B9DD53ED-E7BE-0E41-8260-FD1A2679F244}"/>
              </a:ext>
            </a:extLst>
          </p:cNvPr>
          <p:cNvSpPr/>
          <p:nvPr/>
        </p:nvSpPr>
        <p:spPr>
          <a:xfrm>
            <a:off x="4671059"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44" name="object 496">
            <a:extLst>
              <a:ext uri="{FF2B5EF4-FFF2-40B4-BE49-F238E27FC236}">
                <a16:creationId xmlns:a16="http://schemas.microsoft.com/office/drawing/2014/main" id="{AC3E57AB-F110-864C-B2FE-A2BB8D510D9D}"/>
              </a:ext>
            </a:extLst>
          </p:cNvPr>
          <p:cNvSpPr/>
          <p:nvPr/>
        </p:nvSpPr>
        <p:spPr>
          <a:xfrm>
            <a:off x="4728972"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45" name="object 497">
            <a:extLst>
              <a:ext uri="{FF2B5EF4-FFF2-40B4-BE49-F238E27FC236}">
                <a16:creationId xmlns:a16="http://schemas.microsoft.com/office/drawing/2014/main" id="{30B77252-98CA-DD4F-B355-79540005E98D}"/>
              </a:ext>
            </a:extLst>
          </p:cNvPr>
          <p:cNvSpPr/>
          <p:nvPr/>
        </p:nvSpPr>
        <p:spPr>
          <a:xfrm>
            <a:off x="4788408" y="38381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546" name="object 498">
            <a:extLst>
              <a:ext uri="{FF2B5EF4-FFF2-40B4-BE49-F238E27FC236}">
                <a16:creationId xmlns:a16="http://schemas.microsoft.com/office/drawing/2014/main" id="{901FCACF-A11F-3342-BED4-489F6D98C95C}"/>
              </a:ext>
            </a:extLst>
          </p:cNvPr>
          <p:cNvSpPr/>
          <p:nvPr/>
        </p:nvSpPr>
        <p:spPr>
          <a:xfrm>
            <a:off x="4846320"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47" name="object 499">
            <a:extLst>
              <a:ext uri="{FF2B5EF4-FFF2-40B4-BE49-F238E27FC236}">
                <a16:creationId xmlns:a16="http://schemas.microsoft.com/office/drawing/2014/main" id="{C9009FDC-31A8-D248-BD5A-B05650472601}"/>
              </a:ext>
            </a:extLst>
          </p:cNvPr>
          <p:cNvSpPr/>
          <p:nvPr/>
        </p:nvSpPr>
        <p:spPr>
          <a:xfrm>
            <a:off x="4904232"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48" name="object 500">
            <a:extLst>
              <a:ext uri="{FF2B5EF4-FFF2-40B4-BE49-F238E27FC236}">
                <a16:creationId xmlns:a16="http://schemas.microsoft.com/office/drawing/2014/main" id="{FAAEBC88-14F2-D64D-A6C5-73C8457A2089}"/>
              </a:ext>
            </a:extLst>
          </p:cNvPr>
          <p:cNvSpPr/>
          <p:nvPr/>
        </p:nvSpPr>
        <p:spPr>
          <a:xfrm>
            <a:off x="496366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49" name="object 501">
            <a:extLst>
              <a:ext uri="{FF2B5EF4-FFF2-40B4-BE49-F238E27FC236}">
                <a16:creationId xmlns:a16="http://schemas.microsoft.com/office/drawing/2014/main" id="{E5777CC2-2BF6-3841-B23C-731838EC27CF}"/>
              </a:ext>
            </a:extLst>
          </p:cNvPr>
          <p:cNvSpPr/>
          <p:nvPr/>
        </p:nvSpPr>
        <p:spPr>
          <a:xfrm>
            <a:off x="5021579"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50" name="object 502">
            <a:extLst>
              <a:ext uri="{FF2B5EF4-FFF2-40B4-BE49-F238E27FC236}">
                <a16:creationId xmlns:a16="http://schemas.microsoft.com/office/drawing/2014/main" id="{C6D4297F-8173-4E48-8BC2-5BAB4098010C}"/>
              </a:ext>
            </a:extLst>
          </p:cNvPr>
          <p:cNvSpPr/>
          <p:nvPr/>
        </p:nvSpPr>
        <p:spPr>
          <a:xfrm>
            <a:off x="5079492"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51" name="object 503">
            <a:extLst>
              <a:ext uri="{FF2B5EF4-FFF2-40B4-BE49-F238E27FC236}">
                <a16:creationId xmlns:a16="http://schemas.microsoft.com/office/drawing/2014/main" id="{57489B04-B0A6-AD46-AC52-0F121033D5F3}"/>
              </a:ext>
            </a:extLst>
          </p:cNvPr>
          <p:cNvSpPr/>
          <p:nvPr/>
        </p:nvSpPr>
        <p:spPr>
          <a:xfrm>
            <a:off x="5138928"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52" name="object 504">
            <a:extLst>
              <a:ext uri="{FF2B5EF4-FFF2-40B4-BE49-F238E27FC236}">
                <a16:creationId xmlns:a16="http://schemas.microsoft.com/office/drawing/2014/main" id="{CE8B30DE-44C9-C34B-A2CA-564D082F5BFA}"/>
              </a:ext>
            </a:extLst>
          </p:cNvPr>
          <p:cNvSpPr/>
          <p:nvPr/>
        </p:nvSpPr>
        <p:spPr>
          <a:xfrm>
            <a:off x="5196839"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53" name="object 505">
            <a:extLst>
              <a:ext uri="{FF2B5EF4-FFF2-40B4-BE49-F238E27FC236}">
                <a16:creationId xmlns:a16="http://schemas.microsoft.com/office/drawing/2014/main" id="{BAF356E6-E41A-174B-86C8-926B43E93E41}"/>
              </a:ext>
            </a:extLst>
          </p:cNvPr>
          <p:cNvSpPr/>
          <p:nvPr/>
        </p:nvSpPr>
        <p:spPr>
          <a:xfrm>
            <a:off x="5254752"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54" name="object 506">
            <a:extLst>
              <a:ext uri="{FF2B5EF4-FFF2-40B4-BE49-F238E27FC236}">
                <a16:creationId xmlns:a16="http://schemas.microsoft.com/office/drawing/2014/main" id="{4B751698-38A9-BE46-A178-05DC69A6D827}"/>
              </a:ext>
            </a:extLst>
          </p:cNvPr>
          <p:cNvSpPr/>
          <p:nvPr/>
        </p:nvSpPr>
        <p:spPr>
          <a:xfrm>
            <a:off x="5314188"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55" name="object 507">
            <a:extLst>
              <a:ext uri="{FF2B5EF4-FFF2-40B4-BE49-F238E27FC236}">
                <a16:creationId xmlns:a16="http://schemas.microsoft.com/office/drawing/2014/main" id="{55BDB343-9068-E647-8547-7DB7AB8C843A}"/>
              </a:ext>
            </a:extLst>
          </p:cNvPr>
          <p:cNvSpPr/>
          <p:nvPr/>
        </p:nvSpPr>
        <p:spPr>
          <a:xfrm>
            <a:off x="5372100"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56" name="object 508">
            <a:extLst>
              <a:ext uri="{FF2B5EF4-FFF2-40B4-BE49-F238E27FC236}">
                <a16:creationId xmlns:a16="http://schemas.microsoft.com/office/drawing/2014/main" id="{48FB8B69-FD30-A84F-AB31-628E7655FC88}"/>
              </a:ext>
            </a:extLst>
          </p:cNvPr>
          <p:cNvSpPr/>
          <p:nvPr/>
        </p:nvSpPr>
        <p:spPr>
          <a:xfrm>
            <a:off x="5431535" y="38381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557" name="object 509">
            <a:extLst>
              <a:ext uri="{FF2B5EF4-FFF2-40B4-BE49-F238E27FC236}">
                <a16:creationId xmlns:a16="http://schemas.microsoft.com/office/drawing/2014/main" id="{DFDA9D05-8C39-C548-A270-99FC8C7F2B68}"/>
              </a:ext>
            </a:extLst>
          </p:cNvPr>
          <p:cNvSpPr/>
          <p:nvPr/>
        </p:nvSpPr>
        <p:spPr>
          <a:xfrm>
            <a:off x="548944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58" name="object 510">
            <a:extLst>
              <a:ext uri="{FF2B5EF4-FFF2-40B4-BE49-F238E27FC236}">
                <a16:creationId xmlns:a16="http://schemas.microsoft.com/office/drawing/2014/main" id="{E4226CD9-91A7-344A-A5BA-72F1B51EB312}"/>
              </a:ext>
            </a:extLst>
          </p:cNvPr>
          <p:cNvSpPr/>
          <p:nvPr/>
        </p:nvSpPr>
        <p:spPr>
          <a:xfrm>
            <a:off x="5547360"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59" name="object 511">
            <a:extLst>
              <a:ext uri="{FF2B5EF4-FFF2-40B4-BE49-F238E27FC236}">
                <a16:creationId xmlns:a16="http://schemas.microsoft.com/office/drawing/2014/main" id="{693E6CD9-A86A-CE49-A291-7C20F5059D6B}"/>
              </a:ext>
            </a:extLst>
          </p:cNvPr>
          <p:cNvSpPr/>
          <p:nvPr/>
        </p:nvSpPr>
        <p:spPr>
          <a:xfrm>
            <a:off x="5606796"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60" name="object 512">
            <a:extLst>
              <a:ext uri="{FF2B5EF4-FFF2-40B4-BE49-F238E27FC236}">
                <a16:creationId xmlns:a16="http://schemas.microsoft.com/office/drawing/2014/main" id="{1FDCB5DD-CE7D-8B4B-B73C-BCF185C764B3}"/>
              </a:ext>
            </a:extLst>
          </p:cNvPr>
          <p:cNvSpPr/>
          <p:nvPr/>
        </p:nvSpPr>
        <p:spPr>
          <a:xfrm>
            <a:off x="566470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61" name="object 513">
            <a:extLst>
              <a:ext uri="{FF2B5EF4-FFF2-40B4-BE49-F238E27FC236}">
                <a16:creationId xmlns:a16="http://schemas.microsoft.com/office/drawing/2014/main" id="{47B1047E-584B-9748-B996-708BBF07A8A7}"/>
              </a:ext>
            </a:extLst>
          </p:cNvPr>
          <p:cNvSpPr/>
          <p:nvPr/>
        </p:nvSpPr>
        <p:spPr>
          <a:xfrm>
            <a:off x="5722620"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62" name="object 514">
            <a:extLst>
              <a:ext uri="{FF2B5EF4-FFF2-40B4-BE49-F238E27FC236}">
                <a16:creationId xmlns:a16="http://schemas.microsoft.com/office/drawing/2014/main" id="{8F9F455C-56A7-C340-B618-FD33A1426C4D}"/>
              </a:ext>
            </a:extLst>
          </p:cNvPr>
          <p:cNvSpPr/>
          <p:nvPr/>
        </p:nvSpPr>
        <p:spPr>
          <a:xfrm>
            <a:off x="5782055"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63" name="object 515">
            <a:extLst>
              <a:ext uri="{FF2B5EF4-FFF2-40B4-BE49-F238E27FC236}">
                <a16:creationId xmlns:a16="http://schemas.microsoft.com/office/drawing/2014/main" id="{B7DF0D01-4820-8446-AF46-CFC6ED62D20F}"/>
              </a:ext>
            </a:extLst>
          </p:cNvPr>
          <p:cNvSpPr/>
          <p:nvPr/>
        </p:nvSpPr>
        <p:spPr>
          <a:xfrm>
            <a:off x="583996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64" name="object 516">
            <a:extLst>
              <a:ext uri="{FF2B5EF4-FFF2-40B4-BE49-F238E27FC236}">
                <a16:creationId xmlns:a16="http://schemas.microsoft.com/office/drawing/2014/main" id="{41077D83-4014-4A42-B581-98BB2F30F55C}"/>
              </a:ext>
            </a:extLst>
          </p:cNvPr>
          <p:cNvSpPr/>
          <p:nvPr/>
        </p:nvSpPr>
        <p:spPr>
          <a:xfrm>
            <a:off x="5897879"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65" name="object 517">
            <a:extLst>
              <a:ext uri="{FF2B5EF4-FFF2-40B4-BE49-F238E27FC236}">
                <a16:creationId xmlns:a16="http://schemas.microsoft.com/office/drawing/2014/main" id="{001E9FB8-537E-0E40-88AC-280168DF85DB}"/>
              </a:ext>
            </a:extLst>
          </p:cNvPr>
          <p:cNvSpPr/>
          <p:nvPr/>
        </p:nvSpPr>
        <p:spPr>
          <a:xfrm>
            <a:off x="5957315"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66" name="object 518">
            <a:extLst>
              <a:ext uri="{FF2B5EF4-FFF2-40B4-BE49-F238E27FC236}">
                <a16:creationId xmlns:a16="http://schemas.microsoft.com/office/drawing/2014/main" id="{B81DFC32-DFCE-184E-A7B5-6F67E245DB41}"/>
              </a:ext>
            </a:extLst>
          </p:cNvPr>
          <p:cNvSpPr/>
          <p:nvPr/>
        </p:nvSpPr>
        <p:spPr>
          <a:xfrm>
            <a:off x="6015228"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67" name="object 519">
            <a:extLst>
              <a:ext uri="{FF2B5EF4-FFF2-40B4-BE49-F238E27FC236}">
                <a16:creationId xmlns:a16="http://schemas.microsoft.com/office/drawing/2014/main" id="{E6A2643B-A826-B848-9DB7-DC103C1E6C76}"/>
              </a:ext>
            </a:extLst>
          </p:cNvPr>
          <p:cNvSpPr/>
          <p:nvPr/>
        </p:nvSpPr>
        <p:spPr>
          <a:xfrm>
            <a:off x="6074664" y="38381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568" name="object 520">
            <a:extLst>
              <a:ext uri="{FF2B5EF4-FFF2-40B4-BE49-F238E27FC236}">
                <a16:creationId xmlns:a16="http://schemas.microsoft.com/office/drawing/2014/main" id="{F30E4D6C-57EA-884A-BBDD-902074CD222D}"/>
              </a:ext>
            </a:extLst>
          </p:cNvPr>
          <p:cNvSpPr/>
          <p:nvPr/>
        </p:nvSpPr>
        <p:spPr>
          <a:xfrm>
            <a:off x="6132576"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69" name="object 521">
            <a:extLst>
              <a:ext uri="{FF2B5EF4-FFF2-40B4-BE49-F238E27FC236}">
                <a16:creationId xmlns:a16="http://schemas.microsoft.com/office/drawing/2014/main" id="{F110CBFC-0597-024A-9695-960927DA2D9F}"/>
              </a:ext>
            </a:extLst>
          </p:cNvPr>
          <p:cNvSpPr/>
          <p:nvPr/>
        </p:nvSpPr>
        <p:spPr>
          <a:xfrm>
            <a:off x="6190488"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70" name="object 522">
            <a:extLst>
              <a:ext uri="{FF2B5EF4-FFF2-40B4-BE49-F238E27FC236}">
                <a16:creationId xmlns:a16="http://schemas.microsoft.com/office/drawing/2014/main" id="{4B2EAF18-F7EF-C74B-8813-5BF3B098D0F8}"/>
              </a:ext>
            </a:extLst>
          </p:cNvPr>
          <p:cNvSpPr/>
          <p:nvPr/>
        </p:nvSpPr>
        <p:spPr>
          <a:xfrm>
            <a:off x="624992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71" name="object 523">
            <a:extLst>
              <a:ext uri="{FF2B5EF4-FFF2-40B4-BE49-F238E27FC236}">
                <a16:creationId xmlns:a16="http://schemas.microsoft.com/office/drawing/2014/main" id="{F6F90A5B-9AC6-F343-AB79-41A05AC520FA}"/>
              </a:ext>
            </a:extLst>
          </p:cNvPr>
          <p:cNvSpPr/>
          <p:nvPr/>
        </p:nvSpPr>
        <p:spPr>
          <a:xfrm>
            <a:off x="6307835"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72" name="object 524">
            <a:extLst>
              <a:ext uri="{FF2B5EF4-FFF2-40B4-BE49-F238E27FC236}">
                <a16:creationId xmlns:a16="http://schemas.microsoft.com/office/drawing/2014/main" id="{7A5F8B1B-60B5-4C48-B7FA-54326F6DBF74}"/>
              </a:ext>
            </a:extLst>
          </p:cNvPr>
          <p:cNvSpPr/>
          <p:nvPr/>
        </p:nvSpPr>
        <p:spPr>
          <a:xfrm>
            <a:off x="6365747"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73" name="object 525">
            <a:extLst>
              <a:ext uri="{FF2B5EF4-FFF2-40B4-BE49-F238E27FC236}">
                <a16:creationId xmlns:a16="http://schemas.microsoft.com/office/drawing/2014/main" id="{3BFD3991-63BF-F744-A15E-55B567E3B2BD}"/>
              </a:ext>
            </a:extLst>
          </p:cNvPr>
          <p:cNvSpPr/>
          <p:nvPr/>
        </p:nvSpPr>
        <p:spPr>
          <a:xfrm>
            <a:off x="6425184"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74" name="object 526">
            <a:extLst>
              <a:ext uri="{FF2B5EF4-FFF2-40B4-BE49-F238E27FC236}">
                <a16:creationId xmlns:a16="http://schemas.microsoft.com/office/drawing/2014/main" id="{CAA14A5C-7C97-9C48-96EA-8F88F98960AF}"/>
              </a:ext>
            </a:extLst>
          </p:cNvPr>
          <p:cNvSpPr/>
          <p:nvPr/>
        </p:nvSpPr>
        <p:spPr>
          <a:xfrm>
            <a:off x="6483096"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75" name="object 527">
            <a:extLst>
              <a:ext uri="{FF2B5EF4-FFF2-40B4-BE49-F238E27FC236}">
                <a16:creationId xmlns:a16="http://schemas.microsoft.com/office/drawing/2014/main" id="{E9784806-2475-6949-827A-1B0284C5CB16}"/>
              </a:ext>
            </a:extLst>
          </p:cNvPr>
          <p:cNvSpPr/>
          <p:nvPr/>
        </p:nvSpPr>
        <p:spPr>
          <a:xfrm>
            <a:off x="6542532" y="3838194"/>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576" name="object 528">
            <a:extLst>
              <a:ext uri="{FF2B5EF4-FFF2-40B4-BE49-F238E27FC236}">
                <a16:creationId xmlns:a16="http://schemas.microsoft.com/office/drawing/2014/main" id="{A39F6682-C743-7545-B152-DBEEEC8D1931}"/>
              </a:ext>
            </a:extLst>
          </p:cNvPr>
          <p:cNvSpPr/>
          <p:nvPr/>
        </p:nvSpPr>
        <p:spPr>
          <a:xfrm>
            <a:off x="6600444"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77" name="object 529">
            <a:extLst>
              <a:ext uri="{FF2B5EF4-FFF2-40B4-BE49-F238E27FC236}">
                <a16:creationId xmlns:a16="http://schemas.microsoft.com/office/drawing/2014/main" id="{452C6CDB-3542-1E45-98E6-0188FA1E6B9C}"/>
              </a:ext>
            </a:extLst>
          </p:cNvPr>
          <p:cNvSpPr/>
          <p:nvPr/>
        </p:nvSpPr>
        <p:spPr>
          <a:xfrm>
            <a:off x="6658355"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78" name="object 530">
            <a:extLst>
              <a:ext uri="{FF2B5EF4-FFF2-40B4-BE49-F238E27FC236}">
                <a16:creationId xmlns:a16="http://schemas.microsoft.com/office/drawing/2014/main" id="{30BA2C3B-01E6-DB4C-A730-59F78FF842DA}"/>
              </a:ext>
            </a:extLst>
          </p:cNvPr>
          <p:cNvSpPr/>
          <p:nvPr/>
        </p:nvSpPr>
        <p:spPr>
          <a:xfrm>
            <a:off x="6717792"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79" name="object 531">
            <a:extLst>
              <a:ext uri="{FF2B5EF4-FFF2-40B4-BE49-F238E27FC236}">
                <a16:creationId xmlns:a16="http://schemas.microsoft.com/office/drawing/2014/main" id="{467FFBAB-BFC0-FD49-9A7F-F91470658ABC}"/>
              </a:ext>
            </a:extLst>
          </p:cNvPr>
          <p:cNvSpPr/>
          <p:nvPr/>
        </p:nvSpPr>
        <p:spPr>
          <a:xfrm>
            <a:off x="677570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80" name="object 532">
            <a:extLst>
              <a:ext uri="{FF2B5EF4-FFF2-40B4-BE49-F238E27FC236}">
                <a16:creationId xmlns:a16="http://schemas.microsoft.com/office/drawing/2014/main" id="{268AD20D-E193-B646-A63F-EC900A841F55}"/>
              </a:ext>
            </a:extLst>
          </p:cNvPr>
          <p:cNvSpPr/>
          <p:nvPr/>
        </p:nvSpPr>
        <p:spPr>
          <a:xfrm>
            <a:off x="6833616"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81" name="object 533">
            <a:extLst>
              <a:ext uri="{FF2B5EF4-FFF2-40B4-BE49-F238E27FC236}">
                <a16:creationId xmlns:a16="http://schemas.microsoft.com/office/drawing/2014/main" id="{D1506284-A087-AF4E-A283-47985ECB3748}"/>
              </a:ext>
            </a:extLst>
          </p:cNvPr>
          <p:cNvSpPr/>
          <p:nvPr/>
        </p:nvSpPr>
        <p:spPr>
          <a:xfrm>
            <a:off x="6893052"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82" name="object 534">
            <a:extLst>
              <a:ext uri="{FF2B5EF4-FFF2-40B4-BE49-F238E27FC236}">
                <a16:creationId xmlns:a16="http://schemas.microsoft.com/office/drawing/2014/main" id="{7D581ACB-7C37-5F43-8B7F-DD8E94859CA8}"/>
              </a:ext>
            </a:extLst>
          </p:cNvPr>
          <p:cNvSpPr/>
          <p:nvPr/>
        </p:nvSpPr>
        <p:spPr>
          <a:xfrm>
            <a:off x="6950964"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83" name="object 535">
            <a:extLst>
              <a:ext uri="{FF2B5EF4-FFF2-40B4-BE49-F238E27FC236}">
                <a16:creationId xmlns:a16="http://schemas.microsoft.com/office/drawing/2014/main" id="{7920A320-0694-8948-9A05-A63E8B59CE0A}"/>
              </a:ext>
            </a:extLst>
          </p:cNvPr>
          <p:cNvSpPr/>
          <p:nvPr/>
        </p:nvSpPr>
        <p:spPr>
          <a:xfrm>
            <a:off x="7008876"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84" name="object 536">
            <a:extLst>
              <a:ext uri="{FF2B5EF4-FFF2-40B4-BE49-F238E27FC236}">
                <a16:creationId xmlns:a16="http://schemas.microsoft.com/office/drawing/2014/main" id="{0D4C006A-D848-A344-BC18-0673D442A63E}"/>
              </a:ext>
            </a:extLst>
          </p:cNvPr>
          <p:cNvSpPr/>
          <p:nvPr/>
        </p:nvSpPr>
        <p:spPr>
          <a:xfrm>
            <a:off x="7068311"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85" name="object 537">
            <a:extLst>
              <a:ext uri="{FF2B5EF4-FFF2-40B4-BE49-F238E27FC236}">
                <a16:creationId xmlns:a16="http://schemas.microsoft.com/office/drawing/2014/main" id="{9AF3A1A7-FB58-9F44-9910-52F0D170D77B}"/>
              </a:ext>
            </a:extLst>
          </p:cNvPr>
          <p:cNvSpPr/>
          <p:nvPr/>
        </p:nvSpPr>
        <p:spPr>
          <a:xfrm>
            <a:off x="712622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86" name="object 538">
            <a:extLst>
              <a:ext uri="{FF2B5EF4-FFF2-40B4-BE49-F238E27FC236}">
                <a16:creationId xmlns:a16="http://schemas.microsoft.com/office/drawing/2014/main" id="{37928C15-AC60-D24C-9FD0-1B7DE4D74592}"/>
              </a:ext>
            </a:extLst>
          </p:cNvPr>
          <p:cNvSpPr/>
          <p:nvPr/>
        </p:nvSpPr>
        <p:spPr>
          <a:xfrm>
            <a:off x="7185659" y="3838194"/>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587" name="object 539">
            <a:extLst>
              <a:ext uri="{FF2B5EF4-FFF2-40B4-BE49-F238E27FC236}">
                <a16:creationId xmlns:a16="http://schemas.microsoft.com/office/drawing/2014/main" id="{95FFD3FB-B886-0B44-9BE6-CBCF59EC8024}"/>
              </a:ext>
            </a:extLst>
          </p:cNvPr>
          <p:cNvSpPr/>
          <p:nvPr/>
        </p:nvSpPr>
        <p:spPr>
          <a:xfrm>
            <a:off x="7243571"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88" name="object 540">
            <a:extLst>
              <a:ext uri="{FF2B5EF4-FFF2-40B4-BE49-F238E27FC236}">
                <a16:creationId xmlns:a16="http://schemas.microsoft.com/office/drawing/2014/main" id="{35615C6F-F348-3948-8817-41AB32CF4E7C}"/>
              </a:ext>
            </a:extLst>
          </p:cNvPr>
          <p:cNvSpPr/>
          <p:nvPr/>
        </p:nvSpPr>
        <p:spPr>
          <a:xfrm>
            <a:off x="730148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89" name="object 541">
            <a:extLst>
              <a:ext uri="{FF2B5EF4-FFF2-40B4-BE49-F238E27FC236}">
                <a16:creationId xmlns:a16="http://schemas.microsoft.com/office/drawing/2014/main" id="{C6D370F7-B9F2-8D44-B090-B053512FD42D}"/>
              </a:ext>
            </a:extLst>
          </p:cNvPr>
          <p:cNvSpPr/>
          <p:nvPr/>
        </p:nvSpPr>
        <p:spPr>
          <a:xfrm>
            <a:off x="7360919"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90" name="object 542">
            <a:extLst>
              <a:ext uri="{FF2B5EF4-FFF2-40B4-BE49-F238E27FC236}">
                <a16:creationId xmlns:a16="http://schemas.microsoft.com/office/drawing/2014/main" id="{5CB9FD34-8E18-0840-8C38-A8FCB333FE1B}"/>
              </a:ext>
            </a:extLst>
          </p:cNvPr>
          <p:cNvSpPr/>
          <p:nvPr/>
        </p:nvSpPr>
        <p:spPr>
          <a:xfrm>
            <a:off x="7418832"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91" name="object 543">
            <a:extLst>
              <a:ext uri="{FF2B5EF4-FFF2-40B4-BE49-F238E27FC236}">
                <a16:creationId xmlns:a16="http://schemas.microsoft.com/office/drawing/2014/main" id="{98AE1CE1-9A29-0C43-B062-D3C3AC9B9097}"/>
              </a:ext>
            </a:extLst>
          </p:cNvPr>
          <p:cNvSpPr/>
          <p:nvPr/>
        </p:nvSpPr>
        <p:spPr>
          <a:xfrm>
            <a:off x="7476744"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92" name="object 544">
            <a:extLst>
              <a:ext uri="{FF2B5EF4-FFF2-40B4-BE49-F238E27FC236}">
                <a16:creationId xmlns:a16="http://schemas.microsoft.com/office/drawing/2014/main" id="{18DF3107-85F2-F540-AB2F-E278E984EA7F}"/>
              </a:ext>
            </a:extLst>
          </p:cNvPr>
          <p:cNvSpPr/>
          <p:nvPr/>
        </p:nvSpPr>
        <p:spPr>
          <a:xfrm>
            <a:off x="7536180"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93" name="object 545">
            <a:extLst>
              <a:ext uri="{FF2B5EF4-FFF2-40B4-BE49-F238E27FC236}">
                <a16:creationId xmlns:a16="http://schemas.microsoft.com/office/drawing/2014/main" id="{B9953A97-A52B-854B-8ED7-535750BB80D1}"/>
              </a:ext>
            </a:extLst>
          </p:cNvPr>
          <p:cNvSpPr/>
          <p:nvPr/>
        </p:nvSpPr>
        <p:spPr>
          <a:xfrm>
            <a:off x="7594092" y="38381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94" name="object 546">
            <a:extLst>
              <a:ext uri="{FF2B5EF4-FFF2-40B4-BE49-F238E27FC236}">
                <a16:creationId xmlns:a16="http://schemas.microsoft.com/office/drawing/2014/main" id="{1A8D0B69-8FD0-6F44-BFA3-A7D22832A7DD}"/>
              </a:ext>
            </a:extLst>
          </p:cNvPr>
          <p:cNvSpPr/>
          <p:nvPr/>
        </p:nvSpPr>
        <p:spPr>
          <a:xfrm>
            <a:off x="7652003" y="38381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95" name="object 547">
            <a:extLst>
              <a:ext uri="{FF2B5EF4-FFF2-40B4-BE49-F238E27FC236}">
                <a16:creationId xmlns:a16="http://schemas.microsoft.com/office/drawing/2014/main" id="{389E73A9-A40C-9E4D-9CBB-9DF1092B9483}"/>
              </a:ext>
            </a:extLst>
          </p:cNvPr>
          <p:cNvSpPr/>
          <p:nvPr/>
        </p:nvSpPr>
        <p:spPr>
          <a:xfrm>
            <a:off x="7711440" y="3838194"/>
            <a:ext cx="15240" cy="0"/>
          </a:xfrm>
          <a:custGeom>
            <a:avLst/>
            <a:gdLst/>
            <a:ahLst/>
            <a:cxnLst/>
            <a:rect l="l" t="t" r="r" b="b"/>
            <a:pathLst>
              <a:path w="15240">
                <a:moveTo>
                  <a:pt x="0" y="0"/>
                </a:moveTo>
                <a:lnTo>
                  <a:pt x="15240" y="0"/>
                </a:lnTo>
              </a:path>
            </a:pathLst>
          </a:custGeom>
          <a:ln w="7619">
            <a:solidFill>
              <a:srgbClr val="D8D8D8"/>
            </a:solidFill>
          </a:ln>
        </p:spPr>
        <p:txBody>
          <a:bodyPr wrap="square" lIns="0" tIns="0" rIns="0" bIns="0" rtlCol="0"/>
          <a:lstStyle/>
          <a:p>
            <a:endParaRPr/>
          </a:p>
        </p:txBody>
      </p:sp>
      <p:sp>
        <p:nvSpPr>
          <p:cNvPr id="1596" name="object 548">
            <a:extLst>
              <a:ext uri="{FF2B5EF4-FFF2-40B4-BE49-F238E27FC236}">
                <a16:creationId xmlns:a16="http://schemas.microsoft.com/office/drawing/2014/main" id="{F4AAFEA5-6E64-F942-B515-4841DC6E8FB4}"/>
              </a:ext>
            </a:extLst>
          </p:cNvPr>
          <p:cNvSpPr/>
          <p:nvPr/>
        </p:nvSpPr>
        <p:spPr>
          <a:xfrm>
            <a:off x="3267455"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597" name="object 549">
            <a:extLst>
              <a:ext uri="{FF2B5EF4-FFF2-40B4-BE49-F238E27FC236}">
                <a16:creationId xmlns:a16="http://schemas.microsoft.com/office/drawing/2014/main" id="{5EB6AC30-8593-364E-AE94-3354EE732D5A}"/>
              </a:ext>
            </a:extLst>
          </p:cNvPr>
          <p:cNvSpPr/>
          <p:nvPr/>
        </p:nvSpPr>
        <p:spPr>
          <a:xfrm>
            <a:off x="332536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98" name="object 550">
            <a:extLst>
              <a:ext uri="{FF2B5EF4-FFF2-40B4-BE49-F238E27FC236}">
                <a16:creationId xmlns:a16="http://schemas.microsoft.com/office/drawing/2014/main" id="{65FC2186-DFD3-7648-AE09-ADF59BFC2C20}"/>
              </a:ext>
            </a:extLst>
          </p:cNvPr>
          <p:cNvSpPr/>
          <p:nvPr/>
        </p:nvSpPr>
        <p:spPr>
          <a:xfrm>
            <a:off x="338480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599" name="object 551">
            <a:extLst>
              <a:ext uri="{FF2B5EF4-FFF2-40B4-BE49-F238E27FC236}">
                <a16:creationId xmlns:a16="http://schemas.microsoft.com/office/drawing/2014/main" id="{23B9EBFC-D1E2-004E-85B8-ED6B3D9A7D49}"/>
              </a:ext>
            </a:extLst>
          </p:cNvPr>
          <p:cNvSpPr/>
          <p:nvPr/>
        </p:nvSpPr>
        <p:spPr>
          <a:xfrm>
            <a:off x="3442715"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00" name="object 552">
            <a:extLst>
              <a:ext uri="{FF2B5EF4-FFF2-40B4-BE49-F238E27FC236}">
                <a16:creationId xmlns:a16="http://schemas.microsoft.com/office/drawing/2014/main" id="{67341E79-EC26-1649-943B-BD1F9CBDCBFC}"/>
              </a:ext>
            </a:extLst>
          </p:cNvPr>
          <p:cNvSpPr/>
          <p:nvPr/>
        </p:nvSpPr>
        <p:spPr>
          <a:xfrm>
            <a:off x="350062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01" name="object 553">
            <a:extLst>
              <a:ext uri="{FF2B5EF4-FFF2-40B4-BE49-F238E27FC236}">
                <a16:creationId xmlns:a16="http://schemas.microsoft.com/office/drawing/2014/main" id="{5BA81099-5736-0C4B-A207-E5F51B1CBEAB}"/>
              </a:ext>
            </a:extLst>
          </p:cNvPr>
          <p:cNvSpPr/>
          <p:nvPr/>
        </p:nvSpPr>
        <p:spPr>
          <a:xfrm>
            <a:off x="3560064"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02" name="object 554">
            <a:extLst>
              <a:ext uri="{FF2B5EF4-FFF2-40B4-BE49-F238E27FC236}">
                <a16:creationId xmlns:a16="http://schemas.microsoft.com/office/drawing/2014/main" id="{19BE288D-A32B-2746-A48E-D61F756898B0}"/>
              </a:ext>
            </a:extLst>
          </p:cNvPr>
          <p:cNvSpPr/>
          <p:nvPr/>
        </p:nvSpPr>
        <p:spPr>
          <a:xfrm>
            <a:off x="3617976"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03" name="object 555">
            <a:extLst>
              <a:ext uri="{FF2B5EF4-FFF2-40B4-BE49-F238E27FC236}">
                <a16:creationId xmlns:a16="http://schemas.microsoft.com/office/drawing/2014/main" id="{65F6DCAC-5676-BF4A-8A63-16165B6B7F4B}"/>
              </a:ext>
            </a:extLst>
          </p:cNvPr>
          <p:cNvSpPr/>
          <p:nvPr/>
        </p:nvSpPr>
        <p:spPr>
          <a:xfrm>
            <a:off x="3677411" y="3495294"/>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1604" name="object 556">
            <a:extLst>
              <a:ext uri="{FF2B5EF4-FFF2-40B4-BE49-F238E27FC236}">
                <a16:creationId xmlns:a16="http://schemas.microsoft.com/office/drawing/2014/main" id="{6E475E39-0669-7C49-AFF6-2C98A1EB7F5A}"/>
              </a:ext>
            </a:extLst>
          </p:cNvPr>
          <p:cNvSpPr/>
          <p:nvPr/>
        </p:nvSpPr>
        <p:spPr>
          <a:xfrm>
            <a:off x="3735323"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05" name="object 557">
            <a:extLst>
              <a:ext uri="{FF2B5EF4-FFF2-40B4-BE49-F238E27FC236}">
                <a16:creationId xmlns:a16="http://schemas.microsoft.com/office/drawing/2014/main" id="{E3AB2C2D-2CF2-1B43-963A-1A00D7C6C4BA}"/>
              </a:ext>
            </a:extLst>
          </p:cNvPr>
          <p:cNvSpPr/>
          <p:nvPr/>
        </p:nvSpPr>
        <p:spPr>
          <a:xfrm>
            <a:off x="3793235"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06" name="object 558">
            <a:extLst>
              <a:ext uri="{FF2B5EF4-FFF2-40B4-BE49-F238E27FC236}">
                <a16:creationId xmlns:a16="http://schemas.microsoft.com/office/drawing/2014/main" id="{16C728B9-1D7A-5141-B7F1-F2E2CD4B1957}"/>
              </a:ext>
            </a:extLst>
          </p:cNvPr>
          <p:cNvSpPr/>
          <p:nvPr/>
        </p:nvSpPr>
        <p:spPr>
          <a:xfrm>
            <a:off x="3852672"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07" name="object 559">
            <a:extLst>
              <a:ext uri="{FF2B5EF4-FFF2-40B4-BE49-F238E27FC236}">
                <a16:creationId xmlns:a16="http://schemas.microsoft.com/office/drawing/2014/main" id="{EED2787C-169F-2E43-AC22-B1CD17B683EA}"/>
              </a:ext>
            </a:extLst>
          </p:cNvPr>
          <p:cNvSpPr/>
          <p:nvPr/>
        </p:nvSpPr>
        <p:spPr>
          <a:xfrm>
            <a:off x="3910584"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08" name="object 560">
            <a:extLst>
              <a:ext uri="{FF2B5EF4-FFF2-40B4-BE49-F238E27FC236}">
                <a16:creationId xmlns:a16="http://schemas.microsoft.com/office/drawing/2014/main" id="{8175981A-FEB0-3848-855A-DC2D571DDDFC}"/>
              </a:ext>
            </a:extLst>
          </p:cNvPr>
          <p:cNvSpPr/>
          <p:nvPr/>
        </p:nvSpPr>
        <p:spPr>
          <a:xfrm>
            <a:off x="3968496"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09" name="object 561">
            <a:extLst>
              <a:ext uri="{FF2B5EF4-FFF2-40B4-BE49-F238E27FC236}">
                <a16:creationId xmlns:a16="http://schemas.microsoft.com/office/drawing/2014/main" id="{C4CA616F-6F70-0E44-9B98-555BEC68632D}"/>
              </a:ext>
            </a:extLst>
          </p:cNvPr>
          <p:cNvSpPr/>
          <p:nvPr/>
        </p:nvSpPr>
        <p:spPr>
          <a:xfrm>
            <a:off x="4027932"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10" name="object 562">
            <a:extLst>
              <a:ext uri="{FF2B5EF4-FFF2-40B4-BE49-F238E27FC236}">
                <a16:creationId xmlns:a16="http://schemas.microsoft.com/office/drawing/2014/main" id="{F666521A-C2B6-2848-B212-FF2545D9470B}"/>
              </a:ext>
            </a:extLst>
          </p:cNvPr>
          <p:cNvSpPr/>
          <p:nvPr/>
        </p:nvSpPr>
        <p:spPr>
          <a:xfrm>
            <a:off x="4085844"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11" name="object 563">
            <a:extLst>
              <a:ext uri="{FF2B5EF4-FFF2-40B4-BE49-F238E27FC236}">
                <a16:creationId xmlns:a16="http://schemas.microsoft.com/office/drawing/2014/main" id="{8FCAE9C5-24A8-0245-9DA8-671608A7E8D5}"/>
              </a:ext>
            </a:extLst>
          </p:cNvPr>
          <p:cNvSpPr/>
          <p:nvPr/>
        </p:nvSpPr>
        <p:spPr>
          <a:xfrm>
            <a:off x="4143755"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12" name="object 564">
            <a:extLst>
              <a:ext uri="{FF2B5EF4-FFF2-40B4-BE49-F238E27FC236}">
                <a16:creationId xmlns:a16="http://schemas.microsoft.com/office/drawing/2014/main" id="{885E47F3-B7F4-6546-9AD0-399A45C438B8}"/>
              </a:ext>
            </a:extLst>
          </p:cNvPr>
          <p:cNvSpPr/>
          <p:nvPr/>
        </p:nvSpPr>
        <p:spPr>
          <a:xfrm>
            <a:off x="4203191"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13" name="object 565">
            <a:extLst>
              <a:ext uri="{FF2B5EF4-FFF2-40B4-BE49-F238E27FC236}">
                <a16:creationId xmlns:a16="http://schemas.microsoft.com/office/drawing/2014/main" id="{6BF86F52-4D94-344E-9DFB-6D120A3FF6CB}"/>
              </a:ext>
            </a:extLst>
          </p:cNvPr>
          <p:cNvSpPr/>
          <p:nvPr/>
        </p:nvSpPr>
        <p:spPr>
          <a:xfrm>
            <a:off x="426110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14" name="object 566">
            <a:extLst>
              <a:ext uri="{FF2B5EF4-FFF2-40B4-BE49-F238E27FC236}">
                <a16:creationId xmlns:a16="http://schemas.microsoft.com/office/drawing/2014/main" id="{D9500197-0E44-EA4D-B644-D4CE59B8D219}"/>
              </a:ext>
            </a:extLst>
          </p:cNvPr>
          <p:cNvSpPr/>
          <p:nvPr/>
        </p:nvSpPr>
        <p:spPr>
          <a:xfrm>
            <a:off x="4320540" y="34952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615" name="object 567">
            <a:extLst>
              <a:ext uri="{FF2B5EF4-FFF2-40B4-BE49-F238E27FC236}">
                <a16:creationId xmlns:a16="http://schemas.microsoft.com/office/drawing/2014/main" id="{049AF912-B47E-0B4A-A768-896C2E29A3DA}"/>
              </a:ext>
            </a:extLst>
          </p:cNvPr>
          <p:cNvSpPr/>
          <p:nvPr/>
        </p:nvSpPr>
        <p:spPr>
          <a:xfrm>
            <a:off x="4378452"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16" name="object 568">
            <a:extLst>
              <a:ext uri="{FF2B5EF4-FFF2-40B4-BE49-F238E27FC236}">
                <a16:creationId xmlns:a16="http://schemas.microsoft.com/office/drawing/2014/main" id="{DA68B04E-4C70-0B43-861A-868CE4BCE2E7}"/>
              </a:ext>
            </a:extLst>
          </p:cNvPr>
          <p:cNvSpPr/>
          <p:nvPr/>
        </p:nvSpPr>
        <p:spPr>
          <a:xfrm>
            <a:off x="4436364"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17" name="object 569">
            <a:extLst>
              <a:ext uri="{FF2B5EF4-FFF2-40B4-BE49-F238E27FC236}">
                <a16:creationId xmlns:a16="http://schemas.microsoft.com/office/drawing/2014/main" id="{32119EDD-4328-614A-B933-BF1C52E606AE}"/>
              </a:ext>
            </a:extLst>
          </p:cNvPr>
          <p:cNvSpPr/>
          <p:nvPr/>
        </p:nvSpPr>
        <p:spPr>
          <a:xfrm>
            <a:off x="4495800"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18" name="object 570">
            <a:extLst>
              <a:ext uri="{FF2B5EF4-FFF2-40B4-BE49-F238E27FC236}">
                <a16:creationId xmlns:a16="http://schemas.microsoft.com/office/drawing/2014/main" id="{64954B69-1AA5-004A-A421-8BFDEECD5BEB}"/>
              </a:ext>
            </a:extLst>
          </p:cNvPr>
          <p:cNvSpPr/>
          <p:nvPr/>
        </p:nvSpPr>
        <p:spPr>
          <a:xfrm>
            <a:off x="4553711"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19" name="object 571">
            <a:extLst>
              <a:ext uri="{FF2B5EF4-FFF2-40B4-BE49-F238E27FC236}">
                <a16:creationId xmlns:a16="http://schemas.microsoft.com/office/drawing/2014/main" id="{6BED5C67-265D-9D46-AB30-1934DE282BAE}"/>
              </a:ext>
            </a:extLst>
          </p:cNvPr>
          <p:cNvSpPr/>
          <p:nvPr/>
        </p:nvSpPr>
        <p:spPr>
          <a:xfrm>
            <a:off x="4611623"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20" name="object 572">
            <a:extLst>
              <a:ext uri="{FF2B5EF4-FFF2-40B4-BE49-F238E27FC236}">
                <a16:creationId xmlns:a16="http://schemas.microsoft.com/office/drawing/2014/main" id="{677EC58E-A5A4-784B-9EBA-489B8793D42A}"/>
              </a:ext>
            </a:extLst>
          </p:cNvPr>
          <p:cNvSpPr/>
          <p:nvPr/>
        </p:nvSpPr>
        <p:spPr>
          <a:xfrm>
            <a:off x="4671059"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21" name="object 573">
            <a:extLst>
              <a:ext uri="{FF2B5EF4-FFF2-40B4-BE49-F238E27FC236}">
                <a16:creationId xmlns:a16="http://schemas.microsoft.com/office/drawing/2014/main" id="{9B59DDBA-FB82-F847-9EFF-DC954705BF91}"/>
              </a:ext>
            </a:extLst>
          </p:cNvPr>
          <p:cNvSpPr/>
          <p:nvPr/>
        </p:nvSpPr>
        <p:spPr>
          <a:xfrm>
            <a:off x="4728972"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22" name="object 574">
            <a:extLst>
              <a:ext uri="{FF2B5EF4-FFF2-40B4-BE49-F238E27FC236}">
                <a16:creationId xmlns:a16="http://schemas.microsoft.com/office/drawing/2014/main" id="{85A687D8-46F2-F845-83EA-1B967C12FE34}"/>
              </a:ext>
            </a:extLst>
          </p:cNvPr>
          <p:cNvSpPr/>
          <p:nvPr/>
        </p:nvSpPr>
        <p:spPr>
          <a:xfrm>
            <a:off x="4788408" y="34952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623" name="object 575">
            <a:extLst>
              <a:ext uri="{FF2B5EF4-FFF2-40B4-BE49-F238E27FC236}">
                <a16:creationId xmlns:a16="http://schemas.microsoft.com/office/drawing/2014/main" id="{F8AB020A-8196-0E40-8DC5-67105090D697}"/>
              </a:ext>
            </a:extLst>
          </p:cNvPr>
          <p:cNvSpPr/>
          <p:nvPr/>
        </p:nvSpPr>
        <p:spPr>
          <a:xfrm>
            <a:off x="4846320"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24" name="object 576">
            <a:extLst>
              <a:ext uri="{FF2B5EF4-FFF2-40B4-BE49-F238E27FC236}">
                <a16:creationId xmlns:a16="http://schemas.microsoft.com/office/drawing/2014/main" id="{58F0E4EE-9D72-9A41-8825-26869B964BE2}"/>
              </a:ext>
            </a:extLst>
          </p:cNvPr>
          <p:cNvSpPr/>
          <p:nvPr/>
        </p:nvSpPr>
        <p:spPr>
          <a:xfrm>
            <a:off x="4904232"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25" name="object 577">
            <a:extLst>
              <a:ext uri="{FF2B5EF4-FFF2-40B4-BE49-F238E27FC236}">
                <a16:creationId xmlns:a16="http://schemas.microsoft.com/office/drawing/2014/main" id="{5D5CD006-A684-A648-B4B3-4F0740466A1B}"/>
              </a:ext>
            </a:extLst>
          </p:cNvPr>
          <p:cNvSpPr/>
          <p:nvPr/>
        </p:nvSpPr>
        <p:spPr>
          <a:xfrm>
            <a:off x="496366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26" name="object 578">
            <a:extLst>
              <a:ext uri="{FF2B5EF4-FFF2-40B4-BE49-F238E27FC236}">
                <a16:creationId xmlns:a16="http://schemas.microsoft.com/office/drawing/2014/main" id="{E508991C-1B50-6140-82EC-D758BF014DEE}"/>
              </a:ext>
            </a:extLst>
          </p:cNvPr>
          <p:cNvSpPr/>
          <p:nvPr/>
        </p:nvSpPr>
        <p:spPr>
          <a:xfrm>
            <a:off x="5021579"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27" name="object 579">
            <a:extLst>
              <a:ext uri="{FF2B5EF4-FFF2-40B4-BE49-F238E27FC236}">
                <a16:creationId xmlns:a16="http://schemas.microsoft.com/office/drawing/2014/main" id="{B893231B-08F9-614C-9353-72797B8C0ADE}"/>
              </a:ext>
            </a:extLst>
          </p:cNvPr>
          <p:cNvSpPr/>
          <p:nvPr/>
        </p:nvSpPr>
        <p:spPr>
          <a:xfrm>
            <a:off x="5079492"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28" name="object 580">
            <a:extLst>
              <a:ext uri="{FF2B5EF4-FFF2-40B4-BE49-F238E27FC236}">
                <a16:creationId xmlns:a16="http://schemas.microsoft.com/office/drawing/2014/main" id="{605950B7-9153-6049-A35C-BA0E520927D4}"/>
              </a:ext>
            </a:extLst>
          </p:cNvPr>
          <p:cNvSpPr/>
          <p:nvPr/>
        </p:nvSpPr>
        <p:spPr>
          <a:xfrm>
            <a:off x="5138928"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29" name="object 581">
            <a:extLst>
              <a:ext uri="{FF2B5EF4-FFF2-40B4-BE49-F238E27FC236}">
                <a16:creationId xmlns:a16="http://schemas.microsoft.com/office/drawing/2014/main" id="{B71D5442-FF36-E848-BE28-1B13426129D1}"/>
              </a:ext>
            </a:extLst>
          </p:cNvPr>
          <p:cNvSpPr/>
          <p:nvPr/>
        </p:nvSpPr>
        <p:spPr>
          <a:xfrm>
            <a:off x="5196839"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30" name="object 582">
            <a:extLst>
              <a:ext uri="{FF2B5EF4-FFF2-40B4-BE49-F238E27FC236}">
                <a16:creationId xmlns:a16="http://schemas.microsoft.com/office/drawing/2014/main" id="{339E898D-D9BE-3742-A202-270E68B49393}"/>
              </a:ext>
            </a:extLst>
          </p:cNvPr>
          <p:cNvSpPr/>
          <p:nvPr/>
        </p:nvSpPr>
        <p:spPr>
          <a:xfrm>
            <a:off x="5254752"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31" name="object 583">
            <a:extLst>
              <a:ext uri="{FF2B5EF4-FFF2-40B4-BE49-F238E27FC236}">
                <a16:creationId xmlns:a16="http://schemas.microsoft.com/office/drawing/2014/main" id="{1E20B437-5BBC-6849-8E61-0AFD05F13740}"/>
              </a:ext>
            </a:extLst>
          </p:cNvPr>
          <p:cNvSpPr/>
          <p:nvPr/>
        </p:nvSpPr>
        <p:spPr>
          <a:xfrm>
            <a:off x="5314188"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32" name="object 584">
            <a:extLst>
              <a:ext uri="{FF2B5EF4-FFF2-40B4-BE49-F238E27FC236}">
                <a16:creationId xmlns:a16="http://schemas.microsoft.com/office/drawing/2014/main" id="{B3323BC9-C21F-C745-BCFF-3F8DCA834D4D}"/>
              </a:ext>
            </a:extLst>
          </p:cNvPr>
          <p:cNvSpPr/>
          <p:nvPr/>
        </p:nvSpPr>
        <p:spPr>
          <a:xfrm>
            <a:off x="5372100"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33" name="object 585">
            <a:extLst>
              <a:ext uri="{FF2B5EF4-FFF2-40B4-BE49-F238E27FC236}">
                <a16:creationId xmlns:a16="http://schemas.microsoft.com/office/drawing/2014/main" id="{22D38CF4-9CC0-7444-A6D1-52D33A3B24C7}"/>
              </a:ext>
            </a:extLst>
          </p:cNvPr>
          <p:cNvSpPr/>
          <p:nvPr/>
        </p:nvSpPr>
        <p:spPr>
          <a:xfrm>
            <a:off x="5431535" y="34952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634" name="object 586">
            <a:extLst>
              <a:ext uri="{FF2B5EF4-FFF2-40B4-BE49-F238E27FC236}">
                <a16:creationId xmlns:a16="http://schemas.microsoft.com/office/drawing/2014/main" id="{C08DF1C3-544F-D141-9921-24B8789552E0}"/>
              </a:ext>
            </a:extLst>
          </p:cNvPr>
          <p:cNvSpPr/>
          <p:nvPr/>
        </p:nvSpPr>
        <p:spPr>
          <a:xfrm>
            <a:off x="548944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35" name="object 587">
            <a:extLst>
              <a:ext uri="{FF2B5EF4-FFF2-40B4-BE49-F238E27FC236}">
                <a16:creationId xmlns:a16="http://schemas.microsoft.com/office/drawing/2014/main" id="{350C45F1-FE08-BC4C-95F8-5856CE75E856}"/>
              </a:ext>
            </a:extLst>
          </p:cNvPr>
          <p:cNvSpPr/>
          <p:nvPr/>
        </p:nvSpPr>
        <p:spPr>
          <a:xfrm>
            <a:off x="5547360"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36" name="object 588">
            <a:extLst>
              <a:ext uri="{FF2B5EF4-FFF2-40B4-BE49-F238E27FC236}">
                <a16:creationId xmlns:a16="http://schemas.microsoft.com/office/drawing/2014/main" id="{AB3CC901-9D34-5345-B286-C8FB80BCB3F9}"/>
              </a:ext>
            </a:extLst>
          </p:cNvPr>
          <p:cNvSpPr/>
          <p:nvPr/>
        </p:nvSpPr>
        <p:spPr>
          <a:xfrm>
            <a:off x="5606796"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37" name="object 589">
            <a:extLst>
              <a:ext uri="{FF2B5EF4-FFF2-40B4-BE49-F238E27FC236}">
                <a16:creationId xmlns:a16="http://schemas.microsoft.com/office/drawing/2014/main" id="{6F37D02E-EE2E-3547-B4C9-ED24155E5E29}"/>
              </a:ext>
            </a:extLst>
          </p:cNvPr>
          <p:cNvSpPr/>
          <p:nvPr/>
        </p:nvSpPr>
        <p:spPr>
          <a:xfrm>
            <a:off x="566470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38" name="object 590">
            <a:extLst>
              <a:ext uri="{FF2B5EF4-FFF2-40B4-BE49-F238E27FC236}">
                <a16:creationId xmlns:a16="http://schemas.microsoft.com/office/drawing/2014/main" id="{3F26DD2C-7053-544A-BE37-CAC53CE3B44A}"/>
              </a:ext>
            </a:extLst>
          </p:cNvPr>
          <p:cNvSpPr/>
          <p:nvPr/>
        </p:nvSpPr>
        <p:spPr>
          <a:xfrm>
            <a:off x="5722620"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39" name="object 591">
            <a:extLst>
              <a:ext uri="{FF2B5EF4-FFF2-40B4-BE49-F238E27FC236}">
                <a16:creationId xmlns:a16="http://schemas.microsoft.com/office/drawing/2014/main" id="{66B0FA56-606E-B04F-991B-7CE7DC275096}"/>
              </a:ext>
            </a:extLst>
          </p:cNvPr>
          <p:cNvSpPr/>
          <p:nvPr/>
        </p:nvSpPr>
        <p:spPr>
          <a:xfrm>
            <a:off x="5782055"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40" name="object 592">
            <a:extLst>
              <a:ext uri="{FF2B5EF4-FFF2-40B4-BE49-F238E27FC236}">
                <a16:creationId xmlns:a16="http://schemas.microsoft.com/office/drawing/2014/main" id="{C772AAC7-71CD-0140-AB0C-2E542357E52D}"/>
              </a:ext>
            </a:extLst>
          </p:cNvPr>
          <p:cNvSpPr/>
          <p:nvPr/>
        </p:nvSpPr>
        <p:spPr>
          <a:xfrm>
            <a:off x="583996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41" name="object 593">
            <a:extLst>
              <a:ext uri="{FF2B5EF4-FFF2-40B4-BE49-F238E27FC236}">
                <a16:creationId xmlns:a16="http://schemas.microsoft.com/office/drawing/2014/main" id="{A6ECED4B-8A8A-074D-BF0D-69D4DDEEEC56}"/>
              </a:ext>
            </a:extLst>
          </p:cNvPr>
          <p:cNvSpPr/>
          <p:nvPr/>
        </p:nvSpPr>
        <p:spPr>
          <a:xfrm>
            <a:off x="5897879"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42" name="object 594">
            <a:extLst>
              <a:ext uri="{FF2B5EF4-FFF2-40B4-BE49-F238E27FC236}">
                <a16:creationId xmlns:a16="http://schemas.microsoft.com/office/drawing/2014/main" id="{1EB02B4E-8A7A-3542-BCF9-3222F6C6B37F}"/>
              </a:ext>
            </a:extLst>
          </p:cNvPr>
          <p:cNvSpPr/>
          <p:nvPr/>
        </p:nvSpPr>
        <p:spPr>
          <a:xfrm>
            <a:off x="5957315"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43" name="object 595">
            <a:extLst>
              <a:ext uri="{FF2B5EF4-FFF2-40B4-BE49-F238E27FC236}">
                <a16:creationId xmlns:a16="http://schemas.microsoft.com/office/drawing/2014/main" id="{3E69B099-2617-F44A-B376-98431102AB1C}"/>
              </a:ext>
            </a:extLst>
          </p:cNvPr>
          <p:cNvSpPr/>
          <p:nvPr/>
        </p:nvSpPr>
        <p:spPr>
          <a:xfrm>
            <a:off x="6015228"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44" name="object 596">
            <a:extLst>
              <a:ext uri="{FF2B5EF4-FFF2-40B4-BE49-F238E27FC236}">
                <a16:creationId xmlns:a16="http://schemas.microsoft.com/office/drawing/2014/main" id="{DC844AA2-0A69-844F-A7F9-5459003F43C8}"/>
              </a:ext>
            </a:extLst>
          </p:cNvPr>
          <p:cNvSpPr/>
          <p:nvPr/>
        </p:nvSpPr>
        <p:spPr>
          <a:xfrm>
            <a:off x="6074664" y="34952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1645" name="object 597">
            <a:extLst>
              <a:ext uri="{FF2B5EF4-FFF2-40B4-BE49-F238E27FC236}">
                <a16:creationId xmlns:a16="http://schemas.microsoft.com/office/drawing/2014/main" id="{1FDBC79B-CF7F-434C-A36E-380EEFDDB0DB}"/>
              </a:ext>
            </a:extLst>
          </p:cNvPr>
          <p:cNvSpPr/>
          <p:nvPr/>
        </p:nvSpPr>
        <p:spPr>
          <a:xfrm>
            <a:off x="6132576"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46" name="object 598">
            <a:extLst>
              <a:ext uri="{FF2B5EF4-FFF2-40B4-BE49-F238E27FC236}">
                <a16:creationId xmlns:a16="http://schemas.microsoft.com/office/drawing/2014/main" id="{F1CB7376-3C82-1A44-86C0-7BBE589E6D52}"/>
              </a:ext>
            </a:extLst>
          </p:cNvPr>
          <p:cNvSpPr/>
          <p:nvPr/>
        </p:nvSpPr>
        <p:spPr>
          <a:xfrm>
            <a:off x="6190488"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47" name="object 599">
            <a:extLst>
              <a:ext uri="{FF2B5EF4-FFF2-40B4-BE49-F238E27FC236}">
                <a16:creationId xmlns:a16="http://schemas.microsoft.com/office/drawing/2014/main" id="{05235F02-D699-E74F-9F24-167E4655B4C7}"/>
              </a:ext>
            </a:extLst>
          </p:cNvPr>
          <p:cNvSpPr/>
          <p:nvPr/>
        </p:nvSpPr>
        <p:spPr>
          <a:xfrm>
            <a:off x="624992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48" name="object 600">
            <a:extLst>
              <a:ext uri="{FF2B5EF4-FFF2-40B4-BE49-F238E27FC236}">
                <a16:creationId xmlns:a16="http://schemas.microsoft.com/office/drawing/2014/main" id="{E5C6822C-3E97-C545-B70A-939A66AB5B45}"/>
              </a:ext>
            </a:extLst>
          </p:cNvPr>
          <p:cNvSpPr/>
          <p:nvPr/>
        </p:nvSpPr>
        <p:spPr>
          <a:xfrm>
            <a:off x="6307835"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49" name="object 601">
            <a:extLst>
              <a:ext uri="{FF2B5EF4-FFF2-40B4-BE49-F238E27FC236}">
                <a16:creationId xmlns:a16="http://schemas.microsoft.com/office/drawing/2014/main" id="{8BA9AEB6-D061-6246-90D0-A3F359BEFBE9}"/>
              </a:ext>
            </a:extLst>
          </p:cNvPr>
          <p:cNvSpPr/>
          <p:nvPr/>
        </p:nvSpPr>
        <p:spPr>
          <a:xfrm>
            <a:off x="6365747"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50" name="object 602">
            <a:extLst>
              <a:ext uri="{FF2B5EF4-FFF2-40B4-BE49-F238E27FC236}">
                <a16:creationId xmlns:a16="http://schemas.microsoft.com/office/drawing/2014/main" id="{58452E84-1F99-AC4A-BD7F-9DCDB2CF4894}"/>
              </a:ext>
            </a:extLst>
          </p:cNvPr>
          <p:cNvSpPr/>
          <p:nvPr/>
        </p:nvSpPr>
        <p:spPr>
          <a:xfrm>
            <a:off x="6425184"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51" name="object 603">
            <a:extLst>
              <a:ext uri="{FF2B5EF4-FFF2-40B4-BE49-F238E27FC236}">
                <a16:creationId xmlns:a16="http://schemas.microsoft.com/office/drawing/2014/main" id="{244DD3C1-0682-914A-8F7B-297BF08B3EF5}"/>
              </a:ext>
            </a:extLst>
          </p:cNvPr>
          <p:cNvSpPr/>
          <p:nvPr/>
        </p:nvSpPr>
        <p:spPr>
          <a:xfrm>
            <a:off x="6483096"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52" name="object 604">
            <a:extLst>
              <a:ext uri="{FF2B5EF4-FFF2-40B4-BE49-F238E27FC236}">
                <a16:creationId xmlns:a16="http://schemas.microsoft.com/office/drawing/2014/main" id="{43AEEF28-0A48-F642-80BA-A61168085EFB}"/>
              </a:ext>
            </a:extLst>
          </p:cNvPr>
          <p:cNvSpPr/>
          <p:nvPr/>
        </p:nvSpPr>
        <p:spPr>
          <a:xfrm>
            <a:off x="6542532" y="3495294"/>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653" name="object 605">
            <a:extLst>
              <a:ext uri="{FF2B5EF4-FFF2-40B4-BE49-F238E27FC236}">
                <a16:creationId xmlns:a16="http://schemas.microsoft.com/office/drawing/2014/main" id="{F318838D-741A-A549-87A7-34DD8A87E39A}"/>
              </a:ext>
            </a:extLst>
          </p:cNvPr>
          <p:cNvSpPr/>
          <p:nvPr/>
        </p:nvSpPr>
        <p:spPr>
          <a:xfrm>
            <a:off x="6600444"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54" name="object 606">
            <a:extLst>
              <a:ext uri="{FF2B5EF4-FFF2-40B4-BE49-F238E27FC236}">
                <a16:creationId xmlns:a16="http://schemas.microsoft.com/office/drawing/2014/main" id="{E66DB4BF-4ED1-AB4E-BFAC-3C819F43185C}"/>
              </a:ext>
            </a:extLst>
          </p:cNvPr>
          <p:cNvSpPr/>
          <p:nvPr/>
        </p:nvSpPr>
        <p:spPr>
          <a:xfrm>
            <a:off x="6658355"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55" name="object 607">
            <a:extLst>
              <a:ext uri="{FF2B5EF4-FFF2-40B4-BE49-F238E27FC236}">
                <a16:creationId xmlns:a16="http://schemas.microsoft.com/office/drawing/2014/main" id="{102F4ACC-349E-3F45-BEA0-F0BECD2FC9E3}"/>
              </a:ext>
            </a:extLst>
          </p:cNvPr>
          <p:cNvSpPr/>
          <p:nvPr/>
        </p:nvSpPr>
        <p:spPr>
          <a:xfrm>
            <a:off x="6717792"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56" name="object 608">
            <a:extLst>
              <a:ext uri="{FF2B5EF4-FFF2-40B4-BE49-F238E27FC236}">
                <a16:creationId xmlns:a16="http://schemas.microsoft.com/office/drawing/2014/main" id="{B30215A2-3F4A-FA4B-96D7-0DFCCFE5BCE1}"/>
              </a:ext>
            </a:extLst>
          </p:cNvPr>
          <p:cNvSpPr/>
          <p:nvPr/>
        </p:nvSpPr>
        <p:spPr>
          <a:xfrm>
            <a:off x="677570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57" name="object 609">
            <a:extLst>
              <a:ext uri="{FF2B5EF4-FFF2-40B4-BE49-F238E27FC236}">
                <a16:creationId xmlns:a16="http://schemas.microsoft.com/office/drawing/2014/main" id="{6F19B40F-7D3C-2E4B-846B-80CC7AF1137B}"/>
              </a:ext>
            </a:extLst>
          </p:cNvPr>
          <p:cNvSpPr/>
          <p:nvPr/>
        </p:nvSpPr>
        <p:spPr>
          <a:xfrm>
            <a:off x="6833616"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58" name="object 610">
            <a:extLst>
              <a:ext uri="{FF2B5EF4-FFF2-40B4-BE49-F238E27FC236}">
                <a16:creationId xmlns:a16="http://schemas.microsoft.com/office/drawing/2014/main" id="{21D3138F-B1D8-324E-B017-0CB9C7DA2634}"/>
              </a:ext>
            </a:extLst>
          </p:cNvPr>
          <p:cNvSpPr/>
          <p:nvPr/>
        </p:nvSpPr>
        <p:spPr>
          <a:xfrm>
            <a:off x="6893052"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59" name="object 611">
            <a:extLst>
              <a:ext uri="{FF2B5EF4-FFF2-40B4-BE49-F238E27FC236}">
                <a16:creationId xmlns:a16="http://schemas.microsoft.com/office/drawing/2014/main" id="{12A11829-5BD7-F24D-BB10-675563F32C41}"/>
              </a:ext>
            </a:extLst>
          </p:cNvPr>
          <p:cNvSpPr/>
          <p:nvPr/>
        </p:nvSpPr>
        <p:spPr>
          <a:xfrm>
            <a:off x="6950964"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60" name="object 612">
            <a:extLst>
              <a:ext uri="{FF2B5EF4-FFF2-40B4-BE49-F238E27FC236}">
                <a16:creationId xmlns:a16="http://schemas.microsoft.com/office/drawing/2014/main" id="{A6004166-E4CA-AA4E-9C3A-10DBEAAA43A8}"/>
              </a:ext>
            </a:extLst>
          </p:cNvPr>
          <p:cNvSpPr/>
          <p:nvPr/>
        </p:nvSpPr>
        <p:spPr>
          <a:xfrm>
            <a:off x="7008876"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61" name="object 613">
            <a:extLst>
              <a:ext uri="{FF2B5EF4-FFF2-40B4-BE49-F238E27FC236}">
                <a16:creationId xmlns:a16="http://schemas.microsoft.com/office/drawing/2014/main" id="{0599CEA9-38FB-C042-9F07-0788DB45437E}"/>
              </a:ext>
            </a:extLst>
          </p:cNvPr>
          <p:cNvSpPr/>
          <p:nvPr/>
        </p:nvSpPr>
        <p:spPr>
          <a:xfrm>
            <a:off x="7068311"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62" name="object 614">
            <a:extLst>
              <a:ext uri="{FF2B5EF4-FFF2-40B4-BE49-F238E27FC236}">
                <a16:creationId xmlns:a16="http://schemas.microsoft.com/office/drawing/2014/main" id="{710BE2B0-94CB-7C45-B518-C7122EA4F1A6}"/>
              </a:ext>
            </a:extLst>
          </p:cNvPr>
          <p:cNvSpPr/>
          <p:nvPr/>
        </p:nvSpPr>
        <p:spPr>
          <a:xfrm>
            <a:off x="712622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63" name="object 615">
            <a:extLst>
              <a:ext uri="{FF2B5EF4-FFF2-40B4-BE49-F238E27FC236}">
                <a16:creationId xmlns:a16="http://schemas.microsoft.com/office/drawing/2014/main" id="{4F5805BD-8766-B24C-A0A1-17CD07751562}"/>
              </a:ext>
            </a:extLst>
          </p:cNvPr>
          <p:cNvSpPr/>
          <p:nvPr/>
        </p:nvSpPr>
        <p:spPr>
          <a:xfrm>
            <a:off x="7185659" y="3495294"/>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1664" name="object 616">
            <a:extLst>
              <a:ext uri="{FF2B5EF4-FFF2-40B4-BE49-F238E27FC236}">
                <a16:creationId xmlns:a16="http://schemas.microsoft.com/office/drawing/2014/main" id="{4FD8969B-474F-3F44-9085-EC294ECA7D1F}"/>
              </a:ext>
            </a:extLst>
          </p:cNvPr>
          <p:cNvSpPr/>
          <p:nvPr/>
        </p:nvSpPr>
        <p:spPr>
          <a:xfrm>
            <a:off x="7243571"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65" name="object 617">
            <a:extLst>
              <a:ext uri="{FF2B5EF4-FFF2-40B4-BE49-F238E27FC236}">
                <a16:creationId xmlns:a16="http://schemas.microsoft.com/office/drawing/2014/main" id="{7A4D18B9-7F12-404E-ADF9-9AB0B003A9F4}"/>
              </a:ext>
            </a:extLst>
          </p:cNvPr>
          <p:cNvSpPr/>
          <p:nvPr/>
        </p:nvSpPr>
        <p:spPr>
          <a:xfrm>
            <a:off x="730148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66" name="object 618">
            <a:extLst>
              <a:ext uri="{FF2B5EF4-FFF2-40B4-BE49-F238E27FC236}">
                <a16:creationId xmlns:a16="http://schemas.microsoft.com/office/drawing/2014/main" id="{DDAD0768-0825-7647-9EDD-F2FBC8C0FAC4}"/>
              </a:ext>
            </a:extLst>
          </p:cNvPr>
          <p:cNvSpPr/>
          <p:nvPr/>
        </p:nvSpPr>
        <p:spPr>
          <a:xfrm>
            <a:off x="7360919"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67" name="object 619">
            <a:extLst>
              <a:ext uri="{FF2B5EF4-FFF2-40B4-BE49-F238E27FC236}">
                <a16:creationId xmlns:a16="http://schemas.microsoft.com/office/drawing/2014/main" id="{9033C797-7666-5E4E-8E9F-3D9415702DD3}"/>
              </a:ext>
            </a:extLst>
          </p:cNvPr>
          <p:cNvSpPr/>
          <p:nvPr/>
        </p:nvSpPr>
        <p:spPr>
          <a:xfrm>
            <a:off x="7418832"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68" name="object 620">
            <a:extLst>
              <a:ext uri="{FF2B5EF4-FFF2-40B4-BE49-F238E27FC236}">
                <a16:creationId xmlns:a16="http://schemas.microsoft.com/office/drawing/2014/main" id="{090B0416-9C4F-6744-A2C1-8F6C9D324EC4}"/>
              </a:ext>
            </a:extLst>
          </p:cNvPr>
          <p:cNvSpPr/>
          <p:nvPr/>
        </p:nvSpPr>
        <p:spPr>
          <a:xfrm>
            <a:off x="7476744"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69" name="object 621">
            <a:extLst>
              <a:ext uri="{FF2B5EF4-FFF2-40B4-BE49-F238E27FC236}">
                <a16:creationId xmlns:a16="http://schemas.microsoft.com/office/drawing/2014/main" id="{902BDE6C-4EF5-4B4B-B161-36E85F3DFDC9}"/>
              </a:ext>
            </a:extLst>
          </p:cNvPr>
          <p:cNvSpPr/>
          <p:nvPr/>
        </p:nvSpPr>
        <p:spPr>
          <a:xfrm>
            <a:off x="7536180"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70" name="object 622">
            <a:extLst>
              <a:ext uri="{FF2B5EF4-FFF2-40B4-BE49-F238E27FC236}">
                <a16:creationId xmlns:a16="http://schemas.microsoft.com/office/drawing/2014/main" id="{EB316648-52B0-AB4F-A7A5-C89F503E03BE}"/>
              </a:ext>
            </a:extLst>
          </p:cNvPr>
          <p:cNvSpPr/>
          <p:nvPr/>
        </p:nvSpPr>
        <p:spPr>
          <a:xfrm>
            <a:off x="7594092" y="34952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1671" name="object 623">
            <a:extLst>
              <a:ext uri="{FF2B5EF4-FFF2-40B4-BE49-F238E27FC236}">
                <a16:creationId xmlns:a16="http://schemas.microsoft.com/office/drawing/2014/main" id="{ACA70737-AB80-594D-ABD7-99C2F14FEDE6}"/>
              </a:ext>
            </a:extLst>
          </p:cNvPr>
          <p:cNvSpPr/>
          <p:nvPr/>
        </p:nvSpPr>
        <p:spPr>
          <a:xfrm>
            <a:off x="7652003" y="34952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1672" name="object 624">
            <a:extLst>
              <a:ext uri="{FF2B5EF4-FFF2-40B4-BE49-F238E27FC236}">
                <a16:creationId xmlns:a16="http://schemas.microsoft.com/office/drawing/2014/main" id="{809F4E15-85FD-FD44-82CD-A8A59C8DC8FE}"/>
              </a:ext>
            </a:extLst>
          </p:cNvPr>
          <p:cNvSpPr/>
          <p:nvPr/>
        </p:nvSpPr>
        <p:spPr>
          <a:xfrm>
            <a:off x="7711440" y="3495294"/>
            <a:ext cx="15240" cy="0"/>
          </a:xfrm>
          <a:custGeom>
            <a:avLst/>
            <a:gdLst/>
            <a:ahLst/>
            <a:cxnLst/>
            <a:rect l="l" t="t" r="r" b="b"/>
            <a:pathLst>
              <a:path w="15240">
                <a:moveTo>
                  <a:pt x="0" y="0"/>
                </a:moveTo>
                <a:lnTo>
                  <a:pt x="15240" y="0"/>
                </a:lnTo>
              </a:path>
            </a:pathLst>
          </a:custGeom>
          <a:ln w="7619">
            <a:solidFill>
              <a:srgbClr val="D8D8D8"/>
            </a:solidFill>
          </a:ln>
        </p:spPr>
        <p:txBody>
          <a:bodyPr wrap="square" lIns="0" tIns="0" rIns="0" bIns="0" rtlCol="0"/>
          <a:lstStyle/>
          <a:p>
            <a:endParaRPr/>
          </a:p>
        </p:txBody>
      </p:sp>
      <p:sp>
        <p:nvSpPr>
          <p:cNvPr id="1673" name="object 625">
            <a:extLst>
              <a:ext uri="{FF2B5EF4-FFF2-40B4-BE49-F238E27FC236}">
                <a16:creationId xmlns:a16="http://schemas.microsoft.com/office/drawing/2014/main" id="{0610C0E4-332E-6440-9B3E-77F500F5AD93}"/>
              </a:ext>
            </a:extLst>
          </p:cNvPr>
          <p:cNvSpPr/>
          <p:nvPr/>
        </p:nvSpPr>
        <p:spPr>
          <a:xfrm>
            <a:off x="3267455"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74" name="object 626">
            <a:extLst>
              <a:ext uri="{FF2B5EF4-FFF2-40B4-BE49-F238E27FC236}">
                <a16:creationId xmlns:a16="http://schemas.microsoft.com/office/drawing/2014/main" id="{C238ADA3-DF5D-9742-BF14-8868BE46E733}"/>
              </a:ext>
            </a:extLst>
          </p:cNvPr>
          <p:cNvSpPr/>
          <p:nvPr/>
        </p:nvSpPr>
        <p:spPr>
          <a:xfrm>
            <a:off x="332536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675" name="object 627">
            <a:extLst>
              <a:ext uri="{FF2B5EF4-FFF2-40B4-BE49-F238E27FC236}">
                <a16:creationId xmlns:a16="http://schemas.microsoft.com/office/drawing/2014/main" id="{FD35451F-3E54-6348-BE59-8303F50418F3}"/>
              </a:ext>
            </a:extLst>
          </p:cNvPr>
          <p:cNvSpPr/>
          <p:nvPr/>
        </p:nvSpPr>
        <p:spPr>
          <a:xfrm>
            <a:off x="338480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676" name="object 628">
            <a:extLst>
              <a:ext uri="{FF2B5EF4-FFF2-40B4-BE49-F238E27FC236}">
                <a16:creationId xmlns:a16="http://schemas.microsoft.com/office/drawing/2014/main" id="{E8959616-AD35-B54E-AA0C-DFC98CE9DEE5}"/>
              </a:ext>
            </a:extLst>
          </p:cNvPr>
          <p:cNvSpPr/>
          <p:nvPr/>
        </p:nvSpPr>
        <p:spPr>
          <a:xfrm>
            <a:off x="3442715"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77" name="object 629">
            <a:extLst>
              <a:ext uri="{FF2B5EF4-FFF2-40B4-BE49-F238E27FC236}">
                <a16:creationId xmlns:a16="http://schemas.microsoft.com/office/drawing/2014/main" id="{4C3C55A6-11F6-2B4B-AE03-A6F00A722F38}"/>
              </a:ext>
            </a:extLst>
          </p:cNvPr>
          <p:cNvSpPr/>
          <p:nvPr/>
        </p:nvSpPr>
        <p:spPr>
          <a:xfrm>
            <a:off x="350062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678" name="object 630">
            <a:extLst>
              <a:ext uri="{FF2B5EF4-FFF2-40B4-BE49-F238E27FC236}">
                <a16:creationId xmlns:a16="http://schemas.microsoft.com/office/drawing/2014/main" id="{FE2C3860-C13C-5641-87EB-84F5B48F8948}"/>
              </a:ext>
            </a:extLst>
          </p:cNvPr>
          <p:cNvSpPr/>
          <p:nvPr/>
        </p:nvSpPr>
        <p:spPr>
          <a:xfrm>
            <a:off x="3560064"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79" name="object 631">
            <a:extLst>
              <a:ext uri="{FF2B5EF4-FFF2-40B4-BE49-F238E27FC236}">
                <a16:creationId xmlns:a16="http://schemas.microsoft.com/office/drawing/2014/main" id="{1E4BE51D-0D61-E541-8B39-6D8F1669A103}"/>
              </a:ext>
            </a:extLst>
          </p:cNvPr>
          <p:cNvSpPr/>
          <p:nvPr/>
        </p:nvSpPr>
        <p:spPr>
          <a:xfrm>
            <a:off x="3617976"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80" name="object 632">
            <a:extLst>
              <a:ext uri="{FF2B5EF4-FFF2-40B4-BE49-F238E27FC236}">
                <a16:creationId xmlns:a16="http://schemas.microsoft.com/office/drawing/2014/main" id="{C8E38051-DD4C-C244-8A34-C33BFB0F8D99}"/>
              </a:ext>
            </a:extLst>
          </p:cNvPr>
          <p:cNvSpPr/>
          <p:nvPr/>
        </p:nvSpPr>
        <p:spPr>
          <a:xfrm>
            <a:off x="3677411" y="3150870"/>
            <a:ext cx="32384" cy="0"/>
          </a:xfrm>
          <a:custGeom>
            <a:avLst/>
            <a:gdLst/>
            <a:ahLst/>
            <a:cxnLst/>
            <a:rect l="l" t="t" r="r" b="b"/>
            <a:pathLst>
              <a:path w="32385">
                <a:moveTo>
                  <a:pt x="0" y="0"/>
                </a:moveTo>
                <a:lnTo>
                  <a:pt x="32004" y="0"/>
                </a:lnTo>
              </a:path>
            </a:pathLst>
          </a:custGeom>
          <a:ln w="7620">
            <a:solidFill>
              <a:srgbClr val="D8D8D8"/>
            </a:solidFill>
          </a:ln>
        </p:spPr>
        <p:txBody>
          <a:bodyPr wrap="square" lIns="0" tIns="0" rIns="0" bIns="0" rtlCol="0"/>
          <a:lstStyle/>
          <a:p>
            <a:endParaRPr/>
          </a:p>
        </p:txBody>
      </p:sp>
      <p:sp>
        <p:nvSpPr>
          <p:cNvPr id="1681" name="object 633">
            <a:extLst>
              <a:ext uri="{FF2B5EF4-FFF2-40B4-BE49-F238E27FC236}">
                <a16:creationId xmlns:a16="http://schemas.microsoft.com/office/drawing/2014/main" id="{C0F8B436-01F0-A248-9040-E9E3F321EE4C}"/>
              </a:ext>
            </a:extLst>
          </p:cNvPr>
          <p:cNvSpPr/>
          <p:nvPr/>
        </p:nvSpPr>
        <p:spPr>
          <a:xfrm>
            <a:off x="3735323"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82" name="object 634">
            <a:extLst>
              <a:ext uri="{FF2B5EF4-FFF2-40B4-BE49-F238E27FC236}">
                <a16:creationId xmlns:a16="http://schemas.microsoft.com/office/drawing/2014/main" id="{6A7FAF9B-3D28-754C-9D0E-5B4B725EF482}"/>
              </a:ext>
            </a:extLst>
          </p:cNvPr>
          <p:cNvSpPr/>
          <p:nvPr/>
        </p:nvSpPr>
        <p:spPr>
          <a:xfrm>
            <a:off x="3793235"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683" name="object 635">
            <a:extLst>
              <a:ext uri="{FF2B5EF4-FFF2-40B4-BE49-F238E27FC236}">
                <a16:creationId xmlns:a16="http://schemas.microsoft.com/office/drawing/2014/main" id="{4D6F5E2D-80CB-6F4A-BA8C-4A353AA71F01}"/>
              </a:ext>
            </a:extLst>
          </p:cNvPr>
          <p:cNvSpPr/>
          <p:nvPr/>
        </p:nvSpPr>
        <p:spPr>
          <a:xfrm>
            <a:off x="3852672"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84" name="object 636">
            <a:extLst>
              <a:ext uri="{FF2B5EF4-FFF2-40B4-BE49-F238E27FC236}">
                <a16:creationId xmlns:a16="http://schemas.microsoft.com/office/drawing/2014/main" id="{CC0AE9AA-2517-D240-83E5-5BDF722B6375}"/>
              </a:ext>
            </a:extLst>
          </p:cNvPr>
          <p:cNvSpPr/>
          <p:nvPr/>
        </p:nvSpPr>
        <p:spPr>
          <a:xfrm>
            <a:off x="3910584"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85" name="object 637">
            <a:extLst>
              <a:ext uri="{FF2B5EF4-FFF2-40B4-BE49-F238E27FC236}">
                <a16:creationId xmlns:a16="http://schemas.microsoft.com/office/drawing/2014/main" id="{32275815-F003-AC40-BE6C-0F26EF5B6BCA}"/>
              </a:ext>
            </a:extLst>
          </p:cNvPr>
          <p:cNvSpPr/>
          <p:nvPr/>
        </p:nvSpPr>
        <p:spPr>
          <a:xfrm>
            <a:off x="3968496"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86" name="object 638">
            <a:extLst>
              <a:ext uri="{FF2B5EF4-FFF2-40B4-BE49-F238E27FC236}">
                <a16:creationId xmlns:a16="http://schemas.microsoft.com/office/drawing/2014/main" id="{DF131CBE-3FC1-724E-AFFB-ABFCCD075D47}"/>
              </a:ext>
            </a:extLst>
          </p:cNvPr>
          <p:cNvSpPr/>
          <p:nvPr/>
        </p:nvSpPr>
        <p:spPr>
          <a:xfrm>
            <a:off x="4027932"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87" name="object 639">
            <a:extLst>
              <a:ext uri="{FF2B5EF4-FFF2-40B4-BE49-F238E27FC236}">
                <a16:creationId xmlns:a16="http://schemas.microsoft.com/office/drawing/2014/main" id="{DA5DB053-B096-874D-B615-436A94EC5DBE}"/>
              </a:ext>
            </a:extLst>
          </p:cNvPr>
          <p:cNvSpPr/>
          <p:nvPr/>
        </p:nvSpPr>
        <p:spPr>
          <a:xfrm>
            <a:off x="4085844"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688" name="object 640">
            <a:extLst>
              <a:ext uri="{FF2B5EF4-FFF2-40B4-BE49-F238E27FC236}">
                <a16:creationId xmlns:a16="http://schemas.microsoft.com/office/drawing/2014/main" id="{B1AE993A-9C06-3C45-8371-FD50CC63321C}"/>
              </a:ext>
            </a:extLst>
          </p:cNvPr>
          <p:cNvSpPr/>
          <p:nvPr/>
        </p:nvSpPr>
        <p:spPr>
          <a:xfrm>
            <a:off x="4143755"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89" name="object 641">
            <a:extLst>
              <a:ext uri="{FF2B5EF4-FFF2-40B4-BE49-F238E27FC236}">
                <a16:creationId xmlns:a16="http://schemas.microsoft.com/office/drawing/2014/main" id="{D6458CDA-19E8-F640-BC97-A0EDD520DED1}"/>
              </a:ext>
            </a:extLst>
          </p:cNvPr>
          <p:cNvSpPr/>
          <p:nvPr/>
        </p:nvSpPr>
        <p:spPr>
          <a:xfrm>
            <a:off x="4203191"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90" name="object 642">
            <a:extLst>
              <a:ext uri="{FF2B5EF4-FFF2-40B4-BE49-F238E27FC236}">
                <a16:creationId xmlns:a16="http://schemas.microsoft.com/office/drawing/2014/main" id="{B72156BD-9AF1-EB49-BBE2-6D0D47AAA51B}"/>
              </a:ext>
            </a:extLst>
          </p:cNvPr>
          <p:cNvSpPr/>
          <p:nvPr/>
        </p:nvSpPr>
        <p:spPr>
          <a:xfrm>
            <a:off x="426110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691" name="object 643">
            <a:extLst>
              <a:ext uri="{FF2B5EF4-FFF2-40B4-BE49-F238E27FC236}">
                <a16:creationId xmlns:a16="http://schemas.microsoft.com/office/drawing/2014/main" id="{977A09EF-ADFF-324D-9336-E268FC1D0BA2}"/>
              </a:ext>
            </a:extLst>
          </p:cNvPr>
          <p:cNvSpPr/>
          <p:nvPr/>
        </p:nvSpPr>
        <p:spPr>
          <a:xfrm>
            <a:off x="4320540" y="3150870"/>
            <a:ext cx="32384" cy="0"/>
          </a:xfrm>
          <a:custGeom>
            <a:avLst/>
            <a:gdLst/>
            <a:ahLst/>
            <a:cxnLst/>
            <a:rect l="l" t="t" r="r" b="b"/>
            <a:pathLst>
              <a:path w="32385">
                <a:moveTo>
                  <a:pt x="0" y="0"/>
                </a:moveTo>
                <a:lnTo>
                  <a:pt x="32003" y="0"/>
                </a:lnTo>
              </a:path>
            </a:pathLst>
          </a:custGeom>
          <a:ln w="7620">
            <a:solidFill>
              <a:srgbClr val="D8D8D8"/>
            </a:solidFill>
          </a:ln>
        </p:spPr>
        <p:txBody>
          <a:bodyPr wrap="square" lIns="0" tIns="0" rIns="0" bIns="0" rtlCol="0"/>
          <a:lstStyle/>
          <a:p>
            <a:endParaRPr/>
          </a:p>
        </p:txBody>
      </p:sp>
      <p:sp>
        <p:nvSpPr>
          <p:cNvPr id="1692" name="object 644">
            <a:extLst>
              <a:ext uri="{FF2B5EF4-FFF2-40B4-BE49-F238E27FC236}">
                <a16:creationId xmlns:a16="http://schemas.microsoft.com/office/drawing/2014/main" id="{9CAC37E8-8B2B-8644-AC0D-D48A03303A08}"/>
              </a:ext>
            </a:extLst>
          </p:cNvPr>
          <p:cNvSpPr/>
          <p:nvPr/>
        </p:nvSpPr>
        <p:spPr>
          <a:xfrm>
            <a:off x="4378452"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693" name="object 645">
            <a:extLst>
              <a:ext uri="{FF2B5EF4-FFF2-40B4-BE49-F238E27FC236}">
                <a16:creationId xmlns:a16="http://schemas.microsoft.com/office/drawing/2014/main" id="{A0FE1E3D-B418-5848-8E04-09644011C96A}"/>
              </a:ext>
            </a:extLst>
          </p:cNvPr>
          <p:cNvSpPr/>
          <p:nvPr/>
        </p:nvSpPr>
        <p:spPr>
          <a:xfrm>
            <a:off x="4436364"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94" name="object 646">
            <a:extLst>
              <a:ext uri="{FF2B5EF4-FFF2-40B4-BE49-F238E27FC236}">
                <a16:creationId xmlns:a16="http://schemas.microsoft.com/office/drawing/2014/main" id="{D351C62A-1052-BD43-A1A6-BAE540EBF780}"/>
              </a:ext>
            </a:extLst>
          </p:cNvPr>
          <p:cNvSpPr/>
          <p:nvPr/>
        </p:nvSpPr>
        <p:spPr>
          <a:xfrm>
            <a:off x="4495800"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95" name="object 647">
            <a:extLst>
              <a:ext uri="{FF2B5EF4-FFF2-40B4-BE49-F238E27FC236}">
                <a16:creationId xmlns:a16="http://schemas.microsoft.com/office/drawing/2014/main" id="{B9FD21C7-B380-2C4D-A36C-47E2BA9B7CF8}"/>
              </a:ext>
            </a:extLst>
          </p:cNvPr>
          <p:cNvSpPr/>
          <p:nvPr/>
        </p:nvSpPr>
        <p:spPr>
          <a:xfrm>
            <a:off x="4553711"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696" name="object 648">
            <a:extLst>
              <a:ext uri="{FF2B5EF4-FFF2-40B4-BE49-F238E27FC236}">
                <a16:creationId xmlns:a16="http://schemas.microsoft.com/office/drawing/2014/main" id="{19D8A321-5C7A-3B42-B73E-7A74781759D0}"/>
              </a:ext>
            </a:extLst>
          </p:cNvPr>
          <p:cNvSpPr/>
          <p:nvPr/>
        </p:nvSpPr>
        <p:spPr>
          <a:xfrm>
            <a:off x="4611623"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97" name="object 649">
            <a:extLst>
              <a:ext uri="{FF2B5EF4-FFF2-40B4-BE49-F238E27FC236}">
                <a16:creationId xmlns:a16="http://schemas.microsoft.com/office/drawing/2014/main" id="{F70489B7-6934-9048-B19F-F598A791556F}"/>
              </a:ext>
            </a:extLst>
          </p:cNvPr>
          <p:cNvSpPr/>
          <p:nvPr/>
        </p:nvSpPr>
        <p:spPr>
          <a:xfrm>
            <a:off x="4671059"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698" name="object 650">
            <a:extLst>
              <a:ext uri="{FF2B5EF4-FFF2-40B4-BE49-F238E27FC236}">
                <a16:creationId xmlns:a16="http://schemas.microsoft.com/office/drawing/2014/main" id="{D5D716BA-EADB-CA4D-8870-50082253773E}"/>
              </a:ext>
            </a:extLst>
          </p:cNvPr>
          <p:cNvSpPr/>
          <p:nvPr/>
        </p:nvSpPr>
        <p:spPr>
          <a:xfrm>
            <a:off x="4728972"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699" name="object 651">
            <a:extLst>
              <a:ext uri="{FF2B5EF4-FFF2-40B4-BE49-F238E27FC236}">
                <a16:creationId xmlns:a16="http://schemas.microsoft.com/office/drawing/2014/main" id="{3902B4DB-7EB0-3146-BE45-B8749F804D1E}"/>
              </a:ext>
            </a:extLst>
          </p:cNvPr>
          <p:cNvSpPr/>
          <p:nvPr/>
        </p:nvSpPr>
        <p:spPr>
          <a:xfrm>
            <a:off x="4788408" y="3150870"/>
            <a:ext cx="32384" cy="0"/>
          </a:xfrm>
          <a:custGeom>
            <a:avLst/>
            <a:gdLst/>
            <a:ahLst/>
            <a:cxnLst/>
            <a:rect l="l" t="t" r="r" b="b"/>
            <a:pathLst>
              <a:path w="32385">
                <a:moveTo>
                  <a:pt x="0" y="0"/>
                </a:moveTo>
                <a:lnTo>
                  <a:pt x="32003" y="0"/>
                </a:lnTo>
              </a:path>
            </a:pathLst>
          </a:custGeom>
          <a:ln w="7620">
            <a:solidFill>
              <a:srgbClr val="D8D8D8"/>
            </a:solidFill>
          </a:ln>
        </p:spPr>
        <p:txBody>
          <a:bodyPr wrap="square" lIns="0" tIns="0" rIns="0" bIns="0" rtlCol="0"/>
          <a:lstStyle/>
          <a:p>
            <a:endParaRPr/>
          </a:p>
        </p:txBody>
      </p:sp>
      <p:sp>
        <p:nvSpPr>
          <p:cNvPr id="1700" name="object 652">
            <a:extLst>
              <a:ext uri="{FF2B5EF4-FFF2-40B4-BE49-F238E27FC236}">
                <a16:creationId xmlns:a16="http://schemas.microsoft.com/office/drawing/2014/main" id="{0BE14689-E50C-0245-8F2A-6516FC0F7A1D}"/>
              </a:ext>
            </a:extLst>
          </p:cNvPr>
          <p:cNvSpPr/>
          <p:nvPr/>
        </p:nvSpPr>
        <p:spPr>
          <a:xfrm>
            <a:off x="4846320"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01" name="object 653">
            <a:extLst>
              <a:ext uri="{FF2B5EF4-FFF2-40B4-BE49-F238E27FC236}">
                <a16:creationId xmlns:a16="http://schemas.microsoft.com/office/drawing/2014/main" id="{CBEC37FB-BF76-C843-B4C8-885A8F5E3EF4}"/>
              </a:ext>
            </a:extLst>
          </p:cNvPr>
          <p:cNvSpPr/>
          <p:nvPr/>
        </p:nvSpPr>
        <p:spPr>
          <a:xfrm>
            <a:off x="4904232"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02" name="object 654">
            <a:extLst>
              <a:ext uri="{FF2B5EF4-FFF2-40B4-BE49-F238E27FC236}">
                <a16:creationId xmlns:a16="http://schemas.microsoft.com/office/drawing/2014/main" id="{2D294A98-63B2-C947-BBD3-400A53DCCE72}"/>
              </a:ext>
            </a:extLst>
          </p:cNvPr>
          <p:cNvSpPr/>
          <p:nvPr/>
        </p:nvSpPr>
        <p:spPr>
          <a:xfrm>
            <a:off x="496366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03" name="object 655">
            <a:extLst>
              <a:ext uri="{FF2B5EF4-FFF2-40B4-BE49-F238E27FC236}">
                <a16:creationId xmlns:a16="http://schemas.microsoft.com/office/drawing/2014/main" id="{727B1AA5-CE47-1840-86DA-2A23FF6E7E32}"/>
              </a:ext>
            </a:extLst>
          </p:cNvPr>
          <p:cNvSpPr/>
          <p:nvPr/>
        </p:nvSpPr>
        <p:spPr>
          <a:xfrm>
            <a:off x="5021579"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04" name="object 656">
            <a:extLst>
              <a:ext uri="{FF2B5EF4-FFF2-40B4-BE49-F238E27FC236}">
                <a16:creationId xmlns:a16="http://schemas.microsoft.com/office/drawing/2014/main" id="{CE1C54BB-9F4B-B649-BFBC-0D25B8FDCB19}"/>
              </a:ext>
            </a:extLst>
          </p:cNvPr>
          <p:cNvSpPr/>
          <p:nvPr/>
        </p:nvSpPr>
        <p:spPr>
          <a:xfrm>
            <a:off x="5079492"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05" name="object 657">
            <a:extLst>
              <a:ext uri="{FF2B5EF4-FFF2-40B4-BE49-F238E27FC236}">
                <a16:creationId xmlns:a16="http://schemas.microsoft.com/office/drawing/2014/main" id="{47D0F3E5-072B-834F-BA4B-F6FB493F25C1}"/>
              </a:ext>
            </a:extLst>
          </p:cNvPr>
          <p:cNvSpPr/>
          <p:nvPr/>
        </p:nvSpPr>
        <p:spPr>
          <a:xfrm>
            <a:off x="5138928"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06" name="object 658">
            <a:extLst>
              <a:ext uri="{FF2B5EF4-FFF2-40B4-BE49-F238E27FC236}">
                <a16:creationId xmlns:a16="http://schemas.microsoft.com/office/drawing/2014/main" id="{99834AD7-D121-A740-867A-C04073058A1A}"/>
              </a:ext>
            </a:extLst>
          </p:cNvPr>
          <p:cNvSpPr/>
          <p:nvPr/>
        </p:nvSpPr>
        <p:spPr>
          <a:xfrm>
            <a:off x="5196839"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07" name="object 659">
            <a:extLst>
              <a:ext uri="{FF2B5EF4-FFF2-40B4-BE49-F238E27FC236}">
                <a16:creationId xmlns:a16="http://schemas.microsoft.com/office/drawing/2014/main" id="{DF4887A1-6DBC-A041-9979-3883876CE029}"/>
              </a:ext>
            </a:extLst>
          </p:cNvPr>
          <p:cNvSpPr/>
          <p:nvPr/>
        </p:nvSpPr>
        <p:spPr>
          <a:xfrm>
            <a:off x="5254752"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08" name="object 660">
            <a:extLst>
              <a:ext uri="{FF2B5EF4-FFF2-40B4-BE49-F238E27FC236}">
                <a16:creationId xmlns:a16="http://schemas.microsoft.com/office/drawing/2014/main" id="{DFA915FF-EB4B-7A4D-A3AE-3FBE3834FAC6}"/>
              </a:ext>
            </a:extLst>
          </p:cNvPr>
          <p:cNvSpPr/>
          <p:nvPr/>
        </p:nvSpPr>
        <p:spPr>
          <a:xfrm>
            <a:off x="5314188"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09" name="object 661">
            <a:extLst>
              <a:ext uri="{FF2B5EF4-FFF2-40B4-BE49-F238E27FC236}">
                <a16:creationId xmlns:a16="http://schemas.microsoft.com/office/drawing/2014/main" id="{181E5037-0E51-DA4C-A85A-F2AB33E00356}"/>
              </a:ext>
            </a:extLst>
          </p:cNvPr>
          <p:cNvSpPr/>
          <p:nvPr/>
        </p:nvSpPr>
        <p:spPr>
          <a:xfrm>
            <a:off x="5372100"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10" name="object 662">
            <a:extLst>
              <a:ext uri="{FF2B5EF4-FFF2-40B4-BE49-F238E27FC236}">
                <a16:creationId xmlns:a16="http://schemas.microsoft.com/office/drawing/2014/main" id="{50789408-1F04-204B-AFDB-3CC8C3A4FAC6}"/>
              </a:ext>
            </a:extLst>
          </p:cNvPr>
          <p:cNvSpPr/>
          <p:nvPr/>
        </p:nvSpPr>
        <p:spPr>
          <a:xfrm>
            <a:off x="5431535" y="3150870"/>
            <a:ext cx="32384" cy="0"/>
          </a:xfrm>
          <a:custGeom>
            <a:avLst/>
            <a:gdLst/>
            <a:ahLst/>
            <a:cxnLst/>
            <a:rect l="l" t="t" r="r" b="b"/>
            <a:pathLst>
              <a:path w="32385">
                <a:moveTo>
                  <a:pt x="0" y="0"/>
                </a:moveTo>
                <a:lnTo>
                  <a:pt x="32003" y="0"/>
                </a:lnTo>
              </a:path>
            </a:pathLst>
          </a:custGeom>
          <a:ln w="7620">
            <a:solidFill>
              <a:srgbClr val="D8D8D8"/>
            </a:solidFill>
          </a:ln>
        </p:spPr>
        <p:txBody>
          <a:bodyPr wrap="square" lIns="0" tIns="0" rIns="0" bIns="0" rtlCol="0"/>
          <a:lstStyle/>
          <a:p>
            <a:endParaRPr/>
          </a:p>
        </p:txBody>
      </p:sp>
      <p:sp>
        <p:nvSpPr>
          <p:cNvPr id="1711" name="object 663">
            <a:extLst>
              <a:ext uri="{FF2B5EF4-FFF2-40B4-BE49-F238E27FC236}">
                <a16:creationId xmlns:a16="http://schemas.microsoft.com/office/drawing/2014/main" id="{5E231C43-1D64-2048-8A19-36B20CAAFEB3}"/>
              </a:ext>
            </a:extLst>
          </p:cNvPr>
          <p:cNvSpPr/>
          <p:nvPr/>
        </p:nvSpPr>
        <p:spPr>
          <a:xfrm>
            <a:off x="548944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12" name="object 664">
            <a:extLst>
              <a:ext uri="{FF2B5EF4-FFF2-40B4-BE49-F238E27FC236}">
                <a16:creationId xmlns:a16="http://schemas.microsoft.com/office/drawing/2014/main" id="{D1FA6793-241E-C547-B2F4-3D17BBDB529F}"/>
              </a:ext>
            </a:extLst>
          </p:cNvPr>
          <p:cNvSpPr/>
          <p:nvPr/>
        </p:nvSpPr>
        <p:spPr>
          <a:xfrm>
            <a:off x="5547360"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13" name="object 665">
            <a:extLst>
              <a:ext uri="{FF2B5EF4-FFF2-40B4-BE49-F238E27FC236}">
                <a16:creationId xmlns:a16="http://schemas.microsoft.com/office/drawing/2014/main" id="{AA2692BE-B3BC-D04E-BC8B-A90A1915B2B4}"/>
              </a:ext>
            </a:extLst>
          </p:cNvPr>
          <p:cNvSpPr/>
          <p:nvPr/>
        </p:nvSpPr>
        <p:spPr>
          <a:xfrm>
            <a:off x="5606796"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14" name="object 666">
            <a:extLst>
              <a:ext uri="{FF2B5EF4-FFF2-40B4-BE49-F238E27FC236}">
                <a16:creationId xmlns:a16="http://schemas.microsoft.com/office/drawing/2014/main" id="{F3415516-58EB-AF46-9BBE-90A3E60A2048}"/>
              </a:ext>
            </a:extLst>
          </p:cNvPr>
          <p:cNvSpPr/>
          <p:nvPr/>
        </p:nvSpPr>
        <p:spPr>
          <a:xfrm>
            <a:off x="566470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15" name="object 667">
            <a:extLst>
              <a:ext uri="{FF2B5EF4-FFF2-40B4-BE49-F238E27FC236}">
                <a16:creationId xmlns:a16="http://schemas.microsoft.com/office/drawing/2014/main" id="{16E13DDE-B1A6-AA4E-ABB0-2706D943D6E6}"/>
              </a:ext>
            </a:extLst>
          </p:cNvPr>
          <p:cNvSpPr/>
          <p:nvPr/>
        </p:nvSpPr>
        <p:spPr>
          <a:xfrm>
            <a:off x="5722620"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16" name="object 668">
            <a:extLst>
              <a:ext uri="{FF2B5EF4-FFF2-40B4-BE49-F238E27FC236}">
                <a16:creationId xmlns:a16="http://schemas.microsoft.com/office/drawing/2014/main" id="{64A82771-DBC4-E84A-8A9D-E9CC5455541E}"/>
              </a:ext>
            </a:extLst>
          </p:cNvPr>
          <p:cNvSpPr/>
          <p:nvPr/>
        </p:nvSpPr>
        <p:spPr>
          <a:xfrm>
            <a:off x="5782055"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17" name="object 669">
            <a:extLst>
              <a:ext uri="{FF2B5EF4-FFF2-40B4-BE49-F238E27FC236}">
                <a16:creationId xmlns:a16="http://schemas.microsoft.com/office/drawing/2014/main" id="{F2901794-378F-7643-8D7A-80A72B530ED3}"/>
              </a:ext>
            </a:extLst>
          </p:cNvPr>
          <p:cNvSpPr/>
          <p:nvPr/>
        </p:nvSpPr>
        <p:spPr>
          <a:xfrm>
            <a:off x="583996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18" name="object 670">
            <a:extLst>
              <a:ext uri="{FF2B5EF4-FFF2-40B4-BE49-F238E27FC236}">
                <a16:creationId xmlns:a16="http://schemas.microsoft.com/office/drawing/2014/main" id="{2DB73914-C86E-7E42-B5BF-8A57048591E3}"/>
              </a:ext>
            </a:extLst>
          </p:cNvPr>
          <p:cNvSpPr/>
          <p:nvPr/>
        </p:nvSpPr>
        <p:spPr>
          <a:xfrm>
            <a:off x="5897879"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19" name="object 671">
            <a:extLst>
              <a:ext uri="{FF2B5EF4-FFF2-40B4-BE49-F238E27FC236}">
                <a16:creationId xmlns:a16="http://schemas.microsoft.com/office/drawing/2014/main" id="{BEA3A138-A49A-E243-89C1-DB23A40A55EF}"/>
              </a:ext>
            </a:extLst>
          </p:cNvPr>
          <p:cNvSpPr/>
          <p:nvPr/>
        </p:nvSpPr>
        <p:spPr>
          <a:xfrm>
            <a:off x="5957315"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20" name="object 672">
            <a:extLst>
              <a:ext uri="{FF2B5EF4-FFF2-40B4-BE49-F238E27FC236}">
                <a16:creationId xmlns:a16="http://schemas.microsoft.com/office/drawing/2014/main" id="{C76B0312-DB97-7D42-AA80-CD8441129F81}"/>
              </a:ext>
            </a:extLst>
          </p:cNvPr>
          <p:cNvSpPr/>
          <p:nvPr/>
        </p:nvSpPr>
        <p:spPr>
          <a:xfrm>
            <a:off x="6015228"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21" name="object 673">
            <a:extLst>
              <a:ext uri="{FF2B5EF4-FFF2-40B4-BE49-F238E27FC236}">
                <a16:creationId xmlns:a16="http://schemas.microsoft.com/office/drawing/2014/main" id="{10009474-E525-3444-8834-1B4D4D4D0993}"/>
              </a:ext>
            </a:extLst>
          </p:cNvPr>
          <p:cNvSpPr/>
          <p:nvPr/>
        </p:nvSpPr>
        <p:spPr>
          <a:xfrm>
            <a:off x="6074664" y="3150870"/>
            <a:ext cx="32384" cy="0"/>
          </a:xfrm>
          <a:custGeom>
            <a:avLst/>
            <a:gdLst/>
            <a:ahLst/>
            <a:cxnLst/>
            <a:rect l="l" t="t" r="r" b="b"/>
            <a:pathLst>
              <a:path w="32385">
                <a:moveTo>
                  <a:pt x="0" y="0"/>
                </a:moveTo>
                <a:lnTo>
                  <a:pt x="32003" y="0"/>
                </a:lnTo>
              </a:path>
            </a:pathLst>
          </a:custGeom>
          <a:ln w="7620">
            <a:solidFill>
              <a:srgbClr val="D8D8D8"/>
            </a:solidFill>
          </a:ln>
        </p:spPr>
        <p:txBody>
          <a:bodyPr wrap="square" lIns="0" tIns="0" rIns="0" bIns="0" rtlCol="0"/>
          <a:lstStyle/>
          <a:p>
            <a:endParaRPr/>
          </a:p>
        </p:txBody>
      </p:sp>
      <p:sp>
        <p:nvSpPr>
          <p:cNvPr id="1722" name="object 674">
            <a:extLst>
              <a:ext uri="{FF2B5EF4-FFF2-40B4-BE49-F238E27FC236}">
                <a16:creationId xmlns:a16="http://schemas.microsoft.com/office/drawing/2014/main" id="{D1177AEF-20D2-C24D-A9FE-B10C22EE3667}"/>
              </a:ext>
            </a:extLst>
          </p:cNvPr>
          <p:cNvSpPr/>
          <p:nvPr/>
        </p:nvSpPr>
        <p:spPr>
          <a:xfrm>
            <a:off x="6132576"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23" name="object 675">
            <a:extLst>
              <a:ext uri="{FF2B5EF4-FFF2-40B4-BE49-F238E27FC236}">
                <a16:creationId xmlns:a16="http://schemas.microsoft.com/office/drawing/2014/main" id="{6FBCBA59-E28F-004C-9CED-879524FAF8C1}"/>
              </a:ext>
            </a:extLst>
          </p:cNvPr>
          <p:cNvSpPr/>
          <p:nvPr/>
        </p:nvSpPr>
        <p:spPr>
          <a:xfrm>
            <a:off x="6190488"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24" name="object 676">
            <a:extLst>
              <a:ext uri="{FF2B5EF4-FFF2-40B4-BE49-F238E27FC236}">
                <a16:creationId xmlns:a16="http://schemas.microsoft.com/office/drawing/2014/main" id="{1A4CEE4A-6C0F-164D-9A00-2744E5DDA1F6}"/>
              </a:ext>
            </a:extLst>
          </p:cNvPr>
          <p:cNvSpPr/>
          <p:nvPr/>
        </p:nvSpPr>
        <p:spPr>
          <a:xfrm>
            <a:off x="624992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25" name="object 677">
            <a:extLst>
              <a:ext uri="{FF2B5EF4-FFF2-40B4-BE49-F238E27FC236}">
                <a16:creationId xmlns:a16="http://schemas.microsoft.com/office/drawing/2014/main" id="{AA017B69-4A9E-304C-96FD-EB43AEFE9131}"/>
              </a:ext>
            </a:extLst>
          </p:cNvPr>
          <p:cNvSpPr/>
          <p:nvPr/>
        </p:nvSpPr>
        <p:spPr>
          <a:xfrm>
            <a:off x="6307835"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26" name="object 678">
            <a:extLst>
              <a:ext uri="{FF2B5EF4-FFF2-40B4-BE49-F238E27FC236}">
                <a16:creationId xmlns:a16="http://schemas.microsoft.com/office/drawing/2014/main" id="{227EBAB8-2E63-7247-A4D6-391BDD88813C}"/>
              </a:ext>
            </a:extLst>
          </p:cNvPr>
          <p:cNvSpPr/>
          <p:nvPr/>
        </p:nvSpPr>
        <p:spPr>
          <a:xfrm>
            <a:off x="6365747"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27" name="object 679">
            <a:extLst>
              <a:ext uri="{FF2B5EF4-FFF2-40B4-BE49-F238E27FC236}">
                <a16:creationId xmlns:a16="http://schemas.microsoft.com/office/drawing/2014/main" id="{455388DD-B903-8143-A792-3F462A441C00}"/>
              </a:ext>
            </a:extLst>
          </p:cNvPr>
          <p:cNvSpPr/>
          <p:nvPr/>
        </p:nvSpPr>
        <p:spPr>
          <a:xfrm>
            <a:off x="6425184"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28" name="object 680">
            <a:extLst>
              <a:ext uri="{FF2B5EF4-FFF2-40B4-BE49-F238E27FC236}">
                <a16:creationId xmlns:a16="http://schemas.microsoft.com/office/drawing/2014/main" id="{8A055257-17A8-1749-8BFB-0AD6B53668F7}"/>
              </a:ext>
            </a:extLst>
          </p:cNvPr>
          <p:cNvSpPr/>
          <p:nvPr/>
        </p:nvSpPr>
        <p:spPr>
          <a:xfrm>
            <a:off x="6483096"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29" name="object 681">
            <a:extLst>
              <a:ext uri="{FF2B5EF4-FFF2-40B4-BE49-F238E27FC236}">
                <a16:creationId xmlns:a16="http://schemas.microsoft.com/office/drawing/2014/main" id="{ABFBBF61-FA2C-0248-83A3-EEA6ED2CD12C}"/>
              </a:ext>
            </a:extLst>
          </p:cNvPr>
          <p:cNvSpPr/>
          <p:nvPr/>
        </p:nvSpPr>
        <p:spPr>
          <a:xfrm>
            <a:off x="6542532" y="3150870"/>
            <a:ext cx="32384" cy="0"/>
          </a:xfrm>
          <a:custGeom>
            <a:avLst/>
            <a:gdLst/>
            <a:ahLst/>
            <a:cxnLst/>
            <a:rect l="l" t="t" r="r" b="b"/>
            <a:pathLst>
              <a:path w="32384">
                <a:moveTo>
                  <a:pt x="0" y="0"/>
                </a:moveTo>
                <a:lnTo>
                  <a:pt x="32003" y="0"/>
                </a:lnTo>
              </a:path>
            </a:pathLst>
          </a:custGeom>
          <a:ln w="7620">
            <a:solidFill>
              <a:srgbClr val="D8D8D8"/>
            </a:solidFill>
          </a:ln>
        </p:spPr>
        <p:txBody>
          <a:bodyPr wrap="square" lIns="0" tIns="0" rIns="0" bIns="0" rtlCol="0"/>
          <a:lstStyle/>
          <a:p>
            <a:endParaRPr/>
          </a:p>
        </p:txBody>
      </p:sp>
      <p:sp>
        <p:nvSpPr>
          <p:cNvPr id="1730" name="object 682">
            <a:extLst>
              <a:ext uri="{FF2B5EF4-FFF2-40B4-BE49-F238E27FC236}">
                <a16:creationId xmlns:a16="http://schemas.microsoft.com/office/drawing/2014/main" id="{87B17432-12BF-3840-8A2F-08C4221E956D}"/>
              </a:ext>
            </a:extLst>
          </p:cNvPr>
          <p:cNvSpPr/>
          <p:nvPr/>
        </p:nvSpPr>
        <p:spPr>
          <a:xfrm>
            <a:off x="6600444"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31" name="object 683">
            <a:extLst>
              <a:ext uri="{FF2B5EF4-FFF2-40B4-BE49-F238E27FC236}">
                <a16:creationId xmlns:a16="http://schemas.microsoft.com/office/drawing/2014/main" id="{16F1608A-DC8E-C449-AF22-9536478CEE17}"/>
              </a:ext>
            </a:extLst>
          </p:cNvPr>
          <p:cNvSpPr/>
          <p:nvPr/>
        </p:nvSpPr>
        <p:spPr>
          <a:xfrm>
            <a:off x="6658355"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32" name="object 684">
            <a:extLst>
              <a:ext uri="{FF2B5EF4-FFF2-40B4-BE49-F238E27FC236}">
                <a16:creationId xmlns:a16="http://schemas.microsoft.com/office/drawing/2014/main" id="{C2BA93AD-F18B-7141-B45A-D97B833C9A58}"/>
              </a:ext>
            </a:extLst>
          </p:cNvPr>
          <p:cNvSpPr/>
          <p:nvPr/>
        </p:nvSpPr>
        <p:spPr>
          <a:xfrm>
            <a:off x="6717792"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33" name="object 685">
            <a:extLst>
              <a:ext uri="{FF2B5EF4-FFF2-40B4-BE49-F238E27FC236}">
                <a16:creationId xmlns:a16="http://schemas.microsoft.com/office/drawing/2014/main" id="{96CFF244-859A-7643-B4FB-301476028F43}"/>
              </a:ext>
            </a:extLst>
          </p:cNvPr>
          <p:cNvSpPr/>
          <p:nvPr/>
        </p:nvSpPr>
        <p:spPr>
          <a:xfrm>
            <a:off x="677570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34" name="object 686">
            <a:extLst>
              <a:ext uri="{FF2B5EF4-FFF2-40B4-BE49-F238E27FC236}">
                <a16:creationId xmlns:a16="http://schemas.microsoft.com/office/drawing/2014/main" id="{7D379FD0-B65A-7242-AB0C-EF380CC7DCB8}"/>
              </a:ext>
            </a:extLst>
          </p:cNvPr>
          <p:cNvSpPr/>
          <p:nvPr/>
        </p:nvSpPr>
        <p:spPr>
          <a:xfrm>
            <a:off x="6833616"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35" name="object 687">
            <a:extLst>
              <a:ext uri="{FF2B5EF4-FFF2-40B4-BE49-F238E27FC236}">
                <a16:creationId xmlns:a16="http://schemas.microsoft.com/office/drawing/2014/main" id="{B4A50D48-2CD8-F34B-9B07-6E3F0F729C05}"/>
              </a:ext>
            </a:extLst>
          </p:cNvPr>
          <p:cNvSpPr/>
          <p:nvPr/>
        </p:nvSpPr>
        <p:spPr>
          <a:xfrm>
            <a:off x="6893052"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36" name="object 688">
            <a:extLst>
              <a:ext uri="{FF2B5EF4-FFF2-40B4-BE49-F238E27FC236}">
                <a16:creationId xmlns:a16="http://schemas.microsoft.com/office/drawing/2014/main" id="{71D0D839-0357-8D4E-AE71-C68725B9E42B}"/>
              </a:ext>
            </a:extLst>
          </p:cNvPr>
          <p:cNvSpPr/>
          <p:nvPr/>
        </p:nvSpPr>
        <p:spPr>
          <a:xfrm>
            <a:off x="6950964"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37" name="object 689">
            <a:extLst>
              <a:ext uri="{FF2B5EF4-FFF2-40B4-BE49-F238E27FC236}">
                <a16:creationId xmlns:a16="http://schemas.microsoft.com/office/drawing/2014/main" id="{41142631-2942-EB4C-972F-34F67AE94341}"/>
              </a:ext>
            </a:extLst>
          </p:cNvPr>
          <p:cNvSpPr/>
          <p:nvPr/>
        </p:nvSpPr>
        <p:spPr>
          <a:xfrm>
            <a:off x="7008876"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38" name="object 690">
            <a:extLst>
              <a:ext uri="{FF2B5EF4-FFF2-40B4-BE49-F238E27FC236}">
                <a16:creationId xmlns:a16="http://schemas.microsoft.com/office/drawing/2014/main" id="{D257333A-3BB8-4E44-AB75-ED4AAFFC2BCE}"/>
              </a:ext>
            </a:extLst>
          </p:cNvPr>
          <p:cNvSpPr/>
          <p:nvPr/>
        </p:nvSpPr>
        <p:spPr>
          <a:xfrm>
            <a:off x="7068311"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39" name="object 691">
            <a:extLst>
              <a:ext uri="{FF2B5EF4-FFF2-40B4-BE49-F238E27FC236}">
                <a16:creationId xmlns:a16="http://schemas.microsoft.com/office/drawing/2014/main" id="{F21231F1-0FC3-694D-A206-0AB3EDFF7E4D}"/>
              </a:ext>
            </a:extLst>
          </p:cNvPr>
          <p:cNvSpPr/>
          <p:nvPr/>
        </p:nvSpPr>
        <p:spPr>
          <a:xfrm>
            <a:off x="712622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40" name="object 692">
            <a:extLst>
              <a:ext uri="{FF2B5EF4-FFF2-40B4-BE49-F238E27FC236}">
                <a16:creationId xmlns:a16="http://schemas.microsoft.com/office/drawing/2014/main" id="{682AC031-AC6D-A24D-B50A-FCB4993E6DFA}"/>
              </a:ext>
            </a:extLst>
          </p:cNvPr>
          <p:cNvSpPr/>
          <p:nvPr/>
        </p:nvSpPr>
        <p:spPr>
          <a:xfrm>
            <a:off x="7185659" y="3150870"/>
            <a:ext cx="32384" cy="0"/>
          </a:xfrm>
          <a:custGeom>
            <a:avLst/>
            <a:gdLst/>
            <a:ahLst/>
            <a:cxnLst/>
            <a:rect l="l" t="t" r="r" b="b"/>
            <a:pathLst>
              <a:path w="32384">
                <a:moveTo>
                  <a:pt x="0" y="0"/>
                </a:moveTo>
                <a:lnTo>
                  <a:pt x="32003" y="0"/>
                </a:lnTo>
              </a:path>
            </a:pathLst>
          </a:custGeom>
          <a:ln w="7620">
            <a:solidFill>
              <a:srgbClr val="D8D8D8"/>
            </a:solidFill>
          </a:ln>
        </p:spPr>
        <p:txBody>
          <a:bodyPr wrap="square" lIns="0" tIns="0" rIns="0" bIns="0" rtlCol="0"/>
          <a:lstStyle/>
          <a:p>
            <a:endParaRPr/>
          </a:p>
        </p:txBody>
      </p:sp>
      <p:sp>
        <p:nvSpPr>
          <p:cNvPr id="1741" name="object 693">
            <a:extLst>
              <a:ext uri="{FF2B5EF4-FFF2-40B4-BE49-F238E27FC236}">
                <a16:creationId xmlns:a16="http://schemas.microsoft.com/office/drawing/2014/main" id="{632AD7AE-F008-A742-B8F8-E66B38DA904F}"/>
              </a:ext>
            </a:extLst>
          </p:cNvPr>
          <p:cNvSpPr/>
          <p:nvPr/>
        </p:nvSpPr>
        <p:spPr>
          <a:xfrm>
            <a:off x="7243571"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42" name="object 694">
            <a:extLst>
              <a:ext uri="{FF2B5EF4-FFF2-40B4-BE49-F238E27FC236}">
                <a16:creationId xmlns:a16="http://schemas.microsoft.com/office/drawing/2014/main" id="{A1C24071-C92C-D643-8063-9F54F8A8FC3F}"/>
              </a:ext>
            </a:extLst>
          </p:cNvPr>
          <p:cNvSpPr/>
          <p:nvPr/>
        </p:nvSpPr>
        <p:spPr>
          <a:xfrm>
            <a:off x="730148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43" name="object 695">
            <a:extLst>
              <a:ext uri="{FF2B5EF4-FFF2-40B4-BE49-F238E27FC236}">
                <a16:creationId xmlns:a16="http://schemas.microsoft.com/office/drawing/2014/main" id="{EF65E4D8-2BB8-4547-B6E3-06C7C44BC2F2}"/>
              </a:ext>
            </a:extLst>
          </p:cNvPr>
          <p:cNvSpPr/>
          <p:nvPr/>
        </p:nvSpPr>
        <p:spPr>
          <a:xfrm>
            <a:off x="7360919"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44" name="object 696">
            <a:extLst>
              <a:ext uri="{FF2B5EF4-FFF2-40B4-BE49-F238E27FC236}">
                <a16:creationId xmlns:a16="http://schemas.microsoft.com/office/drawing/2014/main" id="{DEC2FCE3-8172-C443-A79E-3BCAA81525FF}"/>
              </a:ext>
            </a:extLst>
          </p:cNvPr>
          <p:cNvSpPr/>
          <p:nvPr/>
        </p:nvSpPr>
        <p:spPr>
          <a:xfrm>
            <a:off x="7418832"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45" name="object 697">
            <a:extLst>
              <a:ext uri="{FF2B5EF4-FFF2-40B4-BE49-F238E27FC236}">
                <a16:creationId xmlns:a16="http://schemas.microsoft.com/office/drawing/2014/main" id="{698A821D-3C45-7D4B-91D8-CB0502DFAA73}"/>
              </a:ext>
            </a:extLst>
          </p:cNvPr>
          <p:cNvSpPr/>
          <p:nvPr/>
        </p:nvSpPr>
        <p:spPr>
          <a:xfrm>
            <a:off x="7476744"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46" name="object 698">
            <a:extLst>
              <a:ext uri="{FF2B5EF4-FFF2-40B4-BE49-F238E27FC236}">
                <a16:creationId xmlns:a16="http://schemas.microsoft.com/office/drawing/2014/main" id="{8756AA7B-6D3B-CC41-A08A-0C6DE905562B}"/>
              </a:ext>
            </a:extLst>
          </p:cNvPr>
          <p:cNvSpPr/>
          <p:nvPr/>
        </p:nvSpPr>
        <p:spPr>
          <a:xfrm>
            <a:off x="7536180"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47" name="object 699">
            <a:extLst>
              <a:ext uri="{FF2B5EF4-FFF2-40B4-BE49-F238E27FC236}">
                <a16:creationId xmlns:a16="http://schemas.microsoft.com/office/drawing/2014/main" id="{65341BCD-74B8-B240-994B-E0C0AE798EB5}"/>
              </a:ext>
            </a:extLst>
          </p:cNvPr>
          <p:cNvSpPr/>
          <p:nvPr/>
        </p:nvSpPr>
        <p:spPr>
          <a:xfrm>
            <a:off x="7594092" y="3150870"/>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1748" name="object 700">
            <a:extLst>
              <a:ext uri="{FF2B5EF4-FFF2-40B4-BE49-F238E27FC236}">
                <a16:creationId xmlns:a16="http://schemas.microsoft.com/office/drawing/2014/main" id="{8E27B17E-3C97-7A44-B6DA-29E18FC7EC22}"/>
              </a:ext>
            </a:extLst>
          </p:cNvPr>
          <p:cNvSpPr/>
          <p:nvPr/>
        </p:nvSpPr>
        <p:spPr>
          <a:xfrm>
            <a:off x="7652003" y="3150870"/>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1749" name="object 701">
            <a:extLst>
              <a:ext uri="{FF2B5EF4-FFF2-40B4-BE49-F238E27FC236}">
                <a16:creationId xmlns:a16="http://schemas.microsoft.com/office/drawing/2014/main" id="{42E0572D-28C6-354B-A3A7-7CCB238FA010}"/>
              </a:ext>
            </a:extLst>
          </p:cNvPr>
          <p:cNvSpPr/>
          <p:nvPr/>
        </p:nvSpPr>
        <p:spPr>
          <a:xfrm>
            <a:off x="7711440" y="3150870"/>
            <a:ext cx="15240" cy="0"/>
          </a:xfrm>
          <a:custGeom>
            <a:avLst/>
            <a:gdLst/>
            <a:ahLst/>
            <a:cxnLst/>
            <a:rect l="l" t="t" r="r" b="b"/>
            <a:pathLst>
              <a:path w="15240">
                <a:moveTo>
                  <a:pt x="0" y="0"/>
                </a:moveTo>
                <a:lnTo>
                  <a:pt x="15240" y="0"/>
                </a:lnTo>
              </a:path>
            </a:pathLst>
          </a:custGeom>
          <a:ln w="7620">
            <a:solidFill>
              <a:srgbClr val="D8D8D8"/>
            </a:solidFill>
          </a:ln>
        </p:spPr>
        <p:txBody>
          <a:bodyPr wrap="square" lIns="0" tIns="0" rIns="0" bIns="0" rtlCol="0"/>
          <a:lstStyle/>
          <a:p>
            <a:endParaRPr/>
          </a:p>
        </p:txBody>
      </p:sp>
      <p:sp>
        <p:nvSpPr>
          <p:cNvPr id="1750" name="object 702">
            <a:extLst>
              <a:ext uri="{FF2B5EF4-FFF2-40B4-BE49-F238E27FC236}">
                <a16:creationId xmlns:a16="http://schemas.microsoft.com/office/drawing/2014/main" id="{C0D2F7E9-A1C6-3648-891D-5112EF7DA1E4}"/>
              </a:ext>
            </a:extLst>
          </p:cNvPr>
          <p:cNvSpPr/>
          <p:nvPr/>
        </p:nvSpPr>
        <p:spPr>
          <a:xfrm>
            <a:off x="4006596" y="316839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51" name="object 703">
            <a:extLst>
              <a:ext uri="{FF2B5EF4-FFF2-40B4-BE49-F238E27FC236}">
                <a16:creationId xmlns:a16="http://schemas.microsoft.com/office/drawing/2014/main" id="{95F0A977-F319-B64E-AF5D-0C484FFCCAA1}"/>
              </a:ext>
            </a:extLst>
          </p:cNvPr>
          <p:cNvSpPr/>
          <p:nvPr/>
        </p:nvSpPr>
        <p:spPr>
          <a:xfrm>
            <a:off x="4006596" y="3226308"/>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52" name="object 704">
            <a:extLst>
              <a:ext uri="{FF2B5EF4-FFF2-40B4-BE49-F238E27FC236}">
                <a16:creationId xmlns:a16="http://schemas.microsoft.com/office/drawing/2014/main" id="{4A45939B-4ACF-AF4C-9519-308B95BDF494}"/>
              </a:ext>
            </a:extLst>
          </p:cNvPr>
          <p:cNvSpPr/>
          <p:nvPr/>
        </p:nvSpPr>
        <p:spPr>
          <a:xfrm>
            <a:off x="4006596" y="3284220"/>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53" name="object 705">
            <a:extLst>
              <a:ext uri="{FF2B5EF4-FFF2-40B4-BE49-F238E27FC236}">
                <a16:creationId xmlns:a16="http://schemas.microsoft.com/office/drawing/2014/main" id="{288CBEF4-45B5-5F45-97CE-F6D27EE5FFDD}"/>
              </a:ext>
            </a:extLst>
          </p:cNvPr>
          <p:cNvSpPr/>
          <p:nvPr/>
        </p:nvSpPr>
        <p:spPr>
          <a:xfrm>
            <a:off x="4006596" y="334365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54" name="object 706">
            <a:extLst>
              <a:ext uri="{FF2B5EF4-FFF2-40B4-BE49-F238E27FC236}">
                <a16:creationId xmlns:a16="http://schemas.microsoft.com/office/drawing/2014/main" id="{F22E3F63-3E08-B348-A2AF-07875D71DCCB}"/>
              </a:ext>
            </a:extLst>
          </p:cNvPr>
          <p:cNvSpPr/>
          <p:nvPr/>
        </p:nvSpPr>
        <p:spPr>
          <a:xfrm>
            <a:off x="4006596" y="3401567"/>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55" name="object 707">
            <a:extLst>
              <a:ext uri="{FF2B5EF4-FFF2-40B4-BE49-F238E27FC236}">
                <a16:creationId xmlns:a16="http://schemas.microsoft.com/office/drawing/2014/main" id="{21880ACA-9533-F64B-8561-164E79139D0F}"/>
              </a:ext>
            </a:extLst>
          </p:cNvPr>
          <p:cNvSpPr/>
          <p:nvPr/>
        </p:nvSpPr>
        <p:spPr>
          <a:xfrm>
            <a:off x="4006596" y="3460241"/>
            <a:ext cx="7620" cy="0"/>
          </a:xfrm>
          <a:custGeom>
            <a:avLst/>
            <a:gdLst/>
            <a:ahLst/>
            <a:cxnLst/>
            <a:rect l="l" t="t" r="r" b="b"/>
            <a:pathLst>
              <a:path w="7620">
                <a:moveTo>
                  <a:pt x="0" y="0"/>
                </a:moveTo>
                <a:lnTo>
                  <a:pt x="7619" y="0"/>
                </a:lnTo>
              </a:path>
            </a:pathLst>
          </a:custGeom>
          <a:ln w="32003">
            <a:solidFill>
              <a:srgbClr val="D8D8D8"/>
            </a:solidFill>
          </a:ln>
        </p:spPr>
        <p:txBody>
          <a:bodyPr wrap="square" lIns="0" tIns="0" rIns="0" bIns="0" rtlCol="0"/>
          <a:lstStyle/>
          <a:p>
            <a:endParaRPr/>
          </a:p>
        </p:txBody>
      </p:sp>
      <p:sp>
        <p:nvSpPr>
          <p:cNvPr id="1756" name="object 708">
            <a:extLst>
              <a:ext uri="{FF2B5EF4-FFF2-40B4-BE49-F238E27FC236}">
                <a16:creationId xmlns:a16="http://schemas.microsoft.com/office/drawing/2014/main" id="{A810D5E8-6B52-1149-A8A6-2C1929D3F55B}"/>
              </a:ext>
            </a:extLst>
          </p:cNvPr>
          <p:cNvSpPr/>
          <p:nvPr/>
        </p:nvSpPr>
        <p:spPr>
          <a:xfrm>
            <a:off x="4006596" y="3518916"/>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57" name="object 709">
            <a:extLst>
              <a:ext uri="{FF2B5EF4-FFF2-40B4-BE49-F238E27FC236}">
                <a16:creationId xmlns:a16="http://schemas.microsoft.com/office/drawing/2014/main" id="{3B26975A-180B-614E-BB6E-55D1A8922466}"/>
              </a:ext>
            </a:extLst>
          </p:cNvPr>
          <p:cNvSpPr/>
          <p:nvPr/>
        </p:nvSpPr>
        <p:spPr>
          <a:xfrm>
            <a:off x="4006596" y="3576828"/>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58" name="object 710">
            <a:extLst>
              <a:ext uri="{FF2B5EF4-FFF2-40B4-BE49-F238E27FC236}">
                <a16:creationId xmlns:a16="http://schemas.microsoft.com/office/drawing/2014/main" id="{555D0794-570D-E04C-AE6B-F46B72CFC023}"/>
              </a:ext>
            </a:extLst>
          </p:cNvPr>
          <p:cNvSpPr/>
          <p:nvPr/>
        </p:nvSpPr>
        <p:spPr>
          <a:xfrm>
            <a:off x="4006596" y="3636264"/>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59" name="object 711">
            <a:extLst>
              <a:ext uri="{FF2B5EF4-FFF2-40B4-BE49-F238E27FC236}">
                <a16:creationId xmlns:a16="http://schemas.microsoft.com/office/drawing/2014/main" id="{331B9904-B580-414A-9113-2132491007C1}"/>
              </a:ext>
            </a:extLst>
          </p:cNvPr>
          <p:cNvSpPr/>
          <p:nvPr/>
        </p:nvSpPr>
        <p:spPr>
          <a:xfrm>
            <a:off x="4006596" y="3694176"/>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60" name="object 712">
            <a:extLst>
              <a:ext uri="{FF2B5EF4-FFF2-40B4-BE49-F238E27FC236}">
                <a16:creationId xmlns:a16="http://schemas.microsoft.com/office/drawing/2014/main" id="{3EFC070A-2DAD-584B-98CB-EEFCCAD7A4CB}"/>
              </a:ext>
            </a:extLst>
          </p:cNvPr>
          <p:cNvSpPr/>
          <p:nvPr/>
        </p:nvSpPr>
        <p:spPr>
          <a:xfrm>
            <a:off x="4006596" y="3752088"/>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61" name="object 713">
            <a:extLst>
              <a:ext uri="{FF2B5EF4-FFF2-40B4-BE49-F238E27FC236}">
                <a16:creationId xmlns:a16="http://schemas.microsoft.com/office/drawing/2014/main" id="{59FCEAF0-E25C-3F40-AE52-48A239E57775}"/>
              </a:ext>
            </a:extLst>
          </p:cNvPr>
          <p:cNvSpPr/>
          <p:nvPr/>
        </p:nvSpPr>
        <p:spPr>
          <a:xfrm>
            <a:off x="4006596" y="3811523"/>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62" name="object 714">
            <a:extLst>
              <a:ext uri="{FF2B5EF4-FFF2-40B4-BE49-F238E27FC236}">
                <a16:creationId xmlns:a16="http://schemas.microsoft.com/office/drawing/2014/main" id="{45DA0AC1-A81D-A046-9E77-B125FD02A9D2}"/>
              </a:ext>
            </a:extLst>
          </p:cNvPr>
          <p:cNvSpPr/>
          <p:nvPr/>
        </p:nvSpPr>
        <p:spPr>
          <a:xfrm>
            <a:off x="4006596" y="386943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63" name="object 715">
            <a:extLst>
              <a:ext uri="{FF2B5EF4-FFF2-40B4-BE49-F238E27FC236}">
                <a16:creationId xmlns:a16="http://schemas.microsoft.com/office/drawing/2014/main" id="{A1A46C5A-4711-9043-85AC-D9D77970B6D9}"/>
              </a:ext>
            </a:extLst>
          </p:cNvPr>
          <p:cNvSpPr/>
          <p:nvPr/>
        </p:nvSpPr>
        <p:spPr>
          <a:xfrm>
            <a:off x="4006596" y="3927347"/>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64" name="object 716">
            <a:extLst>
              <a:ext uri="{FF2B5EF4-FFF2-40B4-BE49-F238E27FC236}">
                <a16:creationId xmlns:a16="http://schemas.microsoft.com/office/drawing/2014/main" id="{34560A6A-9CD6-E048-AFA6-8B392C0B2BDC}"/>
              </a:ext>
            </a:extLst>
          </p:cNvPr>
          <p:cNvSpPr/>
          <p:nvPr/>
        </p:nvSpPr>
        <p:spPr>
          <a:xfrm>
            <a:off x="4006596" y="3986784"/>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65" name="object 717">
            <a:extLst>
              <a:ext uri="{FF2B5EF4-FFF2-40B4-BE49-F238E27FC236}">
                <a16:creationId xmlns:a16="http://schemas.microsoft.com/office/drawing/2014/main" id="{25DDBB7B-71B3-1949-B941-1B01B9A4E739}"/>
              </a:ext>
            </a:extLst>
          </p:cNvPr>
          <p:cNvSpPr/>
          <p:nvPr/>
        </p:nvSpPr>
        <p:spPr>
          <a:xfrm>
            <a:off x="4006596" y="4044696"/>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66" name="object 718">
            <a:extLst>
              <a:ext uri="{FF2B5EF4-FFF2-40B4-BE49-F238E27FC236}">
                <a16:creationId xmlns:a16="http://schemas.microsoft.com/office/drawing/2014/main" id="{609D6722-78F6-B84E-B5ED-F4F844C86365}"/>
              </a:ext>
            </a:extLst>
          </p:cNvPr>
          <p:cNvSpPr/>
          <p:nvPr/>
        </p:nvSpPr>
        <p:spPr>
          <a:xfrm>
            <a:off x="4006596" y="4104132"/>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67" name="object 719">
            <a:extLst>
              <a:ext uri="{FF2B5EF4-FFF2-40B4-BE49-F238E27FC236}">
                <a16:creationId xmlns:a16="http://schemas.microsoft.com/office/drawing/2014/main" id="{E8ACA02D-2F0C-3A42-924F-623DBEB3087E}"/>
              </a:ext>
            </a:extLst>
          </p:cNvPr>
          <p:cNvSpPr/>
          <p:nvPr/>
        </p:nvSpPr>
        <p:spPr>
          <a:xfrm>
            <a:off x="4006596" y="4162044"/>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68" name="object 720">
            <a:extLst>
              <a:ext uri="{FF2B5EF4-FFF2-40B4-BE49-F238E27FC236}">
                <a16:creationId xmlns:a16="http://schemas.microsoft.com/office/drawing/2014/main" id="{59F764EE-64C3-5340-9351-A2F74C4D2423}"/>
              </a:ext>
            </a:extLst>
          </p:cNvPr>
          <p:cNvSpPr/>
          <p:nvPr/>
        </p:nvSpPr>
        <p:spPr>
          <a:xfrm>
            <a:off x="4006596" y="421995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69" name="object 721">
            <a:extLst>
              <a:ext uri="{FF2B5EF4-FFF2-40B4-BE49-F238E27FC236}">
                <a16:creationId xmlns:a16="http://schemas.microsoft.com/office/drawing/2014/main" id="{088102FE-34E0-804B-A350-96279F7FDBE5}"/>
              </a:ext>
            </a:extLst>
          </p:cNvPr>
          <p:cNvSpPr/>
          <p:nvPr/>
        </p:nvSpPr>
        <p:spPr>
          <a:xfrm>
            <a:off x="4006596" y="4279391"/>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70" name="object 722">
            <a:extLst>
              <a:ext uri="{FF2B5EF4-FFF2-40B4-BE49-F238E27FC236}">
                <a16:creationId xmlns:a16="http://schemas.microsoft.com/office/drawing/2014/main" id="{8C6CFC12-1FE9-014B-94E1-89E616DA1778}"/>
              </a:ext>
            </a:extLst>
          </p:cNvPr>
          <p:cNvSpPr/>
          <p:nvPr/>
        </p:nvSpPr>
        <p:spPr>
          <a:xfrm>
            <a:off x="4006596" y="4337303"/>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71" name="object 723">
            <a:extLst>
              <a:ext uri="{FF2B5EF4-FFF2-40B4-BE49-F238E27FC236}">
                <a16:creationId xmlns:a16="http://schemas.microsoft.com/office/drawing/2014/main" id="{4FC748EC-BC2D-E844-A280-C88F5ED9EABA}"/>
              </a:ext>
            </a:extLst>
          </p:cNvPr>
          <p:cNvSpPr/>
          <p:nvPr/>
        </p:nvSpPr>
        <p:spPr>
          <a:xfrm>
            <a:off x="4006596" y="4395216"/>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72" name="object 724">
            <a:extLst>
              <a:ext uri="{FF2B5EF4-FFF2-40B4-BE49-F238E27FC236}">
                <a16:creationId xmlns:a16="http://schemas.microsoft.com/office/drawing/2014/main" id="{D6B2935E-D415-A24D-8ED6-578EEEE973F7}"/>
              </a:ext>
            </a:extLst>
          </p:cNvPr>
          <p:cNvSpPr/>
          <p:nvPr/>
        </p:nvSpPr>
        <p:spPr>
          <a:xfrm>
            <a:off x="4006596" y="4454652"/>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73" name="object 725">
            <a:extLst>
              <a:ext uri="{FF2B5EF4-FFF2-40B4-BE49-F238E27FC236}">
                <a16:creationId xmlns:a16="http://schemas.microsoft.com/office/drawing/2014/main" id="{AE11A643-00EF-7341-ABB5-BA2164CF3AD1}"/>
              </a:ext>
            </a:extLst>
          </p:cNvPr>
          <p:cNvSpPr/>
          <p:nvPr/>
        </p:nvSpPr>
        <p:spPr>
          <a:xfrm>
            <a:off x="4006596" y="4512564"/>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74" name="object 726">
            <a:extLst>
              <a:ext uri="{FF2B5EF4-FFF2-40B4-BE49-F238E27FC236}">
                <a16:creationId xmlns:a16="http://schemas.microsoft.com/office/drawing/2014/main" id="{087AC248-F8FB-7E46-8AF7-4EF1DF231835}"/>
              </a:ext>
            </a:extLst>
          </p:cNvPr>
          <p:cNvSpPr/>
          <p:nvPr/>
        </p:nvSpPr>
        <p:spPr>
          <a:xfrm>
            <a:off x="4006596" y="4571238"/>
            <a:ext cx="7620" cy="0"/>
          </a:xfrm>
          <a:custGeom>
            <a:avLst/>
            <a:gdLst/>
            <a:ahLst/>
            <a:cxnLst/>
            <a:rect l="l" t="t" r="r" b="b"/>
            <a:pathLst>
              <a:path w="7620">
                <a:moveTo>
                  <a:pt x="0" y="0"/>
                </a:moveTo>
                <a:lnTo>
                  <a:pt x="7619" y="0"/>
                </a:lnTo>
              </a:path>
            </a:pathLst>
          </a:custGeom>
          <a:ln w="32004">
            <a:solidFill>
              <a:srgbClr val="D8D8D8"/>
            </a:solidFill>
          </a:ln>
        </p:spPr>
        <p:txBody>
          <a:bodyPr wrap="square" lIns="0" tIns="0" rIns="0" bIns="0" rtlCol="0"/>
          <a:lstStyle/>
          <a:p>
            <a:endParaRPr/>
          </a:p>
        </p:txBody>
      </p:sp>
      <p:sp>
        <p:nvSpPr>
          <p:cNvPr id="1775" name="object 727">
            <a:extLst>
              <a:ext uri="{FF2B5EF4-FFF2-40B4-BE49-F238E27FC236}">
                <a16:creationId xmlns:a16="http://schemas.microsoft.com/office/drawing/2014/main" id="{3262658D-B2DB-0D42-B92C-3B76F556F47A}"/>
              </a:ext>
            </a:extLst>
          </p:cNvPr>
          <p:cNvSpPr/>
          <p:nvPr/>
        </p:nvSpPr>
        <p:spPr>
          <a:xfrm>
            <a:off x="4006596" y="4629911"/>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76" name="object 728">
            <a:extLst>
              <a:ext uri="{FF2B5EF4-FFF2-40B4-BE49-F238E27FC236}">
                <a16:creationId xmlns:a16="http://schemas.microsoft.com/office/drawing/2014/main" id="{DC1AB278-4DF0-C845-A794-E1636B226943}"/>
              </a:ext>
            </a:extLst>
          </p:cNvPr>
          <p:cNvSpPr/>
          <p:nvPr/>
        </p:nvSpPr>
        <p:spPr>
          <a:xfrm>
            <a:off x="4006596" y="4687823"/>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77" name="object 729">
            <a:extLst>
              <a:ext uri="{FF2B5EF4-FFF2-40B4-BE49-F238E27FC236}">
                <a16:creationId xmlns:a16="http://schemas.microsoft.com/office/drawing/2014/main" id="{CFEB9E67-AD25-F549-929C-0F5BA786677C}"/>
              </a:ext>
            </a:extLst>
          </p:cNvPr>
          <p:cNvSpPr/>
          <p:nvPr/>
        </p:nvSpPr>
        <p:spPr>
          <a:xfrm>
            <a:off x="4006596" y="4747260"/>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78" name="object 730">
            <a:extLst>
              <a:ext uri="{FF2B5EF4-FFF2-40B4-BE49-F238E27FC236}">
                <a16:creationId xmlns:a16="http://schemas.microsoft.com/office/drawing/2014/main" id="{00DC017E-7331-D845-812B-83E0FC782675}"/>
              </a:ext>
            </a:extLst>
          </p:cNvPr>
          <p:cNvSpPr/>
          <p:nvPr/>
        </p:nvSpPr>
        <p:spPr>
          <a:xfrm>
            <a:off x="4006596" y="4805171"/>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79" name="object 731">
            <a:extLst>
              <a:ext uri="{FF2B5EF4-FFF2-40B4-BE49-F238E27FC236}">
                <a16:creationId xmlns:a16="http://schemas.microsoft.com/office/drawing/2014/main" id="{3020CFFB-5D8E-534F-8AEB-A781A0D11B89}"/>
              </a:ext>
            </a:extLst>
          </p:cNvPr>
          <p:cNvSpPr/>
          <p:nvPr/>
        </p:nvSpPr>
        <p:spPr>
          <a:xfrm>
            <a:off x="4006596" y="4863084"/>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80" name="object 732">
            <a:extLst>
              <a:ext uri="{FF2B5EF4-FFF2-40B4-BE49-F238E27FC236}">
                <a16:creationId xmlns:a16="http://schemas.microsoft.com/office/drawing/2014/main" id="{E1F7B2EA-2081-4F46-A8EC-1E0DC511CEAD}"/>
              </a:ext>
            </a:extLst>
          </p:cNvPr>
          <p:cNvSpPr/>
          <p:nvPr/>
        </p:nvSpPr>
        <p:spPr>
          <a:xfrm>
            <a:off x="4006596" y="4922520"/>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81" name="object 733">
            <a:extLst>
              <a:ext uri="{FF2B5EF4-FFF2-40B4-BE49-F238E27FC236}">
                <a16:creationId xmlns:a16="http://schemas.microsoft.com/office/drawing/2014/main" id="{C45A359B-8437-4545-9E52-37D199FEACCC}"/>
              </a:ext>
            </a:extLst>
          </p:cNvPr>
          <p:cNvSpPr/>
          <p:nvPr/>
        </p:nvSpPr>
        <p:spPr>
          <a:xfrm>
            <a:off x="4006596" y="4980432"/>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82" name="object 734">
            <a:extLst>
              <a:ext uri="{FF2B5EF4-FFF2-40B4-BE49-F238E27FC236}">
                <a16:creationId xmlns:a16="http://schemas.microsoft.com/office/drawing/2014/main" id="{159EF6FF-7EF8-7346-B140-9140B9237E9C}"/>
              </a:ext>
            </a:extLst>
          </p:cNvPr>
          <p:cNvSpPr/>
          <p:nvPr/>
        </p:nvSpPr>
        <p:spPr>
          <a:xfrm>
            <a:off x="4006596" y="5038344"/>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83" name="object 735">
            <a:extLst>
              <a:ext uri="{FF2B5EF4-FFF2-40B4-BE49-F238E27FC236}">
                <a16:creationId xmlns:a16="http://schemas.microsoft.com/office/drawing/2014/main" id="{29C25A05-5566-444B-AA55-A3CA8C69B849}"/>
              </a:ext>
            </a:extLst>
          </p:cNvPr>
          <p:cNvSpPr/>
          <p:nvPr/>
        </p:nvSpPr>
        <p:spPr>
          <a:xfrm>
            <a:off x="4006596" y="5097780"/>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84" name="object 736">
            <a:extLst>
              <a:ext uri="{FF2B5EF4-FFF2-40B4-BE49-F238E27FC236}">
                <a16:creationId xmlns:a16="http://schemas.microsoft.com/office/drawing/2014/main" id="{E988FD90-76C7-7543-B433-E134E5590669}"/>
              </a:ext>
            </a:extLst>
          </p:cNvPr>
          <p:cNvSpPr/>
          <p:nvPr/>
        </p:nvSpPr>
        <p:spPr>
          <a:xfrm>
            <a:off x="4006596" y="5155691"/>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85" name="object 737">
            <a:extLst>
              <a:ext uri="{FF2B5EF4-FFF2-40B4-BE49-F238E27FC236}">
                <a16:creationId xmlns:a16="http://schemas.microsoft.com/office/drawing/2014/main" id="{94A3B52E-2A33-4F44-9C69-529289606CB3}"/>
              </a:ext>
            </a:extLst>
          </p:cNvPr>
          <p:cNvSpPr/>
          <p:nvPr/>
        </p:nvSpPr>
        <p:spPr>
          <a:xfrm>
            <a:off x="4006596" y="5214366"/>
            <a:ext cx="7620" cy="0"/>
          </a:xfrm>
          <a:custGeom>
            <a:avLst/>
            <a:gdLst/>
            <a:ahLst/>
            <a:cxnLst/>
            <a:rect l="l" t="t" r="r" b="b"/>
            <a:pathLst>
              <a:path w="7620">
                <a:moveTo>
                  <a:pt x="0" y="0"/>
                </a:moveTo>
                <a:lnTo>
                  <a:pt x="7619" y="0"/>
                </a:lnTo>
              </a:path>
            </a:pathLst>
          </a:custGeom>
          <a:ln w="32003">
            <a:solidFill>
              <a:srgbClr val="D8D8D8"/>
            </a:solidFill>
          </a:ln>
        </p:spPr>
        <p:txBody>
          <a:bodyPr wrap="square" lIns="0" tIns="0" rIns="0" bIns="0" rtlCol="0"/>
          <a:lstStyle/>
          <a:p>
            <a:endParaRPr/>
          </a:p>
        </p:txBody>
      </p:sp>
      <p:sp>
        <p:nvSpPr>
          <p:cNvPr id="1786" name="object 738">
            <a:extLst>
              <a:ext uri="{FF2B5EF4-FFF2-40B4-BE49-F238E27FC236}">
                <a16:creationId xmlns:a16="http://schemas.microsoft.com/office/drawing/2014/main" id="{5BA05FA5-01A8-7548-A8E2-680523B683AF}"/>
              </a:ext>
            </a:extLst>
          </p:cNvPr>
          <p:cNvSpPr/>
          <p:nvPr/>
        </p:nvSpPr>
        <p:spPr>
          <a:xfrm>
            <a:off x="4006596" y="5273040"/>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87" name="object 739">
            <a:extLst>
              <a:ext uri="{FF2B5EF4-FFF2-40B4-BE49-F238E27FC236}">
                <a16:creationId xmlns:a16="http://schemas.microsoft.com/office/drawing/2014/main" id="{17C44523-C19D-FC4F-80F7-F18D9C00F764}"/>
              </a:ext>
            </a:extLst>
          </p:cNvPr>
          <p:cNvSpPr/>
          <p:nvPr/>
        </p:nvSpPr>
        <p:spPr>
          <a:xfrm>
            <a:off x="4006596" y="5330952"/>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88" name="object 740">
            <a:extLst>
              <a:ext uri="{FF2B5EF4-FFF2-40B4-BE49-F238E27FC236}">
                <a16:creationId xmlns:a16="http://schemas.microsoft.com/office/drawing/2014/main" id="{7B7C1D58-C604-2B47-AFA5-5DC51D97539B}"/>
              </a:ext>
            </a:extLst>
          </p:cNvPr>
          <p:cNvSpPr/>
          <p:nvPr/>
        </p:nvSpPr>
        <p:spPr>
          <a:xfrm>
            <a:off x="4006596" y="5390388"/>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89" name="object 741">
            <a:extLst>
              <a:ext uri="{FF2B5EF4-FFF2-40B4-BE49-F238E27FC236}">
                <a16:creationId xmlns:a16="http://schemas.microsoft.com/office/drawing/2014/main" id="{729C0707-0B98-3741-9771-AFC1DBD1F130}"/>
              </a:ext>
            </a:extLst>
          </p:cNvPr>
          <p:cNvSpPr/>
          <p:nvPr/>
        </p:nvSpPr>
        <p:spPr>
          <a:xfrm>
            <a:off x="4006596" y="5448300"/>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90" name="object 742">
            <a:extLst>
              <a:ext uri="{FF2B5EF4-FFF2-40B4-BE49-F238E27FC236}">
                <a16:creationId xmlns:a16="http://schemas.microsoft.com/office/drawing/2014/main" id="{9523B22A-9295-EF4C-8DB7-6102C9425A1D}"/>
              </a:ext>
            </a:extLst>
          </p:cNvPr>
          <p:cNvSpPr/>
          <p:nvPr/>
        </p:nvSpPr>
        <p:spPr>
          <a:xfrm>
            <a:off x="4006596" y="5506212"/>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91" name="object 743">
            <a:extLst>
              <a:ext uri="{FF2B5EF4-FFF2-40B4-BE49-F238E27FC236}">
                <a16:creationId xmlns:a16="http://schemas.microsoft.com/office/drawing/2014/main" id="{7A167C0E-11B4-7C4F-A17F-15C6BC141D38}"/>
              </a:ext>
            </a:extLst>
          </p:cNvPr>
          <p:cNvSpPr/>
          <p:nvPr/>
        </p:nvSpPr>
        <p:spPr>
          <a:xfrm>
            <a:off x="4006596" y="5565648"/>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92" name="object 744">
            <a:extLst>
              <a:ext uri="{FF2B5EF4-FFF2-40B4-BE49-F238E27FC236}">
                <a16:creationId xmlns:a16="http://schemas.microsoft.com/office/drawing/2014/main" id="{055E18F1-39A4-964E-AD69-6B77A98FE480}"/>
              </a:ext>
            </a:extLst>
          </p:cNvPr>
          <p:cNvSpPr/>
          <p:nvPr/>
        </p:nvSpPr>
        <p:spPr>
          <a:xfrm>
            <a:off x="4006596" y="5623559"/>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93" name="object 745">
            <a:extLst>
              <a:ext uri="{FF2B5EF4-FFF2-40B4-BE49-F238E27FC236}">
                <a16:creationId xmlns:a16="http://schemas.microsoft.com/office/drawing/2014/main" id="{62ADDD3D-C8EB-1143-922D-3DA3ECD40E3B}"/>
              </a:ext>
            </a:extLst>
          </p:cNvPr>
          <p:cNvSpPr/>
          <p:nvPr/>
        </p:nvSpPr>
        <p:spPr>
          <a:xfrm>
            <a:off x="4006596" y="5681471"/>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94" name="object 746">
            <a:extLst>
              <a:ext uri="{FF2B5EF4-FFF2-40B4-BE49-F238E27FC236}">
                <a16:creationId xmlns:a16="http://schemas.microsoft.com/office/drawing/2014/main" id="{673A0762-C3F5-0846-828E-8D20619134F7}"/>
              </a:ext>
            </a:extLst>
          </p:cNvPr>
          <p:cNvSpPr/>
          <p:nvPr/>
        </p:nvSpPr>
        <p:spPr>
          <a:xfrm>
            <a:off x="4006596" y="5740908"/>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95" name="object 747">
            <a:extLst>
              <a:ext uri="{FF2B5EF4-FFF2-40B4-BE49-F238E27FC236}">
                <a16:creationId xmlns:a16="http://schemas.microsoft.com/office/drawing/2014/main" id="{90BBF784-50B5-3049-9104-C22BB9D8A800}"/>
              </a:ext>
            </a:extLst>
          </p:cNvPr>
          <p:cNvSpPr/>
          <p:nvPr/>
        </p:nvSpPr>
        <p:spPr>
          <a:xfrm>
            <a:off x="4006596" y="5798820"/>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96" name="object 748">
            <a:extLst>
              <a:ext uri="{FF2B5EF4-FFF2-40B4-BE49-F238E27FC236}">
                <a16:creationId xmlns:a16="http://schemas.microsoft.com/office/drawing/2014/main" id="{B988FCA7-8F5E-464B-8818-F363BD3E5B3C}"/>
              </a:ext>
            </a:extLst>
          </p:cNvPr>
          <p:cNvSpPr/>
          <p:nvPr/>
        </p:nvSpPr>
        <p:spPr>
          <a:xfrm>
            <a:off x="4006596" y="585825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797" name="object 749">
            <a:extLst>
              <a:ext uri="{FF2B5EF4-FFF2-40B4-BE49-F238E27FC236}">
                <a16:creationId xmlns:a16="http://schemas.microsoft.com/office/drawing/2014/main" id="{DB5F6AC2-230B-A54E-AD99-EC24A99B3241}"/>
              </a:ext>
            </a:extLst>
          </p:cNvPr>
          <p:cNvSpPr/>
          <p:nvPr/>
        </p:nvSpPr>
        <p:spPr>
          <a:xfrm>
            <a:off x="4006596" y="5916167"/>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98" name="object 750">
            <a:extLst>
              <a:ext uri="{FF2B5EF4-FFF2-40B4-BE49-F238E27FC236}">
                <a16:creationId xmlns:a16="http://schemas.microsoft.com/office/drawing/2014/main" id="{1A47BA30-8A51-724B-B59B-4E029DB225FF}"/>
              </a:ext>
            </a:extLst>
          </p:cNvPr>
          <p:cNvSpPr/>
          <p:nvPr/>
        </p:nvSpPr>
        <p:spPr>
          <a:xfrm>
            <a:off x="4006596" y="5974080"/>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799" name="object 751">
            <a:extLst>
              <a:ext uri="{FF2B5EF4-FFF2-40B4-BE49-F238E27FC236}">
                <a16:creationId xmlns:a16="http://schemas.microsoft.com/office/drawing/2014/main" id="{383C08BC-8105-3E45-A51C-3E6BBCE1D6AC}"/>
              </a:ext>
            </a:extLst>
          </p:cNvPr>
          <p:cNvSpPr/>
          <p:nvPr/>
        </p:nvSpPr>
        <p:spPr>
          <a:xfrm>
            <a:off x="4006596" y="6033516"/>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800" name="object 752">
            <a:extLst>
              <a:ext uri="{FF2B5EF4-FFF2-40B4-BE49-F238E27FC236}">
                <a16:creationId xmlns:a16="http://schemas.microsoft.com/office/drawing/2014/main" id="{4D2BFEC9-114B-8C40-9986-54074E474A1A}"/>
              </a:ext>
            </a:extLst>
          </p:cNvPr>
          <p:cNvSpPr/>
          <p:nvPr/>
        </p:nvSpPr>
        <p:spPr>
          <a:xfrm>
            <a:off x="4006596" y="6091428"/>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1801" name="object 753">
            <a:extLst>
              <a:ext uri="{FF2B5EF4-FFF2-40B4-BE49-F238E27FC236}">
                <a16:creationId xmlns:a16="http://schemas.microsoft.com/office/drawing/2014/main" id="{BBF299BB-95FA-D441-8342-A960EDFBD122}"/>
              </a:ext>
            </a:extLst>
          </p:cNvPr>
          <p:cNvSpPr/>
          <p:nvPr/>
        </p:nvSpPr>
        <p:spPr>
          <a:xfrm>
            <a:off x="4006596" y="6149340"/>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802" name="object 754">
            <a:extLst>
              <a:ext uri="{FF2B5EF4-FFF2-40B4-BE49-F238E27FC236}">
                <a16:creationId xmlns:a16="http://schemas.microsoft.com/office/drawing/2014/main" id="{D6526685-3DF5-6144-BC72-5B7EDAAA190C}"/>
              </a:ext>
            </a:extLst>
          </p:cNvPr>
          <p:cNvSpPr/>
          <p:nvPr/>
        </p:nvSpPr>
        <p:spPr>
          <a:xfrm>
            <a:off x="4006596" y="6208776"/>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1803" name="object 755">
            <a:extLst>
              <a:ext uri="{FF2B5EF4-FFF2-40B4-BE49-F238E27FC236}">
                <a16:creationId xmlns:a16="http://schemas.microsoft.com/office/drawing/2014/main" id="{CBBC1D5B-93C4-3A4B-9549-3DD9007E8247}"/>
              </a:ext>
            </a:extLst>
          </p:cNvPr>
          <p:cNvSpPr/>
          <p:nvPr/>
        </p:nvSpPr>
        <p:spPr>
          <a:xfrm>
            <a:off x="4750308" y="316839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04" name="object 756">
            <a:extLst>
              <a:ext uri="{FF2B5EF4-FFF2-40B4-BE49-F238E27FC236}">
                <a16:creationId xmlns:a16="http://schemas.microsoft.com/office/drawing/2014/main" id="{831B1F86-F325-F241-980E-37E7B27774E7}"/>
              </a:ext>
            </a:extLst>
          </p:cNvPr>
          <p:cNvSpPr/>
          <p:nvPr/>
        </p:nvSpPr>
        <p:spPr>
          <a:xfrm>
            <a:off x="4750308" y="322630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05" name="object 757">
            <a:extLst>
              <a:ext uri="{FF2B5EF4-FFF2-40B4-BE49-F238E27FC236}">
                <a16:creationId xmlns:a16="http://schemas.microsoft.com/office/drawing/2014/main" id="{8B28FD09-598D-E44E-9EE1-321B43C4E2FB}"/>
              </a:ext>
            </a:extLst>
          </p:cNvPr>
          <p:cNvSpPr/>
          <p:nvPr/>
        </p:nvSpPr>
        <p:spPr>
          <a:xfrm>
            <a:off x="4750308" y="328422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06" name="object 758">
            <a:extLst>
              <a:ext uri="{FF2B5EF4-FFF2-40B4-BE49-F238E27FC236}">
                <a16:creationId xmlns:a16="http://schemas.microsoft.com/office/drawing/2014/main" id="{959B67F7-E240-0943-BE7E-640263A0B366}"/>
              </a:ext>
            </a:extLst>
          </p:cNvPr>
          <p:cNvSpPr/>
          <p:nvPr/>
        </p:nvSpPr>
        <p:spPr>
          <a:xfrm>
            <a:off x="4750308" y="334365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07" name="object 759">
            <a:extLst>
              <a:ext uri="{FF2B5EF4-FFF2-40B4-BE49-F238E27FC236}">
                <a16:creationId xmlns:a16="http://schemas.microsoft.com/office/drawing/2014/main" id="{CFC5C923-3FF7-9F49-9AF9-7E58E46F3DA0}"/>
              </a:ext>
            </a:extLst>
          </p:cNvPr>
          <p:cNvSpPr/>
          <p:nvPr/>
        </p:nvSpPr>
        <p:spPr>
          <a:xfrm>
            <a:off x="4750308" y="3401567"/>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08" name="object 760">
            <a:extLst>
              <a:ext uri="{FF2B5EF4-FFF2-40B4-BE49-F238E27FC236}">
                <a16:creationId xmlns:a16="http://schemas.microsoft.com/office/drawing/2014/main" id="{4581B23D-3CF2-7548-917E-545C537B9F57}"/>
              </a:ext>
            </a:extLst>
          </p:cNvPr>
          <p:cNvSpPr/>
          <p:nvPr/>
        </p:nvSpPr>
        <p:spPr>
          <a:xfrm>
            <a:off x="4750308" y="3460241"/>
            <a:ext cx="9525" cy="0"/>
          </a:xfrm>
          <a:custGeom>
            <a:avLst/>
            <a:gdLst/>
            <a:ahLst/>
            <a:cxnLst/>
            <a:rect l="l" t="t" r="r" b="b"/>
            <a:pathLst>
              <a:path w="9525">
                <a:moveTo>
                  <a:pt x="0" y="0"/>
                </a:moveTo>
                <a:lnTo>
                  <a:pt x="9143" y="0"/>
                </a:lnTo>
              </a:path>
            </a:pathLst>
          </a:custGeom>
          <a:ln w="32003">
            <a:solidFill>
              <a:srgbClr val="D8D8D8"/>
            </a:solidFill>
          </a:ln>
        </p:spPr>
        <p:txBody>
          <a:bodyPr wrap="square" lIns="0" tIns="0" rIns="0" bIns="0" rtlCol="0"/>
          <a:lstStyle/>
          <a:p>
            <a:endParaRPr/>
          </a:p>
        </p:txBody>
      </p:sp>
      <p:sp>
        <p:nvSpPr>
          <p:cNvPr id="1809" name="object 761">
            <a:extLst>
              <a:ext uri="{FF2B5EF4-FFF2-40B4-BE49-F238E27FC236}">
                <a16:creationId xmlns:a16="http://schemas.microsoft.com/office/drawing/2014/main" id="{CF53F1CE-2002-6B40-ACF4-9CBE01F529F7}"/>
              </a:ext>
            </a:extLst>
          </p:cNvPr>
          <p:cNvSpPr/>
          <p:nvPr/>
        </p:nvSpPr>
        <p:spPr>
          <a:xfrm>
            <a:off x="4750308" y="351891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10" name="object 762">
            <a:extLst>
              <a:ext uri="{FF2B5EF4-FFF2-40B4-BE49-F238E27FC236}">
                <a16:creationId xmlns:a16="http://schemas.microsoft.com/office/drawing/2014/main" id="{11CEC47B-6F0F-9C41-9879-490731F1C12B}"/>
              </a:ext>
            </a:extLst>
          </p:cNvPr>
          <p:cNvSpPr/>
          <p:nvPr/>
        </p:nvSpPr>
        <p:spPr>
          <a:xfrm>
            <a:off x="4750308" y="357682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11" name="object 763">
            <a:extLst>
              <a:ext uri="{FF2B5EF4-FFF2-40B4-BE49-F238E27FC236}">
                <a16:creationId xmlns:a16="http://schemas.microsoft.com/office/drawing/2014/main" id="{412FAD7E-60C1-6140-90DE-988C3ED2BFE9}"/>
              </a:ext>
            </a:extLst>
          </p:cNvPr>
          <p:cNvSpPr/>
          <p:nvPr/>
        </p:nvSpPr>
        <p:spPr>
          <a:xfrm>
            <a:off x="4750308" y="363626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12" name="object 764">
            <a:extLst>
              <a:ext uri="{FF2B5EF4-FFF2-40B4-BE49-F238E27FC236}">
                <a16:creationId xmlns:a16="http://schemas.microsoft.com/office/drawing/2014/main" id="{86F94E33-7A66-F049-AE85-3026701C5C76}"/>
              </a:ext>
            </a:extLst>
          </p:cNvPr>
          <p:cNvSpPr/>
          <p:nvPr/>
        </p:nvSpPr>
        <p:spPr>
          <a:xfrm>
            <a:off x="4750308" y="369417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13" name="object 765">
            <a:extLst>
              <a:ext uri="{FF2B5EF4-FFF2-40B4-BE49-F238E27FC236}">
                <a16:creationId xmlns:a16="http://schemas.microsoft.com/office/drawing/2014/main" id="{5BFA09D9-DC8A-7941-AC1E-F2A471750B2E}"/>
              </a:ext>
            </a:extLst>
          </p:cNvPr>
          <p:cNvSpPr/>
          <p:nvPr/>
        </p:nvSpPr>
        <p:spPr>
          <a:xfrm>
            <a:off x="4750308" y="375208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14" name="object 766">
            <a:extLst>
              <a:ext uri="{FF2B5EF4-FFF2-40B4-BE49-F238E27FC236}">
                <a16:creationId xmlns:a16="http://schemas.microsoft.com/office/drawing/2014/main" id="{FBA0AABE-FDC9-9B48-8382-6E61AF9242EB}"/>
              </a:ext>
            </a:extLst>
          </p:cNvPr>
          <p:cNvSpPr/>
          <p:nvPr/>
        </p:nvSpPr>
        <p:spPr>
          <a:xfrm>
            <a:off x="4750308" y="3811523"/>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15" name="object 767">
            <a:extLst>
              <a:ext uri="{FF2B5EF4-FFF2-40B4-BE49-F238E27FC236}">
                <a16:creationId xmlns:a16="http://schemas.microsoft.com/office/drawing/2014/main" id="{BB2858DD-778D-3641-980E-A033A29A5457}"/>
              </a:ext>
            </a:extLst>
          </p:cNvPr>
          <p:cNvSpPr/>
          <p:nvPr/>
        </p:nvSpPr>
        <p:spPr>
          <a:xfrm>
            <a:off x="4750308" y="386943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16" name="object 768">
            <a:extLst>
              <a:ext uri="{FF2B5EF4-FFF2-40B4-BE49-F238E27FC236}">
                <a16:creationId xmlns:a16="http://schemas.microsoft.com/office/drawing/2014/main" id="{42A89F18-A44E-1049-A643-29BA8A765F7B}"/>
              </a:ext>
            </a:extLst>
          </p:cNvPr>
          <p:cNvSpPr/>
          <p:nvPr/>
        </p:nvSpPr>
        <p:spPr>
          <a:xfrm>
            <a:off x="4750308" y="3927347"/>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17" name="object 769">
            <a:extLst>
              <a:ext uri="{FF2B5EF4-FFF2-40B4-BE49-F238E27FC236}">
                <a16:creationId xmlns:a16="http://schemas.microsoft.com/office/drawing/2014/main" id="{635021E7-916E-894F-AFBF-907BD5BBC138}"/>
              </a:ext>
            </a:extLst>
          </p:cNvPr>
          <p:cNvSpPr/>
          <p:nvPr/>
        </p:nvSpPr>
        <p:spPr>
          <a:xfrm>
            <a:off x="4750308" y="3986784"/>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18" name="object 770">
            <a:extLst>
              <a:ext uri="{FF2B5EF4-FFF2-40B4-BE49-F238E27FC236}">
                <a16:creationId xmlns:a16="http://schemas.microsoft.com/office/drawing/2014/main" id="{2FE92986-7B8A-DF46-9543-452BD47AF3B9}"/>
              </a:ext>
            </a:extLst>
          </p:cNvPr>
          <p:cNvSpPr/>
          <p:nvPr/>
        </p:nvSpPr>
        <p:spPr>
          <a:xfrm>
            <a:off x="4750308" y="4044696"/>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19" name="object 771">
            <a:extLst>
              <a:ext uri="{FF2B5EF4-FFF2-40B4-BE49-F238E27FC236}">
                <a16:creationId xmlns:a16="http://schemas.microsoft.com/office/drawing/2014/main" id="{D5A983F3-1D0B-CE4E-AA75-A21E6AE42AF1}"/>
              </a:ext>
            </a:extLst>
          </p:cNvPr>
          <p:cNvSpPr/>
          <p:nvPr/>
        </p:nvSpPr>
        <p:spPr>
          <a:xfrm>
            <a:off x="4750308" y="410413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20" name="object 772">
            <a:extLst>
              <a:ext uri="{FF2B5EF4-FFF2-40B4-BE49-F238E27FC236}">
                <a16:creationId xmlns:a16="http://schemas.microsoft.com/office/drawing/2014/main" id="{4CBCBF74-8B39-8C49-BAB5-A300765F0CB9}"/>
              </a:ext>
            </a:extLst>
          </p:cNvPr>
          <p:cNvSpPr/>
          <p:nvPr/>
        </p:nvSpPr>
        <p:spPr>
          <a:xfrm>
            <a:off x="4750308" y="416204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21" name="object 773">
            <a:extLst>
              <a:ext uri="{FF2B5EF4-FFF2-40B4-BE49-F238E27FC236}">
                <a16:creationId xmlns:a16="http://schemas.microsoft.com/office/drawing/2014/main" id="{91D7FE15-B17E-D041-B936-E37470CD0486}"/>
              </a:ext>
            </a:extLst>
          </p:cNvPr>
          <p:cNvSpPr/>
          <p:nvPr/>
        </p:nvSpPr>
        <p:spPr>
          <a:xfrm>
            <a:off x="4750308" y="421995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22" name="object 774">
            <a:extLst>
              <a:ext uri="{FF2B5EF4-FFF2-40B4-BE49-F238E27FC236}">
                <a16:creationId xmlns:a16="http://schemas.microsoft.com/office/drawing/2014/main" id="{384999DC-7885-F142-B28E-74CE00267BCA}"/>
              </a:ext>
            </a:extLst>
          </p:cNvPr>
          <p:cNvSpPr/>
          <p:nvPr/>
        </p:nvSpPr>
        <p:spPr>
          <a:xfrm>
            <a:off x="4750308" y="4279391"/>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23" name="object 775">
            <a:extLst>
              <a:ext uri="{FF2B5EF4-FFF2-40B4-BE49-F238E27FC236}">
                <a16:creationId xmlns:a16="http://schemas.microsoft.com/office/drawing/2014/main" id="{0435B98B-EB4B-B24D-97DA-C701659CB23F}"/>
              </a:ext>
            </a:extLst>
          </p:cNvPr>
          <p:cNvSpPr/>
          <p:nvPr/>
        </p:nvSpPr>
        <p:spPr>
          <a:xfrm>
            <a:off x="4750308" y="4337303"/>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24" name="object 776">
            <a:extLst>
              <a:ext uri="{FF2B5EF4-FFF2-40B4-BE49-F238E27FC236}">
                <a16:creationId xmlns:a16="http://schemas.microsoft.com/office/drawing/2014/main" id="{71550BFD-FF9B-114C-A142-83A827AECE3A}"/>
              </a:ext>
            </a:extLst>
          </p:cNvPr>
          <p:cNvSpPr/>
          <p:nvPr/>
        </p:nvSpPr>
        <p:spPr>
          <a:xfrm>
            <a:off x="4750308" y="439521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25" name="object 777">
            <a:extLst>
              <a:ext uri="{FF2B5EF4-FFF2-40B4-BE49-F238E27FC236}">
                <a16:creationId xmlns:a16="http://schemas.microsoft.com/office/drawing/2014/main" id="{D915DE2B-9DEB-5648-B00A-DF6699ED9657}"/>
              </a:ext>
            </a:extLst>
          </p:cNvPr>
          <p:cNvSpPr/>
          <p:nvPr/>
        </p:nvSpPr>
        <p:spPr>
          <a:xfrm>
            <a:off x="4750308" y="4454652"/>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26" name="object 778">
            <a:extLst>
              <a:ext uri="{FF2B5EF4-FFF2-40B4-BE49-F238E27FC236}">
                <a16:creationId xmlns:a16="http://schemas.microsoft.com/office/drawing/2014/main" id="{8B90EF85-F1EB-F548-B9C5-C13DE22D1CA0}"/>
              </a:ext>
            </a:extLst>
          </p:cNvPr>
          <p:cNvSpPr/>
          <p:nvPr/>
        </p:nvSpPr>
        <p:spPr>
          <a:xfrm>
            <a:off x="4750308" y="451256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27" name="object 779">
            <a:extLst>
              <a:ext uri="{FF2B5EF4-FFF2-40B4-BE49-F238E27FC236}">
                <a16:creationId xmlns:a16="http://schemas.microsoft.com/office/drawing/2014/main" id="{C0258EE3-1BAE-AB4B-A803-971B4D7A1737}"/>
              </a:ext>
            </a:extLst>
          </p:cNvPr>
          <p:cNvSpPr/>
          <p:nvPr/>
        </p:nvSpPr>
        <p:spPr>
          <a:xfrm>
            <a:off x="4750308" y="4571238"/>
            <a:ext cx="9525" cy="0"/>
          </a:xfrm>
          <a:custGeom>
            <a:avLst/>
            <a:gdLst/>
            <a:ahLst/>
            <a:cxnLst/>
            <a:rect l="l" t="t" r="r" b="b"/>
            <a:pathLst>
              <a:path w="9525">
                <a:moveTo>
                  <a:pt x="0" y="0"/>
                </a:moveTo>
                <a:lnTo>
                  <a:pt x="9143" y="0"/>
                </a:lnTo>
              </a:path>
            </a:pathLst>
          </a:custGeom>
          <a:ln w="32004">
            <a:solidFill>
              <a:srgbClr val="D8D8D8"/>
            </a:solidFill>
          </a:ln>
        </p:spPr>
        <p:txBody>
          <a:bodyPr wrap="square" lIns="0" tIns="0" rIns="0" bIns="0" rtlCol="0"/>
          <a:lstStyle/>
          <a:p>
            <a:endParaRPr/>
          </a:p>
        </p:txBody>
      </p:sp>
      <p:sp>
        <p:nvSpPr>
          <p:cNvPr id="1828" name="object 780">
            <a:extLst>
              <a:ext uri="{FF2B5EF4-FFF2-40B4-BE49-F238E27FC236}">
                <a16:creationId xmlns:a16="http://schemas.microsoft.com/office/drawing/2014/main" id="{9E14D226-A704-404F-96DF-E427E7DF85FE}"/>
              </a:ext>
            </a:extLst>
          </p:cNvPr>
          <p:cNvSpPr/>
          <p:nvPr/>
        </p:nvSpPr>
        <p:spPr>
          <a:xfrm>
            <a:off x="4750308" y="462991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29" name="object 781">
            <a:extLst>
              <a:ext uri="{FF2B5EF4-FFF2-40B4-BE49-F238E27FC236}">
                <a16:creationId xmlns:a16="http://schemas.microsoft.com/office/drawing/2014/main" id="{295D0C0D-1224-2441-9147-D5FDC79F8031}"/>
              </a:ext>
            </a:extLst>
          </p:cNvPr>
          <p:cNvSpPr/>
          <p:nvPr/>
        </p:nvSpPr>
        <p:spPr>
          <a:xfrm>
            <a:off x="4750308" y="4687823"/>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30" name="object 782">
            <a:extLst>
              <a:ext uri="{FF2B5EF4-FFF2-40B4-BE49-F238E27FC236}">
                <a16:creationId xmlns:a16="http://schemas.microsoft.com/office/drawing/2014/main" id="{633388F6-1037-3141-A02B-3EA735E7E94C}"/>
              </a:ext>
            </a:extLst>
          </p:cNvPr>
          <p:cNvSpPr/>
          <p:nvPr/>
        </p:nvSpPr>
        <p:spPr>
          <a:xfrm>
            <a:off x="4750308" y="474726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31" name="object 783">
            <a:extLst>
              <a:ext uri="{FF2B5EF4-FFF2-40B4-BE49-F238E27FC236}">
                <a16:creationId xmlns:a16="http://schemas.microsoft.com/office/drawing/2014/main" id="{27844ABE-BECF-274F-98EC-9A25494410CF}"/>
              </a:ext>
            </a:extLst>
          </p:cNvPr>
          <p:cNvSpPr/>
          <p:nvPr/>
        </p:nvSpPr>
        <p:spPr>
          <a:xfrm>
            <a:off x="4750308" y="480517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32" name="object 784">
            <a:extLst>
              <a:ext uri="{FF2B5EF4-FFF2-40B4-BE49-F238E27FC236}">
                <a16:creationId xmlns:a16="http://schemas.microsoft.com/office/drawing/2014/main" id="{46D35A9D-9EB5-CD45-A295-7BE954B43A95}"/>
              </a:ext>
            </a:extLst>
          </p:cNvPr>
          <p:cNvSpPr/>
          <p:nvPr/>
        </p:nvSpPr>
        <p:spPr>
          <a:xfrm>
            <a:off x="4750308" y="4863084"/>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33" name="object 785">
            <a:extLst>
              <a:ext uri="{FF2B5EF4-FFF2-40B4-BE49-F238E27FC236}">
                <a16:creationId xmlns:a16="http://schemas.microsoft.com/office/drawing/2014/main" id="{3A35E637-F57A-D14C-9B89-FECBC2B02F64}"/>
              </a:ext>
            </a:extLst>
          </p:cNvPr>
          <p:cNvSpPr/>
          <p:nvPr/>
        </p:nvSpPr>
        <p:spPr>
          <a:xfrm>
            <a:off x="4750308" y="492252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34" name="object 786">
            <a:extLst>
              <a:ext uri="{FF2B5EF4-FFF2-40B4-BE49-F238E27FC236}">
                <a16:creationId xmlns:a16="http://schemas.microsoft.com/office/drawing/2014/main" id="{49D24ACC-AF34-104B-9382-9B92EAA56CCA}"/>
              </a:ext>
            </a:extLst>
          </p:cNvPr>
          <p:cNvSpPr/>
          <p:nvPr/>
        </p:nvSpPr>
        <p:spPr>
          <a:xfrm>
            <a:off x="4750308" y="498043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35" name="object 787">
            <a:extLst>
              <a:ext uri="{FF2B5EF4-FFF2-40B4-BE49-F238E27FC236}">
                <a16:creationId xmlns:a16="http://schemas.microsoft.com/office/drawing/2014/main" id="{BEB1EE76-A86D-0A42-A895-6F88252BAC5D}"/>
              </a:ext>
            </a:extLst>
          </p:cNvPr>
          <p:cNvSpPr/>
          <p:nvPr/>
        </p:nvSpPr>
        <p:spPr>
          <a:xfrm>
            <a:off x="4750308" y="503834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36" name="object 788">
            <a:extLst>
              <a:ext uri="{FF2B5EF4-FFF2-40B4-BE49-F238E27FC236}">
                <a16:creationId xmlns:a16="http://schemas.microsoft.com/office/drawing/2014/main" id="{15751561-6F47-C942-9B07-B42DFA38FE6F}"/>
              </a:ext>
            </a:extLst>
          </p:cNvPr>
          <p:cNvSpPr/>
          <p:nvPr/>
        </p:nvSpPr>
        <p:spPr>
          <a:xfrm>
            <a:off x="4750308" y="509778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37" name="object 789">
            <a:extLst>
              <a:ext uri="{FF2B5EF4-FFF2-40B4-BE49-F238E27FC236}">
                <a16:creationId xmlns:a16="http://schemas.microsoft.com/office/drawing/2014/main" id="{ADD3E854-C375-514A-B60B-2DE09D7F6712}"/>
              </a:ext>
            </a:extLst>
          </p:cNvPr>
          <p:cNvSpPr/>
          <p:nvPr/>
        </p:nvSpPr>
        <p:spPr>
          <a:xfrm>
            <a:off x="4750308" y="515569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38" name="object 790">
            <a:extLst>
              <a:ext uri="{FF2B5EF4-FFF2-40B4-BE49-F238E27FC236}">
                <a16:creationId xmlns:a16="http://schemas.microsoft.com/office/drawing/2014/main" id="{5A15A763-08F6-C948-9D8C-003A068F3F32}"/>
              </a:ext>
            </a:extLst>
          </p:cNvPr>
          <p:cNvSpPr/>
          <p:nvPr/>
        </p:nvSpPr>
        <p:spPr>
          <a:xfrm>
            <a:off x="4750308" y="5214366"/>
            <a:ext cx="9525" cy="0"/>
          </a:xfrm>
          <a:custGeom>
            <a:avLst/>
            <a:gdLst/>
            <a:ahLst/>
            <a:cxnLst/>
            <a:rect l="l" t="t" r="r" b="b"/>
            <a:pathLst>
              <a:path w="9525">
                <a:moveTo>
                  <a:pt x="0" y="0"/>
                </a:moveTo>
                <a:lnTo>
                  <a:pt x="9143" y="0"/>
                </a:lnTo>
              </a:path>
            </a:pathLst>
          </a:custGeom>
          <a:ln w="32003">
            <a:solidFill>
              <a:srgbClr val="D8D8D8"/>
            </a:solidFill>
          </a:ln>
        </p:spPr>
        <p:txBody>
          <a:bodyPr wrap="square" lIns="0" tIns="0" rIns="0" bIns="0" rtlCol="0"/>
          <a:lstStyle/>
          <a:p>
            <a:endParaRPr/>
          </a:p>
        </p:txBody>
      </p:sp>
      <p:sp>
        <p:nvSpPr>
          <p:cNvPr id="1839" name="object 791">
            <a:extLst>
              <a:ext uri="{FF2B5EF4-FFF2-40B4-BE49-F238E27FC236}">
                <a16:creationId xmlns:a16="http://schemas.microsoft.com/office/drawing/2014/main" id="{21D7A615-A5DA-F141-9436-B70DE1F295F1}"/>
              </a:ext>
            </a:extLst>
          </p:cNvPr>
          <p:cNvSpPr/>
          <p:nvPr/>
        </p:nvSpPr>
        <p:spPr>
          <a:xfrm>
            <a:off x="4750308" y="527304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40" name="object 792">
            <a:extLst>
              <a:ext uri="{FF2B5EF4-FFF2-40B4-BE49-F238E27FC236}">
                <a16:creationId xmlns:a16="http://schemas.microsoft.com/office/drawing/2014/main" id="{768C5824-D213-7243-A541-F9D87A940FCE}"/>
              </a:ext>
            </a:extLst>
          </p:cNvPr>
          <p:cNvSpPr/>
          <p:nvPr/>
        </p:nvSpPr>
        <p:spPr>
          <a:xfrm>
            <a:off x="4750308" y="533095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41" name="object 793">
            <a:extLst>
              <a:ext uri="{FF2B5EF4-FFF2-40B4-BE49-F238E27FC236}">
                <a16:creationId xmlns:a16="http://schemas.microsoft.com/office/drawing/2014/main" id="{3C66FF9A-D78B-DE45-84B0-E56AAEE4AF85}"/>
              </a:ext>
            </a:extLst>
          </p:cNvPr>
          <p:cNvSpPr/>
          <p:nvPr/>
        </p:nvSpPr>
        <p:spPr>
          <a:xfrm>
            <a:off x="4750308" y="539038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42" name="object 794">
            <a:extLst>
              <a:ext uri="{FF2B5EF4-FFF2-40B4-BE49-F238E27FC236}">
                <a16:creationId xmlns:a16="http://schemas.microsoft.com/office/drawing/2014/main" id="{A30C81F8-A66E-FB4F-87B5-57FF252DDF30}"/>
              </a:ext>
            </a:extLst>
          </p:cNvPr>
          <p:cNvSpPr/>
          <p:nvPr/>
        </p:nvSpPr>
        <p:spPr>
          <a:xfrm>
            <a:off x="4750308" y="544830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43" name="object 795">
            <a:extLst>
              <a:ext uri="{FF2B5EF4-FFF2-40B4-BE49-F238E27FC236}">
                <a16:creationId xmlns:a16="http://schemas.microsoft.com/office/drawing/2014/main" id="{88427F4B-85D9-4445-8EDB-8BBA0400A595}"/>
              </a:ext>
            </a:extLst>
          </p:cNvPr>
          <p:cNvSpPr/>
          <p:nvPr/>
        </p:nvSpPr>
        <p:spPr>
          <a:xfrm>
            <a:off x="4750308" y="550621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44" name="object 796">
            <a:extLst>
              <a:ext uri="{FF2B5EF4-FFF2-40B4-BE49-F238E27FC236}">
                <a16:creationId xmlns:a16="http://schemas.microsoft.com/office/drawing/2014/main" id="{CFD2FCB8-6446-8D4D-AB5F-560E6642F710}"/>
              </a:ext>
            </a:extLst>
          </p:cNvPr>
          <p:cNvSpPr/>
          <p:nvPr/>
        </p:nvSpPr>
        <p:spPr>
          <a:xfrm>
            <a:off x="4750308" y="556564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45" name="object 797">
            <a:extLst>
              <a:ext uri="{FF2B5EF4-FFF2-40B4-BE49-F238E27FC236}">
                <a16:creationId xmlns:a16="http://schemas.microsoft.com/office/drawing/2014/main" id="{DE53395B-EAB7-E140-94A7-AA190F4480D8}"/>
              </a:ext>
            </a:extLst>
          </p:cNvPr>
          <p:cNvSpPr/>
          <p:nvPr/>
        </p:nvSpPr>
        <p:spPr>
          <a:xfrm>
            <a:off x="4750308" y="5623559"/>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46" name="object 798">
            <a:extLst>
              <a:ext uri="{FF2B5EF4-FFF2-40B4-BE49-F238E27FC236}">
                <a16:creationId xmlns:a16="http://schemas.microsoft.com/office/drawing/2014/main" id="{36390B16-B580-D94C-B38B-F4758650F233}"/>
              </a:ext>
            </a:extLst>
          </p:cNvPr>
          <p:cNvSpPr/>
          <p:nvPr/>
        </p:nvSpPr>
        <p:spPr>
          <a:xfrm>
            <a:off x="4750308" y="5681471"/>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47" name="object 799">
            <a:extLst>
              <a:ext uri="{FF2B5EF4-FFF2-40B4-BE49-F238E27FC236}">
                <a16:creationId xmlns:a16="http://schemas.microsoft.com/office/drawing/2014/main" id="{384EFE81-8C23-0441-81A9-187A4A8F35EA}"/>
              </a:ext>
            </a:extLst>
          </p:cNvPr>
          <p:cNvSpPr/>
          <p:nvPr/>
        </p:nvSpPr>
        <p:spPr>
          <a:xfrm>
            <a:off x="4750308" y="574090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48" name="object 800">
            <a:extLst>
              <a:ext uri="{FF2B5EF4-FFF2-40B4-BE49-F238E27FC236}">
                <a16:creationId xmlns:a16="http://schemas.microsoft.com/office/drawing/2014/main" id="{2F1B628A-D54B-D643-9B17-1B630B929CD0}"/>
              </a:ext>
            </a:extLst>
          </p:cNvPr>
          <p:cNvSpPr/>
          <p:nvPr/>
        </p:nvSpPr>
        <p:spPr>
          <a:xfrm>
            <a:off x="4750308" y="579882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49" name="object 801">
            <a:extLst>
              <a:ext uri="{FF2B5EF4-FFF2-40B4-BE49-F238E27FC236}">
                <a16:creationId xmlns:a16="http://schemas.microsoft.com/office/drawing/2014/main" id="{DF360728-4140-9445-9EFE-64795B93CDB9}"/>
              </a:ext>
            </a:extLst>
          </p:cNvPr>
          <p:cNvSpPr/>
          <p:nvPr/>
        </p:nvSpPr>
        <p:spPr>
          <a:xfrm>
            <a:off x="4750308" y="585825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50" name="object 802">
            <a:extLst>
              <a:ext uri="{FF2B5EF4-FFF2-40B4-BE49-F238E27FC236}">
                <a16:creationId xmlns:a16="http://schemas.microsoft.com/office/drawing/2014/main" id="{4F8DD4AE-D0A6-3246-AA96-A05DDF7E7560}"/>
              </a:ext>
            </a:extLst>
          </p:cNvPr>
          <p:cNvSpPr/>
          <p:nvPr/>
        </p:nvSpPr>
        <p:spPr>
          <a:xfrm>
            <a:off x="4750308" y="5916167"/>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51" name="object 803">
            <a:extLst>
              <a:ext uri="{FF2B5EF4-FFF2-40B4-BE49-F238E27FC236}">
                <a16:creationId xmlns:a16="http://schemas.microsoft.com/office/drawing/2014/main" id="{90810C1C-6D3F-BB4D-B083-AC97F7676C49}"/>
              </a:ext>
            </a:extLst>
          </p:cNvPr>
          <p:cNvSpPr/>
          <p:nvPr/>
        </p:nvSpPr>
        <p:spPr>
          <a:xfrm>
            <a:off x="4750308" y="597408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52" name="object 804">
            <a:extLst>
              <a:ext uri="{FF2B5EF4-FFF2-40B4-BE49-F238E27FC236}">
                <a16:creationId xmlns:a16="http://schemas.microsoft.com/office/drawing/2014/main" id="{0FFC0B2A-591A-D443-B35C-42F1DACF2A2A}"/>
              </a:ext>
            </a:extLst>
          </p:cNvPr>
          <p:cNvSpPr/>
          <p:nvPr/>
        </p:nvSpPr>
        <p:spPr>
          <a:xfrm>
            <a:off x="4750308" y="603351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53" name="object 805">
            <a:extLst>
              <a:ext uri="{FF2B5EF4-FFF2-40B4-BE49-F238E27FC236}">
                <a16:creationId xmlns:a16="http://schemas.microsoft.com/office/drawing/2014/main" id="{451CDD01-C6F2-2548-B9E6-37097BFD9E29}"/>
              </a:ext>
            </a:extLst>
          </p:cNvPr>
          <p:cNvSpPr/>
          <p:nvPr/>
        </p:nvSpPr>
        <p:spPr>
          <a:xfrm>
            <a:off x="4750308" y="609142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54" name="object 806">
            <a:extLst>
              <a:ext uri="{FF2B5EF4-FFF2-40B4-BE49-F238E27FC236}">
                <a16:creationId xmlns:a16="http://schemas.microsoft.com/office/drawing/2014/main" id="{261BE9BE-ECAF-654E-A813-E9DC81B289FC}"/>
              </a:ext>
            </a:extLst>
          </p:cNvPr>
          <p:cNvSpPr/>
          <p:nvPr/>
        </p:nvSpPr>
        <p:spPr>
          <a:xfrm>
            <a:off x="4750308" y="614934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55" name="object 807">
            <a:extLst>
              <a:ext uri="{FF2B5EF4-FFF2-40B4-BE49-F238E27FC236}">
                <a16:creationId xmlns:a16="http://schemas.microsoft.com/office/drawing/2014/main" id="{56D3C056-85A9-EC41-9329-D5A0ECA5627C}"/>
              </a:ext>
            </a:extLst>
          </p:cNvPr>
          <p:cNvSpPr/>
          <p:nvPr/>
        </p:nvSpPr>
        <p:spPr>
          <a:xfrm>
            <a:off x="4750308" y="6208776"/>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56" name="object 808">
            <a:extLst>
              <a:ext uri="{FF2B5EF4-FFF2-40B4-BE49-F238E27FC236}">
                <a16:creationId xmlns:a16="http://schemas.microsoft.com/office/drawing/2014/main" id="{A1E79CB6-C068-B04C-95A8-7481FE866128}"/>
              </a:ext>
            </a:extLst>
          </p:cNvPr>
          <p:cNvSpPr/>
          <p:nvPr/>
        </p:nvSpPr>
        <p:spPr>
          <a:xfrm>
            <a:off x="5492496" y="316839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57" name="object 809">
            <a:extLst>
              <a:ext uri="{FF2B5EF4-FFF2-40B4-BE49-F238E27FC236}">
                <a16:creationId xmlns:a16="http://schemas.microsoft.com/office/drawing/2014/main" id="{CE752D0D-CD52-094A-BEDC-C117C1AA9F4B}"/>
              </a:ext>
            </a:extLst>
          </p:cNvPr>
          <p:cNvSpPr/>
          <p:nvPr/>
        </p:nvSpPr>
        <p:spPr>
          <a:xfrm>
            <a:off x="5492496" y="322630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58" name="object 810">
            <a:extLst>
              <a:ext uri="{FF2B5EF4-FFF2-40B4-BE49-F238E27FC236}">
                <a16:creationId xmlns:a16="http://schemas.microsoft.com/office/drawing/2014/main" id="{47065949-AAB4-EE45-9702-0BB4FCDFA21C}"/>
              </a:ext>
            </a:extLst>
          </p:cNvPr>
          <p:cNvSpPr/>
          <p:nvPr/>
        </p:nvSpPr>
        <p:spPr>
          <a:xfrm>
            <a:off x="5492496" y="328422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59" name="object 811">
            <a:extLst>
              <a:ext uri="{FF2B5EF4-FFF2-40B4-BE49-F238E27FC236}">
                <a16:creationId xmlns:a16="http://schemas.microsoft.com/office/drawing/2014/main" id="{ACACA560-A539-BE4D-BAE2-CCA98B59147D}"/>
              </a:ext>
            </a:extLst>
          </p:cNvPr>
          <p:cNvSpPr/>
          <p:nvPr/>
        </p:nvSpPr>
        <p:spPr>
          <a:xfrm>
            <a:off x="5492496" y="334365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60" name="object 812">
            <a:extLst>
              <a:ext uri="{FF2B5EF4-FFF2-40B4-BE49-F238E27FC236}">
                <a16:creationId xmlns:a16="http://schemas.microsoft.com/office/drawing/2014/main" id="{1324BF00-98B2-E34D-A631-952A1FCDC381}"/>
              </a:ext>
            </a:extLst>
          </p:cNvPr>
          <p:cNvSpPr/>
          <p:nvPr/>
        </p:nvSpPr>
        <p:spPr>
          <a:xfrm>
            <a:off x="5492496" y="3401567"/>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61" name="object 813">
            <a:extLst>
              <a:ext uri="{FF2B5EF4-FFF2-40B4-BE49-F238E27FC236}">
                <a16:creationId xmlns:a16="http://schemas.microsoft.com/office/drawing/2014/main" id="{9D6113B4-981A-B948-8715-49032A5A1ECB}"/>
              </a:ext>
            </a:extLst>
          </p:cNvPr>
          <p:cNvSpPr/>
          <p:nvPr/>
        </p:nvSpPr>
        <p:spPr>
          <a:xfrm>
            <a:off x="5492496" y="3460241"/>
            <a:ext cx="9525" cy="0"/>
          </a:xfrm>
          <a:custGeom>
            <a:avLst/>
            <a:gdLst/>
            <a:ahLst/>
            <a:cxnLst/>
            <a:rect l="l" t="t" r="r" b="b"/>
            <a:pathLst>
              <a:path w="9525">
                <a:moveTo>
                  <a:pt x="0" y="0"/>
                </a:moveTo>
                <a:lnTo>
                  <a:pt x="9143" y="0"/>
                </a:lnTo>
              </a:path>
            </a:pathLst>
          </a:custGeom>
          <a:ln w="32003">
            <a:solidFill>
              <a:srgbClr val="D8D8D8"/>
            </a:solidFill>
          </a:ln>
        </p:spPr>
        <p:txBody>
          <a:bodyPr wrap="square" lIns="0" tIns="0" rIns="0" bIns="0" rtlCol="0"/>
          <a:lstStyle/>
          <a:p>
            <a:endParaRPr/>
          </a:p>
        </p:txBody>
      </p:sp>
      <p:sp>
        <p:nvSpPr>
          <p:cNvPr id="1862" name="object 814">
            <a:extLst>
              <a:ext uri="{FF2B5EF4-FFF2-40B4-BE49-F238E27FC236}">
                <a16:creationId xmlns:a16="http://schemas.microsoft.com/office/drawing/2014/main" id="{FF363DAC-40F8-9845-8F21-93185D84D69A}"/>
              </a:ext>
            </a:extLst>
          </p:cNvPr>
          <p:cNvSpPr/>
          <p:nvPr/>
        </p:nvSpPr>
        <p:spPr>
          <a:xfrm>
            <a:off x="5492496" y="351891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63" name="object 815">
            <a:extLst>
              <a:ext uri="{FF2B5EF4-FFF2-40B4-BE49-F238E27FC236}">
                <a16:creationId xmlns:a16="http://schemas.microsoft.com/office/drawing/2014/main" id="{893FE389-998A-5C47-92A7-14A21A0BBFC3}"/>
              </a:ext>
            </a:extLst>
          </p:cNvPr>
          <p:cNvSpPr/>
          <p:nvPr/>
        </p:nvSpPr>
        <p:spPr>
          <a:xfrm>
            <a:off x="5492496" y="357682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64" name="object 816">
            <a:extLst>
              <a:ext uri="{FF2B5EF4-FFF2-40B4-BE49-F238E27FC236}">
                <a16:creationId xmlns:a16="http://schemas.microsoft.com/office/drawing/2014/main" id="{2B014882-0386-8F40-8598-7CFAE623A050}"/>
              </a:ext>
            </a:extLst>
          </p:cNvPr>
          <p:cNvSpPr/>
          <p:nvPr/>
        </p:nvSpPr>
        <p:spPr>
          <a:xfrm>
            <a:off x="5492496" y="363626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65" name="object 817">
            <a:extLst>
              <a:ext uri="{FF2B5EF4-FFF2-40B4-BE49-F238E27FC236}">
                <a16:creationId xmlns:a16="http://schemas.microsoft.com/office/drawing/2014/main" id="{BDCCE987-17AD-E045-99A6-4AD17031FA9B}"/>
              </a:ext>
            </a:extLst>
          </p:cNvPr>
          <p:cNvSpPr/>
          <p:nvPr/>
        </p:nvSpPr>
        <p:spPr>
          <a:xfrm>
            <a:off x="5492496" y="369417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66" name="object 818">
            <a:extLst>
              <a:ext uri="{FF2B5EF4-FFF2-40B4-BE49-F238E27FC236}">
                <a16:creationId xmlns:a16="http://schemas.microsoft.com/office/drawing/2014/main" id="{89AB17CF-F3BE-4A47-A362-B832396892E2}"/>
              </a:ext>
            </a:extLst>
          </p:cNvPr>
          <p:cNvSpPr/>
          <p:nvPr/>
        </p:nvSpPr>
        <p:spPr>
          <a:xfrm>
            <a:off x="5492496" y="375208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67" name="object 819">
            <a:extLst>
              <a:ext uri="{FF2B5EF4-FFF2-40B4-BE49-F238E27FC236}">
                <a16:creationId xmlns:a16="http://schemas.microsoft.com/office/drawing/2014/main" id="{B1BDEDF6-C32B-4C44-B292-D515F8BF4D0A}"/>
              </a:ext>
            </a:extLst>
          </p:cNvPr>
          <p:cNvSpPr/>
          <p:nvPr/>
        </p:nvSpPr>
        <p:spPr>
          <a:xfrm>
            <a:off x="5492496" y="3811523"/>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68" name="object 820">
            <a:extLst>
              <a:ext uri="{FF2B5EF4-FFF2-40B4-BE49-F238E27FC236}">
                <a16:creationId xmlns:a16="http://schemas.microsoft.com/office/drawing/2014/main" id="{C7399D53-1428-B741-83FB-75A5121DA0AE}"/>
              </a:ext>
            </a:extLst>
          </p:cNvPr>
          <p:cNvSpPr/>
          <p:nvPr/>
        </p:nvSpPr>
        <p:spPr>
          <a:xfrm>
            <a:off x="5492496" y="386943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69" name="object 821">
            <a:extLst>
              <a:ext uri="{FF2B5EF4-FFF2-40B4-BE49-F238E27FC236}">
                <a16:creationId xmlns:a16="http://schemas.microsoft.com/office/drawing/2014/main" id="{64DC8743-C5F5-2547-94AE-04882CA2208D}"/>
              </a:ext>
            </a:extLst>
          </p:cNvPr>
          <p:cNvSpPr/>
          <p:nvPr/>
        </p:nvSpPr>
        <p:spPr>
          <a:xfrm>
            <a:off x="5492496" y="3927347"/>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70" name="object 822">
            <a:extLst>
              <a:ext uri="{FF2B5EF4-FFF2-40B4-BE49-F238E27FC236}">
                <a16:creationId xmlns:a16="http://schemas.microsoft.com/office/drawing/2014/main" id="{9F1EF08A-9A5E-404B-9F5B-74F00CF39716}"/>
              </a:ext>
            </a:extLst>
          </p:cNvPr>
          <p:cNvSpPr/>
          <p:nvPr/>
        </p:nvSpPr>
        <p:spPr>
          <a:xfrm>
            <a:off x="5492496" y="3986784"/>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71" name="object 823">
            <a:extLst>
              <a:ext uri="{FF2B5EF4-FFF2-40B4-BE49-F238E27FC236}">
                <a16:creationId xmlns:a16="http://schemas.microsoft.com/office/drawing/2014/main" id="{B73BAA3A-AE70-CB40-8C0F-18E6278ADDB4}"/>
              </a:ext>
            </a:extLst>
          </p:cNvPr>
          <p:cNvSpPr/>
          <p:nvPr/>
        </p:nvSpPr>
        <p:spPr>
          <a:xfrm>
            <a:off x="5492496" y="4044696"/>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72" name="object 824">
            <a:extLst>
              <a:ext uri="{FF2B5EF4-FFF2-40B4-BE49-F238E27FC236}">
                <a16:creationId xmlns:a16="http://schemas.microsoft.com/office/drawing/2014/main" id="{062C0658-B3CC-C244-B5F6-C1FF9154621F}"/>
              </a:ext>
            </a:extLst>
          </p:cNvPr>
          <p:cNvSpPr/>
          <p:nvPr/>
        </p:nvSpPr>
        <p:spPr>
          <a:xfrm>
            <a:off x="5492496" y="410413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73" name="object 825">
            <a:extLst>
              <a:ext uri="{FF2B5EF4-FFF2-40B4-BE49-F238E27FC236}">
                <a16:creationId xmlns:a16="http://schemas.microsoft.com/office/drawing/2014/main" id="{45869ED5-670F-B24D-935B-0E1679A0A148}"/>
              </a:ext>
            </a:extLst>
          </p:cNvPr>
          <p:cNvSpPr/>
          <p:nvPr/>
        </p:nvSpPr>
        <p:spPr>
          <a:xfrm>
            <a:off x="5492496" y="416204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74" name="object 826">
            <a:extLst>
              <a:ext uri="{FF2B5EF4-FFF2-40B4-BE49-F238E27FC236}">
                <a16:creationId xmlns:a16="http://schemas.microsoft.com/office/drawing/2014/main" id="{F892F83A-1226-F849-8F24-D2B055A4C74E}"/>
              </a:ext>
            </a:extLst>
          </p:cNvPr>
          <p:cNvSpPr/>
          <p:nvPr/>
        </p:nvSpPr>
        <p:spPr>
          <a:xfrm>
            <a:off x="5492496" y="421995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75" name="object 827">
            <a:extLst>
              <a:ext uri="{FF2B5EF4-FFF2-40B4-BE49-F238E27FC236}">
                <a16:creationId xmlns:a16="http://schemas.microsoft.com/office/drawing/2014/main" id="{05B3AEE1-DC26-8F48-ADF0-5AB00D3C79C6}"/>
              </a:ext>
            </a:extLst>
          </p:cNvPr>
          <p:cNvSpPr/>
          <p:nvPr/>
        </p:nvSpPr>
        <p:spPr>
          <a:xfrm>
            <a:off x="5492496" y="4279391"/>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76" name="object 828">
            <a:extLst>
              <a:ext uri="{FF2B5EF4-FFF2-40B4-BE49-F238E27FC236}">
                <a16:creationId xmlns:a16="http://schemas.microsoft.com/office/drawing/2014/main" id="{F91D4727-16DE-F449-A844-DAD1189CFDC1}"/>
              </a:ext>
            </a:extLst>
          </p:cNvPr>
          <p:cNvSpPr/>
          <p:nvPr/>
        </p:nvSpPr>
        <p:spPr>
          <a:xfrm>
            <a:off x="5492496" y="4337303"/>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77" name="object 829">
            <a:extLst>
              <a:ext uri="{FF2B5EF4-FFF2-40B4-BE49-F238E27FC236}">
                <a16:creationId xmlns:a16="http://schemas.microsoft.com/office/drawing/2014/main" id="{EF6BA224-974F-DC4D-B4F7-93B8E01C3990}"/>
              </a:ext>
            </a:extLst>
          </p:cNvPr>
          <p:cNvSpPr/>
          <p:nvPr/>
        </p:nvSpPr>
        <p:spPr>
          <a:xfrm>
            <a:off x="5492496" y="439521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78" name="object 830">
            <a:extLst>
              <a:ext uri="{FF2B5EF4-FFF2-40B4-BE49-F238E27FC236}">
                <a16:creationId xmlns:a16="http://schemas.microsoft.com/office/drawing/2014/main" id="{964AC861-F61D-6241-A26A-CFF32C03BDB6}"/>
              </a:ext>
            </a:extLst>
          </p:cNvPr>
          <p:cNvSpPr/>
          <p:nvPr/>
        </p:nvSpPr>
        <p:spPr>
          <a:xfrm>
            <a:off x="5492496" y="4454652"/>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79" name="object 831">
            <a:extLst>
              <a:ext uri="{FF2B5EF4-FFF2-40B4-BE49-F238E27FC236}">
                <a16:creationId xmlns:a16="http://schemas.microsoft.com/office/drawing/2014/main" id="{1D90E39B-F4B8-3F4A-A7D5-82DD4E20091D}"/>
              </a:ext>
            </a:extLst>
          </p:cNvPr>
          <p:cNvSpPr/>
          <p:nvPr/>
        </p:nvSpPr>
        <p:spPr>
          <a:xfrm>
            <a:off x="5492496" y="451256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80" name="object 832">
            <a:extLst>
              <a:ext uri="{FF2B5EF4-FFF2-40B4-BE49-F238E27FC236}">
                <a16:creationId xmlns:a16="http://schemas.microsoft.com/office/drawing/2014/main" id="{EE410605-6899-0449-A134-8F6AEEFB2A55}"/>
              </a:ext>
            </a:extLst>
          </p:cNvPr>
          <p:cNvSpPr/>
          <p:nvPr/>
        </p:nvSpPr>
        <p:spPr>
          <a:xfrm>
            <a:off x="5492496" y="4571238"/>
            <a:ext cx="9525" cy="0"/>
          </a:xfrm>
          <a:custGeom>
            <a:avLst/>
            <a:gdLst/>
            <a:ahLst/>
            <a:cxnLst/>
            <a:rect l="l" t="t" r="r" b="b"/>
            <a:pathLst>
              <a:path w="9525">
                <a:moveTo>
                  <a:pt x="0" y="0"/>
                </a:moveTo>
                <a:lnTo>
                  <a:pt x="9143" y="0"/>
                </a:lnTo>
              </a:path>
            </a:pathLst>
          </a:custGeom>
          <a:ln w="32004">
            <a:solidFill>
              <a:srgbClr val="D8D8D8"/>
            </a:solidFill>
          </a:ln>
        </p:spPr>
        <p:txBody>
          <a:bodyPr wrap="square" lIns="0" tIns="0" rIns="0" bIns="0" rtlCol="0"/>
          <a:lstStyle/>
          <a:p>
            <a:endParaRPr/>
          </a:p>
        </p:txBody>
      </p:sp>
      <p:sp>
        <p:nvSpPr>
          <p:cNvPr id="1881" name="object 833">
            <a:extLst>
              <a:ext uri="{FF2B5EF4-FFF2-40B4-BE49-F238E27FC236}">
                <a16:creationId xmlns:a16="http://schemas.microsoft.com/office/drawing/2014/main" id="{70747250-1B31-B54B-970E-BA7FC7ADCB7B}"/>
              </a:ext>
            </a:extLst>
          </p:cNvPr>
          <p:cNvSpPr/>
          <p:nvPr/>
        </p:nvSpPr>
        <p:spPr>
          <a:xfrm>
            <a:off x="5492496" y="462991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82" name="object 834">
            <a:extLst>
              <a:ext uri="{FF2B5EF4-FFF2-40B4-BE49-F238E27FC236}">
                <a16:creationId xmlns:a16="http://schemas.microsoft.com/office/drawing/2014/main" id="{F6587BC4-EE09-B041-AADC-9DD1CD63B0E4}"/>
              </a:ext>
            </a:extLst>
          </p:cNvPr>
          <p:cNvSpPr/>
          <p:nvPr/>
        </p:nvSpPr>
        <p:spPr>
          <a:xfrm>
            <a:off x="5492496" y="4687823"/>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83" name="object 835">
            <a:extLst>
              <a:ext uri="{FF2B5EF4-FFF2-40B4-BE49-F238E27FC236}">
                <a16:creationId xmlns:a16="http://schemas.microsoft.com/office/drawing/2014/main" id="{552B47F1-65CA-D943-A65F-3EC2406F841B}"/>
              </a:ext>
            </a:extLst>
          </p:cNvPr>
          <p:cNvSpPr/>
          <p:nvPr/>
        </p:nvSpPr>
        <p:spPr>
          <a:xfrm>
            <a:off x="5492496" y="474726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84" name="object 836">
            <a:extLst>
              <a:ext uri="{FF2B5EF4-FFF2-40B4-BE49-F238E27FC236}">
                <a16:creationId xmlns:a16="http://schemas.microsoft.com/office/drawing/2014/main" id="{7169AC38-E9D7-B94B-A457-E75C328EAA63}"/>
              </a:ext>
            </a:extLst>
          </p:cNvPr>
          <p:cNvSpPr/>
          <p:nvPr/>
        </p:nvSpPr>
        <p:spPr>
          <a:xfrm>
            <a:off x="5492496" y="480517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85" name="object 837">
            <a:extLst>
              <a:ext uri="{FF2B5EF4-FFF2-40B4-BE49-F238E27FC236}">
                <a16:creationId xmlns:a16="http://schemas.microsoft.com/office/drawing/2014/main" id="{6E97B483-BFE9-1146-83C7-F17181798E2F}"/>
              </a:ext>
            </a:extLst>
          </p:cNvPr>
          <p:cNvSpPr/>
          <p:nvPr/>
        </p:nvSpPr>
        <p:spPr>
          <a:xfrm>
            <a:off x="5492496" y="4863084"/>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86" name="object 838">
            <a:extLst>
              <a:ext uri="{FF2B5EF4-FFF2-40B4-BE49-F238E27FC236}">
                <a16:creationId xmlns:a16="http://schemas.microsoft.com/office/drawing/2014/main" id="{49776572-9C96-064E-A984-45FF0160AE8A}"/>
              </a:ext>
            </a:extLst>
          </p:cNvPr>
          <p:cNvSpPr/>
          <p:nvPr/>
        </p:nvSpPr>
        <p:spPr>
          <a:xfrm>
            <a:off x="5492496" y="492252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87" name="object 839">
            <a:extLst>
              <a:ext uri="{FF2B5EF4-FFF2-40B4-BE49-F238E27FC236}">
                <a16:creationId xmlns:a16="http://schemas.microsoft.com/office/drawing/2014/main" id="{4FE6212E-1611-8540-BDB4-A315D354C23C}"/>
              </a:ext>
            </a:extLst>
          </p:cNvPr>
          <p:cNvSpPr/>
          <p:nvPr/>
        </p:nvSpPr>
        <p:spPr>
          <a:xfrm>
            <a:off x="5492496" y="498043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88" name="object 840">
            <a:extLst>
              <a:ext uri="{FF2B5EF4-FFF2-40B4-BE49-F238E27FC236}">
                <a16:creationId xmlns:a16="http://schemas.microsoft.com/office/drawing/2014/main" id="{57B8FFF1-BE12-7041-B9A4-81F381D58141}"/>
              </a:ext>
            </a:extLst>
          </p:cNvPr>
          <p:cNvSpPr/>
          <p:nvPr/>
        </p:nvSpPr>
        <p:spPr>
          <a:xfrm>
            <a:off x="5492496" y="503834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89" name="object 841">
            <a:extLst>
              <a:ext uri="{FF2B5EF4-FFF2-40B4-BE49-F238E27FC236}">
                <a16:creationId xmlns:a16="http://schemas.microsoft.com/office/drawing/2014/main" id="{2BF4137F-198F-194B-A411-61463C7EA158}"/>
              </a:ext>
            </a:extLst>
          </p:cNvPr>
          <p:cNvSpPr/>
          <p:nvPr/>
        </p:nvSpPr>
        <p:spPr>
          <a:xfrm>
            <a:off x="5492496" y="509778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90" name="object 842">
            <a:extLst>
              <a:ext uri="{FF2B5EF4-FFF2-40B4-BE49-F238E27FC236}">
                <a16:creationId xmlns:a16="http://schemas.microsoft.com/office/drawing/2014/main" id="{C64AE2D2-AA7E-914D-B2E4-256F1F2173AD}"/>
              </a:ext>
            </a:extLst>
          </p:cNvPr>
          <p:cNvSpPr/>
          <p:nvPr/>
        </p:nvSpPr>
        <p:spPr>
          <a:xfrm>
            <a:off x="5492496" y="515569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91" name="object 843">
            <a:extLst>
              <a:ext uri="{FF2B5EF4-FFF2-40B4-BE49-F238E27FC236}">
                <a16:creationId xmlns:a16="http://schemas.microsoft.com/office/drawing/2014/main" id="{13759441-2A71-A14E-89D8-ABC267A61DE7}"/>
              </a:ext>
            </a:extLst>
          </p:cNvPr>
          <p:cNvSpPr/>
          <p:nvPr/>
        </p:nvSpPr>
        <p:spPr>
          <a:xfrm>
            <a:off x="5492496" y="5214366"/>
            <a:ext cx="9525" cy="0"/>
          </a:xfrm>
          <a:custGeom>
            <a:avLst/>
            <a:gdLst/>
            <a:ahLst/>
            <a:cxnLst/>
            <a:rect l="l" t="t" r="r" b="b"/>
            <a:pathLst>
              <a:path w="9525">
                <a:moveTo>
                  <a:pt x="0" y="0"/>
                </a:moveTo>
                <a:lnTo>
                  <a:pt x="9143" y="0"/>
                </a:lnTo>
              </a:path>
            </a:pathLst>
          </a:custGeom>
          <a:ln w="32003">
            <a:solidFill>
              <a:srgbClr val="D8D8D8"/>
            </a:solidFill>
          </a:ln>
        </p:spPr>
        <p:txBody>
          <a:bodyPr wrap="square" lIns="0" tIns="0" rIns="0" bIns="0" rtlCol="0"/>
          <a:lstStyle/>
          <a:p>
            <a:endParaRPr/>
          </a:p>
        </p:txBody>
      </p:sp>
      <p:sp>
        <p:nvSpPr>
          <p:cNvPr id="1892" name="object 844">
            <a:extLst>
              <a:ext uri="{FF2B5EF4-FFF2-40B4-BE49-F238E27FC236}">
                <a16:creationId xmlns:a16="http://schemas.microsoft.com/office/drawing/2014/main" id="{DB9CC15D-E671-8545-850C-CEA6016027ED}"/>
              </a:ext>
            </a:extLst>
          </p:cNvPr>
          <p:cNvSpPr/>
          <p:nvPr/>
        </p:nvSpPr>
        <p:spPr>
          <a:xfrm>
            <a:off x="5492496" y="527304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93" name="object 845">
            <a:extLst>
              <a:ext uri="{FF2B5EF4-FFF2-40B4-BE49-F238E27FC236}">
                <a16:creationId xmlns:a16="http://schemas.microsoft.com/office/drawing/2014/main" id="{70B39A63-D9C4-C447-9FAF-FB22172F360E}"/>
              </a:ext>
            </a:extLst>
          </p:cNvPr>
          <p:cNvSpPr/>
          <p:nvPr/>
        </p:nvSpPr>
        <p:spPr>
          <a:xfrm>
            <a:off x="5492496" y="533095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94" name="object 846">
            <a:extLst>
              <a:ext uri="{FF2B5EF4-FFF2-40B4-BE49-F238E27FC236}">
                <a16:creationId xmlns:a16="http://schemas.microsoft.com/office/drawing/2014/main" id="{34802A75-C78F-E440-9508-E5F31039B1EC}"/>
              </a:ext>
            </a:extLst>
          </p:cNvPr>
          <p:cNvSpPr/>
          <p:nvPr/>
        </p:nvSpPr>
        <p:spPr>
          <a:xfrm>
            <a:off x="5492496" y="539038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95" name="object 847">
            <a:extLst>
              <a:ext uri="{FF2B5EF4-FFF2-40B4-BE49-F238E27FC236}">
                <a16:creationId xmlns:a16="http://schemas.microsoft.com/office/drawing/2014/main" id="{7CFF8639-EF8D-0244-BEDE-14FE8BF17CD4}"/>
              </a:ext>
            </a:extLst>
          </p:cNvPr>
          <p:cNvSpPr/>
          <p:nvPr/>
        </p:nvSpPr>
        <p:spPr>
          <a:xfrm>
            <a:off x="5492496" y="544830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96" name="object 848">
            <a:extLst>
              <a:ext uri="{FF2B5EF4-FFF2-40B4-BE49-F238E27FC236}">
                <a16:creationId xmlns:a16="http://schemas.microsoft.com/office/drawing/2014/main" id="{FB4138B7-C977-3C40-9294-0576E3D93AEB}"/>
              </a:ext>
            </a:extLst>
          </p:cNvPr>
          <p:cNvSpPr/>
          <p:nvPr/>
        </p:nvSpPr>
        <p:spPr>
          <a:xfrm>
            <a:off x="5492496" y="5506212"/>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97" name="object 849">
            <a:extLst>
              <a:ext uri="{FF2B5EF4-FFF2-40B4-BE49-F238E27FC236}">
                <a16:creationId xmlns:a16="http://schemas.microsoft.com/office/drawing/2014/main" id="{D382FBCD-D78B-2E43-ADCB-A2E6C25BC76D}"/>
              </a:ext>
            </a:extLst>
          </p:cNvPr>
          <p:cNvSpPr/>
          <p:nvPr/>
        </p:nvSpPr>
        <p:spPr>
          <a:xfrm>
            <a:off x="5492496" y="556564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898" name="object 850">
            <a:extLst>
              <a:ext uri="{FF2B5EF4-FFF2-40B4-BE49-F238E27FC236}">
                <a16:creationId xmlns:a16="http://schemas.microsoft.com/office/drawing/2014/main" id="{B86368E4-103F-B042-9367-CC8066545213}"/>
              </a:ext>
            </a:extLst>
          </p:cNvPr>
          <p:cNvSpPr/>
          <p:nvPr/>
        </p:nvSpPr>
        <p:spPr>
          <a:xfrm>
            <a:off x="5492496" y="5623559"/>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899" name="object 851">
            <a:extLst>
              <a:ext uri="{FF2B5EF4-FFF2-40B4-BE49-F238E27FC236}">
                <a16:creationId xmlns:a16="http://schemas.microsoft.com/office/drawing/2014/main" id="{AC33E242-E6A5-E846-9BA4-E33C6B2C8FC5}"/>
              </a:ext>
            </a:extLst>
          </p:cNvPr>
          <p:cNvSpPr/>
          <p:nvPr/>
        </p:nvSpPr>
        <p:spPr>
          <a:xfrm>
            <a:off x="5492496" y="5681471"/>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900" name="object 852">
            <a:extLst>
              <a:ext uri="{FF2B5EF4-FFF2-40B4-BE49-F238E27FC236}">
                <a16:creationId xmlns:a16="http://schemas.microsoft.com/office/drawing/2014/main" id="{1EA4C5DC-634C-A84E-BC9F-07995BD27481}"/>
              </a:ext>
            </a:extLst>
          </p:cNvPr>
          <p:cNvSpPr/>
          <p:nvPr/>
        </p:nvSpPr>
        <p:spPr>
          <a:xfrm>
            <a:off x="5492496" y="574090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901" name="object 853">
            <a:extLst>
              <a:ext uri="{FF2B5EF4-FFF2-40B4-BE49-F238E27FC236}">
                <a16:creationId xmlns:a16="http://schemas.microsoft.com/office/drawing/2014/main" id="{E77B4F98-B73C-0549-AA4F-B2657F22CA08}"/>
              </a:ext>
            </a:extLst>
          </p:cNvPr>
          <p:cNvSpPr/>
          <p:nvPr/>
        </p:nvSpPr>
        <p:spPr>
          <a:xfrm>
            <a:off x="5492496" y="579882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902" name="object 854">
            <a:extLst>
              <a:ext uri="{FF2B5EF4-FFF2-40B4-BE49-F238E27FC236}">
                <a16:creationId xmlns:a16="http://schemas.microsoft.com/office/drawing/2014/main" id="{A39B1AAC-B90D-0240-9F4B-FADC9EC70D30}"/>
              </a:ext>
            </a:extLst>
          </p:cNvPr>
          <p:cNvSpPr/>
          <p:nvPr/>
        </p:nvSpPr>
        <p:spPr>
          <a:xfrm>
            <a:off x="5492496" y="585825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903" name="object 855">
            <a:extLst>
              <a:ext uri="{FF2B5EF4-FFF2-40B4-BE49-F238E27FC236}">
                <a16:creationId xmlns:a16="http://schemas.microsoft.com/office/drawing/2014/main" id="{FF978E85-8CF5-4A46-979B-379912E5C752}"/>
              </a:ext>
            </a:extLst>
          </p:cNvPr>
          <p:cNvSpPr/>
          <p:nvPr/>
        </p:nvSpPr>
        <p:spPr>
          <a:xfrm>
            <a:off x="5492496" y="5916167"/>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904" name="object 856">
            <a:extLst>
              <a:ext uri="{FF2B5EF4-FFF2-40B4-BE49-F238E27FC236}">
                <a16:creationId xmlns:a16="http://schemas.microsoft.com/office/drawing/2014/main" id="{386AC1E5-5810-5143-8BC9-483D75BC5911}"/>
              </a:ext>
            </a:extLst>
          </p:cNvPr>
          <p:cNvSpPr/>
          <p:nvPr/>
        </p:nvSpPr>
        <p:spPr>
          <a:xfrm>
            <a:off x="5492496" y="597408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905" name="object 857">
            <a:extLst>
              <a:ext uri="{FF2B5EF4-FFF2-40B4-BE49-F238E27FC236}">
                <a16:creationId xmlns:a16="http://schemas.microsoft.com/office/drawing/2014/main" id="{2A8F029B-C758-084E-BD48-EB15A8F53E2D}"/>
              </a:ext>
            </a:extLst>
          </p:cNvPr>
          <p:cNvSpPr/>
          <p:nvPr/>
        </p:nvSpPr>
        <p:spPr>
          <a:xfrm>
            <a:off x="5492496" y="6033516"/>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906" name="object 858">
            <a:extLst>
              <a:ext uri="{FF2B5EF4-FFF2-40B4-BE49-F238E27FC236}">
                <a16:creationId xmlns:a16="http://schemas.microsoft.com/office/drawing/2014/main" id="{0421CC13-3727-0F40-B26A-47C9A1DAA838}"/>
              </a:ext>
            </a:extLst>
          </p:cNvPr>
          <p:cNvSpPr/>
          <p:nvPr/>
        </p:nvSpPr>
        <p:spPr>
          <a:xfrm>
            <a:off x="5492496" y="609142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1907" name="object 859">
            <a:extLst>
              <a:ext uri="{FF2B5EF4-FFF2-40B4-BE49-F238E27FC236}">
                <a16:creationId xmlns:a16="http://schemas.microsoft.com/office/drawing/2014/main" id="{86ACD4FC-EF42-6F41-B0CC-4A0FA64F653A}"/>
              </a:ext>
            </a:extLst>
          </p:cNvPr>
          <p:cNvSpPr/>
          <p:nvPr/>
        </p:nvSpPr>
        <p:spPr>
          <a:xfrm>
            <a:off x="5492496" y="614934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908" name="object 860">
            <a:extLst>
              <a:ext uri="{FF2B5EF4-FFF2-40B4-BE49-F238E27FC236}">
                <a16:creationId xmlns:a16="http://schemas.microsoft.com/office/drawing/2014/main" id="{0D55C2FB-E852-5341-B777-0F71247B3F3A}"/>
              </a:ext>
            </a:extLst>
          </p:cNvPr>
          <p:cNvSpPr/>
          <p:nvPr/>
        </p:nvSpPr>
        <p:spPr>
          <a:xfrm>
            <a:off x="5492496" y="6208776"/>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1909" name="object 861">
            <a:extLst>
              <a:ext uri="{FF2B5EF4-FFF2-40B4-BE49-F238E27FC236}">
                <a16:creationId xmlns:a16="http://schemas.microsoft.com/office/drawing/2014/main" id="{A40D951D-EC04-BD4A-AA94-5E4FEE71FDFB}"/>
              </a:ext>
            </a:extLst>
          </p:cNvPr>
          <p:cNvSpPr/>
          <p:nvPr/>
        </p:nvSpPr>
        <p:spPr>
          <a:xfrm>
            <a:off x="6236207" y="316839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10" name="object 862">
            <a:extLst>
              <a:ext uri="{FF2B5EF4-FFF2-40B4-BE49-F238E27FC236}">
                <a16:creationId xmlns:a16="http://schemas.microsoft.com/office/drawing/2014/main" id="{67B51CCB-4973-CA4A-A55C-BA3900D20665}"/>
              </a:ext>
            </a:extLst>
          </p:cNvPr>
          <p:cNvSpPr/>
          <p:nvPr/>
        </p:nvSpPr>
        <p:spPr>
          <a:xfrm>
            <a:off x="6236207" y="322630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11" name="object 863">
            <a:extLst>
              <a:ext uri="{FF2B5EF4-FFF2-40B4-BE49-F238E27FC236}">
                <a16:creationId xmlns:a16="http://schemas.microsoft.com/office/drawing/2014/main" id="{932FBCCC-9D4E-3D4F-92FD-C811237D8DBF}"/>
              </a:ext>
            </a:extLst>
          </p:cNvPr>
          <p:cNvSpPr/>
          <p:nvPr/>
        </p:nvSpPr>
        <p:spPr>
          <a:xfrm>
            <a:off x="6236207" y="328422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12" name="object 864">
            <a:extLst>
              <a:ext uri="{FF2B5EF4-FFF2-40B4-BE49-F238E27FC236}">
                <a16:creationId xmlns:a16="http://schemas.microsoft.com/office/drawing/2014/main" id="{B045E013-8F15-5B45-95FF-887B47B91342}"/>
              </a:ext>
            </a:extLst>
          </p:cNvPr>
          <p:cNvSpPr/>
          <p:nvPr/>
        </p:nvSpPr>
        <p:spPr>
          <a:xfrm>
            <a:off x="6236207" y="33436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13" name="object 865">
            <a:extLst>
              <a:ext uri="{FF2B5EF4-FFF2-40B4-BE49-F238E27FC236}">
                <a16:creationId xmlns:a16="http://schemas.microsoft.com/office/drawing/2014/main" id="{5C591C35-0561-484C-B1D2-04D1F1B10786}"/>
              </a:ext>
            </a:extLst>
          </p:cNvPr>
          <p:cNvSpPr/>
          <p:nvPr/>
        </p:nvSpPr>
        <p:spPr>
          <a:xfrm>
            <a:off x="6236207" y="340156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14" name="object 866">
            <a:extLst>
              <a:ext uri="{FF2B5EF4-FFF2-40B4-BE49-F238E27FC236}">
                <a16:creationId xmlns:a16="http://schemas.microsoft.com/office/drawing/2014/main" id="{1013CB7A-15E2-FA45-8AD9-13DA1609CFC1}"/>
              </a:ext>
            </a:extLst>
          </p:cNvPr>
          <p:cNvSpPr/>
          <p:nvPr/>
        </p:nvSpPr>
        <p:spPr>
          <a:xfrm>
            <a:off x="6236207" y="3460241"/>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1915" name="object 867">
            <a:extLst>
              <a:ext uri="{FF2B5EF4-FFF2-40B4-BE49-F238E27FC236}">
                <a16:creationId xmlns:a16="http://schemas.microsoft.com/office/drawing/2014/main" id="{142DCBB0-DBDF-EA49-80AD-13845A744AA3}"/>
              </a:ext>
            </a:extLst>
          </p:cNvPr>
          <p:cNvSpPr/>
          <p:nvPr/>
        </p:nvSpPr>
        <p:spPr>
          <a:xfrm>
            <a:off x="6236207" y="35189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16" name="object 868">
            <a:extLst>
              <a:ext uri="{FF2B5EF4-FFF2-40B4-BE49-F238E27FC236}">
                <a16:creationId xmlns:a16="http://schemas.microsoft.com/office/drawing/2014/main" id="{4D0DBE2E-0422-EC48-B074-5E296EAC63F4}"/>
              </a:ext>
            </a:extLst>
          </p:cNvPr>
          <p:cNvSpPr/>
          <p:nvPr/>
        </p:nvSpPr>
        <p:spPr>
          <a:xfrm>
            <a:off x="6236207" y="357682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17" name="object 869">
            <a:extLst>
              <a:ext uri="{FF2B5EF4-FFF2-40B4-BE49-F238E27FC236}">
                <a16:creationId xmlns:a16="http://schemas.microsoft.com/office/drawing/2014/main" id="{10E5469F-3341-F243-8FA3-A8C9420E095C}"/>
              </a:ext>
            </a:extLst>
          </p:cNvPr>
          <p:cNvSpPr/>
          <p:nvPr/>
        </p:nvSpPr>
        <p:spPr>
          <a:xfrm>
            <a:off x="6236207" y="363626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18" name="object 870">
            <a:extLst>
              <a:ext uri="{FF2B5EF4-FFF2-40B4-BE49-F238E27FC236}">
                <a16:creationId xmlns:a16="http://schemas.microsoft.com/office/drawing/2014/main" id="{4C5E0A36-54A3-DB45-B377-ABE0FF47A1DF}"/>
              </a:ext>
            </a:extLst>
          </p:cNvPr>
          <p:cNvSpPr/>
          <p:nvPr/>
        </p:nvSpPr>
        <p:spPr>
          <a:xfrm>
            <a:off x="6236207" y="369417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19" name="object 871">
            <a:extLst>
              <a:ext uri="{FF2B5EF4-FFF2-40B4-BE49-F238E27FC236}">
                <a16:creationId xmlns:a16="http://schemas.microsoft.com/office/drawing/2014/main" id="{12D5CEC2-4F9C-A241-921A-BFAE4B354353}"/>
              </a:ext>
            </a:extLst>
          </p:cNvPr>
          <p:cNvSpPr/>
          <p:nvPr/>
        </p:nvSpPr>
        <p:spPr>
          <a:xfrm>
            <a:off x="6236207" y="375208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20" name="object 872">
            <a:extLst>
              <a:ext uri="{FF2B5EF4-FFF2-40B4-BE49-F238E27FC236}">
                <a16:creationId xmlns:a16="http://schemas.microsoft.com/office/drawing/2014/main" id="{1F3947C3-C465-E84B-A02B-74A1CC7373C3}"/>
              </a:ext>
            </a:extLst>
          </p:cNvPr>
          <p:cNvSpPr/>
          <p:nvPr/>
        </p:nvSpPr>
        <p:spPr>
          <a:xfrm>
            <a:off x="6236207" y="381152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21" name="object 873">
            <a:extLst>
              <a:ext uri="{FF2B5EF4-FFF2-40B4-BE49-F238E27FC236}">
                <a16:creationId xmlns:a16="http://schemas.microsoft.com/office/drawing/2014/main" id="{8BAA310F-C903-944E-8811-0B6834D37F54}"/>
              </a:ext>
            </a:extLst>
          </p:cNvPr>
          <p:cNvSpPr/>
          <p:nvPr/>
        </p:nvSpPr>
        <p:spPr>
          <a:xfrm>
            <a:off x="6236207" y="386943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22" name="object 874">
            <a:extLst>
              <a:ext uri="{FF2B5EF4-FFF2-40B4-BE49-F238E27FC236}">
                <a16:creationId xmlns:a16="http://schemas.microsoft.com/office/drawing/2014/main" id="{3931F5F3-173C-8142-AF3E-56683580C58C}"/>
              </a:ext>
            </a:extLst>
          </p:cNvPr>
          <p:cNvSpPr/>
          <p:nvPr/>
        </p:nvSpPr>
        <p:spPr>
          <a:xfrm>
            <a:off x="6236207" y="3927347"/>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23" name="object 875">
            <a:extLst>
              <a:ext uri="{FF2B5EF4-FFF2-40B4-BE49-F238E27FC236}">
                <a16:creationId xmlns:a16="http://schemas.microsoft.com/office/drawing/2014/main" id="{FD394531-BE4F-F748-B2CB-B97A1AA90260}"/>
              </a:ext>
            </a:extLst>
          </p:cNvPr>
          <p:cNvSpPr/>
          <p:nvPr/>
        </p:nvSpPr>
        <p:spPr>
          <a:xfrm>
            <a:off x="6236207" y="398678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24" name="object 876">
            <a:extLst>
              <a:ext uri="{FF2B5EF4-FFF2-40B4-BE49-F238E27FC236}">
                <a16:creationId xmlns:a16="http://schemas.microsoft.com/office/drawing/2014/main" id="{3EC25EE8-7217-1D49-8A62-FDEC04C2FF96}"/>
              </a:ext>
            </a:extLst>
          </p:cNvPr>
          <p:cNvSpPr/>
          <p:nvPr/>
        </p:nvSpPr>
        <p:spPr>
          <a:xfrm>
            <a:off x="6236207" y="4044696"/>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25" name="object 877">
            <a:extLst>
              <a:ext uri="{FF2B5EF4-FFF2-40B4-BE49-F238E27FC236}">
                <a16:creationId xmlns:a16="http://schemas.microsoft.com/office/drawing/2014/main" id="{44D29898-059B-2C47-B77B-B773A7D23F31}"/>
              </a:ext>
            </a:extLst>
          </p:cNvPr>
          <p:cNvSpPr/>
          <p:nvPr/>
        </p:nvSpPr>
        <p:spPr>
          <a:xfrm>
            <a:off x="6236207" y="410413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26" name="object 878">
            <a:extLst>
              <a:ext uri="{FF2B5EF4-FFF2-40B4-BE49-F238E27FC236}">
                <a16:creationId xmlns:a16="http://schemas.microsoft.com/office/drawing/2014/main" id="{B4DDABBC-3379-7340-83C3-B182749EE6CA}"/>
              </a:ext>
            </a:extLst>
          </p:cNvPr>
          <p:cNvSpPr/>
          <p:nvPr/>
        </p:nvSpPr>
        <p:spPr>
          <a:xfrm>
            <a:off x="6236207" y="416204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27" name="object 879">
            <a:extLst>
              <a:ext uri="{FF2B5EF4-FFF2-40B4-BE49-F238E27FC236}">
                <a16:creationId xmlns:a16="http://schemas.microsoft.com/office/drawing/2014/main" id="{11590F2B-84DE-644B-B8F0-8A7084BB76DA}"/>
              </a:ext>
            </a:extLst>
          </p:cNvPr>
          <p:cNvSpPr/>
          <p:nvPr/>
        </p:nvSpPr>
        <p:spPr>
          <a:xfrm>
            <a:off x="6236207" y="42199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28" name="object 880">
            <a:extLst>
              <a:ext uri="{FF2B5EF4-FFF2-40B4-BE49-F238E27FC236}">
                <a16:creationId xmlns:a16="http://schemas.microsoft.com/office/drawing/2014/main" id="{83B4AB80-B2B9-7B43-AE57-CC614F95AC3A}"/>
              </a:ext>
            </a:extLst>
          </p:cNvPr>
          <p:cNvSpPr/>
          <p:nvPr/>
        </p:nvSpPr>
        <p:spPr>
          <a:xfrm>
            <a:off x="6236207" y="427939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29" name="object 881">
            <a:extLst>
              <a:ext uri="{FF2B5EF4-FFF2-40B4-BE49-F238E27FC236}">
                <a16:creationId xmlns:a16="http://schemas.microsoft.com/office/drawing/2014/main" id="{47E666E5-3A0B-0A4C-88B0-C0F372DA1BD4}"/>
              </a:ext>
            </a:extLst>
          </p:cNvPr>
          <p:cNvSpPr/>
          <p:nvPr/>
        </p:nvSpPr>
        <p:spPr>
          <a:xfrm>
            <a:off x="6236207" y="4337303"/>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30" name="object 882">
            <a:extLst>
              <a:ext uri="{FF2B5EF4-FFF2-40B4-BE49-F238E27FC236}">
                <a16:creationId xmlns:a16="http://schemas.microsoft.com/office/drawing/2014/main" id="{40B6C224-D053-AC48-BB04-78B01C84F115}"/>
              </a:ext>
            </a:extLst>
          </p:cNvPr>
          <p:cNvSpPr/>
          <p:nvPr/>
        </p:nvSpPr>
        <p:spPr>
          <a:xfrm>
            <a:off x="6236207" y="43952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31" name="object 883">
            <a:extLst>
              <a:ext uri="{FF2B5EF4-FFF2-40B4-BE49-F238E27FC236}">
                <a16:creationId xmlns:a16="http://schemas.microsoft.com/office/drawing/2014/main" id="{36EBC29E-298D-9547-9861-160253B581D2}"/>
              </a:ext>
            </a:extLst>
          </p:cNvPr>
          <p:cNvSpPr/>
          <p:nvPr/>
        </p:nvSpPr>
        <p:spPr>
          <a:xfrm>
            <a:off x="6236207" y="4454652"/>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32" name="object 884">
            <a:extLst>
              <a:ext uri="{FF2B5EF4-FFF2-40B4-BE49-F238E27FC236}">
                <a16:creationId xmlns:a16="http://schemas.microsoft.com/office/drawing/2014/main" id="{F7E4FFF5-28DF-AF4B-A547-C7535FCE8488}"/>
              </a:ext>
            </a:extLst>
          </p:cNvPr>
          <p:cNvSpPr/>
          <p:nvPr/>
        </p:nvSpPr>
        <p:spPr>
          <a:xfrm>
            <a:off x="6236207" y="451256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33" name="object 885">
            <a:extLst>
              <a:ext uri="{FF2B5EF4-FFF2-40B4-BE49-F238E27FC236}">
                <a16:creationId xmlns:a16="http://schemas.microsoft.com/office/drawing/2014/main" id="{2EB677B7-E72A-2044-A06B-D99AF4F99F71}"/>
              </a:ext>
            </a:extLst>
          </p:cNvPr>
          <p:cNvSpPr/>
          <p:nvPr/>
        </p:nvSpPr>
        <p:spPr>
          <a:xfrm>
            <a:off x="6236207" y="4571238"/>
            <a:ext cx="9525" cy="0"/>
          </a:xfrm>
          <a:custGeom>
            <a:avLst/>
            <a:gdLst/>
            <a:ahLst/>
            <a:cxnLst/>
            <a:rect l="l" t="t" r="r" b="b"/>
            <a:pathLst>
              <a:path w="9525">
                <a:moveTo>
                  <a:pt x="0" y="0"/>
                </a:moveTo>
                <a:lnTo>
                  <a:pt x="9144" y="0"/>
                </a:lnTo>
              </a:path>
            </a:pathLst>
          </a:custGeom>
          <a:ln w="32004">
            <a:solidFill>
              <a:srgbClr val="D8D8D8"/>
            </a:solidFill>
          </a:ln>
        </p:spPr>
        <p:txBody>
          <a:bodyPr wrap="square" lIns="0" tIns="0" rIns="0" bIns="0" rtlCol="0"/>
          <a:lstStyle/>
          <a:p>
            <a:endParaRPr/>
          </a:p>
        </p:txBody>
      </p:sp>
      <p:sp>
        <p:nvSpPr>
          <p:cNvPr id="1934" name="object 886">
            <a:extLst>
              <a:ext uri="{FF2B5EF4-FFF2-40B4-BE49-F238E27FC236}">
                <a16:creationId xmlns:a16="http://schemas.microsoft.com/office/drawing/2014/main" id="{808DC3E0-2F8B-3241-BDB3-186FE9A62494}"/>
              </a:ext>
            </a:extLst>
          </p:cNvPr>
          <p:cNvSpPr/>
          <p:nvPr/>
        </p:nvSpPr>
        <p:spPr>
          <a:xfrm>
            <a:off x="6236207" y="462991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35" name="object 887">
            <a:extLst>
              <a:ext uri="{FF2B5EF4-FFF2-40B4-BE49-F238E27FC236}">
                <a16:creationId xmlns:a16="http://schemas.microsoft.com/office/drawing/2014/main" id="{A6B6D424-2863-5F49-8C04-AAB758A7C495}"/>
              </a:ext>
            </a:extLst>
          </p:cNvPr>
          <p:cNvSpPr/>
          <p:nvPr/>
        </p:nvSpPr>
        <p:spPr>
          <a:xfrm>
            <a:off x="6236207" y="468782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36" name="object 888">
            <a:extLst>
              <a:ext uri="{FF2B5EF4-FFF2-40B4-BE49-F238E27FC236}">
                <a16:creationId xmlns:a16="http://schemas.microsoft.com/office/drawing/2014/main" id="{A298714E-FAF6-994D-9ED7-B20B3846504C}"/>
              </a:ext>
            </a:extLst>
          </p:cNvPr>
          <p:cNvSpPr/>
          <p:nvPr/>
        </p:nvSpPr>
        <p:spPr>
          <a:xfrm>
            <a:off x="6236207" y="474726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37" name="object 889">
            <a:extLst>
              <a:ext uri="{FF2B5EF4-FFF2-40B4-BE49-F238E27FC236}">
                <a16:creationId xmlns:a16="http://schemas.microsoft.com/office/drawing/2014/main" id="{14F79FA8-53F7-0E44-A4A2-F620E2F7556F}"/>
              </a:ext>
            </a:extLst>
          </p:cNvPr>
          <p:cNvSpPr/>
          <p:nvPr/>
        </p:nvSpPr>
        <p:spPr>
          <a:xfrm>
            <a:off x="6236207" y="480517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38" name="object 890">
            <a:extLst>
              <a:ext uri="{FF2B5EF4-FFF2-40B4-BE49-F238E27FC236}">
                <a16:creationId xmlns:a16="http://schemas.microsoft.com/office/drawing/2014/main" id="{607EC63A-07D8-444C-AF67-F81973285C8E}"/>
              </a:ext>
            </a:extLst>
          </p:cNvPr>
          <p:cNvSpPr/>
          <p:nvPr/>
        </p:nvSpPr>
        <p:spPr>
          <a:xfrm>
            <a:off x="6236207" y="486308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39" name="object 891">
            <a:extLst>
              <a:ext uri="{FF2B5EF4-FFF2-40B4-BE49-F238E27FC236}">
                <a16:creationId xmlns:a16="http://schemas.microsoft.com/office/drawing/2014/main" id="{A2E69E8E-7613-CF44-A3F6-A916C333A78E}"/>
              </a:ext>
            </a:extLst>
          </p:cNvPr>
          <p:cNvSpPr/>
          <p:nvPr/>
        </p:nvSpPr>
        <p:spPr>
          <a:xfrm>
            <a:off x="6236207" y="492252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40" name="object 892">
            <a:extLst>
              <a:ext uri="{FF2B5EF4-FFF2-40B4-BE49-F238E27FC236}">
                <a16:creationId xmlns:a16="http://schemas.microsoft.com/office/drawing/2014/main" id="{483DA805-9971-2E47-813D-A40EA887B788}"/>
              </a:ext>
            </a:extLst>
          </p:cNvPr>
          <p:cNvSpPr/>
          <p:nvPr/>
        </p:nvSpPr>
        <p:spPr>
          <a:xfrm>
            <a:off x="6236207" y="498043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41" name="object 893">
            <a:extLst>
              <a:ext uri="{FF2B5EF4-FFF2-40B4-BE49-F238E27FC236}">
                <a16:creationId xmlns:a16="http://schemas.microsoft.com/office/drawing/2014/main" id="{32F9B3D2-C022-CF4F-9E75-39515A80380F}"/>
              </a:ext>
            </a:extLst>
          </p:cNvPr>
          <p:cNvSpPr/>
          <p:nvPr/>
        </p:nvSpPr>
        <p:spPr>
          <a:xfrm>
            <a:off x="6236207" y="503834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42" name="object 894">
            <a:extLst>
              <a:ext uri="{FF2B5EF4-FFF2-40B4-BE49-F238E27FC236}">
                <a16:creationId xmlns:a16="http://schemas.microsoft.com/office/drawing/2014/main" id="{9FD7E5E4-2902-4F4C-AF05-0D1AF505AA71}"/>
              </a:ext>
            </a:extLst>
          </p:cNvPr>
          <p:cNvSpPr/>
          <p:nvPr/>
        </p:nvSpPr>
        <p:spPr>
          <a:xfrm>
            <a:off x="6236207" y="509778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43" name="object 895">
            <a:extLst>
              <a:ext uri="{FF2B5EF4-FFF2-40B4-BE49-F238E27FC236}">
                <a16:creationId xmlns:a16="http://schemas.microsoft.com/office/drawing/2014/main" id="{63E42569-20E4-6A42-BD6D-2AB56F098D73}"/>
              </a:ext>
            </a:extLst>
          </p:cNvPr>
          <p:cNvSpPr/>
          <p:nvPr/>
        </p:nvSpPr>
        <p:spPr>
          <a:xfrm>
            <a:off x="6236207" y="515569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44" name="object 896">
            <a:extLst>
              <a:ext uri="{FF2B5EF4-FFF2-40B4-BE49-F238E27FC236}">
                <a16:creationId xmlns:a16="http://schemas.microsoft.com/office/drawing/2014/main" id="{36E82CB1-A5ED-494F-BB72-E653F5618A71}"/>
              </a:ext>
            </a:extLst>
          </p:cNvPr>
          <p:cNvSpPr/>
          <p:nvPr/>
        </p:nvSpPr>
        <p:spPr>
          <a:xfrm>
            <a:off x="6236207" y="5214366"/>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1945" name="object 897">
            <a:extLst>
              <a:ext uri="{FF2B5EF4-FFF2-40B4-BE49-F238E27FC236}">
                <a16:creationId xmlns:a16="http://schemas.microsoft.com/office/drawing/2014/main" id="{E520BD8F-9BCA-2D49-8492-A20A5A660181}"/>
              </a:ext>
            </a:extLst>
          </p:cNvPr>
          <p:cNvSpPr/>
          <p:nvPr/>
        </p:nvSpPr>
        <p:spPr>
          <a:xfrm>
            <a:off x="6236207" y="527304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46" name="object 898">
            <a:extLst>
              <a:ext uri="{FF2B5EF4-FFF2-40B4-BE49-F238E27FC236}">
                <a16:creationId xmlns:a16="http://schemas.microsoft.com/office/drawing/2014/main" id="{7E09971A-8DDB-BE40-90CE-38BA18B77F6E}"/>
              </a:ext>
            </a:extLst>
          </p:cNvPr>
          <p:cNvSpPr/>
          <p:nvPr/>
        </p:nvSpPr>
        <p:spPr>
          <a:xfrm>
            <a:off x="6236207" y="533095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47" name="object 899">
            <a:extLst>
              <a:ext uri="{FF2B5EF4-FFF2-40B4-BE49-F238E27FC236}">
                <a16:creationId xmlns:a16="http://schemas.microsoft.com/office/drawing/2014/main" id="{47B09ADB-1FA9-3745-AFD0-17E65BAE51A8}"/>
              </a:ext>
            </a:extLst>
          </p:cNvPr>
          <p:cNvSpPr/>
          <p:nvPr/>
        </p:nvSpPr>
        <p:spPr>
          <a:xfrm>
            <a:off x="6236207" y="539038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48" name="object 900">
            <a:extLst>
              <a:ext uri="{FF2B5EF4-FFF2-40B4-BE49-F238E27FC236}">
                <a16:creationId xmlns:a16="http://schemas.microsoft.com/office/drawing/2014/main" id="{6D1C421F-FB7D-DC48-A2F6-52F34240F43B}"/>
              </a:ext>
            </a:extLst>
          </p:cNvPr>
          <p:cNvSpPr/>
          <p:nvPr/>
        </p:nvSpPr>
        <p:spPr>
          <a:xfrm>
            <a:off x="6236207" y="544830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49" name="object 901">
            <a:extLst>
              <a:ext uri="{FF2B5EF4-FFF2-40B4-BE49-F238E27FC236}">
                <a16:creationId xmlns:a16="http://schemas.microsoft.com/office/drawing/2014/main" id="{856E4811-358A-884E-87FC-4809265413DD}"/>
              </a:ext>
            </a:extLst>
          </p:cNvPr>
          <p:cNvSpPr/>
          <p:nvPr/>
        </p:nvSpPr>
        <p:spPr>
          <a:xfrm>
            <a:off x="6236207" y="550621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50" name="object 902">
            <a:extLst>
              <a:ext uri="{FF2B5EF4-FFF2-40B4-BE49-F238E27FC236}">
                <a16:creationId xmlns:a16="http://schemas.microsoft.com/office/drawing/2014/main" id="{4336A6E3-29D8-3C4A-A502-1DF407A96355}"/>
              </a:ext>
            </a:extLst>
          </p:cNvPr>
          <p:cNvSpPr/>
          <p:nvPr/>
        </p:nvSpPr>
        <p:spPr>
          <a:xfrm>
            <a:off x="6236207" y="556564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51" name="object 903">
            <a:extLst>
              <a:ext uri="{FF2B5EF4-FFF2-40B4-BE49-F238E27FC236}">
                <a16:creationId xmlns:a16="http://schemas.microsoft.com/office/drawing/2014/main" id="{70CE45E1-211E-074C-8B31-35E23BA9BAC4}"/>
              </a:ext>
            </a:extLst>
          </p:cNvPr>
          <p:cNvSpPr/>
          <p:nvPr/>
        </p:nvSpPr>
        <p:spPr>
          <a:xfrm>
            <a:off x="6236207" y="5623559"/>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52" name="object 904">
            <a:extLst>
              <a:ext uri="{FF2B5EF4-FFF2-40B4-BE49-F238E27FC236}">
                <a16:creationId xmlns:a16="http://schemas.microsoft.com/office/drawing/2014/main" id="{460DB76A-6A16-F749-8C57-D75717E05B4A}"/>
              </a:ext>
            </a:extLst>
          </p:cNvPr>
          <p:cNvSpPr/>
          <p:nvPr/>
        </p:nvSpPr>
        <p:spPr>
          <a:xfrm>
            <a:off x="6236207" y="568147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53" name="object 905">
            <a:extLst>
              <a:ext uri="{FF2B5EF4-FFF2-40B4-BE49-F238E27FC236}">
                <a16:creationId xmlns:a16="http://schemas.microsoft.com/office/drawing/2014/main" id="{E679C6CB-CC31-714F-9657-1DAC1A655FDC}"/>
              </a:ext>
            </a:extLst>
          </p:cNvPr>
          <p:cNvSpPr/>
          <p:nvPr/>
        </p:nvSpPr>
        <p:spPr>
          <a:xfrm>
            <a:off x="6236207" y="574090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54" name="object 906">
            <a:extLst>
              <a:ext uri="{FF2B5EF4-FFF2-40B4-BE49-F238E27FC236}">
                <a16:creationId xmlns:a16="http://schemas.microsoft.com/office/drawing/2014/main" id="{A1276416-BBE9-BA44-955D-D69DFAF717F4}"/>
              </a:ext>
            </a:extLst>
          </p:cNvPr>
          <p:cNvSpPr/>
          <p:nvPr/>
        </p:nvSpPr>
        <p:spPr>
          <a:xfrm>
            <a:off x="6236207" y="579882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55" name="object 907">
            <a:extLst>
              <a:ext uri="{FF2B5EF4-FFF2-40B4-BE49-F238E27FC236}">
                <a16:creationId xmlns:a16="http://schemas.microsoft.com/office/drawing/2014/main" id="{52E0085A-3C0B-4746-A64E-BBDFD66E9536}"/>
              </a:ext>
            </a:extLst>
          </p:cNvPr>
          <p:cNvSpPr/>
          <p:nvPr/>
        </p:nvSpPr>
        <p:spPr>
          <a:xfrm>
            <a:off x="6236207" y="58582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56" name="object 908">
            <a:extLst>
              <a:ext uri="{FF2B5EF4-FFF2-40B4-BE49-F238E27FC236}">
                <a16:creationId xmlns:a16="http://schemas.microsoft.com/office/drawing/2014/main" id="{89BC9CB1-A05A-1045-B68F-E95339CB9E83}"/>
              </a:ext>
            </a:extLst>
          </p:cNvPr>
          <p:cNvSpPr/>
          <p:nvPr/>
        </p:nvSpPr>
        <p:spPr>
          <a:xfrm>
            <a:off x="6236207" y="591616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57" name="object 909">
            <a:extLst>
              <a:ext uri="{FF2B5EF4-FFF2-40B4-BE49-F238E27FC236}">
                <a16:creationId xmlns:a16="http://schemas.microsoft.com/office/drawing/2014/main" id="{71DE720D-F4BC-854B-B200-EFC5F13132AD}"/>
              </a:ext>
            </a:extLst>
          </p:cNvPr>
          <p:cNvSpPr/>
          <p:nvPr/>
        </p:nvSpPr>
        <p:spPr>
          <a:xfrm>
            <a:off x="6236207" y="597408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58" name="object 910">
            <a:extLst>
              <a:ext uri="{FF2B5EF4-FFF2-40B4-BE49-F238E27FC236}">
                <a16:creationId xmlns:a16="http://schemas.microsoft.com/office/drawing/2014/main" id="{B586FC5C-565B-1E4C-9C78-F9D747006568}"/>
              </a:ext>
            </a:extLst>
          </p:cNvPr>
          <p:cNvSpPr/>
          <p:nvPr/>
        </p:nvSpPr>
        <p:spPr>
          <a:xfrm>
            <a:off x="6236207" y="60335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59" name="object 911">
            <a:extLst>
              <a:ext uri="{FF2B5EF4-FFF2-40B4-BE49-F238E27FC236}">
                <a16:creationId xmlns:a16="http://schemas.microsoft.com/office/drawing/2014/main" id="{53E1D19E-B4E4-CE42-84A8-3BEE2717C605}"/>
              </a:ext>
            </a:extLst>
          </p:cNvPr>
          <p:cNvSpPr/>
          <p:nvPr/>
        </p:nvSpPr>
        <p:spPr>
          <a:xfrm>
            <a:off x="6236207" y="609142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60" name="object 912">
            <a:extLst>
              <a:ext uri="{FF2B5EF4-FFF2-40B4-BE49-F238E27FC236}">
                <a16:creationId xmlns:a16="http://schemas.microsoft.com/office/drawing/2014/main" id="{44CC1B94-6B84-994D-A7DB-AEEB4AA8C578}"/>
              </a:ext>
            </a:extLst>
          </p:cNvPr>
          <p:cNvSpPr/>
          <p:nvPr/>
        </p:nvSpPr>
        <p:spPr>
          <a:xfrm>
            <a:off x="6236207" y="614934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61" name="object 913">
            <a:extLst>
              <a:ext uri="{FF2B5EF4-FFF2-40B4-BE49-F238E27FC236}">
                <a16:creationId xmlns:a16="http://schemas.microsoft.com/office/drawing/2014/main" id="{D893DCCF-262A-6F43-8C9E-9AAAD951D53C}"/>
              </a:ext>
            </a:extLst>
          </p:cNvPr>
          <p:cNvSpPr/>
          <p:nvPr/>
        </p:nvSpPr>
        <p:spPr>
          <a:xfrm>
            <a:off x="6236207" y="6208776"/>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62" name="object 914">
            <a:extLst>
              <a:ext uri="{FF2B5EF4-FFF2-40B4-BE49-F238E27FC236}">
                <a16:creationId xmlns:a16="http://schemas.microsoft.com/office/drawing/2014/main" id="{A8955B97-ED20-284B-8BDA-07C943160968}"/>
              </a:ext>
            </a:extLst>
          </p:cNvPr>
          <p:cNvSpPr/>
          <p:nvPr/>
        </p:nvSpPr>
        <p:spPr>
          <a:xfrm>
            <a:off x="6979919" y="316839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63" name="object 915">
            <a:extLst>
              <a:ext uri="{FF2B5EF4-FFF2-40B4-BE49-F238E27FC236}">
                <a16:creationId xmlns:a16="http://schemas.microsoft.com/office/drawing/2014/main" id="{099E5B37-47DF-8F43-9DC0-488896CD1855}"/>
              </a:ext>
            </a:extLst>
          </p:cNvPr>
          <p:cNvSpPr/>
          <p:nvPr/>
        </p:nvSpPr>
        <p:spPr>
          <a:xfrm>
            <a:off x="6979919" y="322630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64" name="object 916">
            <a:extLst>
              <a:ext uri="{FF2B5EF4-FFF2-40B4-BE49-F238E27FC236}">
                <a16:creationId xmlns:a16="http://schemas.microsoft.com/office/drawing/2014/main" id="{7322321E-BDBD-684A-A6D5-0F0CFD6CC298}"/>
              </a:ext>
            </a:extLst>
          </p:cNvPr>
          <p:cNvSpPr/>
          <p:nvPr/>
        </p:nvSpPr>
        <p:spPr>
          <a:xfrm>
            <a:off x="6979919" y="328422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65" name="object 917">
            <a:extLst>
              <a:ext uri="{FF2B5EF4-FFF2-40B4-BE49-F238E27FC236}">
                <a16:creationId xmlns:a16="http://schemas.microsoft.com/office/drawing/2014/main" id="{B3FAC3F7-8B85-1944-BD07-4A57092B27C4}"/>
              </a:ext>
            </a:extLst>
          </p:cNvPr>
          <p:cNvSpPr/>
          <p:nvPr/>
        </p:nvSpPr>
        <p:spPr>
          <a:xfrm>
            <a:off x="6979919" y="33436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66" name="object 918">
            <a:extLst>
              <a:ext uri="{FF2B5EF4-FFF2-40B4-BE49-F238E27FC236}">
                <a16:creationId xmlns:a16="http://schemas.microsoft.com/office/drawing/2014/main" id="{2194C265-7698-9543-BCC4-53193ACD6FD4}"/>
              </a:ext>
            </a:extLst>
          </p:cNvPr>
          <p:cNvSpPr/>
          <p:nvPr/>
        </p:nvSpPr>
        <p:spPr>
          <a:xfrm>
            <a:off x="6979919" y="340156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67" name="object 919">
            <a:extLst>
              <a:ext uri="{FF2B5EF4-FFF2-40B4-BE49-F238E27FC236}">
                <a16:creationId xmlns:a16="http://schemas.microsoft.com/office/drawing/2014/main" id="{33E23A0C-67B1-F44F-8482-49CCB6C6DAD5}"/>
              </a:ext>
            </a:extLst>
          </p:cNvPr>
          <p:cNvSpPr/>
          <p:nvPr/>
        </p:nvSpPr>
        <p:spPr>
          <a:xfrm>
            <a:off x="6979919" y="3460241"/>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1968" name="object 920">
            <a:extLst>
              <a:ext uri="{FF2B5EF4-FFF2-40B4-BE49-F238E27FC236}">
                <a16:creationId xmlns:a16="http://schemas.microsoft.com/office/drawing/2014/main" id="{219511FC-A6CF-3A4C-A15A-56DA24E7B95E}"/>
              </a:ext>
            </a:extLst>
          </p:cNvPr>
          <p:cNvSpPr/>
          <p:nvPr/>
        </p:nvSpPr>
        <p:spPr>
          <a:xfrm>
            <a:off x="6979919" y="35189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69" name="object 921">
            <a:extLst>
              <a:ext uri="{FF2B5EF4-FFF2-40B4-BE49-F238E27FC236}">
                <a16:creationId xmlns:a16="http://schemas.microsoft.com/office/drawing/2014/main" id="{B8C8D79C-D1AC-D14B-9C5F-78A079404246}"/>
              </a:ext>
            </a:extLst>
          </p:cNvPr>
          <p:cNvSpPr/>
          <p:nvPr/>
        </p:nvSpPr>
        <p:spPr>
          <a:xfrm>
            <a:off x="6979919" y="357682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70" name="object 922">
            <a:extLst>
              <a:ext uri="{FF2B5EF4-FFF2-40B4-BE49-F238E27FC236}">
                <a16:creationId xmlns:a16="http://schemas.microsoft.com/office/drawing/2014/main" id="{950BBBA2-C0CC-8B45-9639-2C8FF53E5F77}"/>
              </a:ext>
            </a:extLst>
          </p:cNvPr>
          <p:cNvSpPr/>
          <p:nvPr/>
        </p:nvSpPr>
        <p:spPr>
          <a:xfrm>
            <a:off x="6979919" y="363626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71" name="object 923">
            <a:extLst>
              <a:ext uri="{FF2B5EF4-FFF2-40B4-BE49-F238E27FC236}">
                <a16:creationId xmlns:a16="http://schemas.microsoft.com/office/drawing/2014/main" id="{EEF72D44-728C-FF4F-8279-370AECCB3C04}"/>
              </a:ext>
            </a:extLst>
          </p:cNvPr>
          <p:cNvSpPr/>
          <p:nvPr/>
        </p:nvSpPr>
        <p:spPr>
          <a:xfrm>
            <a:off x="6979919" y="369417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72" name="object 924">
            <a:extLst>
              <a:ext uri="{FF2B5EF4-FFF2-40B4-BE49-F238E27FC236}">
                <a16:creationId xmlns:a16="http://schemas.microsoft.com/office/drawing/2014/main" id="{B0FE54F3-61A1-3543-8415-23F41FCD5A9B}"/>
              </a:ext>
            </a:extLst>
          </p:cNvPr>
          <p:cNvSpPr/>
          <p:nvPr/>
        </p:nvSpPr>
        <p:spPr>
          <a:xfrm>
            <a:off x="6979919" y="375208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73" name="object 925">
            <a:extLst>
              <a:ext uri="{FF2B5EF4-FFF2-40B4-BE49-F238E27FC236}">
                <a16:creationId xmlns:a16="http://schemas.microsoft.com/office/drawing/2014/main" id="{BD5A43F3-A612-3945-8148-9D7002951C19}"/>
              </a:ext>
            </a:extLst>
          </p:cNvPr>
          <p:cNvSpPr/>
          <p:nvPr/>
        </p:nvSpPr>
        <p:spPr>
          <a:xfrm>
            <a:off x="6979919" y="381152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74" name="object 926">
            <a:extLst>
              <a:ext uri="{FF2B5EF4-FFF2-40B4-BE49-F238E27FC236}">
                <a16:creationId xmlns:a16="http://schemas.microsoft.com/office/drawing/2014/main" id="{A0736D61-FFD0-9D46-A595-D5D995157641}"/>
              </a:ext>
            </a:extLst>
          </p:cNvPr>
          <p:cNvSpPr/>
          <p:nvPr/>
        </p:nvSpPr>
        <p:spPr>
          <a:xfrm>
            <a:off x="6979919" y="386943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75" name="object 927">
            <a:extLst>
              <a:ext uri="{FF2B5EF4-FFF2-40B4-BE49-F238E27FC236}">
                <a16:creationId xmlns:a16="http://schemas.microsoft.com/office/drawing/2014/main" id="{E17274E2-6004-9E4A-9F62-084193985BB4}"/>
              </a:ext>
            </a:extLst>
          </p:cNvPr>
          <p:cNvSpPr/>
          <p:nvPr/>
        </p:nvSpPr>
        <p:spPr>
          <a:xfrm>
            <a:off x="6979919" y="3927347"/>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76" name="object 928">
            <a:extLst>
              <a:ext uri="{FF2B5EF4-FFF2-40B4-BE49-F238E27FC236}">
                <a16:creationId xmlns:a16="http://schemas.microsoft.com/office/drawing/2014/main" id="{82B67527-E2C1-9241-B399-BF47716B8582}"/>
              </a:ext>
            </a:extLst>
          </p:cNvPr>
          <p:cNvSpPr/>
          <p:nvPr/>
        </p:nvSpPr>
        <p:spPr>
          <a:xfrm>
            <a:off x="6979919" y="398678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77" name="object 929">
            <a:extLst>
              <a:ext uri="{FF2B5EF4-FFF2-40B4-BE49-F238E27FC236}">
                <a16:creationId xmlns:a16="http://schemas.microsoft.com/office/drawing/2014/main" id="{52C269AE-2D95-614E-ADD7-3EE1219D1766}"/>
              </a:ext>
            </a:extLst>
          </p:cNvPr>
          <p:cNvSpPr/>
          <p:nvPr/>
        </p:nvSpPr>
        <p:spPr>
          <a:xfrm>
            <a:off x="6979919" y="4044696"/>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78" name="object 930">
            <a:extLst>
              <a:ext uri="{FF2B5EF4-FFF2-40B4-BE49-F238E27FC236}">
                <a16:creationId xmlns:a16="http://schemas.microsoft.com/office/drawing/2014/main" id="{E8E4D543-6861-074A-88B2-F8D37B8EA556}"/>
              </a:ext>
            </a:extLst>
          </p:cNvPr>
          <p:cNvSpPr/>
          <p:nvPr/>
        </p:nvSpPr>
        <p:spPr>
          <a:xfrm>
            <a:off x="6979919" y="410413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79" name="object 931">
            <a:extLst>
              <a:ext uri="{FF2B5EF4-FFF2-40B4-BE49-F238E27FC236}">
                <a16:creationId xmlns:a16="http://schemas.microsoft.com/office/drawing/2014/main" id="{307332CF-C286-1D48-A2A6-895F790D92E4}"/>
              </a:ext>
            </a:extLst>
          </p:cNvPr>
          <p:cNvSpPr/>
          <p:nvPr/>
        </p:nvSpPr>
        <p:spPr>
          <a:xfrm>
            <a:off x="6979919" y="416204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80" name="object 932">
            <a:extLst>
              <a:ext uri="{FF2B5EF4-FFF2-40B4-BE49-F238E27FC236}">
                <a16:creationId xmlns:a16="http://schemas.microsoft.com/office/drawing/2014/main" id="{57C715B2-E2F5-BC48-8151-76F7FC563F43}"/>
              </a:ext>
            </a:extLst>
          </p:cNvPr>
          <p:cNvSpPr/>
          <p:nvPr/>
        </p:nvSpPr>
        <p:spPr>
          <a:xfrm>
            <a:off x="6979919" y="42199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81" name="object 933">
            <a:extLst>
              <a:ext uri="{FF2B5EF4-FFF2-40B4-BE49-F238E27FC236}">
                <a16:creationId xmlns:a16="http://schemas.microsoft.com/office/drawing/2014/main" id="{C0C5C035-79EB-214C-823A-79664623DE31}"/>
              </a:ext>
            </a:extLst>
          </p:cNvPr>
          <p:cNvSpPr/>
          <p:nvPr/>
        </p:nvSpPr>
        <p:spPr>
          <a:xfrm>
            <a:off x="6979919" y="427939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82" name="object 934">
            <a:extLst>
              <a:ext uri="{FF2B5EF4-FFF2-40B4-BE49-F238E27FC236}">
                <a16:creationId xmlns:a16="http://schemas.microsoft.com/office/drawing/2014/main" id="{153555A7-1386-BB48-8660-C2F2984DC5F4}"/>
              </a:ext>
            </a:extLst>
          </p:cNvPr>
          <p:cNvSpPr/>
          <p:nvPr/>
        </p:nvSpPr>
        <p:spPr>
          <a:xfrm>
            <a:off x="6979919" y="4337303"/>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83" name="object 935">
            <a:extLst>
              <a:ext uri="{FF2B5EF4-FFF2-40B4-BE49-F238E27FC236}">
                <a16:creationId xmlns:a16="http://schemas.microsoft.com/office/drawing/2014/main" id="{29CD44DE-75AB-6848-8C33-BBC6F62FCFEB}"/>
              </a:ext>
            </a:extLst>
          </p:cNvPr>
          <p:cNvSpPr/>
          <p:nvPr/>
        </p:nvSpPr>
        <p:spPr>
          <a:xfrm>
            <a:off x="6979919" y="43952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84" name="object 936">
            <a:extLst>
              <a:ext uri="{FF2B5EF4-FFF2-40B4-BE49-F238E27FC236}">
                <a16:creationId xmlns:a16="http://schemas.microsoft.com/office/drawing/2014/main" id="{66688F81-D93B-1C4A-9CB3-3C7364C23EC7}"/>
              </a:ext>
            </a:extLst>
          </p:cNvPr>
          <p:cNvSpPr/>
          <p:nvPr/>
        </p:nvSpPr>
        <p:spPr>
          <a:xfrm>
            <a:off x="6979919" y="4454652"/>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85" name="object 937">
            <a:extLst>
              <a:ext uri="{FF2B5EF4-FFF2-40B4-BE49-F238E27FC236}">
                <a16:creationId xmlns:a16="http://schemas.microsoft.com/office/drawing/2014/main" id="{E1C95B13-C363-B54B-8316-F0E2675ADF4F}"/>
              </a:ext>
            </a:extLst>
          </p:cNvPr>
          <p:cNvSpPr/>
          <p:nvPr/>
        </p:nvSpPr>
        <p:spPr>
          <a:xfrm>
            <a:off x="6979919" y="451256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86" name="object 938">
            <a:extLst>
              <a:ext uri="{FF2B5EF4-FFF2-40B4-BE49-F238E27FC236}">
                <a16:creationId xmlns:a16="http://schemas.microsoft.com/office/drawing/2014/main" id="{DAFBC9BB-D214-874D-9756-2D54DB5B1681}"/>
              </a:ext>
            </a:extLst>
          </p:cNvPr>
          <p:cNvSpPr/>
          <p:nvPr/>
        </p:nvSpPr>
        <p:spPr>
          <a:xfrm>
            <a:off x="6979919" y="4571238"/>
            <a:ext cx="9525" cy="0"/>
          </a:xfrm>
          <a:custGeom>
            <a:avLst/>
            <a:gdLst/>
            <a:ahLst/>
            <a:cxnLst/>
            <a:rect l="l" t="t" r="r" b="b"/>
            <a:pathLst>
              <a:path w="9525">
                <a:moveTo>
                  <a:pt x="0" y="0"/>
                </a:moveTo>
                <a:lnTo>
                  <a:pt x="9144" y="0"/>
                </a:lnTo>
              </a:path>
            </a:pathLst>
          </a:custGeom>
          <a:ln w="32004">
            <a:solidFill>
              <a:srgbClr val="D8D8D8"/>
            </a:solidFill>
          </a:ln>
        </p:spPr>
        <p:txBody>
          <a:bodyPr wrap="square" lIns="0" tIns="0" rIns="0" bIns="0" rtlCol="0"/>
          <a:lstStyle/>
          <a:p>
            <a:endParaRPr/>
          </a:p>
        </p:txBody>
      </p:sp>
      <p:sp>
        <p:nvSpPr>
          <p:cNvPr id="1987" name="object 939">
            <a:extLst>
              <a:ext uri="{FF2B5EF4-FFF2-40B4-BE49-F238E27FC236}">
                <a16:creationId xmlns:a16="http://schemas.microsoft.com/office/drawing/2014/main" id="{BD8B99CB-4FA3-D243-9BAE-EFA492B23EC2}"/>
              </a:ext>
            </a:extLst>
          </p:cNvPr>
          <p:cNvSpPr/>
          <p:nvPr/>
        </p:nvSpPr>
        <p:spPr>
          <a:xfrm>
            <a:off x="6979919" y="462991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88" name="object 940">
            <a:extLst>
              <a:ext uri="{FF2B5EF4-FFF2-40B4-BE49-F238E27FC236}">
                <a16:creationId xmlns:a16="http://schemas.microsoft.com/office/drawing/2014/main" id="{9BEAF48A-4354-8345-8838-81119289CD68}"/>
              </a:ext>
            </a:extLst>
          </p:cNvPr>
          <p:cNvSpPr/>
          <p:nvPr/>
        </p:nvSpPr>
        <p:spPr>
          <a:xfrm>
            <a:off x="6979919" y="468782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89" name="object 941">
            <a:extLst>
              <a:ext uri="{FF2B5EF4-FFF2-40B4-BE49-F238E27FC236}">
                <a16:creationId xmlns:a16="http://schemas.microsoft.com/office/drawing/2014/main" id="{61B36DA3-B18C-FF44-856C-4812A6CDD088}"/>
              </a:ext>
            </a:extLst>
          </p:cNvPr>
          <p:cNvSpPr/>
          <p:nvPr/>
        </p:nvSpPr>
        <p:spPr>
          <a:xfrm>
            <a:off x="6979919" y="474726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90" name="object 942">
            <a:extLst>
              <a:ext uri="{FF2B5EF4-FFF2-40B4-BE49-F238E27FC236}">
                <a16:creationId xmlns:a16="http://schemas.microsoft.com/office/drawing/2014/main" id="{AD8CF551-ADE8-4342-BB9D-8F6868422481}"/>
              </a:ext>
            </a:extLst>
          </p:cNvPr>
          <p:cNvSpPr/>
          <p:nvPr/>
        </p:nvSpPr>
        <p:spPr>
          <a:xfrm>
            <a:off x="6979919" y="480517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91" name="object 943">
            <a:extLst>
              <a:ext uri="{FF2B5EF4-FFF2-40B4-BE49-F238E27FC236}">
                <a16:creationId xmlns:a16="http://schemas.microsoft.com/office/drawing/2014/main" id="{64099C32-14BD-A245-AAA3-D65482114F7A}"/>
              </a:ext>
            </a:extLst>
          </p:cNvPr>
          <p:cNvSpPr/>
          <p:nvPr/>
        </p:nvSpPr>
        <p:spPr>
          <a:xfrm>
            <a:off x="6979919" y="486308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92" name="object 944">
            <a:extLst>
              <a:ext uri="{FF2B5EF4-FFF2-40B4-BE49-F238E27FC236}">
                <a16:creationId xmlns:a16="http://schemas.microsoft.com/office/drawing/2014/main" id="{D5048681-DD2C-5D4E-AE1D-8FD0CEE8236F}"/>
              </a:ext>
            </a:extLst>
          </p:cNvPr>
          <p:cNvSpPr/>
          <p:nvPr/>
        </p:nvSpPr>
        <p:spPr>
          <a:xfrm>
            <a:off x="6979919" y="492252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93" name="object 945">
            <a:extLst>
              <a:ext uri="{FF2B5EF4-FFF2-40B4-BE49-F238E27FC236}">
                <a16:creationId xmlns:a16="http://schemas.microsoft.com/office/drawing/2014/main" id="{2A2FD2E3-20C3-314C-B402-3C0A2F65ACC8}"/>
              </a:ext>
            </a:extLst>
          </p:cNvPr>
          <p:cNvSpPr/>
          <p:nvPr/>
        </p:nvSpPr>
        <p:spPr>
          <a:xfrm>
            <a:off x="6979919" y="498043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94" name="object 946">
            <a:extLst>
              <a:ext uri="{FF2B5EF4-FFF2-40B4-BE49-F238E27FC236}">
                <a16:creationId xmlns:a16="http://schemas.microsoft.com/office/drawing/2014/main" id="{8C2A9D7D-E150-334D-B13A-A9A932999518}"/>
              </a:ext>
            </a:extLst>
          </p:cNvPr>
          <p:cNvSpPr/>
          <p:nvPr/>
        </p:nvSpPr>
        <p:spPr>
          <a:xfrm>
            <a:off x="6979919" y="503834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95" name="object 947">
            <a:extLst>
              <a:ext uri="{FF2B5EF4-FFF2-40B4-BE49-F238E27FC236}">
                <a16:creationId xmlns:a16="http://schemas.microsoft.com/office/drawing/2014/main" id="{B275EDA5-CF50-0344-ACCB-D1811A002FEE}"/>
              </a:ext>
            </a:extLst>
          </p:cNvPr>
          <p:cNvSpPr/>
          <p:nvPr/>
        </p:nvSpPr>
        <p:spPr>
          <a:xfrm>
            <a:off x="6979919" y="509778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1996" name="object 948">
            <a:extLst>
              <a:ext uri="{FF2B5EF4-FFF2-40B4-BE49-F238E27FC236}">
                <a16:creationId xmlns:a16="http://schemas.microsoft.com/office/drawing/2014/main" id="{F154F393-0A91-4B4F-B08A-F2C25F448AF9}"/>
              </a:ext>
            </a:extLst>
          </p:cNvPr>
          <p:cNvSpPr/>
          <p:nvPr/>
        </p:nvSpPr>
        <p:spPr>
          <a:xfrm>
            <a:off x="6979919" y="515569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97" name="object 949">
            <a:extLst>
              <a:ext uri="{FF2B5EF4-FFF2-40B4-BE49-F238E27FC236}">
                <a16:creationId xmlns:a16="http://schemas.microsoft.com/office/drawing/2014/main" id="{6DA771CA-91CA-D14F-BE60-E0EBBF06E971}"/>
              </a:ext>
            </a:extLst>
          </p:cNvPr>
          <p:cNvSpPr/>
          <p:nvPr/>
        </p:nvSpPr>
        <p:spPr>
          <a:xfrm>
            <a:off x="6979919" y="5214366"/>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1998" name="object 950">
            <a:extLst>
              <a:ext uri="{FF2B5EF4-FFF2-40B4-BE49-F238E27FC236}">
                <a16:creationId xmlns:a16="http://schemas.microsoft.com/office/drawing/2014/main" id="{002C08B1-ACC8-C543-AAB9-0A01169BB908}"/>
              </a:ext>
            </a:extLst>
          </p:cNvPr>
          <p:cNvSpPr/>
          <p:nvPr/>
        </p:nvSpPr>
        <p:spPr>
          <a:xfrm>
            <a:off x="6979919" y="527304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1999" name="object 951">
            <a:extLst>
              <a:ext uri="{FF2B5EF4-FFF2-40B4-BE49-F238E27FC236}">
                <a16:creationId xmlns:a16="http://schemas.microsoft.com/office/drawing/2014/main" id="{D92D588F-2FB8-2B45-AB51-5E5D799CAF84}"/>
              </a:ext>
            </a:extLst>
          </p:cNvPr>
          <p:cNvSpPr/>
          <p:nvPr/>
        </p:nvSpPr>
        <p:spPr>
          <a:xfrm>
            <a:off x="6979919" y="533095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00" name="object 952">
            <a:extLst>
              <a:ext uri="{FF2B5EF4-FFF2-40B4-BE49-F238E27FC236}">
                <a16:creationId xmlns:a16="http://schemas.microsoft.com/office/drawing/2014/main" id="{009AF0EF-357B-2940-AFD7-5907E899B082}"/>
              </a:ext>
            </a:extLst>
          </p:cNvPr>
          <p:cNvSpPr/>
          <p:nvPr/>
        </p:nvSpPr>
        <p:spPr>
          <a:xfrm>
            <a:off x="6979919" y="539038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01" name="object 953">
            <a:extLst>
              <a:ext uri="{FF2B5EF4-FFF2-40B4-BE49-F238E27FC236}">
                <a16:creationId xmlns:a16="http://schemas.microsoft.com/office/drawing/2014/main" id="{C36256CF-7AA1-2443-AEE6-D032CF60BA5E}"/>
              </a:ext>
            </a:extLst>
          </p:cNvPr>
          <p:cNvSpPr/>
          <p:nvPr/>
        </p:nvSpPr>
        <p:spPr>
          <a:xfrm>
            <a:off x="6979919" y="544830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02" name="object 954">
            <a:extLst>
              <a:ext uri="{FF2B5EF4-FFF2-40B4-BE49-F238E27FC236}">
                <a16:creationId xmlns:a16="http://schemas.microsoft.com/office/drawing/2014/main" id="{885BD738-DC1C-934A-8039-1FEC77B12776}"/>
              </a:ext>
            </a:extLst>
          </p:cNvPr>
          <p:cNvSpPr/>
          <p:nvPr/>
        </p:nvSpPr>
        <p:spPr>
          <a:xfrm>
            <a:off x="6979919" y="550621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03" name="object 955">
            <a:extLst>
              <a:ext uri="{FF2B5EF4-FFF2-40B4-BE49-F238E27FC236}">
                <a16:creationId xmlns:a16="http://schemas.microsoft.com/office/drawing/2014/main" id="{F0FA9F47-3D44-6249-B5BD-FF25D4B4C021}"/>
              </a:ext>
            </a:extLst>
          </p:cNvPr>
          <p:cNvSpPr/>
          <p:nvPr/>
        </p:nvSpPr>
        <p:spPr>
          <a:xfrm>
            <a:off x="6979919" y="556564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04" name="object 956">
            <a:extLst>
              <a:ext uri="{FF2B5EF4-FFF2-40B4-BE49-F238E27FC236}">
                <a16:creationId xmlns:a16="http://schemas.microsoft.com/office/drawing/2014/main" id="{FF6A9F0C-8FC6-A049-B5E7-874734CF9606}"/>
              </a:ext>
            </a:extLst>
          </p:cNvPr>
          <p:cNvSpPr/>
          <p:nvPr/>
        </p:nvSpPr>
        <p:spPr>
          <a:xfrm>
            <a:off x="6979919" y="5623559"/>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05" name="object 957">
            <a:extLst>
              <a:ext uri="{FF2B5EF4-FFF2-40B4-BE49-F238E27FC236}">
                <a16:creationId xmlns:a16="http://schemas.microsoft.com/office/drawing/2014/main" id="{9BC50764-A20F-504A-AB3B-9E256B95DFB8}"/>
              </a:ext>
            </a:extLst>
          </p:cNvPr>
          <p:cNvSpPr/>
          <p:nvPr/>
        </p:nvSpPr>
        <p:spPr>
          <a:xfrm>
            <a:off x="6979919" y="568147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06" name="object 958">
            <a:extLst>
              <a:ext uri="{FF2B5EF4-FFF2-40B4-BE49-F238E27FC236}">
                <a16:creationId xmlns:a16="http://schemas.microsoft.com/office/drawing/2014/main" id="{3905BB55-62E9-BC43-A12A-15D59164463C}"/>
              </a:ext>
            </a:extLst>
          </p:cNvPr>
          <p:cNvSpPr/>
          <p:nvPr/>
        </p:nvSpPr>
        <p:spPr>
          <a:xfrm>
            <a:off x="6979919" y="574090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07" name="object 959">
            <a:extLst>
              <a:ext uri="{FF2B5EF4-FFF2-40B4-BE49-F238E27FC236}">
                <a16:creationId xmlns:a16="http://schemas.microsoft.com/office/drawing/2014/main" id="{243E5714-B5EF-CC47-98A2-C31FD7DB1C6D}"/>
              </a:ext>
            </a:extLst>
          </p:cNvPr>
          <p:cNvSpPr/>
          <p:nvPr/>
        </p:nvSpPr>
        <p:spPr>
          <a:xfrm>
            <a:off x="6979919" y="579882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08" name="object 960">
            <a:extLst>
              <a:ext uri="{FF2B5EF4-FFF2-40B4-BE49-F238E27FC236}">
                <a16:creationId xmlns:a16="http://schemas.microsoft.com/office/drawing/2014/main" id="{A162DA19-CAE4-5748-9561-37FC546F72F6}"/>
              </a:ext>
            </a:extLst>
          </p:cNvPr>
          <p:cNvSpPr/>
          <p:nvPr/>
        </p:nvSpPr>
        <p:spPr>
          <a:xfrm>
            <a:off x="6979919" y="58582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09" name="object 961">
            <a:extLst>
              <a:ext uri="{FF2B5EF4-FFF2-40B4-BE49-F238E27FC236}">
                <a16:creationId xmlns:a16="http://schemas.microsoft.com/office/drawing/2014/main" id="{E544A738-2CD1-0942-BEF3-4877CDF18E14}"/>
              </a:ext>
            </a:extLst>
          </p:cNvPr>
          <p:cNvSpPr/>
          <p:nvPr/>
        </p:nvSpPr>
        <p:spPr>
          <a:xfrm>
            <a:off x="6979919" y="591616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10" name="object 962">
            <a:extLst>
              <a:ext uri="{FF2B5EF4-FFF2-40B4-BE49-F238E27FC236}">
                <a16:creationId xmlns:a16="http://schemas.microsoft.com/office/drawing/2014/main" id="{91483DAB-C24F-D84B-AFA9-ADD09773582E}"/>
              </a:ext>
            </a:extLst>
          </p:cNvPr>
          <p:cNvSpPr/>
          <p:nvPr/>
        </p:nvSpPr>
        <p:spPr>
          <a:xfrm>
            <a:off x="6979919" y="597408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11" name="object 963">
            <a:extLst>
              <a:ext uri="{FF2B5EF4-FFF2-40B4-BE49-F238E27FC236}">
                <a16:creationId xmlns:a16="http://schemas.microsoft.com/office/drawing/2014/main" id="{0FB64488-D0FA-F74C-ACCE-780015CB86E8}"/>
              </a:ext>
            </a:extLst>
          </p:cNvPr>
          <p:cNvSpPr/>
          <p:nvPr/>
        </p:nvSpPr>
        <p:spPr>
          <a:xfrm>
            <a:off x="6979919" y="60335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12" name="object 964">
            <a:extLst>
              <a:ext uri="{FF2B5EF4-FFF2-40B4-BE49-F238E27FC236}">
                <a16:creationId xmlns:a16="http://schemas.microsoft.com/office/drawing/2014/main" id="{EC727EAD-E3FA-2444-9F81-7849FABAEDBC}"/>
              </a:ext>
            </a:extLst>
          </p:cNvPr>
          <p:cNvSpPr/>
          <p:nvPr/>
        </p:nvSpPr>
        <p:spPr>
          <a:xfrm>
            <a:off x="6979919" y="609142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13" name="object 965">
            <a:extLst>
              <a:ext uri="{FF2B5EF4-FFF2-40B4-BE49-F238E27FC236}">
                <a16:creationId xmlns:a16="http://schemas.microsoft.com/office/drawing/2014/main" id="{F2F2D0D5-0E06-1B43-B6EA-4EB5816F00B6}"/>
              </a:ext>
            </a:extLst>
          </p:cNvPr>
          <p:cNvSpPr/>
          <p:nvPr/>
        </p:nvSpPr>
        <p:spPr>
          <a:xfrm>
            <a:off x="6979919" y="614934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14" name="object 966">
            <a:extLst>
              <a:ext uri="{FF2B5EF4-FFF2-40B4-BE49-F238E27FC236}">
                <a16:creationId xmlns:a16="http://schemas.microsoft.com/office/drawing/2014/main" id="{765B462D-647F-0A43-AD30-5C115B657B4E}"/>
              </a:ext>
            </a:extLst>
          </p:cNvPr>
          <p:cNvSpPr/>
          <p:nvPr/>
        </p:nvSpPr>
        <p:spPr>
          <a:xfrm>
            <a:off x="6979919" y="6208776"/>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15" name="object 967">
            <a:extLst>
              <a:ext uri="{FF2B5EF4-FFF2-40B4-BE49-F238E27FC236}">
                <a16:creationId xmlns:a16="http://schemas.microsoft.com/office/drawing/2014/main" id="{256618EC-958E-6A4B-9F0A-8F3145E3DF27}"/>
              </a:ext>
            </a:extLst>
          </p:cNvPr>
          <p:cNvSpPr/>
          <p:nvPr/>
        </p:nvSpPr>
        <p:spPr>
          <a:xfrm>
            <a:off x="7722107" y="316839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16" name="object 968">
            <a:extLst>
              <a:ext uri="{FF2B5EF4-FFF2-40B4-BE49-F238E27FC236}">
                <a16:creationId xmlns:a16="http://schemas.microsoft.com/office/drawing/2014/main" id="{FD96C06E-CBAA-A044-8B32-0DFFC07ACDA4}"/>
              </a:ext>
            </a:extLst>
          </p:cNvPr>
          <p:cNvSpPr/>
          <p:nvPr/>
        </p:nvSpPr>
        <p:spPr>
          <a:xfrm>
            <a:off x="7722107" y="322630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17" name="object 969">
            <a:extLst>
              <a:ext uri="{FF2B5EF4-FFF2-40B4-BE49-F238E27FC236}">
                <a16:creationId xmlns:a16="http://schemas.microsoft.com/office/drawing/2014/main" id="{FBCE0714-DCB0-7B4F-BFA5-03F59A427A33}"/>
              </a:ext>
            </a:extLst>
          </p:cNvPr>
          <p:cNvSpPr/>
          <p:nvPr/>
        </p:nvSpPr>
        <p:spPr>
          <a:xfrm>
            <a:off x="7722107" y="328422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18" name="object 970">
            <a:extLst>
              <a:ext uri="{FF2B5EF4-FFF2-40B4-BE49-F238E27FC236}">
                <a16:creationId xmlns:a16="http://schemas.microsoft.com/office/drawing/2014/main" id="{5B6123B5-B22D-1E40-AF02-30909443A00A}"/>
              </a:ext>
            </a:extLst>
          </p:cNvPr>
          <p:cNvSpPr/>
          <p:nvPr/>
        </p:nvSpPr>
        <p:spPr>
          <a:xfrm>
            <a:off x="7722107" y="33436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19" name="object 971">
            <a:extLst>
              <a:ext uri="{FF2B5EF4-FFF2-40B4-BE49-F238E27FC236}">
                <a16:creationId xmlns:a16="http://schemas.microsoft.com/office/drawing/2014/main" id="{B3EEEF2D-CEF4-F24F-8EA7-1FB8D5284D64}"/>
              </a:ext>
            </a:extLst>
          </p:cNvPr>
          <p:cNvSpPr/>
          <p:nvPr/>
        </p:nvSpPr>
        <p:spPr>
          <a:xfrm>
            <a:off x="7722107" y="340156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20" name="object 972">
            <a:extLst>
              <a:ext uri="{FF2B5EF4-FFF2-40B4-BE49-F238E27FC236}">
                <a16:creationId xmlns:a16="http://schemas.microsoft.com/office/drawing/2014/main" id="{E4B18D00-B2C7-1946-BCEE-17E071BBB90F}"/>
              </a:ext>
            </a:extLst>
          </p:cNvPr>
          <p:cNvSpPr/>
          <p:nvPr/>
        </p:nvSpPr>
        <p:spPr>
          <a:xfrm>
            <a:off x="7722107" y="3460241"/>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2021" name="object 973">
            <a:extLst>
              <a:ext uri="{FF2B5EF4-FFF2-40B4-BE49-F238E27FC236}">
                <a16:creationId xmlns:a16="http://schemas.microsoft.com/office/drawing/2014/main" id="{B40598C2-AB31-3142-87BF-6ED0DCC0E7C0}"/>
              </a:ext>
            </a:extLst>
          </p:cNvPr>
          <p:cNvSpPr/>
          <p:nvPr/>
        </p:nvSpPr>
        <p:spPr>
          <a:xfrm>
            <a:off x="7722107" y="35189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22" name="object 974">
            <a:extLst>
              <a:ext uri="{FF2B5EF4-FFF2-40B4-BE49-F238E27FC236}">
                <a16:creationId xmlns:a16="http://schemas.microsoft.com/office/drawing/2014/main" id="{9B5DFE08-8AF3-D041-BD05-DF5066E3B464}"/>
              </a:ext>
            </a:extLst>
          </p:cNvPr>
          <p:cNvSpPr/>
          <p:nvPr/>
        </p:nvSpPr>
        <p:spPr>
          <a:xfrm>
            <a:off x="7722107" y="357682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23" name="object 975">
            <a:extLst>
              <a:ext uri="{FF2B5EF4-FFF2-40B4-BE49-F238E27FC236}">
                <a16:creationId xmlns:a16="http://schemas.microsoft.com/office/drawing/2014/main" id="{CD92230D-8EAE-D146-9C40-7D97ABDFE484}"/>
              </a:ext>
            </a:extLst>
          </p:cNvPr>
          <p:cNvSpPr/>
          <p:nvPr/>
        </p:nvSpPr>
        <p:spPr>
          <a:xfrm>
            <a:off x="7722107" y="363626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24" name="object 976">
            <a:extLst>
              <a:ext uri="{FF2B5EF4-FFF2-40B4-BE49-F238E27FC236}">
                <a16:creationId xmlns:a16="http://schemas.microsoft.com/office/drawing/2014/main" id="{A288B3BA-9801-3249-881B-3DAAC4FDBB9C}"/>
              </a:ext>
            </a:extLst>
          </p:cNvPr>
          <p:cNvSpPr/>
          <p:nvPr/>
        </p:nvSpPr>
        <p:spPr>
          <a:xfrm>
            <a:off x="7722107" y="369417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25" name="object 977">
            <a:extLst>
              <a:ext uri="{FF2B5EF4-FFF2-40B4-BE49-F238E27FC236}">
                <a16:creationId xmlns:a16="http://schemas.microsoft.com/office/drawing/2014/main" id="{3A892DDF-EEE9-CF43-BE16-DD60B60A4AC1}"/>
              </a:ext>
            </a:extLst>
          </p:cNvPr>
          <p:cNvSpPr/>
          <p:nvPr/>
        </p:nvSpPr>
        <p:spPr>
          <a:xfrm>
            <a:off x="7722107" y="375208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26" name="object 978">
            <a:extLst>
              <a:ext uri="{FF2B5EF4-FFF2-40B4-BE49-F238E27FC236}">
                <a16:creationId xmlns:a16="http://schemas.microsoft.com/office/drawing/2014/main" id="{C93C4B9F-5B85-7A4D-A749-FC3FE34829D9}"/>
              </a:ext>
            </a:extLst>
          </p:cNvPr>
          <p:cNvSpPr/>
          <p:nvPr/>
        </p:nvSpPr>
        <p:spPr>
          <a:xfrm>
            <a:off x="7722107" y="381152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27" name="object 979">
            <a:extLst>
              <a:ext uri="{FF2B5EF4-FFF2-40B4-BE49-F238E27FC236}">
                <a16:creationId xmlns:a16="http://schemas.microsoft.com/office/drawing/2014/main" id="{E545D51D-689F-F647-BAB6-5B76A61FA6B4}"/>
              </a:ext>
            </a:extLst>
          </p:cNvPr>
          <p:cNvSpPr/>
          <p:nvPr/>
        </p:nvSpPr>
        <p:spPr>
          <a:xfrm>
            <a:off x="7722107" y="386943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28" name="object 980">
            <a:extLst>
              <a:ext uri="{FF2B5EF4-FFF2-40B4-BE49-F238E27FC236}">
                <a16:creationId xmlns:a16="http://schemas.microsoft.com/office/drawing/2014/main" id="{039134DA-7A85-334E-A5F6-CC390399A99A}"/>
              </a:ext>
            </a:extLst>
          </p:cNvPr>
          <p:cNvSpPr/>
          <p:nvPr/>
        </p:nvSpPr>
        <p:spPr>
          <a:xfrm>
            <a:off x="7722107" y="3927347"/>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29" name="object 981">
            <a:extLst>
              <a:ext uri="{FF2B5EF4-FFF2-40B4-BE49-F238E27FC236}">
                <a16:creationId xmlns:a16="http://schemas.microsoft.com/office/drawing/2014/main" id="{BD3DD171-626E-DD4C-858A-9EF3ACA4AD95}"/>
              </a:ext>
            </a:extLst>
          </p:cNvPr>
          <p:cNvSpPr/>
          <p:nvPr/>
        </p:nvSpPr>
        <p:spPr>
          <a:xfrm>
            <a:off x="7722107" y="398678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30" name="object 982">
            <a:extLst>
              <a:ext uri="{FF2B5EF4-FFF2-40B4-BE49-F238E27FC236}">
                <a16:creationId xmlns:a16="http://schemas.microsoft.com/office/drawing/2014/main" id="{FCBDA3C7-1437-4E40-992C-4CCA93954FDA}"/>
              </a:ext>
            </a:extLst>
          </p:cNvPr>
          <p:cNvSpPr/>
          <p:nvPr/>
        </p:nvSpPr>
        <p:spPr>
          <a:xfrm>
            <a:off x="7722107" y="4044696"/>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31" name="object 983">
            <a:extLst>
              <a:ext uri="{FF2B5EF4-FFF2-40B4-BE49-F238E27FC236}">
                <a16:creationId xmlns:a16="http://schemas.microsoft.com/office/drawing/2014/main" id="{B68BAC93-2EE9-9E4B-B03C-3F438CD26772}"/>
              </a:ext>
            </a:extLst>
          </p:cNvPr>
          <p:cNvSpPr/>
          <p:nvPr/>
        </p:nvSpPr>
        <p:spPr>
          <a:xfrm>
            <a:off x="7722107" y="410413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32" name="object 984">
            <a:extLst>
              <a:ext uri="{FF2B5EF4-FFF2-40B4-BE49-F238E27FC236}">
                <a16:creationId xmlns:a16="http://schemas.microsoft.com/office/drawing/2014/main" id="{CF2570CA-CFE1-134E-AA6B-B4721360B79D}"/>
              </a:ext>
            </a:extLst>
          </p:cNvPr>
          <p:cNvSpPr/>
          <p:nvPr/>
        </p:nvSpPr>
        <p:spPr>
          <a:xfrm>
            <a:off x="7722107" y="4145280"/>
            <a:ext cx="9525" cy="33655"/>
          </a:xfrm>
          <a:custGeom>
            <a:avLst/>
            <a:gdLst/>
            <a:ahLst/>
            <a:cxnLst/>
            <a:rect l="l" t="t" r="r" b="b"/>
            <a:pathLst>
              <a:path w="9525" h="33654">
                <a:moveTo>
                  <a:pt x="0" y="33527"/>
                </a:moveTo>
                <a:lnTo>
                  <a:pt x="9144" y="33527"/>
                </a:lnTo>
                <a:lnTo>
                  <a:pt x="9144" y="0"/>
                </a:lnTo>
                <a:lnTo>
                  <a:pt x="0" y="0"/>
                </a:lnTo>
                <a:lnTo>
                  <a:pt x="0" y="33527"/>
                </a:lnTo>
                <a:close/>
              </a:path>
            </a:pathLst>
          </a:custGeom>
          <a:solidFill>
            <a:srgbClr val="D8D8D8"/>
          </a:solidFill>
        </p:spPr>
        <p:txBody>
          <a:bodyPr wrap="square" lIns="0" tIns="0" rIns="0" bIns="0" rtlCol="0"/>
          <a:lstStyle/>
          <a:p>
            <a:endParaRPr/>
          </a:p>
        </p:txBody>
      </p:sp>
      <p:sp>
        <p:nvSpPr>
          <p:cNvPr id="2033" name="object 985">
            <a:extLst>
              <a:ext uri="{FF2B5EF4-FFF2-40B4-BE49-F238E27FC236}">
                <a16:creationId xmlns:a16="http://schemas.microsoft.com/office/drawing/2014/main" id="{5C54C2CE-145A-9645-ABF4-B2350FC98258}"/>
              </a:ext>
            </a:extLst>
          </p:cNvPr>
          <p:cNvSpPr/>
          <p:nvPr/>
        </p:nvSpPr>
        <p:spPr>
          <a:xfrm>
            <a:off x="7722107" y="42199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34" name="object 986">
            <a:extLst>
              <a:ext uri="{FF2B5EF4-FFF2-40B4-BE49-F238E27FC236}">
                <a16:creationId xmlns:a16="http://schemas.microsoft.com/office/drawing/2014/main" id="{B74169F3-8333-2D45-A217-7798E6C46541}"/>
              </a:ext>
            </a:extLst>
          </p:cNvPr>
          <p:cNvSpPr/>
          <p:nvPr/>
        </p:nvSpPr>
        <p:spPr>
          <a:xfrm>
            <a:off x="7722107" y="427939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35" name="object 987">
            <a:extLst>
              <a:ext uri="{FF2B5EF4-FFF2-40B4-BE49-F238E27FC236}">
                <a16:creationId xmlns:a16="http://schemas.microsoft.com/office/drawing/2014/main" id="{7589ED97-B9BA-1A43-93F1-53B77A6785A1}"/>
              </a:ext>
            </a:extLst>
          </p:cNvPr>
          <p:cNvSpPr/>
          <p:nvPr/>
        </p:nvSpPr>
        <p:spPr>
          <a:xfrm>
            <a:off x="7722107" y="4337303"/>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36" name="object 988">
            <a:extLst>
              <a:ext uri="{FF2B5EF4-FFF2-40B4-BE49-F238E27FC236}">
                <a16:creationId xmlns:a16="http://schemas.microsoft.com/office/drawing/2014/main" id="{E5C49E7C-4D53-C74B-A536-0B58A1A2AFB2}"/>
              </a:ext>
            </a:extLst>
          </p:cNvPr>
          <p:cNvSpPr/>
          <p:nvPr/>
        </p:nvSpPr>
        <p:spPr>
          <a:xfrm>
            <a:off x="7722107" y="43952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37" name="object 989">
            <a:extLst>
              <a:ext uri="{FF2B5EF4-FFF2-40B4-BE49-F238E27FC236}">
                <a16:creationId xmlns:a16="http://schemas.microsoft.com/office/drawing/2014/main" id="{92CBAE1E-22C0-774E-BAE6-19AC84374C49}"/>
              </a:ext>
            </a:extLst>
          </p:cNvPr>
          <p:cNvSpPr/>
          <p:nvPr/>
        </p:nvSpPr>
        <p:spPr>
          <a:xfrm>
            <a:off x="7722107" y="4454652"/>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38" name="object 990">
            <a:extLst>
              <a:ext uri="{FF2B5EF4-FFF2-40B4-BE49-F238E27FC236}">
                <a16:creationId xmlns:a16="http://schemas.microsoft.com/office/drawing/2014/main" id="{98ABFF5B-C280-3548-9C6F-9AE0DDD164F9}"/>
              </a:ext>
            </a:extLst>
          </p:cNvPr>
          <p:cNvSpPr/>
          <p:nvPr/>
        </p:nvSpPr>
        <p:spPr>
          <a:xfrm>
            <a:off x="7722107" y="451256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39" name="object 991">
            <a:extLst>
              <a:ext uri="{FF2B5EF4-FFF2-40B4-BE49-F238E27FC236}">
                <a16:creationId xmlns:a16="http://schemas.microsoft.com/office/drawing/2014/main" id="{B353D0F2-B089-E148-BD89-643C0B186233}"/>
              </a:ext>
            </a:extLst>
          </p:cNvPr>
          <p:cNvSpPr/>
          <p:nvPr/>
        </p:nvSpPr>
        <p:spPr>
          <a:xfrm>
            <a:off x="7722107" y="4571238"/>
            <a:ext cx="9525" cy="0"/>
          </a:xfrm>
          <a:custGeom>
            <a:avLst/>
            <a:gdLst/>
            <a:ahLst/>
            <a:cxnLst/>
            <a:rect l="l" t="t" r="r" b="b"/>
            <a:pathLst>
              <a:path w="9525">
                <a:moveTo>
                  <a:pt x="0" y="0"/>
                </a:moveTo>
                <a:lnTo>
                  <a:pt x="9144" y="0"/>
                </a:lnTo>
              </a:path>
            </a:pathLst>
          </a:custGeom>
          <a:ln w="32004">
            <a:solidFill>
              <a:srgbClr val="D8D8D8"/>
            </a:solidFill>
          </a:ln>
        </p:spPr>
        <p:txBody>
          <a:bodyPr wrap="square" lIns="0" tIns="0" rIns="0" bIns="0" rtlCol="0"/>
          <a:lstStyle/>
          <a:p>
            <a:endParaRPr/>
          </a:p>
        </p:txBody>
      </p:sp>
      <p:sp>
        <p:nvSpPr>
          <p:cNvPr id="2040" name="object 992">
            <a:extLst>
              <a:ext uri="{FF2B5EF4-FFF2-40B4-BE49-F238E27FC236}">
                <a16:creationId xmlns:a16="http://schemas.microsoft.com/office/drawing/2014/main" id="{2C218F2D-E6C0-7E4C-A9C4-005776C88802}"/>
              </a:ext>
            </a:extLst>
          </p:cNvPr>
          <p:cNvSpPr/>
          <p:nvPr/>
        </p:nvSpPr>
        <p:spPr>
          <a:xfrm>
            <a:off x="7722107" y="462991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41" name="object 993">
            <a:extLst>
              <a:ext uri="{FF2B5EF4-FFF2-40B4-BE49-F238E27FC236}">
                <a16:creationId xmlns:a16="http://schemas.microsoft.com/office/drawing/2014/main" id="{8DD4BD9D-96B4-E643-A751-956EB45AA1E0}"/>
              </a:ext>
            </a:extLst>
          </p:cNvPr>
          <p:cNvSpPr/>
          <p:nvPr/>
        </p:nvSpPr>
        <p:spPr>
          <a:xfrm>
            <a:off x="7722107" y="468782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42" name="object 994">
            <a:extLst>
              <a:ext uri="{FF2B5EF4-FFF2-40B4-BE49-F238E27FC236}">
                <a16:creationId xmlns:a16="http://schemas.microsoft.com/office/drawing/2014/main" id="{B287E5C5-B4AE-EA4A-8042-911616B5518B}"/>
              </a:ext>
            </a:extLst>
          </p:cNvPr>
          <p:cNvSpPr/>
          <p:nvPr/>
        </p:nvSpPr>
        <p:spPr>
          <a:xfrm>
            <a:off x="7722107" y="474726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43" name="object 995">
            <a:extLst>
              <a:ext uri="{FF2B5EF4-FFF2-40B4-BE49-F238E27FC236}">
                <a16:creationId xmlns:a16="http://schemas.microsoft.com/office/drawing/2014/main" id="{15C1EBB0-595D-8A47-B669-2D0C38071AF8}"/>
              </a:ext>
            </a:extLst>
          </p:cNvPr>
          <p:cNvSpPr/>
          <p:nvPr/>
        </p:nvSpPr>
        <p:spPr>
          <a:xfrm>
            <a:off x="7722107" y="480517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44" name="object 996">
            <a:extLst>
              <a:ext uri="{FF2B5EF4-FFF2-40B4-BE49-F238E27FC236}">
                <a16:creationId xmlns:a16="http://schemas.microsoft.com/office/drawing/2014/main" id="{631B1B36-6C7B-E14C-B726-2CAFEEF2E3F5}"/>
              </a:ext>
            </a:extLst>
          </p:cNvPr>
          <p:cNvSpPr/>
          <p:nvPr/>
        </p:nvSpPr>
        <p:spPr>
          <a:xfrm>
            <a:off x="7722107" y="486308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45" name="object 997">
            <a:extLst>
              <a:ext uri="{FF2B5EF4-FFF2-40B4-BE49-F238E27FC236}">
                <a16:creationId xmlns:a16="http://schemas.microsoft.com/office/drawing/2014/main" id="{FB2B9EEF-ED3C-224C-A6C4-F413FEF7C7FC}"/>
              </a:ext>
            </a:extLst>
          </p:cNvPr>
          <p:cNvSpPr/>
          <p:nvPr/>
        </p:nvSpPr>
        <p:spPr>
          <a:xfrm>
            <a:off x="7722107" y="492252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46" name="object 998">
            <a:extLst>
              <a:ext uri="{FF2B5EF4-FFF2-40B4-BE49-F238E27FC236}">
                <a16:creationId xmlns:a16="http://schemas.microsoft.com/office/drawing/2014/main" id="{85321E9E-92B6-AE41-8F7B-920D81DE263C}"/>
              </a:ext>
            </a:extLst>
          </p:cNvPr>
          <p:cNvSpPr/>
          <p:nvPr/>
        </p:nvSpPr>
        <p:spPr>
          <a:xfrm>
            <a:off x="7722107" y="498043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47" name="object 999">
            <a:extLst>
              <a:ext uri="{FF2B5EF4-FFF2-40B4-BE49-F238E27FC236}">
                <a16:creationId xmlns:a16="http://schemas.microsoft.com/office/drawing/2014/main" id="{D9D718FB-002C-1341-A8FF-1EBB1474172A}"/>
              </a:ext>
            </a:extLst>
          </p:cNvPr>
          <p:cNvSpPr/>
          <p:nvPr/>
        </p:nvSpPr>
        <p:spPr>
          <a:xfrm>
            <a:off x="7722107" y="503834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48" name="object 1000">
            <a:extLst>
              <a:ext uri="{FF2B5EF4-FFF2-40B4-BE49-F238E27FC236}">
                <a16:creationId xmlns:a16="http://schemas.microsoft.com/office/drawing/2014/main" id="{376BD0BC-9DEE-AA47-B350-4FA688A92D69}"/>
              </a:ext>
            </a:extLst>
          </p:cNvPr>
          <p:cNvSpPr/>
          <p:nvPr/>
        </p:nvSpPr>
        <p:spPr>
          <a:xfrm>
            <a:off x="7722107" y="509778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49" name="object 1001">
            <a:extLst>
              <a:ext uri="{FF2B5EF4-FFF2-40B4-BE49-F238E27FC236}">
                <a16:creationId xmlns:a16="http://schemas.microsoft.com/office/drawing/2014/main" id="{3DC5EA60-273A-3B49-9688-D8639A47B798}"/>
              </a:ext>
            </a:extLst>
          </p:cNvPr>
          <p:cNvSpPr/>
          <p:nvPr/>
        </p:nvSpPr>
        <p:spPr>
          <a:xfrm>
            <a:off x="7722107" y="515569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50" name="object 1002">
            <a:extLst>
              <a:ext uri="{FF2B5EF4-FFF2-40B4-BE49-F238E27FC236}">
                <a16:creationId xmlns:a16="http://schemas.microsoft.com/office/drawing/2014/main" id="{945930D0-80CA-674B-816B-CA830D41C10A}"/>
              </a:ext>
            </a:extLst>
          </p:cNvPr>
          <p:cNvSpPr/>
          <p:nvPr/>
        </p:nvSpPr>
        <p:spPr>
          <a:xfrm>
            <a:off x="7722107" y="5214366"/>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2051" name="object 1003">
            <a:extLst>
              <a:ext uri="{FF2B5EF4-FFF2-40B4-BE49-F238E27FC236}">
                <a16:creationId xmlns:a16="http://schemas.microsoft.com/office/drawing/2014/main" id="{0739DAFC-12F2-AD48-BA00-FBDC295126F2}"/>
              </a:ext>
            </a:extLst>
          </p:cNvPr>
          <p:cNvSpPr/>
          <p:nvPr/>
        </p:nvSpPr>
        <p:spPr>
          <a:xfrm>
            <a:off x="7722107" y="527304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52" name="object 1004">
            <a:extLst>
              <a:ext uri="{FF2B5EF4-FFF2-40B4-BE49-F238E27FC236}">
                <a16:creationId xmlns:a16="http://schemas.microsoft.com/office/drawing/2014/main" id="{9B6EF3AE-1924-A34C-93E8-21AE7D006DC8}"/>
              </a:ext>
            </a:extLst>
          </p:cNvPr>
          <p:cNvSpPr/>
          <p:nvPr/>
        </p:nvSpPr>
        <p:spPr>
          <a:xfrm>
            <a:off x="7722107" y="533095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53" name="object 1005">
            <a:extLst>
              <a:ext uri="{FF2B5EF4-FFF2-40B4-BE49-F238E27FC236}">
                <a16:creationId xmlns:a16="http://schemas.microsoft.com/office/drawing/2014/main" id="{58EF9189-C3DA-8B4A-9D1B-1DF484F06B83}"/>
              </a:ext>
            </a:extLst>
          </p:cNvPr>
          <p:cNvSpPr/>
          <p:nvPr/>
        </p:nvSpPr>
        <p:spPr>
          <a:xfrm>
            <a:off x="7722107" y="539038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54" name="object 1006">
            <a:extLst>
              <a:ext uri="{FF2B5EF4-FFF2-40B4-BE49-F238E27FC236}">
                <a16:creationId xmlns:a16="http://schemas.microsoft.com/office/drawing/2014/main" id="{FDDEBAB4-CCC3-B247-9CD9-22868D458B01}"/>
              </a:ext>
            </a:extLst>
          </p:cNvPr>
          <p:cNvSpPr/>
          <p:nvPr/>
        </p:nvSpPr>
        <p:spPr>
          <a:xfrm>
            <a:off x="7722107" y="544830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55" name="object 1007">
            <a:extLst>
              <a:ext uri="{FF2B5EF4-FFF2-40B4-BE49-F238E27FC236}">
                <a16:creationId xmlns:a16="http://schemas.microsoft.com/office/drawing/2014/main" id="{AE9BF8E6-0DDD-5748-8B8A-0F31EC174AC4}"/>
              </a:ext>
            </a:extLst>
          </p:cNvPr>
          <p:cNvSpPr/>
          <p:nvPr/>
        </p:nvSpPr>
        <p:spPr>
          <a:xfrm>
            <a:off x="7722107" y="5506212"/>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56" name="object 1008">
            <a:extLst>
              <a:ext uri="{FF2B5EF4-FFF2-40B4-BE49-F238E27FC236}">
                <a16:creationId xmlns:a16="http://schemas.microsoft.com/office/drawing/2014/main" id="{1F82E934-4FAE-6F4D-AF86-6017F7FE160A}"/>
              </a:ext>
            </a:extLst>
          </p:cNvPr>
          <p:cNvSpPr/>
          <p:nvPr/>
        </p:nvSpPr>
        <p:spPr>
          <a:xfrm>
            <a:off x="7722107" y="556564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57" name="object 1009">
            <a:extLst>
              <a:ext uri="{FF2B5EF4-FFF2-40B4-BE49-F238E27FC236}">
                <a16:creationId xmlns:a16="http://schemas.microsoft.com/office/drawing/2014/main" id="{D3E423C6-EDBD-054F-BC86-8697CF8872F1}"/>
              </a:ext>
            </a:extLst>
          </p:cNvPr>
          <p:cNvSpPr/>
          <p:nvPr/>
        </p:nvSpPr>
        <p:spPr>
          <a:xfrm>
            <a:off x="7722107" y="5623559"/>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58" name="object 1010">
            <a:extLst>
              <a:ext uri="{FF2B5EF4-FFF2-40B4-BE49-F238E27FC236}">
                <a16:creationId xmlns:a16="http://schemas.microsoft.com/office/drawing/2014/main" id="{DB3BAD3D-F4B5-294D-83D0-BF15EB6B590E}"/>
              </a:ext>
            </a:extLst>
          </p:cNvPr>
          <p:cNvSpPr/>
          <p:nvPr/>
        </p:nvSpPr>
        <p:spPr>
          <a:xfrm>
            <a:off x="7722107" y="568147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59" name="object 1011">
            <a:extLst>
              <a:ext uri="{FF2B5EF4-FFF2-40B4-BE49-F238E27FC236}">
                <a16:creationId xmlns:a16="http://schemas.microsoft.com/office/drawing/2014/main" id="{590A8D3C-9796-974E-819B-667064F88148}"/>
              </a:ext>
            </a:extLst>
          </p:cNvPr>
          <p:cNvSpPr/>
          <p:nvPr/>
        </p:nvSpPr>
        <p:spPr>
          <a:xfrm>
            <a:off x="7722107" y="574090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60" name="object 1012">
            <a:extLst>
              <a:ext uri="{FF2B5EF4-FFF2-40B4-BE49-F238E27FC236}">
                <a16:creationId xmlns:a16="http://schemas.microsoft.com/office/drawing/2014/main" id="{DF3F2CC5-95CC-CB4E-91BE-5711E7857164}"/>
              </a:ext>
            </a:extLst>
          </p:cNvPr>
          <p:cNvSpPr/>
          <p:nvPr/>
        </p:nvSpPr>
        <p:spPr>
          <a:xfrm>
            <a:off x="7722107" y="579882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61" name="object 1013">
            <a:extLst>
              <a:ext uri="{FF2B5EF4-FFF2-40B4-BE49-F238E27FC236}">
                <a16:creationId xmlns:a16="http://schemas.microsoft.com/office/drawing/2014/main" id="{0F25A6B1-E0B2-704E-AC9B-6DC119039FEE}"/>
              </a:ext>
            </a:extLst>
          </p:cNvPr>
          <p:cNvSpPr/>
          <p:nvPr/>
        </p:nvSpPr>
        <p:spPr>
          <a:xfrm>
            <a:off x="7722107" y="585825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62" name="object 1014">
            <a:extLst>
              <a:ext uri="{FF2B5EF4-FFF2-40B4-BE49-F238E27FC236}">
                <a16:creationId xmlns:a16="http://schemas.microsoft.com/office/drawing/2014/main" id="{FF89B0E2-F3BA-5C49-9C75-8B957A90BCF8}"/>
              </a:ext>
            </a:extLst>
          </p:cNvPr>
          <p:cNvSpPr/>
          <p:nvPr/>
        </p:nvSpPr>
        <p:spPr>
          <a:xfrm>
            <a:off x="7722107" y="591616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63" name="object 1015">
            <a:extLst>
              <a:ext uri="{FF2B5EF4-FFF2-40B4-BE49-F238E27FC236}">
                <a16:creationId xmlns:a16="http://schemas.microsoft.com/office/drawing/2014/main" id="{59727CDB-92D6-9242-AF34-5736992A17F8}"/>
              </a:ext>
            </a:extLst>
          </p:cNvPr>
          <p:cNvSpPr/>
          <p:nvPr/>
        </p:nvSpPr>
        <p:spPr>
          <a:xfrm>
            <a:off x="7722107" y="597408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64" name="object 1016">
            <a:extLst>
              <a:ext uri="{FF2B5EF4-FFF2-40B4-BE49-F238E27FC236}">
                <a16:creationId xmlns:a16="http://schemas.microsoft.com/office/drawing/2014/main" id="{805A5E49-903E-F249-AF60-9C3534206AFE}"/>
              </a:ext>
            </a:extLst>
          </p:cNvPr>
          <p:cNvSpPr/>
          <p:nvPr/>
        </p:nvSpPr>
        <p:spPr>
          <a:xfrm>
            <a:off x="7722107" y="6033516"/>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65" name="object 1017">
            <a:extLst>
              <a:ext uri="{FF2B5EF4-FFF2-40B4-BE49-F238E27FC236}">
                <a16:creationId xmlns:a16="http://schemas.microsoft.com/office/drawing/2014/main" id="{13C49A20-383F-B143-9C97-FAE335C13088}"/>
              </a:ext>
            </a:extLst>
          </p:cNvPr>
          <p:cNvSpPr/>
          <p:nvPr/>
        </p:nvSpPr>
        <p:spPr>
          <a:xfrm>
            <a:off x="7722107" y="609142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066" name="object 1018">
            <a:extLst>
              <a:ext uri="{FF2B5EF4-FFF2-40B4-BE49-F238E27FC236}">
                <a16:creationId xmlns:a16="http://schemas.microsoft.com/office/drawing/2014/main" id="{DC262D19-74CF-9847-925B-E01DC705533E}"/>
              </a:ext>
            </a:extLst>
          </p:cNvPr>
          <p:cNvSpPr/>
          <p:nvPr/>
        </p:nvSpPr>
        <p:spPr>
          <a:xfrm>
            <a:off x="7722107" y="614934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67" name="object 1019">
            <a:extLst>
              <a:ext uri="{FF2B5EF4-FFF2-40B4-BE49-F238E27FC236}">
                <a16:creationId xmlns:a16="http://schemas.microsoft.com/office/drawing/2014/main" id="{08F45C11-453C-7546-85FC-1BBF6C1B6E1C}"/>
              </a:ext>
            </a:extLst>
          </p:cNvPr>
          <p:cNvSpPr/>
          <p:nvPr/>
        </p:nvSpPr>
        <p:spPr>
          <a:xfrm>
            <a:off x="7722107" y="6208776"/>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068" name="object 1020">
            <a:extLst>
              <a:ext uri="{FF2B5EF4-FFF2-40B4-BE49-F238E27FC236}">
                <a16:creationId xmlns:a16="http://schemas.microsoft.com/office/drawing/2014/main" id="{BECE6FF7-0518-C141-BAC5-E6F6C6412DFD}"/>
              </a:ext>
            </a:extLst>
          </p:cNvPr>
          <p:cNvSpPr/>
          <p:nvPr/>
        </p:nvSpPr>
        <p:spPr>
          <a:xfrm>
            <a:off x="3267455" y="3151632"/>
            <a:ext cx="0" cy="3093720"/>
          </a:xfrm>
          <a:custGeom>
            <a:avLst/>
            <a:gdLst/>
            <a:ahLst/>
            <a:cxnLst/>
            <a:rect l="l" t="t" r="r" b="b"/>
            <a:pathLst>
              <a:path h="3093720">
                <a:moveTo>
                  <a:pt x="0" y="0"/>
                </a:moveTo>
                <a:lnTo>
                  <a:pt x="0" y="3093719"/>
                </a:lnTo>
              </a:path>
            </a:pathLst>
          </a:custGeom>
          <a:ln w="9143">
            <a:solidFill>
              <a:srgbClr val="BFBFBF"/>
            </a:solidFill>
          </a:ln>
        </p:spPr>
        <p:txBody>
          <a:bodyPr wrap="square" lIns="0" tIns="0" rIns="0" bIns="0" rtlCol="0"/>
          <a:lstStyle/>
          <a:p>
            <a:endParaRPr/>
          </a:p>
        </p:txBody>
      </p:sp>
      <p:sp>
        <p:nvSpPr>
          <p:cNvPr id="2069" name="object 1021">
            <a:extLst>
              <a:ext uri="{FF2B5EF4-FFF2-40B4-BE49-F238E27FC236}">
                <a16:creationId xmlns:a16="http://schemas.microsoft.com/office/drawing/2014/main" id="{C3B8DCDA-04C5-7148-A17C-ED91C32FB040}"/>
              </a:ext>
            </a:extLst>
          </p:cNvPr>
          <p:cNvSpPr/>
          <p:nvPr/>
        </p:nvSpPr>
        <p:spPr>
          <a:xfrm>
            <a:off x="3267455" y="6244590"/>
            <a:ext cx="4459605" cy="0"/>
          </a:xfrm>
          <a:custGeom>
            <a:avLst/>
            <a:gdLst/>
            <a:ahLst/>
            <a:cxnLst/>
            <a:rect l="l" t="t" r="r" b="b"/>
            <a:pathLst>
              <a:path w="4459605">
                <a:moveTo>
                  <a:pt x="0" y="0"/>
                </a:moveTo>
                <a:lnTo>
                  <a:pt x="4459224" y="0"/>
                </a:lnTo>
              </a:path>
            </a:pathLst>
          </a:custGeom>
          <a:ln w="7619">
            <a:solidFill>
              <a:srgbClr val="BFBFBF"/>
            </a:solidFill>
          </a:ln>
        </p:spPr>
        <p:txBody>
          <a:bodyPr wrap="square" lIns="0" tIns="0" rIns="0" bIns="0" rtlCol="0"/>
          <a:lstStyle/>
          <a:p>
            <a:endParaRPr/>
          </a:p>
        </p:txBody>
      </p:sp>
      <p:sp>
        <p:nvSpPr>
          <p:cNvPr id="2070" name="object 1022">
            <a:extLst>
              <a:ext uri="{FF2B5EF4-FFF2-40B4-BE49-F238E27FC236}">
                <a16:creationId xmlns:a16="http://schemas.microsoft.com/office/drawing/2014/main" id="{C382B269-F9E1-2F47-B36D-33E24FCD8C64}"/>
              </a:ext>
            </a:extLst>
          </p:cNvPr>
          <p:cNvSpPr/>
          <p:nvPr/>
        </p:nvSpPr>
        <p:spPr>
          <a:xfrm>
            <a:off x="3806952" y="5846064"/>
            <a:ext cx="257555" cy="108204"/>
          </a:xfrm>
          <a:prstGeom prst="rect">
            <a:avLst/>
          </a:prstGeom>
          <a:blipFill>
            <a:blip r:embed="rId2" cstate="print"/>
            <a:stretch>
              <a:fillRect/>
            </a:stretch>
          </a:blipFill>
        </p:spPr>
        <p:txBody>
          <a:bodyPr wrap="square" lIns="0" tIns="0" rIns="0" bIns="0" rtlCol="0"/>
          <a:lstStyle/>
          <a:p>
            <a:endParaRPr/>
          </a:p>
        </p:txBody>
      </p:sp>
      <p:sp>
        <p:nvSpPr>
          <p:cNvPr id="2071" name="object 1023">
            <a:extLst>
              <a:ext uri="{FF2B5EF4-FFF2-40B4-BE49-F238E27FC236}">
                <a16:creationId xmlns:a16="http://schemas.microsoft.com/office/drawing/2014/main" id="{02EEFBA9-416B-D443-8B41-2BAE633D5482}"/>
              </a:ext>
            </a:extLst>
          </p:cNvPr>
          <p:cNvSpPr/>
          <p:nvPr/>
        </p:nvSpPr>
        <p:spPr>
          <a:xfrm>
            <a:off x="4104132" y="4814316"/>
            <a:ext cx="108203" cy="108204"/>
          </a:xfrm>
          <a:prstGeom prst="rect">
            <a:avLst/>
          </a:prstGeom>
          <a:blipFill>
            <a:blip r:embed="rId3" cstate="print"/>
            <a:stretch>
              <a:fillRect/>
            </a:stretch>
          </a:blipFill>
        </p:spPr>
        <p:txBody>
          <a:bodyPr wrap="square" lIns="0" tIns="0" rIns="0" bIns="0" rtlCol="0"/>
          <a:lstStyle/>
          <a:p>
            <a:endParaRPr/>
          </a:p>
        </p:txBody>
      </p:sp>
      <p:sp>
        <p:nvSpPr>
          <p:cNvPr id="2072" name="object 1024">
            <a:extLst>
              <a:ext uri="{FF2B5EF4-FFF2-40B4-BE49-F238E27FC236}">
                <a16:creationId xmlns:a16="http://schemas.microsoft.com/office/drawing/2014/main" id="{0B4A0A7F-4B53-B147-A204-3994C76E59FE}"/>
              </a:ext>
            </a:extLst>
          </p:cNvPr>
          <p:cNvSpPr/>
          <p:nvPr/>
        </p:nvSpPr>
        <p:spPr>
          <a:xfrm>
            <a:off x="4029455" y="5503164"/>
            <a:ext cx="108203" cy="108204"/>
          </a:xfrm>
          <a:prstGeom prst="rect">
            <a:avLst/>
          </a:prstGeom>
          <a:blipFill>
            <a:blip r:embed="rId4" cstate="print"/>
            <a:stretch>
              <a:fillRect/>
            </a:stretch>
          </a:blipFill>
        </p:spPr>
        <p:txBody>
          <a:bodyPr wrap="square" lIns="0" tIns="0" rIns="0" bIns="0" rtlCol="0"/>
          <a:lstStyle/>
          <a:p>
            <a:endParaRPr/>
          </a:p>
        </p:txBody>
      </p:sp>
      <p:sp>
        <p:nvSpPr>
          <p:cNvPr id="2073" name="object 1025">
            <a:extLst>
              <a:ext uri="{FF2B5EF4-FFF2-40B4-BE49-F238E27FC236}">
                <a16:creationId xmlns:a16="http://schemas.microsoft.com/office/drawing/2014/main" id="{6E937EC5-171F-F049-A1C3-A5770DBAC1A1}"/>
              </a:ext>
            </a:extLst>
          </p:cNvPr>
          <p:cNvSpPr/>
          <p:nvPr/>
        </p:nvSpPr>
        <p:spPr>
          <a:xfrm>
            <a:off x="6928103" y="3439667"/>
            <a:ext cx="108203" cy="108203"/>
          </a:xfrm>
          <a:prstGeom prst="rect">
            <a:avLst/>
          </a:prstGeom>
          <a:blipFill>
            <a:blip r:embed="rId5" cstate="print"/>
            <a:stretch>
              <a:fillRect/>
            </a:stretch>
          </a:blipFill>
        </p:spPr>
        <p:txBody>
          <a:bodyPr wrap="square" lIns="0" tIns="0" rIns="0" bIns="0" rtlCol="0"/>
          <a:lstStyle/>
          <a:p>
            <a:endParaRPr/>
          </a:p>
        </p:txBody>
      </p:sp>
      <p:sp>
        <p:nvSpPr>
          <p:cNvPr id="2074" name="object 1026">
            <a:extLst>
              <a:ext uri="{FF2B5EF4-FFF2-40B4-BE49-F238E27FC236}">
                <a16:creationId xmlns:a16="http://schemas.microsoft.com/office/drawing/2014/main" id="{B504E61D-0E0D-AE40-891A-5946E92F8238}"/>
              </a:ext>
            </a:extLst>
          </p:cNvPr>
          <p:cNvSpPr/>
          <p:nvPr/>
        </p:nvSpPr>
        <p:spPr>
          <a:xfrm>
            <a:off x="4253484" y="5846064"/>
            <a:ext cx="108203" cy="108204"/>
          </a:xfrm>
          <a:prstGeom prst="rect">
            <a:avLst/>
          </a:prstGeom>
          <a:blipFill>
            <a:blip r:embed="rId4" cstate="print"/>
            <a:stretch>
              <a:fillRect/>
            </a:stretch>
          </a:blipFill>
        </p:spPr>
        <p:txBody>
          <a:bodyPr wrap="square" lIns="0" tIns="0" rIns="0" bIns="0" rtlCol="0"/>
          <a:lstStyle/>
          <a:p>
            <a:endParaRPr/>
          </a:p>
        </p:txBody>
      </p:sp>
      <p:sp>
        <p:nvSpPr>
          <p:cNvPr id="2075" name="object 1027">
            <a:extLst>
              <a:ext uri="{FF2B5EF4-FFF2-40B4-BE49-F238E27FC236}">
                <a16:creationId xmlns:a16="http://schemas.microsoft.com/office/drawing/2014/main" id="{7D604198-66B4-3B49-976C-2E14E78385E4}"/>
              </a:ext>
            </a:extLst>
          </p:cNvPr>
          <p:cNvSpPr/>
          <p:nvPr/>
        </p:nvSpPr>
        <p:spPr>
          <a:xfrm>
            <a:off x="4029455" y="5158739"/>
            <a:ext cx="108203" cy="108204"/>
          </a:xfrm>
          <a:prstGeom prst="rect">
            <a:avLst/>
          </a:prstGeom>
          <a:blipFill>
            <a:blip r:embed="rId6" cstate="print"/>
            <a:stretch>
              <a:fillRect/>
            </a:stretch>
          </a:blipFill>
        </p:spPr>
        <p:txBody>
          <a:bodyPr wrap="square" lIns="0" tIns="0" rIns="0" bIns="0" rtlCol="0"/>
          <a:lstStyle/>
          <a:p>
            <a:endParaRPr/>
          </a:p>
        </p:txBody>
      </p:sp>
      <p:sp>
        <p:nvSpPr>
          <p:cNvPr id="2076" name="object 1028">
            <a:extLst>
              <a:ext uri="{FF2B5EF4-FFF2-40B4-BE49-F238E27FC236}">
                <a16:creationId xmlns:a16="http://schemas.microsoft.com/office/drawing/2014/main" id="{9A7E0CCB-3605-B048-BE3E-9DF6550BFB94}"/>
              </a:ext>
            </a:extLst>
          </p:cNvPr>
          <p:cNvSpPr/>
          <p:nvPr/>
        </p:nvSpPr>
        <p:spPr>
          <a:xfrm>
            <a:off x="5145024" y="4471416"/>
            <a:ext cx="108203" cy="108204"/>
          </a:xfrm>
          <a:prstGeom prst="rect">
            <a:avLst/>
          </a:prstGeom>
          <a:blipFill>
            <a:blip r:embed="rId4" cstate="print"/>
            <a:stretch>
              <a:fillRect/>
            </a:stretch>
          </a:blipFill>
        </p:spPr>
        <p:txBody>
          <a:bodyPr wrap="square" lIns="0" tIns="0" rIns="0" bIns="0" rtlCol="0"/>
          <a:lstStyle/>
          <a:p>
            <a:endParaRPr/>
          </a:p>
        </p:txBody>
      </p:sp>
      <p:sp>
        <p:nvSpPr>
          <p:cNvPr id="2077" name="object 1029">
            <a:extLst>
              <a:ext uri="{FF2B5EF4-FFF2-40B4-BE49-F238E27FC236}">
                <a16:creationId xmlns:a16="http://schemas.microsoft.com/office/drawing/2014/main" id="{C4C615D5-44D7-1B4E-B5AD-C4F906E42616}"/>
              </a:ext>
            </a:extLst>
          </p:cNvPr>
          <p:cNvSpPr/>
          <p:nvPr/>
        </p:nvSpPr>
        <p:spPr>
          <a:xfrm>
            <a:off x="4550664" y="4126991"/>
            <a:ext cx="108203" cy="108203"/>
          </a:xfrm>
          <a:prstGeom prst="rect">
            <a:avLst/>
          </a:prstGeom>
          <a:blipFill>
            <a:blip r:embed="rId3" cstate="print"/>
            <a:stretch>
              <a:fillRect/>
            </a:stretch>
          </a:blipFill>
        </p:spPr>
        <p:txBody>
          <a:bodyPr wrap="square" lIns="0" tIns="0" rIns="0" bIns="0" rtlCol="0"/>
          <a:lstStyle/>
          <a:p>
            <a:endParaRPr/>
          </a:p>
        </p:txBody>
      </p:sp>
      <p:sp>
        <p:nvSpPr>
          <p:cNvPr id="2078" name="object 1030">
            <a:extLst>
              <a:ext uri="{FF2B5EF4-FFF2-40B4-BE49-F238E27FC236}">
                <a16:creationId xmlns:a16="http://schemas.microsoft.com/office/drawing/2014/main" id="{D045BF42-AC27-4844-8691-75FBE84C61AF}"/>
              </a:ext>
            </a:extLst>
          </p:cNvPr>
          <p:cNvSpPr/>
          <p:nvPr/>
        </p:nvSpPr>
        <p:spPr>
          <a:xfrm>
            <a:off x="4916423" y="4117848"/>
            <a:ext cx="121920" cy="126491"/>
          </a:xfrm>
          <a:prstGeom prst="rect">
            <a:avLst/>
          </a:prstGeom>
          <a:blipFill>
            <a:blip r:embed="rId7" cstate="print"/>
            <a:stretch>
              <a:fillRect/>
            </a:stretch>
          </a:blipFill>
        </p:spPr>
        <p:txBody>
          <a:bodyPr wrap="square" lIns="0" tIns="0" rIns="0" bIns="0" rtlCol="0"/>
          <a:lstStyle/>
          <a:p>
            <a:endParaRPr/>
          </a:p>
        </p:txBody>
      </p:sp>
      <p:sp>
        <p:nvSpPr>
          <p:cNvPr id="2079" name="object 1031">
            <a:extLst>
              <a:ext uri="{FF2B5EF4-FFF2-40B4-BE49-F238E27FC236}">
                <a16:creationId xmlns:a16="http://schemas.microsoft.com/office/drawing/2014/main" id="{E9A183D1-A640-D04B-8B90-185CB93938F1}"/>
              </a:ext>
            </a:extLst>
          </p:cNvPr>
          <p:cNvSpPr txBox="1"/>
          <p:nvPr/>
        </p:nvSpPr>
        <p:spPr>
          <a:xfrm>
            <a:off x="3814105" y="5708284"/>
            <a:ext cx="249554" cy="126364"/>
          </a:xfrm>
          <a:prstGeom prst="rect">
            <a:avLst/>
          </a:prstGeom>
        </p:spPr>
        <p:txBody>
          <a:bodyPr vert="horz" wrap="square" lIns="0" tIns="0" rIns="0" bIns="0" rtlCol="0">
            <a:spAutoFit/>
          </a:bodyPr>
          <a:lstStyle/>
          <a:p>
            <a:pPr marL="12700">
              <a:lnSpc>
                <a:spcPct val="100000"/>
              </a:lnSpc>
            </a:pPr>
            <a:r>
              <a:rPr sz="800" spc="-40" dirty="0">
                <a:solidFill>
                  <a:srgbClr val="3F3F3F"/>
                </a:solidFill>
                <a:latin typeface="Times New Roman"/>
                <a:cs typeface="Times New Roman"/>
              </a:rPr>
              <a:t>H  </a:t>
            </a:r>
            <a:r>
              <a:rPr sz="800" spc="35" dirty="0">
                <a:solidFill>
                  <a:srgbClr val="3F3F3F"/>
                </a:solidFill>
                <a:latin typeface="Times New Roman"/>
                <a:cs typeface="Times New Roman"/>
              </a:rPr>
              <a:t> </a:t>
            </a:r>
            <a:r>
              <a:rPr sz="800" spc="5" dirty="0">
                <a:solidFill>
                  <a:srgbClr val="3F3F3F"/>
                </a:solidFill>
                <a:latin typeface="Times New Roman"/>
                <a:cs typeface="Times New Roman"/>
              </a:rPr>
              <a:t>A</a:t>
            </a:r>
            <a:endParaRPr sz="800">
              <a:latin typeface="Times New Roman"/>
              <a:cs typeface="Times New Roman"/>
            </a:endParaRPr>
          </a:p>
        </p:txBody>
      </p:sp>
      <p:sp>
        <p:nvSpPr>
          <p:cNvPr id="2080" name="object 1032">
            <a:extLst>
              <a:ext uri="{FF2B5EF4-FFF2-40B4-BE49-F238E27FC236}">
                <a16:creationId xmlns:a16="http://schemas.microsoft.com/office/drawing/2014/main" id="{32004830-6A55-8D4F-9BD5-5F78393C8ECE}"/>
              </a:ext>
            </a:extLst>
          </p:cNvPr>
          <p:cNvSpPr txBox="1"/>
          <p:nvPr/>
        </p:nvSpPr>
        <p:spPr>
          <a:xfrm>
            <a:off x="3024653" y="4466254"/>
            <a:ext cx="1176020" cy="1158240"/>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5</a:t>
            </a:r>
            <a:endParaRPr sz="800">
              <a:latin typeface="Times New Roman"/>
              <a:cs typeface="Times New Roman"/>
            </a:endParaRPr>
          </a:p>
          <a:p>
            <a:pPr marR="5080" algn="r">
              <a:lnSpc>
                <a:spcPct val="100000"/>
              </a:lnSpc>
              <a:spcBef>
                <a:spcPts val="695"/>
              </a:spcBef>
            </a:pPr>
            <a:r>
              <a:rPr sz="800" spc="-80" dirty="0">
                <a:solidFill>
                  <a:srgbClr val="3F3F3F"/>
                </a:solidFill>
                <a:latin typeface="Times New Roman"/>
                <a:cs typeface="Times New Roman"/>
              </a:rPr>
              <a:t>B</a:t>
            </a:r>
            <a:endParaRPr sz="800">
              <a:latin typeface="Times New Roman"/>
              <a:cs typeface="Times New Roman"/>
            </a:endParaRPr>
          </a:p>
          <a:p>
            <a:pPr marL="12700">
              <a:lnSpc>
                <a:spcPct val="100000"/>
              </a:lnSpc>
              <a:spcBef>
                <a:spcPts val="80"/>
              </a:spcBef>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4</a:t>
            </a:r>
            <a:endParaRPr sz="800">
              <a:latin typeface="Times New Roman"/>
              <a:cs typeface="Times New Roman"/>
            </a:endParaRPr>
          </a:p>
          <a:p>
            <a:pPr marR="63500" algn="r">
              <a:lnSpc>
                <a:spcPct val="100000"/>
              </a:lnSpc>
              <a:spcBef>
                <a:spcPts val="705"/>
              </a:spcBef>
            </a:pPr>
            <a:r>
              <a:rPr sz="800" spc="110" dirty="0">
                <a:solidFill>
                  <a:srgbClr val="3F3F3F"/>
                </a:solidFill>
                <a:latin typeface="Times New Roman"/>
                <a:cs typeface="Times New Roman"/>
              </a:rPr>
              <a:t>G</a:t>
            </a:r>
            <a:endParaRPr sz="800">
              <a:latin typeface="Times New Roman"/>
              <a:cs typeface="Times New Roman"/>
            </a:endParaRPr>
          </a:p>
          <a:p>
            <a:pPr marL="12700">
              <a:lnSpc>
                <a:spcPct val="100000"/>
              </a:lnSpc>
              <a:spcBef>
                <a:spcPts val="80"/>
              </a:spcBef>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3</a:t>
            </a:r>
            <a:endParaRPr sz="800">
              <a:latin typeface="Times New Roman"/>
              <a:cs typeface="Times New Roman"/>
            </a:endParaRPr>
          </a:p>
          <a:p>
            <a:pPr marR="66040" algn="r">
              <a:lnSpc>
                <a:spcPct val="100000"/>
              </a:lnSpc>
              <a:spcBef>
                <a:spcPts val="695"/>
              </a:spcBef>
            </a:pPr>
            <a:r>
              <a:rPr sz="800" spc="105" dirty="0">
                <a:solidFill>
                  <a:srgbClr val="3F3F3F"/>
                </a:solidFill>
                <a:latin typeface="Times New Roman"/>
                <a:cs typeface="Times New Roman"/>
              </a:rPr>
              <a:t>C</a:t>
            </a:r>
            <a:endParaRPr sz="800">
              <a:latin typeface="Times New Roman"/>
              <a:cs typeface="Times New Roman"/>
            </a:endParaRPr>
          </a:p>
          <a:p>
            <a:pPr marL="12700">
              <a:lnSpc>
                <a:spcPct val="100000"/>
              </a:lnSpc>
              <a:spcBef>
                <a:spcPts val="95"/>
              </a:spcBef>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2</a:t>
            </a:r>
            <a:endParaRPr sz="800">
              <a:latin typeface="Times New Roman"/>
              <a:cs typeface="Times New Roman"/>
            </a:endParaRPr>
          </a:p>
        </p:txBody>
      </p:sp>
      <p:sp>
        <p:nvSpPr>
          <p:cNvPr id="2081" name="object 1033">
            <a:extLst>
              <a:ext uri="{FF2B5EF4-FFF2-40B4-BE49-F238E27FC236}">
                <a16:creationId xmlns:a16="http://schemas.microsoft.com/office/drawing/2014/main" id="{7AE54C3A-7457-B04E-A0F6-C4C87DAD2BB9}"/>
              </a:ext>
            </a:extLst>
          </p:cNvPr>
          <p:cNvSpPr txBox="1"/>
          <p:nvPr/>
        </p:nvSpPr>
        <p:spPr>
          <a:xfrm>
            <a:off x="3024653" y="3091554"/>
            <a:ext cx="4009390" cy="813435"/>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9</a:t>
            </a:r>
            <a:endParaRPr sz="800">
              <a:latin typeface="Times New Roman"/>
              <a:cs typeface="Times New Roman"/>
            </a:endParaRPr>
          </a:p>
          <a:p>
            <a:pPr marR="5080" algn="r">
              <a:lnSpc>
                <a:spcPct val="100000"/>
              </a:lnSpc>
              <a:spcBef>
                <a:spcPts val="695"/>
              </a:spcBef>
            </a:pPr>
            <a:r>
              <a:rPr sz="800" spc="10" dirty="0">
                <a:solidFill>
                  <a:srgbClr val="3F3F3F"/>
                </a:solidFill>
                <a:latin typeface="Times New Roman"/>
                <a:cs typeface="Times New Roman"/>
              </a:rPr>
              <a:t>D</a:t>
            </a:r>
            <a:endParaRPr sz="800">
              <a:latin typeface="Times New Roman"/>
              <a:cs typeface="Times New Roman"/>
            </a:endParaRPr>
          </a:p>
          <a:p>
            <a:pPr marL="12700">
              <a:lnSpc>
                <a:spcPct val="100000"/>
              </a:lnSpc>
              <a:spcBef>
                <a:spcPts val="80"/>
              </a:spcBef>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8</a:t>
            </a: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27"/>
              </a:spcBef>
            </a:pPr>
            <a:endParaRPr sz="700">
              <a:latin typeface="Times New Roman"/>
              <a:cs typeface="Times New Roman"/>
            </a:endParaRPr>
          </a:p>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7</a:t>
            </a:r>
            <a:endParaRPr sz="800">
              <a:latin typeface="Times New Roman"/>
              <a:cs typeface="Times New Roman"/>
            </a:endParaRPr>
          </a:p>
        </p:txBody>
      </p:sp>
      <p:sp>
        <p:nvSpPr>
          <p:cNvPr id="2082" name="object 1034">
            <a:extLst>
              <a:ext uri="{FF2B5EF4-FFF2-40B4-BE49-F238E27FC236}">
                <a16:creationId xmlns:a16="http://schemas.microsoft.com/office/drawing/2014/main" id="{EF69DA5A-A6D1-354B-B12B-EE489D9A8D65}"/>
              </a:ext>
            </a:extLst>
          </p:cNvPr>
          <p:cNvSpPr txBox="1"/>
          <p:nvPr/>
        </p:nvSpPr>
        <p:spPr>
          <a:xfrm>
            <a:off x="4937310" y="3989204"/>
            <a:ext cx="79375" cy="126364"/>
          </a:xfrm>
          <a:prstGeom prst="rect">
            <a:avLst/>
          </a:prstGeom>
        </p:spPr>
        <p:txBody>
          <a:bodyPr vert="horz" wrap="square" lIns="0" tIns="0" rIns="0" bIns="0" rtlCol="0">
            <a:spAutoFit/>
          </a:bodyPr>
          <a:lstStyle/>
          <a:p>
            <a:pPr marL="12700">
              <a:lnSpc>
                <a:spcPct val="100000"/>
              </a:lnSpc>
            </a:pPr>
            <a:r>
              <a:rPr sz="800" spc="-65" dirty="0">
                <a:solidFill>
                  <a:srgbClr val="3F3F3F"/>
                </a:solidFill>
                <a:latin typeface="Times New Roman"/>
                <a:cs typeface="Times New Roman"/>
              </a:rPr>
              <a:t>E</a:t>
            </a:r>
            <a:endParaRPr sz="800">
              <a:latin typeface="Times New Roman"/>
              <a:cs typeface="Times New Roman"/>
            </a:endParaRPr>
          </a:p>
        </p:txBody>
      </p:sp>
      <p:sp>
        <p:nvSpPr>
          <p:cNvPr id="2083" name="object 1035">
            <a:extLst>
              <a:ext uri="{FF2B5EF4-FFF2-40B4-BE49-F238E27FC236}">
                <a16:creationId xmlns:a16="http://schemas.microsoft.com/office/drawing/2014/main" id="{4B17D08E-FF4B-0048-878C-25E0FC8F9EAA}"/>
              </a:ext>
            </a:extLst>
          </p:cNvPr>
          <p:cNvSpPr txBox="1"/>
          <p:nvPr/>
        </p:nvSpPr>
        <p:spPr>
          <a:xfrm>
            <a:off x="4271325" y="5708284"/>
            <a:ext cx="74295" cy="126364"/>
          </a:xfrm>
          <a:prstGeom prst="rect">
            <a:avLst/>
          </a:prstGeom>
        </p:spPr>
        <p:txBody>
          <a:bodyPr vert="horz" wrap="square" lIns="0" tIns="0" rIns="0" bIns="0" rtlCol="0">
            <a:spAutoFit/>
          </a:bodyPr>
          <a:lstStyle/>
          <a:p>
            <a:pPr marL="12700">
              <a:lnSpc>
                <a:spcPct val="100000"/>
              </a:lnSpc>
            </a:pPr>
            <a:r>
              <a:rPr sz="800" spc="-65" dirty="0">
                <a:solidFill>
                  <a:srgbClr val="3F3F3F"/>
                </a:solidFill>
                <a:latin typeface="Times New Roman"/>
                <a:cs typeface="Times New Roman"/>
              </a:rPr>
              <a:t>F</a:t>
            </a:r>
            <a:endParaRPr sz="800">
              <a:latin typeface="Times New Roman"/>
              <a:cs typeface="Times New Roman"/>
            </a:endParaRPr>
          </a:p>
        </p:txBody>
      </p:sp>
      <p:sp>
        <p:nvSpPr>
          <p:cNvPr id="2084" name="object 1036">
            <a:extLst>
              <a:ext uri="{FF2B5EF4-FFF2-40B4-BE49-F238E27FC236}">
                <a16:creationId xmlns:a16="http://schemas.microsoft.com/office/drawing/2014/main" id="{EC164629-9380-FE4C-B9BA-789BB049EA4E}"/>
              </a:ext>
            </a:extLst>
          </p:cNvPr>
          <p:cNvSpPr txBox="1"/>
          <p:nvPr/>
        </p:nvSpPr>
        <p:spPr>
          <a:xfrm>
            <a:off x="5173548" y="4333646"/>
            <a:ext cx="48260" cy="126364"/>
          </a:xfrm>
          <a:prstGeom prst="rect">
            <a:avLst/>
          </a:prstGeom>
        </p:spPr>
        <p:txBody>
          <a:bodyPr vert="horz" wrap="square" lIns="0" tIns="0" rIns="0" bIns="0" rtlCol="0">
            <a:spAutoFit/>
          </a:bodyPr>
          <a:lstStyle/>
          <a:p>
            <a:pPr marL="12700">
              <a:lnSpc>
                <a:spcPct val="100000"/>
              </a:lnSpc>
            </a:pPr>
            <a:r>
              <a:rPr sz="800" spc="-90" dirty="0">
                <a:solidFill>
                  <a:srgbClr val="3F3F3F"/>
                </a:solidFill>
                <a:latin typeface="Times New Roman"/>
                <a:cs typeface="Times New Roman"/>
              </a:rPr>
              <a:t>I</a:t>
            </a:r>
            <a:endParaRPr sz="800">
              <a:latin typeface="Times New Roman"/>
              <a:cs typeface="Times New Roman"/>
            </a:endParaRPr>
          </a:p>
        </p:txBody>
      </p:sp>
      <p:sp>
        <p:nvSpPr>
          <p:cNvPr id="2085" name="object 1037">
            <a:extLst>
              <a:ext uri="{FF2B5EF4-FFF2-40B4-BE49-F238E27FC236}">
                <a16:creationId xmlns:a16="http://schemas.microsoft.com/office/drawing/2014/main" id="{FA49B487-0CC7-C245-AEEE-6C249DD2E5F9}"/>
              </a:ext>
            </a:extLst>
          </p:cNvPr>
          <p:cNvSpPr txBox="1"/>
          <p:nvPr/>
        </p:nvSpPr>
        <p:spPr>
          <a:xfrm>
            <a:off x="4568495" y="3989204"/>
            <a:ext cx="74295" cy="126364"/>
          </a:xfrm>
          <a:prstGeom prst="rect">
            <a:avLst/>
          </a:prstGeom>
        </p:spPr>
        <p:txBody>
          <a:bodyPr vert="horz" wrap="square" lIns="0" tIns="0" rIns="0" bIns="0" rtlCol="0">
            <a:spAutoFit/>
          </a:bodyPr>
          <a:lstStyle/>
          <a:p>
            <a:pPr marL="12700">
              <a:lnSpc>
                <a:spcPct val="100000"/>
              </a:lnSpc>
            </a:pPr>
            <a:r>
              <a:rPr sz="800" spc="65" dirty="0">
                <a:solidFill>
                  <a:srgbClr val="3F3F3F"/>
                </a:solidFill>
                <a:latin typeface="Times New Roman"/>
                <a:cs typeface="Times New Roman"/>
              </a:rPr>
              <a:t>J</a:t>
            </a:r>
            <a:endParaRPr sz="800">
              <a:latin typeface="Times New Roman"/>
              <a:cs typeface="Times New Roman"/>
            </a:endParaRPr>
          </a:p>
        </p:txBody>
      </p:sp>
      <p:sp>
        <p:nvSpPr>
          <p:cNvPr id="2086" name="object 1038">
            <a:extLst>
              <a:ext uri="{FF2B5EF4-FFF2-40B4-BE49-F238E27FC236}">
                <a16:creationId xmlns:a16="http://schemas.microsoft.com/office/drawing/2014/main" id="{6FDCBB1F-73E9-D84A-8D28-DBAFC5975884}"/>
              </a:ext>
            </a:extLst>
          </p:cNvPr>
          <p:cNvSpPr txBox="1"/>
          <p:nvPr/>
        </p:nvSpPr>
        <p:spPr>
          <a:xfrm>
            <a:off x="3024653" y="5840891"/>
            <a:ext cx="165100" cy="470534"/>
          </a:xfrm>
          <a:prstGeom prst="rect">
            <a:avLst/>
          </a:prstGeom>
        </p:spPr>
        <p:txBody>
          <a:bodyPr vert="horz" wrap="square" lIns="0" tIns="0" rIns="0" bIns="0" rtlCol="0">
            <a:spAutoFit/>
          </a:bodyPr>
          <a:lstStyle/>
          <a:p>
            <a:pPr algn="ctr">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1</a:t>
            </a: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27"/>
              </a:spcBef>
            </a:pPr>
            <a:endParaRPr sz="700">
              <a:latin typeface="Times New Roman"/>
              <a:cs typeface="Times New Roman"/>
            </a:endParaRPr>
          </a:p>
          <a:p>
            <a:pPr marL="83820" algn="ctr">
              <a:lnSpc>
                <a:spcPct val="100000"/>
              </a:lnSpc>
            </a:pPr>
            <a:r>
              <a:rPr sz="800" spc="35" dirty="0">
                <a:solidFill>
                  <a:srgbClr val="595959"/>
                </a:solidFill>
                <a:latin typeface="Times New Roman"/>
                <a:cs typeface="Times New Roman"/>
              </a:rPr>
              <a:t>0</a:t>
            </a:r>
            <a:endParaRPr sz="800">
              <a:latin typeface="Times New Roman"/>
              <a:cs typeface="Times New Roman"/>
            </a:endParaRPr>
          </a:p>
        </p:txBody>
      </p:sp>
      <p:sp>
        <p:nvSpPr>
          <p:cNvPr id="2087" name="object 1039">
            <a:extLst>
              <a:ext uri="{FF2B5EF4-FFF2-40B4-BE49-F238E27FC236}">
                <a16:creationId xmlns:a16="http://schemas.microsoft.com/office/drawing/2014/main" id="{A900A080-3015-354C-8CAC-67BBBA095E5C}"/>
              </a:ext>
            </a:extLst>
          </p:cNvPr>
          <p:cNvSpPr txBox="1"/>
          <p:nvPr/>
        </p:nvSpPr>
        <p:spPr>
          <a:xfrm>
            <a:off x="3024653" y="4121811"/>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6</a:t>
            </a:r>
            <a:endParaRPr sz="800">
              <a:latin typeface="Times New Roman"/>
              <a:cs typeface="Times New Roman"/>
            </a:endParaRPr>
          </a:p>
        </p:txBody>
      </p:sp>
      <p:sp>
        <p:nvSpPr>
          <p:cNvPr id="2088" name="object 1040">
            <a:extLst>
              <a:ext uri="{FF2B5EF4-FFF2-40B4-BE49-F238E27FC236}">
                <a16:creationId xmlns:a16="http://schemas.microsoft.com/office/drawing/2014/main" id="{531FC3B0-437D-2349-B6C2-79408AB8657C}"/>
              </a:ext>
            </a:extLst>
          </p:cNvPr>
          <p:cNvSpPr txBox="1"/>
          <p:nvPr/>
        </p:nvSpPr>
        <p:spPr>
          <a:xfrm>
            <a:off x="3227347" y="6314841"/>
            <a:ext cx="81280" cy="126364"/>
          </a:xfrm>
          <a:prstGeom prst="rect">
            <a:avLst/>
          </a:prstGeom>
        </p:spPr>
        <p:txBody>
          <a:bodyPr vert="horz" wrap="square" lIns="0" tIns="0" rIns="0" bIns="0" rtlCol="0">
            <a:spAutoFit/>
          </a:bodyPr>
          <a:lstStyle/>
          <a:p>
            <a:pPr marL="12700">
              <a:lnSpc>
                <a:spcPct val="100000"/>
              </a:lnSpc>
            </a:pPr>
            <a:r>
              <a:rPr sz="800" spc="35" dirty="0">
                <a:solidFill>
                  <a:srgbClr val="595959"/>
                </a:solidFill>
                <a:latin typeface="Times New Roman"/>
                <a:cs typeface="Times New Roman"/>
              </a:rPr>
              <a:t>0</a:t>
            </a:r>
            <a:endParaRPr sz="800">
              <a:latin typeface="Times New Roman"/>
              <a:cs typeface="Times New Roman"/>
            </a:endParaRPr>
          </a:p>
        </p:txBody>
      </p:sp>
      <p:sp>
        <p:nvSpPr>
          <p:cNvPr id="2089" name="object 1041">
            <a:extLst>
              <a:ext uri="{FF2B5EF4-FFF2-40B4-BE49-F238E27FC236}">
                <a16:creationId xmlns:a16="http://schemas.microsoft.com/office/drawing/2014/main" id="{E85460AF-7A65-9F4B-9A83-B5B8314D970B}"/>
              </a:ext>
            </a:extLst>
          </p:cNvPr>
          <p:cNvSpPr txBox="1"/>
          <p:nvPr/>
        </p:nvSpPr>
        <p:spPr>
          <a:xfrm>
            <a:off x="3943515" y="6314841"/>
            <a:ext cx="13652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endParaRPr sz="800">
              <a:latin typeface="Times New Roman"/>
              <a:cs typeface="Times New Roman"/>
            </a:endParaRPr>
          </a:p>
        </p:txBody>
      </p:sp>
      <p:sp>
        <p:nvSpPr>
          <p:cNvPr id="2090" name="object 1042">
            <a:extLst>
              <a:ext uri="{FF2B5EF4-FFF2-40B4-BE49-F238E27FC236}">
                <a16:creationId xmlns:a16="http://schemas.microsoft.com/office/drawing/2014/main" id="{12F3A061-3BDD-B041-92C7-40686ADB48D0}"/>
              </a:ext>
            </a:extLst>
          </p:cNvPr>
          <p:cNvSpPr txBox="1"/>
          <p:nvPr/>
        </p:nvSpPr>
        <p:spPr>
          <a:xfrm>
            <a:off x="4685834" y="6314841"/>
            <a:ext cx="880110" cy="126364"/>
          </a:xfrm>
          <a:prstGeom prst="rect">
            <a:avLst/>
          </a:prstGeom>
        </p:spPr>
        <p:txBody>
          <a:bodyPr vert="horz" wrap="square" lIns="0" tIns="0" rIns="0" bIns="0" rtlCol="0">
            <a:spAutoFit/>
          </a:bodyPr>
          <a:lstStyle/>
          <a:p>
            <a:pPr marL="12700">
              <a:lnSpc>
                <a:spcPct val="100000"/>
              </a:lnSpc>
              <a:tabLst>
                <a:tab pos="755650" algn="l"/>
              </a:tabLst>
            </a:pPr>
            <a:r>
              <a:rPr sz="800" spc="30" dirty="0">
                <a:solidFill>
                  <a:srgbClr val="595959"/>
                </a:solidFill>
                <a:latin typeface="Times New Roman"/>
                <a:cs typeface="Times New Roman"/>
              </a:rPr>
              <a:t>2</a:t>
            </a:r>
            <a:r>
              <a:rPr sz="800" spc="35" dirty="0">
                <a:solidFill>
                  <a:srgbClr val="595959"/>
                </a:solidFill>
                <a:latin typeface="Times New Roman"/>
                <a:cs typeface="Times New Roman"/>
              </a:rPr>
              <a:t>0</a:t>
            </a:r>
            <a:r>
              <a:rPr sz="800" dirty="0">
                <a:solidFill>
                  <a:srgbClr val="595959"/>
                </a:solidFill>
                <a:latin typeface="Times New Roman"/>
                <a:cs typeface="Times New Roman"/>
              </a:rPr>
              <a:t>	</a:t>
            </a:r>
            <a:r>
              <a:rPr sz="800" spc="30" dirty="0">
                <a:solidFill>
                  <a:srgbClr val="595959"/>
                </a:solidFill>
                <a:latin typeface="Times New Roman"/>
                <a:cs typeface="Times New Roman"/>
              </a:rPr>
              <a:t>3</a:t>
            </a:r>
            <a:r>
              <a:rPr sz="800" spc="35" dirty="0">
                <a:solidFill>
                  <a:srgbClr val="595959"/>
                </a:solidFill>
                <a:latin typeface="Times New Roman"/>
                <a:cs typeface="Times New Roman"/>
              </a:rPr>
              <a:t>0</a:t>
            </a:r>
            <a:endParaRPr sz="800">
              <a:latin typeface="Times New Roman"/>
              <a:cs typeface="Times New Roman"/>
            </a:endParaRPr>
          </a:p>
        </p:txBody>
      </p:sp>
      <p:sp>
        <p:nvSpPr>
          <p:cNvPr id="2091" name="object 1043">
            <a:extLst>
              <a:ext uri="{FF2B5EF4-FFF2-40B4-BE49-F238E27FC236}">
                <a16:creationId xmlns:a16="http://schemas.microsoft.com/office/drawing/2014/main" id="{E2C2EBBF-81B4-B04E-A3FC-B7528D22EACA}"/>
              </a:ext>
            </a:extLst>
          </p:cNvPr>
          <p:cNvSpPr txBox="1"/>
          <p:nvPr/>
        </p:nvSpPr>
        <p:spPr>
          <a:xfrm>
            <a:off x="6173492" y="6314841"/>
            <a:ext cx="135890" cy="126364"/>
          </a:xfrm>
          <a:prstGeom prst="rect">
            <a:avLst/>
          </a:prstGeom>
        </p:spPr>
        <p:txBody>
          <a:bodyPr vert="horz" wrap="square" lIns="0" tIns="0" rIns="0" bIns="0" rtlCol="0">
            <a:spAutoFit/>
          </a:bodyPr>
          <a:lstStyle/>
          <a:p>
            <a:pPr marL="12700">
              <a:lnSpc>
                <a:spcPct val="100000"/>
              </a:lnSpc>
            </a:pPr>
            <a:r>
              <a:rPr sz="800" spc="20" dirty="0">
                <a:solidFill>
                  <a:srgbClr val="595959"/>
                </a:solidFill>
                <a:latin typeface="Times New Roman"/>
                <a:cs typeface="Times New Roman"/>
              </a:rPr>
              <a:t>4</a:t>
            </a:r>
            <a:r>
              <a:rPr sz="800" spc="35" dirty="0">
                <a:solidFill>
                  <a:srgbClr val="595959"/>
                </a:solidFill>
                <a:latin typeface="Times New Roman"/>
                <a:cs typeface="Times New Roman"/>
              </a:rPr>
              <a:t>0</a:t>
            </a:r>
            <a:endParaRPr sz="800">
              <a:latin typeface="Times New Roman"/>
              <a:cs typeface="Times New Roman"/>
            </a:endParaRPr>
          </a:p>
        </p:txBody>
      </p:sp>
      <p:sp>
        <p:nvSpPr>
          <p:cNvPr id="2092" name="object 1044">
            <a:extLst>
              <a:ext uri="{FF2B5EF4-FFF2-40B4-BE49-F238E27FC236}">
                <a16:creationId xmlns:a16="http://schemas.microsoft.com/office/drawing/2014/main" id="{68E2385C-81CD-DE48-9FBC-B0F80337E978}"/>
              </a:ext>
            </a:extLst>
          </p:cNvPr>
          <p:cNvSpPr txBox="1"/>
          <p:nvPr/>
        </p:nvSpPr>
        <p:spPr>
          <a:xfrm>
            <a:off x="6915812" y="6314841"/>
            <a:ext cx="135890" cy="126364"/>
          </a:xfrm>
          <a:prstGeom prst="rect">
            <a:avLst/>
          </a:prstGeom>
        </p:spPr>
        <p:txBody>
          <a:bodyPr vert="horz" wrap="square" lIns="0" tIns="0" rIns="0" bIns="0" rtlCol="0">
            <a:spAutoFit/>
          </a:bodyPr>
          <a:lstStyle/>
          <a:p>
            <a:pPr marL="12700">
              <a:lnSpc>
                <a:spcPct val="100000"/>
              </a:lnSpc>
            </a:pPr>
            <a:r>
              <a:rPr sz="800" spc="20" dirty="0">
                <a:solidFill>
                  <a:srgbClr val="595959"/>
                </a:solidFill>
                <a:latin typeface="Times New Roman"/>
                <a:cs typeface="Times New Roman"/>
              </a:rPr>
              <a:t>5</a:t>
            </a:r>
            <a:r>
              <a:rPr sz="800" spc="35" dirty="0">
                <a:solidFill>
                  <a:srgbClr val="595959"/>
                </a:solidFill>
                <a:latin typeface="Times New Roman"/>
                <a:cs typeface="Times New Roman"/>
              </a:rPr>
              <a:t>0</a:t>
            </a:r>
            <a:endParaRPr sz="800">
              <a:latin typeface="Times New Roman"/>
              <a:cs typeface="Times New Roman"/>
            </a:endParaRPr>
          </a:p>
        </p:txBody>
      </p:sp>
      <p:sp>
        <p:nvSpPr>
          <p:cNvPr id="2093" name="object 1045">
            <a:extLst>
              <a:ext uri="{FF2B5EF4-FFF2-40B4-BE49-F238E27FC236}">
                <a16:creationId xmlns:a16="http://schemas.microsoft.com/office/drawing/2014/main" id="{9538CC54-61B9-1540-AD84-79F5BA331A92}"/>
              </a:ext>
            </a:extLst>
          </p:cNvPr>
          <p:cNvSpPr txBox="1"/>
          <p:nvPr/>
        </p:nvSpPr>
        <p:spPr>
          <a:xfrm>
            <a:off x="7659138" y="6314841"/>
            <a:ext cx="13652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6</a:t>
            </a:r>
            <a:r>
              <a:rPr sz="800" spc="35" dirty="0">
                <a:solidFill>
                  <a:srgbClr val="595959"/>
                </a:solidFill>
                <a:latin typeface="Times New Roman"/>
                <a:cs typeface="Times New Roman"/>
              </a:rPr>
              <a:t>0</a:t>
            </a:r>
            <a:endParaRPr sz="800">
              <a:latin typeface="Times New Roman"/>
              <a:cs typeface="Times New Roman"/>
            </a:endParaRPr>
          </a:p>
        </p:txBody>
      </p:sp>
      <p:sp>
        <p:nvSpPr>
          <p:cNvPr id="2094" name="object 1046">
            <a:extLst>
              <a:ext uri="{FF2B5EF4-FFF2-40B4-BE49-F238E27FC236}">
                <a16:creationId xmlns:a16="http://schemas.microsoft.com/office/drawing/2014/main" id="{1166B377-BA74-804A-BD26-F05098E4DD91}"/>
              </a:ext>
            </a:extLst>
          </p:cNvPr>
          <p:cNvSpPr txBox="1"/>
          <p:nvPr/>
        </p:nvSpPr>
        <p:spPr>
          <a:xfrm>
            <a:off x="2645039" y="3277216"/>
            <a:ext cx="367030" cy="2847340"/>
          </a:xfrm>
          <a:prstGeom prst="rect">
            <a:avLst/>
          </a:prstGeom>
        </p:spPr>
        <p:txBody>
          <a:bodyPr vert="vert270" wrap="square" lIns="0" tIns="0" rIns="0" bIns="0" rtlCol="0">
            <a:spAutoFit/>
          </a:bodyPr>
          <a:lstStyle/>
          <a:p>
            <a:pPr marL="1242060" marR="5080" indent="-1229995">
              <a:lnSpc>
                <a:spcPct val="101699"/>
              </a:lnSpc>
            </a:pPr>
            <a:r>
              <a:rPr sz="1200" spc="-5" dirty="0">
                <a:solidFill>
                  <a:srgbClr val="595959"/>
                </a:solidFill>
                <a:latin typeface="Times New Roman"/>
                <a:cs typeface="Times New Roman"/>
              </a:rPr>
              <a:t>P</a:t>
            </a:r>
            <a:r>
              <a:rPr sz="1200" dirty="0">
                <a:solidFill>
                  <a:srgbClr val="595959"/>
                </a:solidFill>
                <a:latin typeface="Times New Roman"/>
                <a:cs typeface="Times New Roman"/>
              </a:rPr>
              <a:t>erc</a:t>
            </a:r>
            <a:r>
              <a:rPr sz="1200" spc="-15" dirty="0">
                <a:solidFill>
                  <a:srgbClr val="595959"/>
                </a:solidFill>
                <a:latin typeface="Times New Roman"/>
                <a:cs typeface="Times New Roman"/>
              </a:rPr>
              <a:t>e</a:t>
            </a:r>
            <a:r>
              <a:rPr sz="1200" dirty="0">
                <a:solidFill>
                  <a:srgbClr val="595959"/>
                </a:solidFill>
                <a:latin typeface="Times New Roman"/>
                <a:cs typeface="Times New Roman"/>
              </a:rPr>
              <a:t>nt</a:t>
            </a:r>
            <a:r>
              <a:rPr sz="1200" spc="5" dirty="0">
                <a:solidFill>
                  <a:srgbClr val="595959"/>
                </a:solidFill>
                <a:latin typeface="Times New Roman"/>
                <a:cs typeface="Times New Roman"/>
              </a:rPr>
              <a:t>ag</a:t>
            </a:r>
            <a:r>
              <a:rPr sz="1200" dirty="0">
                <a:solidFill>
                  <a:srgbClr val="595959"/>
                </a:solidFill>
                <a:latin typeface="Times New Roman"/>
                <a:cs typeface="Times New Roman"/>
              </a:rPr>
              <a:t>e</a:t>
            </a:r>
            <a:r>
              <a:rPr sz="1200" spc="55" dirty="0">
                <a:solidFill>
                  <a:srgbClr val="595959"/>
                </a:solidFill>
                <a:latin typeface="Times New Roman"/>
                <a:cs typeface="Times New Roman"/>
              </a:rPr>
              <a:t> </a:t>
            </a:r>
            <a:r>
              <a:rPr sz="1200" spc="5" dirty="0">
                <a:solidFill>
                  <a:srgbClr val="595959"/>
                </a:solidFill>
                <a:latin typeface="Times New Roman"/>
                <a:cs typeface="Times New Roman"/>
              </a:rPr>
              <a:t>o</a:t>
            </a:r>
            <a:r>
              <a:rPr sz="1200" dirty="0">
                <a:solidFill>
                  <a:srgbClr val="595959"/>
                </a:solidFill>
                <a:latin typeface="Times New Roman"/>
                <a:cs typeface="Times New Roman"/>
              </a:rPr>
              <a:t>f</a:t>
            </a:r>
            <a:r>
              <a:rPr sz="1200" spc="25" dirty="0">
                <a:solidFill>
                  <a:srgbClr val="595959"/>
                </a:solidFill>
                <a:latin typeface="Times New Roman"/>
                <a:cs typeface="Times New Roman"/>
              </a:rPr>
              <a:t> </a:t>
            </a:r>
            <a:r>
              <a:rPr sz="1200" spc="5" dirty="0">
                <a:solidFill>
                  <a:srgbClr val="595959"/>
                </a:solidFill>
                <a:latin typeface="Times New Roman"/>
                <a:cs typeface="Times New Roman"/>
              </a:rPr>
              <a:t>b</a:t>
            </a:r>
            <a:r>
              <a:rPr sz="1200" dirty="0">
                <a:solidFill>
                  <a:srgbClr val="595959"/>
                </a:solidFill>
                <a:latin typeface="Times New Roman"/>
                <a:cs typeface="Times New Roman"/>
              </a:rPr>
              <a:t>r</a:t>
            </a:r>
            <a:r>
              <a:rPr sz="1200" spc="5" dirty="0">
                <a:solidFill>
                  <a:srgbClr val="595959"/>
                </a:solidFill>
                <a:latin typeface="Times New Roman"/>
                <a:cs typeface="Times New Roman"/>
              </a:rPr>
              <a:t>a</a:t>
            </a:r>
            <a:r>
              <a:rPr sz="1200" dirty="0">
                <a:solidFill>
                  <a:srgbClr val="595959"/>
                </a:solidFill>
                <a:latin typeface="Times New Roman"/>
                <a:cs typeface="Times New Roman"/>
              </a:rPr>
              <a:t>n</a:t>
            </a:r>
            <a:r>
              <a:rPr sz="1200" spc="-10" dirty="0">
                <a:solidFill>
                  <a:srgbClr val="595959"/>
                </a:solidFill>
                <a:latin typeface="Times New Roman"/>
                <a:cs typeface="Times New Roman"/>
              </a:rPr>
              <a:t>d</a:t>
            </a:r>
            <a:r>
              <a:rPr sz="1200" dirty="0">
                <a:solidFill>
                  <a:srgbClr val="595959"/>
                </a:solidFill>
                <a:latin typeface="Times New Roman"/>
                <a:cs typeface="Times New Roman"/>
              </a:rPr>
              <a:t>ed</a:t>
            </a:r>
            <a:r>
              <a:rPr sz="1200" spc="45" dirty="0">
                <a:solidFill>
                  <a:srgbClr val="595959"/>
                </a:solidFill>
                <a:latin typeface="Times New Roman"/>
                <a:cs typeface="Times New Roman"/>
              </a:rPr>
              <a:t> </a:t>
            </a:r>
            <a:r>
              <a:rPr sz="1200" spc="5" dirty="0">
                <a:solidFill>
                  <a:srgbClr val="595959"/>
                </a:solidFill>
                <a:latin typeface="Times New Roman"/>
                <a:cs typeface="Times New Roman"/>
              </a:rPr>
              <a:t>p</a:t>
            </a:r>
            <a:r>
              <a:rPr sz="1200" dirty="0">
                <a:solidFill>
                  <a:srgbClr val="595959"/>
                </a:solidFill>
                <a:latin typeface="Times New Roman"/>
                <a:cs typeface="Times New Roman"/>
              </a:rPr>
              <a:t>r</a:t>
            </a:r>
            <a:r>
              <a:rPr sz="1200" spc="5" dirty="0">
                <a:solidFill>
                  <a:srgbClr val="595959"/>
                </a:solidFill>
                <a:latin typeface="Times New Roman"/>
                <a:cs typeface="Times New Roman"/>
              </a:rPr>
              <a:t>od</a:t>
            </a:r>
            <a:r>
              <a:rPr sz="1200" spc="-10" dirty="0">
                <a:solidFill>
                  <a:srgbClr val="595959"/>
                </a:solidFill>
                <a:latin typeface="Times New Roman"/>
                <a:cs typeface="Times New Roman"/>
              </a:rPr>
              <a:t>u</a:t>
            </a:r>
            <a:r>
              <a:rPr sz="1200" dirty="0">
                <a:solidFill>
                  <a:srgbClr val="595959"/>
                </a:solidFill>
                <a:latin typeface="Times New Roman"/>
                <a:cs typeface="Times New Roman"/>
              </a:rPr>
              <a:t>cts</a:t>
            </a:r>
            <a:r>
              <a:rPr sz="1200" spc="45" dirty="0">
                <a:solidFill>
                  <a:srgbClr val="595959"/>
                </a:solidFill>
                <a:latin typeface="Times New Roman"/>
                <a:cs typeface="Times New Roman"/>
              </a:rPr>
              <a:t> </a:t>
            </a:r>
            <a:r>
              <a:rPr sz="1200" spc="5" dirty="0">
                <a:solidFill>
                  <a:srgbClr val="595959"/>
                </a:solidFill>
                <a:latin typeface="Times New Roman"/>
                <a:cs typeface="Times New Roman"/>
              </a:rPr>
              <a:t>p</a:t>
            </a:r>
            <a:r>
              <a:rPr sz="1200" spc="-15" dirty="0">
                <a:solidFill>
                  <a:srgbClr val="595959"/>
                </a:solidFill>
                <a:latin typeface="Times New Roman"/>
                <a:cs typeface="Times New Roman"/>
              </a:rPr>
              <a:t>e</a:t>
            </a:r>
            <a:r>
              <a:rPr sz="1200" dirty="0">
                <a:solidFill>
                  <a:srgbClr val="595959"/>
                </a:solidFill>
                <a:latin typeface="Times New Roman"/>
                <a:cs typeface="Times New Roman"/>
              </a:rPr>
              <a:t>r sh</a:t>
            </a:r>
            <a:r>
              <a:rPr sz="1200" spc="5" dirty="0">
                <a:solidFill>
                  <a:srgbClr val="595959"/>
                </a:solidFill>
                <a:latin typeface="Times New Roman"/>
                <a:cs typeface="Times New Roman"/>
              </a:rPr>
              <a:t>o</a:t>
            </a:r>
            <a:r>
              <a:rPr sz="1200" dirty="0">
                <a:solidFill>
                  <a:srgbClr val="595959"/>
                </a:solidFill>
                <a:latin typeface="Times New Roman"/>
                <a:cs typeface="Times New Roman"/>
              </a:rPr>
              <a:t>p</a:t>
            </a:r>
            <a:endParaRPr sz="1200">
              <a:latin typeface="Times New Roman"/>
              <a:cs typeface="Times New Roman"/>
            </a:endParaRPr>
          </a:p>
        </p:txBody>
      </p:sp>
      <p:sp>
        <p:nvSpPr>
          <p:cNvPr id="2095" name="object 1047">
            <a:extLst>
              <a:ext uri="{FF2B5EF4-FFF2-40B4-BE49-F238E27FC236}">
                <a16:creationId xmlns:a16="http://schemas.microsoft.com/office/drawing/2014/main" id="{727A68A6-8CA7-8345-B19D-400EDA158B6E}"/>
              </a:ext>
            </a:extLst>
          </p:cNvPr>
          <p:cNvSpPr txBox="1"/>
          <p:nvPr/>
        </p:nvSpPr>
        <p:spPr>
          <a:xfrm>
            <a:off x="4765097" y="6476386"/>
            <a:ext cx="1463040" cy="180975"/>
          </a:xfrm>
          <a:prstGeom prst="rect">
            <a:avLst/>
          </a:prstGeom>
        </p:spPr>
        <p:txBody>
          <a:bodyPr vert="horz" wrap="square" lIns="0" tIns="0" rIns="0" bIns="0" rtlCol="0">
            <a:spAutoFit/>
          </a:bodyPr>
          <a:lstStyle/>
          <a:p>
            <a:pPr marL="12700">
              <a:lnSpc>
                <a:spcPct val="100000"/>
              </a:lnSpc>
            </a:pPr>
            <a:r>
              <a:rPr sz="1200" spc="50" dirty="0">
                <a:solidFill>
                  <a:srgbClr val="595959"/>
                </a:solidFill>
                <a:latin typeface="Times New Roman"/>
                <a:cs typeface="Times New Roman"/>
              </a:rPr>
              <a:t>P</a:t>
            </a:r>
            <a:r>
              <a:rPr sz="1200" spc="-35" dirty="0">
                <a:solidFill>
                  <a:srgbClr val="595959"/>
                </a:solidFill>
                <a:latin typeface="Times New Roman"/>
                <a:cs typeface="Times New Roman"/>
              </a:rPr>
              <a:t>r</a:t>
            </a:r>
            <a:r>
              <a:rPr sz="1200" spc="-90" dirty="0">
                <a:solidFill>
                  <a:srgbClr val="595959"/>
                </a:solidFill>
                <a:latin typeface="Times New Roman"/>
                <a:cs typeface="Times New Roman"/>
              </a:rPr>
              <a:t>i</a:t>
            </a:r>
            <a:r>
              <a:rPr sz="1200" spc="254" dirty="0">
                <a:solidFill>
                  <a:srgbClr val="595959"/>
                </a:solidFill>
                <a:latin typeface="Times New Roman"/>
                <a:cs typeface="Times New Roman"/>
              </a:rPr>
              <a:t>c</a:t>
            </a:r>
            <a:r>
              <a:rPr sz="1200" spc="260" dirty="0">
                <a:solidFill>
                  <a:srgbClr val="595959"/>
                </a:solidFill>
                <a:latin typeface="Times New Roman"/>
                <a:cs typeface="Times New Roman"/>
              </a:rPr>
              <a:t>e</a:t>
            </a:r>
            <a:r>
              <a:rPr sz="1200" spc="55" dirty="0">
                <a:solidFill>
                  <a:srgbClr val="595959"/>
                </a:solidFill>
                <a:latin typeface="Times New Roman"/>
                <a:cs typeface="Times New Roman"/>
              </a:rPr>
              <a:t> </a:t>
            </a:r>
            <a:r>
              <a:rPr sz="1200" spc="225" dirty="0">
                <a:solidFill>
                  <a:srgbClr val="595959"/>
                </a:solidFill>
                <a:latin typeface="Times New Roman"/>
                <a:cs typeface="Times New Roman"/>
              </a:rPr>
              <a:t>p</a:t>
            </a:r>
            <a:r>
              <a:rPr sz="1200" spc="305" dirty="0">
                <a:solidFill>
                  <a:srgbClr val="595959"/>
                </a:solidFill>
                <a:latin typeface="Times New Roman"/>
                <a:cs typeface="Times New Roman"/>
              </a:rPr>
              <a:t>a</a:t>
            </a:r>
            <a:r>
              <a:rPr sz="1200" spc="-90" dirty="0">
                <a:solidFill>
                  <a:srgbClr val="595959"/>
                </a:solidFill>
                <a:latin typeface="Times New Roman"/>
                <a:cs typeface="Times New Roman"/>
              </a:rPr>
              <a:t>i</a:t>
            </a:r>
            <a:r>
              <a:rPr sz="1200" spc="235" dirty="0">
                <a:solidFill>
                  <a:srgbClr val="595959"/>
                </a:solidFill>
                <a:latin typeface="Times New Roman"/>
                <a:cs typeface="Times New Roman"/>
              </a:rPr>
              <a:t>d</a:t>
            </a:r>
            <a:r>
              <a:rPr sz="1200" spc="35" dirty="0">
                <a:solidFill>
                  <a:srgbClr val="595959"/>
                </a:solidFill>
                <a:latin typeface="Times New Roman"/>
                <a:cs typeface="Times New Roman"/>
              </a:rPr>
              <a:t> </a:t>
            </a:r>
            <a:r>
              <a:rPr sz="1200" spc="225" dirty="0">
                <a:solidFill>
                  <a:srgbClr val="595959"/>
                </a:solidFill>
                <a:latin typeface="Times New Roman"/>
                <a:cs typeface="Times New Roman"/>
              </a:rPr>
              <a:t>p</a:t>
            </a:r>
            <a:r>
              <a:rPr sz="1200" spc="260" dirty="0">
                <a:solidFill>
                  <a:srgbClr val="595959"/>
                </a:solidFill>
                <a:latin typeface="Times New Roman"/>
                <a:cs typeface="Times New Roman"/>
              </a:rPr>
              <a:t>e</a:t>
            </a:r>
            <a:r>
              <a:rPr sz="1200" spc="-35" dirty="0">
                <a:solidFill>
                  <a:srgbClr val="595959"/>
                </a:solidFill>
                <a:latin typeface="Times New Roman"/>
                <a:cs typeface="Times New Roman"/>
              </a:rPr>
              <a:t>r</a:t>
            </a:r>
            <a:r>
              <a:rPr sz="1200" spc="55" dirty="0">
                <a:solidFill>
                  <a:srgbClr val="595959"/>
                </a:solidFill>
                <a:latin typeface="Times New Roman"/>
                <a:cs typeface="Times New Roman"/>
              </a:rPr>
              <a:t> </a:t>
            </a:r>
            <a:r>
              <a:rPr sz="1200" spc="-105" dirty="0">
                <a:solidFill>
                  <a:srgbClr val="595959"/>
                </a:solidFill>
                <a:latin typeface="Times New Roman"/>
                <a:cs typeface="Times New Roman"/>
              </a:rPr>
              <a:t>i</a:t>
            </a:r>
            <a:r>
              <a:rPr sz="1200" spc="90" dirty="0">
                <a:solidFill>
                  <a:srgbClr val="595959"/>
                </a:solidFill>
                <a:latin typeface="Times New Roman"/>
                <a:cs typeface="Times New Roman"/>
              </a:rPr>
              <a:t>t</a:t>
            </a:r>
            <a:r>
              <a:rPr sz="1200" spc="245" dirty="0">
                <a:solidFill>
                  <a:srgbClr val="595959"/>
                </a:solidFill>
                <a:latin typeface="Times New Roman"/>
                <a:cs typeface="Times New Roman"/>
              </a:rPr>
              <a:t>e</a:t>
            </a:r>
            <a:r>
              <a:rPr sz="1200" spc="210" dirty="0">
                <a:solidFill>
                  <a:srgbClr val="595959"/>
                </a:solidFill>
                <a:latin typeface="Times New Roman"/>
                <a:cs typeface="Times New Roman"/>
              </a:rPr>
              <a:t>m</a:t>
            </a:r>
            <a:endParaRPr sz="1200">
              <a:latin typeface="Times New Roman"/>
              <a:cs typeface="Times New Roman"/>
            </a:endParaRPr>
          </a:p>
        </p:txBody>
      </p:sp>
      <p:sp>
        <p:nvSpPr>
          <p:cNvPr id="2096" name="object 1048">
            <a:extLst>
              <a:ext uri="{FF2B5EF4-FFF2-40B4-BE49-F238E27FC236}">
                <a16:creationId xmlns:a16="http://schemas.microsoft.com/office/drawing/2014/main" id="{3E8CB62A-20A0-1446-AB25-30D9EDEBA7AE}"/>
              </a:ext>
            </a:extLst>
          </p:cNvPr>
          <p:cNvSpPr/>
          <p:nvPr/>
        </p:nvSpPr>
        <p:spPr>
          <a:xfrm>
            <a:off x="4546091" y="3432047"/>
            <a:ext cx="2493263" cy="1138427"/>
          </a:xfrm>
          <a:prstGeom prst="rect">
            <a:avLst/>
          </a:prstGeom>
          <a:blipFill>
            <a:blip r:embed="rId8" cstate="print"/>
            <a:stretch>
              <a:fillRect/>
            </a:stretch>
          </a:blipFill>
        </p:spPr>
        <p:txBody>
          <a:bodyPr wrap="square" lIns="0" tIns="0" rIns="0" bIns="0" rtlCol="0"/>
          <a:lstStyle/>
          <a:p>
            <a:endParaRPr/>
          </a:p>
        </p:txBody>
      </p:sp>
      <p:sp>
        <p:nvSpPr>
          <p:cNvPr id="2097" name="object 1049">
            <a:extLst>
              <a:ext uri="{FF2B5EF4-FFF2-40B4-BE49-F238E27FC236}">
                <a16:creationId xmlns:a16="http://schemas.microsoft.com/office/drawing/2014/main" id="{D2EA8894-7B5C-7440-940A-7CC5ECA8225A}"/>
              </a:ext>
            </a:extLst>
          </p:cNvPr>
          <p:cNvSpPr/>
          <p:nvPr/>
        </p:nvSpPr>
        <p:spPr>
          <a:xfrm>
            <a:off x="3605784" y="4824983"/>
            <a:ext cx="771143" cy="1135380"/>
          </a:xfrm>
          <a:prstGeom prst="rect">
            <a:avLst/>
          </a:prstGeom>
          <a:blipFill>
            <a:blip r:embed="rId9" cstate="print"/>
            <a:stretch>
              <a:fillRect/>
            </a:stretch>
          </a:blipFill>
        </p:spPr>
        <p:txBody>
          <a:bodyPr wrap="square" lIns="0" tIns="0" rIns="0" bIns="0" rtlCol="0"/>
          <a:lstStyle/>
          <a:p>
            <a:endParaRPr/>
          </a:p>
        </p:txBody>
      </p:sp>
      <p:sp>
        <p:nvSpPr>
          <p:cNvPr id="2098" name="object 1050">
            <a:extLst>
              <a:ext uri="{FF2B5EF4-FFF2-40B4-BE49-F238E27FC236}">
                <a16:creationId xmlns:a16="http://schemas.microsoft.com/office/drawing/2014/main" id="{43AEC5E5-555D-F841-90E0-A32ADE4D93F2}"/>
              </a:ext>
            </a:extLst>
          </p:cNvPr>
          <p:cNvSpPr txBox="1"/>
          <p:nvPr/>
        </p:nvSpPr>
        <p:spPr>
          <a:xfrm>
            <a:off x="5554476" y="4190114"/>
            <a:ext cx="2937510" cy="226695"/>
          </a:xfrm>
          <a:prstGeom prst="rect">
            <a:avLst/>
          </a:prstGeom>
        </p:spPr>
        <p:txBody>
          <a:bodyPr vert="horz" wrap="square" lIns="0" tIns="0" rIns="0" bIns="0" rtlCol="0">
            <a:spAutoFit/>
          </a:bodyPr>
          <a:lstStyle/>
          <a:p>
            <a:pPr marL="12700">
              <a:lnSpc>
                <a:spcPct val="100000"/>
              </a:lnSpc>
            </a:pPr>
            <a:r>
              <a:rPr sz="1550" spc="-285" dirty="0">
                <a:latin typeface="Times New Roman"/>
                <a:cs typeface="Times New Roman"/>
              </a:rPr>
              <a:t>T</a:t>
            </a:r>
            <a:r>
              <a:rPr sz="1550" spc="250" dirty="0">
                <a:latin typeface="Times New Roman"/>
                <a:cs typeface="Times New Roman"/>
              </a:rPr>
              <a:t>o</a:t>
            </a:r>
            <a:r>
              <a:rPr sz="1550" spc="85" dirty="0">
                <a:latin typeface="Times New Roman"/>
                <a:cs typeface="Times New Roman"/>
              </a:rPr>
              <a:t>t</a:t>
            </a:r>
            <a:r>
              <a:rPr sz="1550" spc="385" dirty="0">
                <a:latin typeface="Times New Roman"/>
                <a:cs typeface="Times New Roman"/>
              </a:rPr>
              <a:t>a</a:t>
            </a:r>
            <a:r>
              <a:rPr sz="1550" spc="-114" dirty="0">
                <a:latin typeface="Times New Roman"/>
                <a:cs typeface="Times New Roman"/>
              </a:rPr>
              <a:t>l</a:t>
            </a:r>
            <a:r>
              <a:rPr sz="1550" spc="70" dirty="0">
                <a:latin typeface="Times New Roman"/>
                <a:cs typeface="Times New Roman"/>
              </a:rPr>
              <a:t> </a:t>
            </a:r>
            <a:r>
              <a:rPr sz="1550" spc="300" dirty="0">
                <a:latin typeface="Times New Roman"/>
                <a:cs typeface="Times New Roman"/>
              </a:rPr>
              <a:t>d</a:t>
            </a:r>
            <a:r>
              <a:rPr sz="1550" spc="-114" dirty="0">
                <a:latin typeface="Times New Roman"/>
                <a:cs typeface="Times New Roman"/>
              </a:rPr>
              <a:t>i</a:t>
            </a:r>
            <a:r>
              <a:rPr sz="1550" spc="10" dirty="0">
                <a:latin typeface="Times New Roman"/>
                <a:cs typeface="Times New Roman"/>
              </a:rPr>
              <a:t>s</a:t>
            </a:r>
            <a:r>
              <a:rPr sz="1550" spc="85" dirty="0">
                <a:latin typeface="Times New Roman"/>
                <a:cs typeface="Times New Roman"/>
              </a:rPr>
              <a:t>t</a:t>
            </a:r>
            <a:r>
              <a:rPr sz="1550" spc="400" dirty="0">
                <a:latin typeface="Times New Roman"/>
                <a:cs typeface="Times New Roman"/>
              </a:rPr>
              <a:t>a</a:t>
            </a:r>
            <a:r>
              <a:rPr sz="1550" spc="185" dirty="0">
                <a:latin typeface="Times New Roman"/>
                <a:cs typeface="Times New Roman"/>
              </a:rPr>
              <a:t>n</a:t>
            </a:r>
            <a:r>
              <a:rPr sz="1550" spc="325" dirty="0">
                <a:latin typeface="Times New Roman"/>
                <a:cs typeface="Times New Roman"/>
              </a:rPr>
              <a:t>c</a:t>
            </a:r>
            <a:r>
              <a:rPr sz="1550" spc="335" dirty="0">
                <a:latin typeface="Times New Roman"/>
                <a:cs typeface="Times New Roman"/>
              </a:rPr>
              <a:t>e</a:t>
            </a:r>
            <a:r>
              <a:rPr sz="1550" spc="55" dirty="0">
                <a:latin typeface="Times New Roman"/>
                <a:cs typeface="Times New Roman"/>
              </a:rPr>
              <a:t> </a:t>
            </a:r>
            <a:r>
              <a:rPr sz="1550" spc="80" dirty="0">
                <a:latin typeface="Times New Roman"/>
                <a:cs typeface="Times New Roman"/>
              </a:rPr>
              <a:t>=</a:t>
            </a:r>
            <a:r>
              <a:rPr sz="1550" spc="45" dirty="0">
                <a:latin typeface="Times New Roman"/>
                <a:cs typeface="Times New Roman"/>
              </a:rPr>
              <a:t> </a:t>
            </a:r>
            <a:r>
              <a:rPr sz="1550" spc="90" dirty="0">
                <a:latin typeface="Times New Roman"/>
                <a:cs typeface="Times New Roman"/>
              </a:rPr>
              <a:t>3</a:t>
            </a:r>
            <a:r>
              <a:rPr sz="1550" spc="85" dirty="0">
                <a:latin typeface="Times New Roman"/>
                <a:cs typeface="Times New Roman"/>
              </a:rPr>
              <a:t>+</a:t>
            </a:r>
            <a:r>
              <a:rPr sz="1550" spc="90" dirty="0">
                <a:latin typeface="Times New Roman"/>
                <a:cs typeface="Times New Roman"/>
              </a:rPr>
              <a:t>2</a:t>
            </a:r>
            <a:r>
              <a:rPr sz="1550" spc="70" dirty="0">
                <a:latin typeface="Times New Roman"/>
                <a:cs typeface="Times New Roman"/>
              </a:rPr>
              <a:t>+</a:t>
            </a:r>
            <a:r>
              <a:rPr sz="1550" spc="105" dirty="0">
                <a:latin typeface="Times New Roman"/>
                <a:cs typeface="Times New Roman"/>
              </a:rPr>
              <a:t>3</a:t>
            </a:r>
            <a:r>
              <a:rPr sz="1550" spc="70" dirty="0">
                <a:latin typeface="Times New Roman"/>
                <a:cs typeface="Times New Roman"/>
              </a:rPr>
              <a:t>+</a:t>
            </a:r>
            <a:r>
              <a:rPr sz="1550" spc="105" dirty="0">
                <a:latin typeface="Times New Roman"/>
                <a:cs typeface="Times New Roman"/>
              </a:rPr>
              <a:t>1</a:t>
            </a:r>
            <a:r>
              <a:rPr sz="1550" spc="90" dirty="0">
                <a:latin typeface="Times New Roman"/>
                <a:cs typeface="Times New Roman"/>
              </a:rPr>
              <a:t>4</a:t>
            </a:r>
            <a:r>
              <a:rPr sz="1550" spc="80" dirty="0">
                <a:latin typeface="Times New Roman"/>
                <a:cs typeface="Times New Roman"/>
              </a:rPr>
              <a:t>=</a:t>
            </a:r>
            <a:r>
              <a:rPr sz="1550" spc="15" dirty="0">
                <a:latin typeface="Times New Roman"/>
                <a:cs typeface="Times New Roman"/>
              </a:rPr>
              <a:t> </a:t>
            </a:r>
            <a:r>
              <a:rPr sz="1550" spc="105" dirty="0">
                <a:latin typeface="Times New Roman"/>
                <a:cs typeface="Times New Roman"/>
              </a:rPr>
              <a:t>2</a:t>
            </a:r>
            <a:r>
              <a:rPr sz="1550" spc="100" dirty="0">
                <a:latin typeface="Times New Roman"/>
                <a:cs typeface="Times New Roman"/>
              </a:rPr>
              <a:t>2</a:t>
            </a:r>
            <a:endParaRPr sz="1550">
              <a:latin typeface="Times New Roman"/>
              <a:cs typeface="Times New Roman"/>
            </a:endParaRPr>
          </a:p>
        </p:txBody>
      </p:sp>
      <p:sp>
        <p:nvSpPr>
          <p:cNvPr id="2099" name="object 1051">
            <a:extLst>
              <a:ext uri="{FF2B5EF4-FFF2-40B4-BE49-F238E27FC236}">
                <a16:creationId xmlns:a16="http://schemas.microsoft.com/office/drawing/2014/main" id="{1D4458E7-3EB8-8A47-836C-C92F7365F4C4}"/>
              </a:ext>
            </a:extLst>
          </p:cNvPr>
          <p:cNvSpPr txBox="1"/>
          <p:nvPr/>
        </p:nvSpPr>
        <p:spPr>
          <a:xfrm>
            <a:off x="4428212" y="5618129"/>
            <a:ext cx="1840864" cy="226695"/>
          </a:xfrm>
          <a:prstGeom prst="rect">
            <a:avLst/>
          </a:prstGeom>
        </p:spPr>
        <p:txBody>
          <a:bodyPr vert="horz" wrap="square" lIns="0" tIns="0" rIns="0" bIns="0" rtlCol="0">
            <a:spAutoFit/>
          </a:bodyPr>
          <a:lstStyle/>
          <a:p>
            <a:pPr marL="12700">
              <a:lnSpc>
                <a:spcPct val="100000"/>
              </a:lnSpc>
            </a:pPr>
            <a:r>
              <a:rPr sz="1550" spc="-285" dirty="0">
                <a:latin typeface="Times New Roman"/>
                <a:cs typeface="Times New Roman"/>
              </a:rPr>
              <a:t>T</a:t>
            </a:r>
            <a:r>
              <a:rPr sz="1550" spc="250" dirty="0">
                <a:latin typeface="Times New Roman"/>
                <a:cs typeface="Times New Roman"/>
              </a:rPr>
              <a:t>o</a:t>
            </a:r>
            <a:r>
              <a:rPr sz="1550" spc="85" dirty="0">
                <a:latin typeface="Times New Roman"/>
                <a:cs typeface="Times New Roman"/>
              </a:rPr>
              <a:t>t</a:t>
            </a:r>
            <a:r>
              <a:rPr sz="1550" spc="385" dirty="0">
                <a:latin typeface="Times New Roman"/>
                <a:cs typeface="Times New Roman"/>
              </a:rPr>
              <a:t>a</a:t>
            </a:r>
            <a:r>
              <a:rPr sz="1550" spc="-114" dirty="0">
                <a:latin typeface="Times New Roman"/>
                <a:cs typeface="Times New Roman"/>
              </a:rPr>
              <a:t>l</a:t>
            </a:r>
            <a:r>
              <a:rPr sz="1550" spc="70" dirty="0">
                <a:latin typeface="Times New Roman"/>
                <a:cs typeface="Times New Roman"/>
              </a:rPr>
              <a:t> </a:t>
            </a:r>
            <a:r>
              <a:rPr sz="1550" spc="300" dirty="0">
                <a:latin typeface="Times New Roman"/>
                <a:cs typeface="Times New Roman"/>
              </a:rPr>
              <a:t>d</a:t>
            </a:r>
            <a:r>
              <a:rPr sz="1550" spc="-114" dirty="0">
                <a:latin typeface="Times New Roman"/>
                <a:cs typeface="Times New Roman"/>
              </a:rPr>
              <a:t>i</a:t>
            </a:r>
            <a:r>
              <a:rPr sz="1550" spc="10" dirty="0">
                <a:latin typeface="Times New Roman"/>
                <a:cs typeface="Times New Roman"/>
              </a:rPr>
              <a:t>s</a:t>
            </a:r>
            <a:r>
              <a:rPr sz="1550" spc="85" dirty="0">
                <a:latin typeface="Times New Roman"/>
                <a:cs typeface="Times New Roman"/>
              </a:rPr>
              <a:t>t</a:t>
            </a:r>
            <a:r>
              <a:rPr sz="1550" spc="400" dirty="0">
                <a:latin typeface="Times New Roman"/>
                <a:cs typeface="Times New Roman"/>
              </a:rPr>
              <a:t>a</a:t>
            </a:r>
            <a:r>
              <a:rPr sz="1550" spc="185" dirty="0">
                <a:latin typeface="Times New Roman"/>
                <a:cs typeface="Times New Roman"/>
              </a:rPr>
              <a:t>n</a:t>
            </a:r>
            <a:r>
              <a:rPr sz="1550" spc="325" dirty="0">
                <a:latin typeface="Times New Roman"/>
                <a:cs typeface="Times New Roman"/>
              </a:rPr>
              <a:t>c</a:t>
            </a:r>
            <a:r>
              <a:rPr sz="1550" spc="335" dirty="0">
                <a:latin typeface="Times New Roman"/>
                <a:cs typeface="Times New Roman"/>
              </a:rPr>
              <a:t>e</a:t>
            </a:r>
            <a:r>
              <a:rPr sz="1550" spc="55" dirty="0">
                <a:latin typeface="Times New Roman"/>
                <a:cs typeface="Times New Roman"/>
              </a:rPr>
              <a:t> </a:t>
            </a:r>
            <a:r>
              <a:rPr sz="1550" spc="80" dirty="0">
                <a:latin typeface="Times New Roman"/>
                <a:cs typeface="Times New Roman"/>
              </a:rPr>
              <a:t>=</a:t>
            </a:r>
            <a:r>
              <a:rPr sz="1550" spc="45" dirty="0">
                <a:latin typeface="Times New Roman"/>
                <a:cs typeface="Times New Roman"/>
              </a:rPr>
              <a:t> </a:t>
            </a:r>
            <a:r>
              <a:rPr sz="1550" spc="90" dirty="0">
                <a:latin typeface="Times New Roman"/>
                <a:cs typeface="Times New Roman"/>
              </a:rPr>
              <a:t>2</a:t>
            </a:r>
            <a:r>
              <a:rPr sz="1550" spc="100" dirty="0">
                <a:latin typeface="Times New Roman"/>
                <a:cs typeface="Times New Roman"/>
              </a:rPr>
              <a:t>4</a:t>
            </a:r>
            <a:endParaRPr sz="1550">
              <a:latin typeface="Times New Roman"/>
              <a:cs typeface="Times New Roman"/>
            </a:endParaRPr>
          </a:p>
        </p:txBody>
      </p:sp>
    </p:spTree>
    <p:extLst>
      <p:ext uri="{BB962C8B-B14F-4D97-AF65-F5344CB8AC3E}">
        <p14:creationId xmlns:p14="http://schemas.microsoft.com/office/powerpoint/2010/main" val="230719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K-Means Clustering Example</a:t>
            </a:r>
          </a:p>
        </p:txBody>
      </p:sp>
      <p:sp>
        <p:nvSpPr>
          <p:cNvPr id="1046" name="object 9">
            <a:extLst>
              <a:ext uri="{FF2B5EF4-FFF2-40B4-BE49-F238E27FC236}">
                <a16:creationId xmlns:a16="http://schemas.microsoft.com/office/drawing/2014/main" id="{5D89D77C-C25D-B849-99F1-A54D9254A7A9}"/>
              </a:ext>
            </a:extLst>
          </p:cNvPr>
          <p:cNvSpPr/>
          <p:nvPr/>
        </p:nvSpPr>
        <p:spPr>
          <a:xfrm>
            <a:off x="3792749" y="55410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47" name="object 10">
            <a:extLst>
              <a:ext uri="{FF2B5EF4-FFF2-40B4-BE49-F238E27FC236}">
                <a16:creationId xmlns:a16="http://schemas.microsoft.com/office/drawing/2014/main" id="{4A8C009A-72EE-9E41-8FB1-19A443EA5558}"/>
              </a:ext>
            </a:extLst>
          </p:cNvPr>
          <p:cNvSpPr/>
          <p:nvPr/>
        </p:nvSpPr>
        <p:spPr>
          <a:xfrm>
            <a:off x="3850661"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48" name="object 11">
            <a:extLst>
              <a:ext uri="{FF2B5EF4-FFF2-40B4-BE49-F238E27FC236}">
                <a16:creationId xmlns:a16="http://schemas.microsoft.com/office/drawing/2014/main" id="{E0177279-A046-C346-A32C-5520E5AA13B1}"/>
              </a:ext>
            </a:extLst>
          </p:cNvPr>
          <p:cNvSpPr/>
          <p:nvPr/>
        </p:nvSpPr>
        <p:spPr>
          <a:xfrm>
            <a:off x="3910097"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49" name="object 12">
            <a:extLst>
              <a:ext uri="{FF2B5EF4-FFF2-40B4-BE49-F238E27FC236}">
                <a16:creationId xmlns:a16="http://schemas.microsoft.com/office/drawing/2014/main" id="{CF788E12-ACA8-7A45-BB17-511E5422B465}"/>
              </a:ext>
            </a:extLst>
          </p:cNvPr>
          <p:cNvSpPr/>
          <p:nvPr/>
        </p:nvSpPr>
        <p:spPr>
          <a:xfrm>
            <a:off x="3968009" y="55410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50" name="object 13">
            <a:extLst>
              <a:ext uri="{FF2B5EF4-FFF2-40B4-BE49-F238E27FC236}">
                <a16:creationId xmlns:a16="http://schemas.microsoft.com/office/drawing/2014/main" id="{540D0292-753F-CA4E-9965-9518C146BAF6}"/>
              </a:ext>
            </a:extLst>
          </p:cNvPr>
          <p:cNvSpPr/>
          <p:nvPr/>
        </p:nvSpPr>
        <p:spPr>
          <a:xfrm>
            <a:off x="4025921"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51" name="object 14">
            <a:extLst>
              <a:ext uri="{FF2B5EF4-FFF2-40B4-BE49-F238E27FC236}">
                <a16:creationId xmlns:a16="http://schemas.microsoft.com/office/drawing/2014/main" id="{7DC6BE22-9A46-B445-AFE5-3D2F56648978}"/>
              </a:ext>
            </a:extLst>
          </p:cNvPr>
          <p:cNvSpPr/>
          <p:nvPr/>
        </p:nvSpPr>
        <p:spPr>
          <a:xfrm>
            <a:off x="4085358" y="55410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52" name="object 15">
            <a:extLst>
              <a:ext uri="{FF2B5EF4-FFF2-40B4-BE49-F238E27FC236}">
                <a16:creationId xmlns:a16="http://schemas.microsoft.com/office/drawing/2014/main" id="{19E14DC7-45B5-1D42-8B58-3646BAF57444}"/>
              </a:ext>
            </a:extLst>
          </p:cNvPr>
          <p:cNvSpPr/>
          <p:nvPr/>
        </p:nvSpPr>
        <p:spPr>
          <a:xfrm>
            <a:off x="4143270" y="55410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53" name="object 16">
            <a:extLst>
              <a:ext uri="{FF2B5EF4-FFF2-40B4-BE49-F238E27FC236}">
                <a16:creationId xmlns:a16="http://schemas.microsoft.com/office/drawing/2014/main" id="{063F590B-8468-B842-B017-A3B59E72FF12}"/>
              </a:ext>
            </a:extLst>
          </p:cNvPr>
          <p:cNvSpPr/>
          <p:nvPr/>
        </p:nvSpPr>
        <p:spPr>
          <a:xfrm>
            <a:off x="4202705" y="5541004"/>
            <a:ext cx="32384" cy="0"/>
          </a:xfrm>
          <a:custGeom>
            <a:avLst/>
            <a:gdLst/>
            <a:ahLst/>
            <a:cxnLst/>
            <a:rect l="l" t="t" r="r" b="b"/>
            <a:pathLst>
              <a:path w="32385">
                <a:moveTo>
                  <a:pt x="0" y="0"/>
                </a:moveTo>
                <a:lnTo>
                  <a:pt x="32004" y="0"/>
                </a:lnTo>
              </a:path>
            </a:pathLst>
          </a:custGeom>
          <a:ln w="9144">
            <a:solidFill>
              <a:srgbClr val="D8D8D8"/>
            </a:solidFill>
          </a:ln>
        </p:spPr>
        <p:txBody>
          <a:bodyPr wrap="square" lIns="0" tIns="0" rIns="0" bIns="0" rtlCol="0"/>
          <a:lstStyle/>
          <a:p>
            <a:endParaRPr/>
          </a:p>
        </p:txBody>
      </p:sp>
      <p:sp>
        <p:nvSpPr>
          <p:cNvPr id="1054" name="object 17">
            <a:extLst>
              <a:ext uri="{FF2B5EF4-FFF2-40B4-BE49-F238E27FC236}">
                <a16:creationId xmlns:a16="http://schemas.microsoft.com/office/drawing/2014/main" id="{0B4BAA0B-B188-314E-87CA-3B149E7A029A}"/>
              </a:ext>
            </a:extLst>
          </p:cNvPr>
          <p:cNvSpPr/>
          <p:nvPr/>
        </p:nvSpPr>
        <p:spPr>
          <a:xfrm>
            <a:off x="4260617" y="55410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1055" name="object 18">
            <a:extLst>
              <a:ext uri="{FF2B5EF4-FFF2-40B4-BE49-F238E27FC236}">
                <a16:creationId xmlns:a16="http://schemas.microsoft.com/office/drawing/2014/main" id="{919012B5-E3C5-254A-9F98-1F54DB8ED112}"/>
              </a:ext>
            </a:extLst>
          </p:cNvPr>
          <p:cNvSpPr/>
          <p:nvPr/>
        </p:nvSpPr>
        <p:spPr>
          <a:xfrm>
            <a:off x="4318529"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1058" name="object 19">
            <a:extLst>
              <a:ext uri="{FF2B5EF4-FFF2-40B4-BE49-F238E27FC236}">
                <a16:creationId xmlns:a16="http://schemas.microsoft.com/office/drawing/2014/main" id="{5327FF7C-D317-1C4F-8234-94B40D6A3A5F}"/>
              </a:ext>
            </a:extLst>
          </p:cNvPr>
          <p:cNvSpPr/>
          <p:nvPr/>
        </p:nvSpPr>
        <p:spPr>
          <a:xfrm>
            <a:off x="4377966" y="55410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00" name="object 20">
            <a:extLst>
              <a:ext uri="{FF2B5EF4-FFF2-40B4-BE49-F238E27FC236}">
                <a16:creationId xmlns:a16="http://schemas.microsoft.com/office/drawing/2014/main" id="{2E8CE979-5E5F-4B4B-A4EC-0B65BA25D2F2}"/>
              </a:ext>
            </a:extLst>
          </p:cNvPr>
          <p:cNvSpPr/>
          <p:nvPr/>
        </p:nvSpPr>
        <p:spPr>
          <a:xfrm>
            <a:off x="4435878" y="55410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01" name="object 21">
            <a:extLst>
              <a:ext uri="{FF2B5EF4-FFF2-40B4-BE49-F238E27FC236}">
                <a16:creationId xmlns:a16="http://schemas.microsoft.com/office/drawing/2014/main" id="{368FA927-291A-5541-AEA3-83D26E2CF37F}"/>
              </a:ext>
            </a:extLst>
          </p:cNvPr>
          <p:cNvSpPr/>
          <p:nvPr/>
        </p:nvSpPr>
        <p:spPr>
          <a:xfrm>
            <a:off x="4493790" y="55410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02" name="object 22">
            <a:extLst>
              <a:ext uri="{FF2B5EF4-FFF2-40B4-BE49-F238E27FC236}">
                <a16:creationId xmlns:a16="http://schemas.microsoft.com/office/drawing/2014/main" id="{B67E4AC0-5A17-5C43-A0D5-4B120DDB05B9}"/>
              </a:ext>
            </a:extLst>
          </p:cNvPr>
          <p:cNvSpPr/>
          <p:nvPr/>
        </p:nvSpPr>
        <p:spPr>
          <a:xfrm>
            <a:off x="4553226" y="55410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03" name="object 23">
            <a:extLst>
              <a:ext uri="{FF2B5EF4-FFF2-40B4-BE49-F238E27FC236}">
                <a16:creationId xmlns:a16="http://schemas.microsoft.com/office/drawing/2014/main" id="{703FA96D-E4C7-C644-9633-BDA8B842453C}"/>
              </a:ext>
            </a:extLst>
          </p:cNvPr>
          <p:cNvSpPr/>
          <p:nvPr/>
        </p:nvSpPr>
        <p:spPr>
          <a:xfrm>
            <a:off x="4611138"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04" name="object 24">
            <a:extLst>
              <a:ext uri="{FF2B5EF4-FFF2-40B4-BE49-F238E27FC236}">
                <a16:creationId xmlns:a16="http://schemas.microsoft.com/office/drawing/2014/main" id="{25D869F3-F5D0-D546-9CE0-7EDAD98B5AE5}"/>
              </a:ext>
            </a:extLst>
          </p:cNvPr>
          <p:cNvSpPr/>
          <p:nvPr/>
        </p:nvSpPr>
        <p:spPr>
          <a:xfrm>
            <a:off x="4669049" y="55410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05" name="object 25">
            <a:extLst>
              <a:ext uri="{FF2B5EF4-FFF2-40B4-BE49-F238E27FC236}">
                <a16:creationId xmlns:a16="http://schemas.microsoft.com/office/drawing/2014/main" id="{5C0D73C4-6714-BC4D-9368-CC6E4160525B}"/>
              </a:ext>
            </a:extLst>
          </p:cNvPr>
          <p:cNvSpPr/>
          <p:nvPr/>
        </p:nvSpPr>
        <p:spPr>
          <a:xfrm>
            <a:off x="4728485" y="55410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06" name="object 26">
            <a:extLst>
              <a:ext uri="{FF2B5EF4-FFF2-40B4-BE49-F238E27FC236}">
                <a16:creationId xmlns:a16="http://schemas.microsoft.com/office/drawing/2014/main" id="{598C6AF6-8AE2-4B48-A051-04B3FC7FE20F}"/>
              </a:ext>
            </a:extLst>
          </p:cNvPr>
          <p:cNvSpPr/>
          <p:nvPr/>
        </p:nvSpPr>
        <p:spPr>
          <a:xfrm>
            <a:off x="4786397"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07" name="object 27">
            <a:extLst>
              <a:ext uri="{FF2B5EF4-FFF2-40B4-BE49-F238E27FC236}">
                <a16:creationId xmlns:a16="http://schemas.microsoft.com/office/drawing/2014/main" id="{C6AAEE33-84EB-4F41-BD5D-504E7FD2DBE5}"/>
              </a:ext>
            </a:extLst>
          </p:cNvPr>
          <p:cNvSpPr/>
          <p:nvPr/>
        </p:nvSpPr>
        <p:spPr>
          <a:xfrm>
            <a:off x="4845834" y="5541004"/>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2108" name="object 28">
            <a:extLst>
              <a:ext uri="{FF2B5EF4-FFF2-40B4-BE49-F238E27FC236}">
                <a16:creationId xmlns:a16="http://schemas.microsoft.com/office/drawing/2014/main" id="{CD4771AF-5989-E94B-A4F2-55510980B661}"/>
              </a:ext>
            </a:extLst>
          </p:cNvPr>
          <p:cNvSpPr/>
          <p:nvPr/>
        </p:nvSpPr>
        <p:spPr>
          <a:xfrm>
            <a:off x="4903746"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09" name="object 29">
            <a:extLst>
              <a:ext uri="{FF2B5EF4-FFF2-40B4-BE49-F238E27FC236}">
                <a16:creationId xmlns:a16="http://schemas.microsoft.com/office/drawing/2014/main" id="{92D8482C-EDC8-E147-9070-E4F93BD81A80}"/>
              </a:ext>
            </a:extLst>
          </p:cNvPr>
          <p:cNvSpPr/>
          <p:nvPr/>
        </p:nvSpPr>
        <p:spPr>
          <a:xfrm>
            <a:off x="4961658" y="55410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10" name="object 30">
            <a:extLst>
              <a:ext uri="{FF2B5EF4-FFF2-40B4-BE49-F238E27FC236}">
                <a16:creationId xmlns:a16="http://schemas.microsoft.com/office/drawing/2014/main" id="{E9C946C1-63EC-A444-96EE-B5F4221A9220}"/>
              </a:ext>
            </a:extLst>
          </p:cNvPr>
          <p:cNvSpPr/>
          <p:nvPr/>
        </p:nvSpPr>
        <p:spPr>
          <a:xfrm>
            <a:off x="5021094" y="55410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11" name="object 31">
            <a:extLst>
              <a:ext uri="{FF2B5EF4-FFF2-40B4-BE49-F238E27FC236}">
                <a16:creationId xmlns:a16="http://schemas.microsoft.com/office/drawing/2014/main" id="{4DBD65CE-ED37-584A-B5B7-D2F35AC17DDB}"/>
              </a:ext>
            </a:extLst>
          </p:cNvPr>
          <p:cNvSpPr/>
          <p:nvPr/>
        </p:nvSpPr>
        <p:spPr>
          <a:xfrm>
            <a:off x="5079005"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12" name="object 32">
            <a:extLst>
              <a:ext uri="{FF2B5EF4-FFF2-40B4-BE49-F238E27FC236}">
                <a16:creationId xmlns:a16="http://schemas.microsoft.com/office/drawing/2014/main" id="{014A2FA6-504F-974B-BCAA-AA8307247A0C}"/>
              </a:ext>
            </a:extLst>
          </p:cNvPr>
          <p:cNvSpPr/>
          <p:nvPr/>
        </p:nvSpPr>
        <p:spPr>
          <a:xfrm>
            <a:off x="5136917" y="55410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13" name="object 33">
            <a:extLst>
              <a:ext uri="{FF2B5EF4-FFF2-40B4-BE49-F238E27FC236}">
                <a16:creationId xmlns:a16="http://schemas.microsoft.com/office/drawing/2014/main" id="{021DAC11-F180-914F-92C5-7D7946F44F4B}"/>
              </a:ext>
            </a:extLst>
          </p:cNvPr>
          <p:cNvSpPr/>
          <p:nvPr/>
        </p:nvSpPr>
        <p:spPr>
          <a:xfrm>
            <a:off x="5196353"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14" name="object 34">
            <a:extLst>
              <a:ext uri="{FF2B5EF4-FFF2-40B4-BE49-F238E27FC236}">
                <a16:creationId xmlns:a16="http://schemas.microsoft.com/office/drawing/2014/main" id="{F286444E-7897-D243-BAC0-CF87634D51F3}"/>
              </a:ext>
            </a:extLst>
          </p:cNvPr>
          <p:cNvSpPr/>
          <p:nvPr/>
        </p:nvSpPr>
        <p:spPr>
          <a:xfrm>
            <a:off x="5254266" y="55410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15" name="object 35">
            <a:extLst>
              <a:ext uri="{FF2B5EF4-FFF2-40B4-BE49-F238E27FC236}">
                <a16:creationId xmlns:a16="http://schemas.microsoft.com/office/drawing/2014/main" id="{487CB7CD-E250-EB46-9546-90387D686370}"/>
              </a:ext>
            </a:extLst>
          </p:cNvPr>
          <p:cNvSpPr/>
          <p:nvPr/>
        </p:nvSpPr>
        <p:spPr>
          <a:xfrm>
            <a:off x="5313702" y="5541004"/>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2116" name="object 36">
            <a:extLst>
              <a:ext uri="{FF2B5EF4-FFF2-40B4-BE49-F238E27FC236}">
                <a16:creationId xmlns:a16="http://schemas.microsoft.com/office/drawing/2014/main" id="{55B4E57A-C3D5-8C47-A1C2-370064EA5BFE}"/>
              </a:ext>
            </a:extLst>
          </p:cNvPr>
          <p:cNvSpPr/>
          <p:nvPr/>
        </p:nvSpPr>
        <p:spPr>
          <a:xfrm>
            <a:off x="5371614"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17" name="object 37">
            <a:extLst>
              <a:ext uri="{FF2B5EF4-FFF2-40B4-BE49-F238E27FC236}">
                <a16:creationId xmlns:a16="http://schemas.microsoft.com/office/drawing/2014/main" id="{F56A2E16-7865-214F-B0D2-E959BDE862F7}"/>
              </a:ext>
            </a:extLst>
          </p:cNvPr>
          <p:cNvSpPr/>
          <p:nvPr/>
        </p:nvSpPr>
        <p:spPr>
          <a:xfrm>
            <a:off x="5429526"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18" name="object 38">
            <a:extLst>
              <a:ext uri="{FF2B5EF4-FFF2-40B4-BE49-F238E27FC236}">
                <a16:creationId xmlns:a16="http://schemas.microsoft.com/office/drawing/2014/main" id="{365A0D9A-30EA-CC43-B586-E39BA56AD962}"/>
              </a:ext>
            </a:extLst>
          </p:cNvPr>
          <p:cNvSpPr/>
          <p:nvPr/>
        </p:nvSpPr>
        <p:spPr>
          <a:xfrm>
            <a:off x="5488961"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19" name="object 39">
            <a:extLst>
              <a:ext uri="{FF2B5EF4-FFF2-40B4-BE49-F238E27FC236}">
                <a16:creationId xmlns:a16="http://schemas.microsoft.com/office/drawing/2014/main" id="{2593616B-F17A-A144-8597-54568B671269}"/>
              </a:ext>
            </a:extLst>
          </p:cNvPr>
          <p:cNvSpPr/>
          <p:nvPr/>
        </p:nvSpPr>
        <p:spPr>
          <a:xfrm>
            <a:off x="5546873" y="55410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20" name="object 40">
            <a:extLst>
              <a:ext uri="{FF2B5EF4-FFF2-40B4-BE49-F238E27FC236}">
                <a16:creationId xmlns:a16="http://schemas.microsoft.com/office/drawing/2014/main" id="{9FF70269-640F-A44E-BBD9-9B7FA441CF19}"/>
              </a:ext>
            </a:extLst>
          </p:cNvPr>
          <p:cNvSpPr/>
          <p:nvPr/>
        </p:nvSpPr>
        <p:spPr>
          <a:xfrm>
            <a:off x="5604786" y="55410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21" name="object 41">
            <a:extLst>
              <a:ext uri="{FF2B5EF4-FFF2-40B4-BE49-F238E27FC236}">
                <a16:creationId xmlns:a16="http://schemas.microsoft.com/office/drawing/2014/main" id="{96224F5B-E9C1-BC41-8B10-44266F54B47E}"/>
              </a:ext>
            </a:extLst>
          </p:cNvPr>
          <p:cNvSpPr/>
          <p:nvPr/>
        </p:nvSpPr>
        <p:spPr>
          <a:xfrm>
            <a:off x="5664222" y="55410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22" name="object 42">
            <a:extLst>
              <a:ext uri="{FF2B5EF4-FFF2-40B4-BE49-F238E27FC236}">
                <a16:creationId xmlns:a16="http://schemas.microsoft.com/office/drawing/2014/main" id="{3F5AC6A6-AB06-8A47-8FCA-3A99278B6C06}"/>
              </a:ext>
            </a:extLst>
          </p:cNvPr>
          <p:cNvSpPr/>
          <p:nvPr/>
        </p:nvSpPr>
        <p:spPr>
          <a:xfrm>
            <a:off x="5722133"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23" name="object 43">
            <a:extLst>
              <a:ext uri="{FF2B5EF4-FFF2-40B4-BE49-F238E27FC236}">
                <a16:creationId xmlns:a16="http://schemas.microsoft.com/office/drawing/2014/main" id="{3009435E-E05A-654B-AF37-09CABB7B612D}"/>
              </a:ext>
            </a:extLst>
          </p:cNvPr>
          <p:cNvSpPr/>
          <p:nvPr/>
        </p:nvSpPr>
        <p:spPr>
          <a:xfrm>
            <a:off x="5780046"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24" name="object 44">
            <a:extLst>
              <a:ext uri="{FF2B5EF4-FFF2-40B4-BE49-F238E27FC236}">
                <a16:creationId xmlns:a16="http://schemas.microsoft.com/office/drawing/2014/main" id="{0CFBE253-43E2-084C-A27A-367FCB0DD18B}"/>
              </a:ext>
            </a:extLst>
          </p:cNvPr>
          <p:cNvSpPr/>
          <p:nvPr/>
        </p:nvSpPr>
        <p:spPr>
          <a:xfrm>
            <a:off x="5839482"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25" name="object 45">
            <a:extLst>
              <a:ext uri="{FF2B5EF4-FFF2-40B4-BE49-F238E27FC236}">
                <a16:creationId xmlns:a16="http://schemas.microsoft.com/office/drawing/2014/main" id="{EACC33C0-AC7C-6049-9CEE-C3FAB87B9772}"/>
              </a:ext>
            </a:extLst>
          </p:cNvPr>
          <p:cNvSpPr/>
          <p:nvPr/>
        </p:nvSpPr>
        <p:spPr>
          <a:xfrm>
            <a:off x="5897394"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26" name="object 46">
            <a:extLst>
              <a:ext uri="{FF2B5EF4-FFF2-40B4-BE49-F238E27FC236}">
                <a16:creationId xmlns:a16="http://schemas.microsoft.com/office/drawing/2014/main" id="{407550DB-C709-2846-9D27-4DA333EDCAD0}"/>
              </a:ext>
            </a:extLst>
          </p:cNvPr>
          <p:cNvSpPr/>
          <p:nvPr/>
        </p:nvSpPr>
        <p:spPr>
          <a:xfrm>
            <a:off x="5956829" y="5541004"/>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2127" name="object 47">
            <a:extLst>
              <a:ext uri="{FF2B5EF4-FFF2-40B4-BE49-F238E27FC236}">
                <a16:creationId xmlns:a16="http://schemas.microsoft.com/office/drawing/2014/main" id="{894CCD2A-912C-5D47-BA43-3D900834DFC4}"/>
              </a:ext>
            </a:extLst>
          </p:cNvPr>
          <p:cNvSpPr/>
          <p:nvPr/>
        </p:nvSpPr>
        <p:spPr>
          <a:xfrm>
            <a:off x="6014741"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28" name="object 48">
            <a:extLst>
              <a:ext uri="{FF2B5EF4-FFF2-40B4-BE49-F238E27FC236}">
                <a16:creationId xmlns:a16="http://schemas.microsoft.com/office/drawing/2014/main" id="{5552AF66-9B8C-364F-B288-61FC756F935E}"/>
              </a:ext>
            </a:extLst>
          </p:cNvPr>
          <p:cNvSpPr/>
          <p:nvPr/>
        </p:nvSpPr>
        <p:spPr>
          <a:xfrm>
            <a:off x="6072654" y="55410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29" name="object 49">
            <a:extLst>
              <a:ext uri="{FF2B5EF4-FFF2-40B4-BE49-F238E27FC236}">
                <a16:creationId xmlns:a16="http://schemas.microsoft.com/office/drawing/2014/main" id="{CA87C820-5D69-A04F-A484-456382A07E88}"/>
              </a:ext>
            </a:extLst>
          </p:cNvPr>
          <p:cNvSpPr/>
          <p:nvPr/>
        </p:nvSpPr>
        <p:spPr>
          <a:xfrm>
            <a:off x="6132090" y="55410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30" name="object 50">
            <a:extLst>
              <a:ext uri="{FF2B5EF4-FFF2-40B4-BE49-F238E27FC236}">
                <a16:creationId xmlns:a16="http://schemas.microsoft.com/office/drawing/2014/main" id="{F74C7104-0765-EE46-9C70-3AB463B04444}"/>
              </a:ext>
            </a:extLst>
          </p:cNvPr>
          <p:cNvSpPr/>
          <p:nvPr/>
        </p:nvSpPr>
        <p:spPr>
          <a:xfrm>
            <a:off x="6190001"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31" name="object 51">
            <a:extLst>
              <a:ext uri="{FF2B5EF4-FFF2-40B4-BE49-F238E27FC236}">
                <a16:creationId xmlns:a16="http://schemas.microsoft.com/office/drawing/2014/main" id="{B33C27B1-6E18-3E40-BF4A-F0F6F2BABA03}"/>
              </a:ext>
            </a:extLst>
          </p:cNvPr>
          <p:cNvSpPr/>
          <p:nvPr/>
        </p:nvSpPr>
        <p:spPr>
          <a:xfrm>
            <a:off x="6247914"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32" name="object 52">
            <a:extLst>
              <a:ext uri="{FF2B5EF4-FFF2-40B4-BE49-F238E27FC236}">
                <a16:creationId xmlns:a16="http://schemas.microsoft.com/office/drawing/2014/main" id="{0ADBD44A-CC61-DC48-9AE6-DA107AEBAE8F}"/>
              </a:ext>
            </a:extLst>
          </p:cNvPr>
          <p:cNvSpPr/>
          <p:nvPr/>
        </p:nvSpPr>
        <p:spPr>
          <a:xfrm>
            <a:off x="6307349"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33" name="object 53">
            <a:extLst>
              <a:ext uri="{FF2B5EF4-FFF2-40B4-BE49-F238E27FC236}">
                <a16:creationId xmlns:a16="http://schemas.microsoft.com/office/drawing/2014/main" id="{9EBC1FF6-83E2-9047-B189-16186C420062}"/>
              </a:ext>
            </a:extLst>
          </p:cNvPr>
          <p:cNvSpPr/>
          <p:nvPr/>
        </p:nvSpPr>
        <p:spPr>
          <a:xfrm>
            <a:off x="6365261"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34" name="object 54">
            <a:extLst>
              <a:ext uri="{FF2B5EF4-FFF2-40B4-BE49-F238E27FC236}">
                <a16:creationId xmlns:a16="http://schemas.microsoft.com/office/drawing/2014/main" id="{218C5F71-4092-5C46-A45A-CB3A39E008CA}"/>
              </a:ext>
            </a:extLst>
          </p:cNvPr>
          <p:cNvSpPr/>
          <p:nvPr/>
        </p:nvSpPr>
        <p:spPr>
          <a:xfrm>
            <a:off x="6423173" y="55410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35" name="object 55">
            <a:extLst>
              <a:ext uri="{FF2B5EF4-FFF2-40B4-BE49-F238E27FC236}">
                <a16:creationId xmlns:a16="http://schemas.microsoft.com/office/drawing/2014/main" id="{0A4FD2A5-142B-D84E-9525-70EB61472572}"/>
              </a:ext>
            </a:extLst>
          </p:cNvPr>
          <p:cNvSpPr/>
          <p:nvPr/>
        </p:nvSpPr>
        <p:spPr>
          <a:xfrm>
            <a:off x="6482609"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36" name="object 56">
            <a:extLst>
              <a:ext uri="{FF2B5EF4-FFF2-40B4-BE49-F238E27FC236}">
                <a16:creationId xmlns:a16="http://schemas.microsoft.com/office/drawing/2014/main" id="{DD671408-2D74-494F-A336-67370F0E5DA2}"/>
              </a:ext>
            </a:extLst>
          </p:cNvPr>
          <p:cNvSpPr/>
          <p:nvPr/>
        </p:nvSpPr>
        <p:spPr>
          <a:xfrm>
            <a:off x="6540522" y="55410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37" name="object 57">
            <a:extLst>
              <a:ext uri="{FF2B5EF4-FFF2-40B4-BE49-F238E27FC236}">
                <a16:creationId xmlns:a16="http://schemas.microsoft.com/office/drawing/2014/main" id="{D5517767-F8DF-6F48-A0FA-62DC8C6F9082}"/>
              </a:ext>
            </a:extLst>
          </p:cNvPr>
          <p:cNvSpPr/>
          <p:nvPr/>
        </p:nvSpPr>
        <p:spPr>
          <a:xfrm>
            <a:off x="6599958" y="5541004"/>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2138" name="object 58">
            <a:extLst>
              <a:ext uri="{FF2B5EF4-FFF2-40B4-BE49-F238E27FC236}">
                <a16:creationId xmlns:a16="http://schemas.microsoft.com/office/drawing/2014/main" id="{DD2B6F6C-9C14-844B-A689-67D19B807F82}"/>
              </a:ext>
            </a:extLst>
          </p:cNvPr>
          <p:cNvSpPr/>
          <p:nvPr/>
        </p:nvSpPr>
        <p:spPr>
          <a:xfrm>
            <a:off x="6657870" y="55410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39" name="object 59">
            <a:extLst>
              <a:ext uri="{FF2B5EF4-FFF2-40B4-BE49-F238E27FC236}">
                <a16:creationId xmlns:a16="http://schemas.microsoft.com/office/drawing/2014/main" id="{F6BD4CD0-B498-CA4A-AD65-759E4787CF61}"/>
              </a:ext>
            </a:extLst>
          </p:cNvPr>
          <p:cNvSpPr/>
          <p:nvPr/>
        </p:nvSpPr>
        <p:spPr>
          <a:xfrm>
            <a:off x="6715782"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40" name="object 60">
            <a:extLst>
              <a:ext uri="{FF2B5EF4-FFF2-40B4-BE49-F238E27FC236}">
                <a16:creationId xmlns:a16="http://schemas.microsoft.com/office/drawing/2014/main" id="{A0066338-5537-E84C-BCEC-49AD915A8D93}"/>
              </a:ext>
            </a:extLst>
          </p:cNvPr>
          <p:cNvSpPr/>
          <p:nvPr/>
        </p:nvSpPr>
        <p:spPr>
          <a:xfrm>
            <a:off x="6775217"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41" name="object 61">
            <a:extLst>
              <a:ext uri="{FF2B5EF4-FFF2-40B4-BE49-F238E27FC236}">
                <a16:creationId xmlns:a16="http://schemas.microsoft.com/office/drawing/2014/main" id="{F101DBB1-7AF4-8E41-8A4E-851C6E969EDF}"/>
              </a:ext>
            </a:extLst>
          </p:cNvPr>
          <p:cNvSpPr/>
          <p:nvPr/>
        </p:nvSpPr>
        <p:spPr>
          <a:xfrm>
            <a:off x="6833129"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42" name="object 62">
            <a:extLst>
              <a:ext uri="{FF2B5EF4-FFF2-40B4-BE49-F238E27FC236}">
                <a16:creationId xmlns:a16="http://schemas.microsoft.com/office/drawing/2014/main" id="{B13852FC-65A2-F545-AA47-190F45D7DCCE}"/>
              </a:ext>
            </a:extLst>
          </p:cNvPr>
          <p:cNvSpPr/>
          <p:nvPr/>
        </p:nvSpPr>
        <p:spPr>
          <a:xfrm>
            <a:off x="6891041"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43" name="object 63">
            <a:extLst>
              <a:ext uri="{FF2B5EF4-FFF2-40B4-BE49-F238E27FC236}">
                <a16:creationId xmlns:a16="http://schemas.microsoft.com/office/drawing/2014/main" id="{5F07C688-064C-0946-90A9-D62E072C25D0}"/>
              </a:ext>
            </a:extLst>
          </p:cNvPr>
          <p:cNvSpPr/>
          <p:nvPr/>
        </p:nvSpPr>
        <p:spPr>
          <a:xfrm>
            <a:off x="6950478"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44" name="object 64">
            <a:extLst>
              <a:ext uri="{FF2B5EF4-FFF2-40B4-BE49-F238E27FC236}">
                <a16:creationId xmlns:a16="http://schemas.microsoft.com/office/drawing/2014/main" id="{A7B55CD6-E58F-1649-9F44-C5F5B34E0B2F}"/>
              </a:ext>
            </a:extLst>
          </p:cNvPr>
          <p:cNvSpPr/>
          <p:nvPr/>
        </p:nvSpPr>
        <p:spPr>
          <a:xfrm>
            <a:off x="7008390" y="55410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45" name="object 65">
            <a:extLst>
              <a:ext uri="{FF2B5EF4-FFF2-40B4-BE49-F238E27FC236}">
                <a16:creationId xmlns:a16="http://schemas.microsoft.com/office/drawing/2014/main" id="{031F1EE1-535C-8649-A91D-513B804EEFA0}"/>
              </a:ext>
            </a:extLst>
          </p:cNvPr>
          <p:cNvSpPr/>
          <p:nvPr/>
        </p:nvSpPr>
        <p:spPr>
          <a:xfrm>
            <a:off x="7067826" y="5541004"/>
            <a:ext cx="32384" cy="0"/>
          </a:xfrm>
          <a:custGeom>
            <a:avLst/>
            <a:gdLst/>
            <a:ahLst/>
            <a:cxnLst/>
            <a:rect l="l" t="t" r="r" b="b"/>
            <a:pathLst>
              <a:path w="32384">
                <a:moveTo>
                  <a:pt x="0" y="0"/>
                </a:moveTo>
                <a:lnTo>
                  <a:pt x="32003" y="0"/>
                </a:lnTo>
              </a:path>
            </a:pathLst>
          </a:custGeom>
          <a:ln w="9144">
            <a:solidFill>
              <a:srgbClr val="D8D8D8"/>
            </a:solidFill>
          </a:ln>
        </p:spPr>
        <p:txBody>
          <a:bodyPr wrap="square" lIns="0" tIns="0" rIns="0" bIns="0" rtlCol="0"/>
          <a:lstStyle/>
          <a:p>
            <a:endParaRPr/>
          </a:p>
        </p:txBody>
      </p:sp>
      <p:sp>
        <p:nvSpPr>
          <p:cNvPr id="2146" name="object 66">
            <a:extLst>
              <a:ext uri="{FF2B5EF4-FFF2-40B4-BE49-F238E27FC236}">
                <a16:creationId xmlns:a16="http://schemas.microsoft.com/office/drawing/2014/main" id="{CB551C2F-74F4-B148-B855-237800B968BA}"/>
              </a:ext>
            </a:extLst>
          </p:cNvPr>
          <p:cNvSpPr/>
          <p:nvPr/>
        </p:nvSpPr>
        <p:spPr>
          <a:xfrm>
            <a:off x="7125738" y="55410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47" name="object 67">
            <a:extLst>
              <a:ext uri="{FF2B5EF4-FFF2-40B4-BE49-F238E27FC236}">
                <a16:creationId xmlns:a16="http://schemas.microsoft.com/office/drawing/2014/main" id="{B1EDC89B-A8CD-6144-92C1-7534C4EC2D3E}"/>
              </a:ext>
            </a:extLst>
          </p:cNvPr>
          <p:cNvSpPr/>
          <p:nvPr/>
        </p:nvSpPr>
        <p:spPr>
          <a:xfrm>
            <a:off x="7183649"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48" name="object 68">
            <a:extLst>
              <a:ext uri="{FF2B5EF4-FFF2-40B4-BE49-F238E27FC236}">
                <a16:creationId xmlns:a16="http://schemas.microsoft.com/office/drawing/2014/main" id="{5A4BCE50-739C-3140-A28B-40D51E1F27AF}"/>
              </a:ext>
            </a:extLst>
          </p:cNvPr>
          <p:cNvSpPr/>
          <p:nvPr/>
        </p:nvSpPr>
        <p:spPr>
          <a:xfrm>
            <a:off x="7243086" y="55410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49" name="object 69">
            <a:extLst>
              <a:ext uri="{FF2B5EF4-FFF2-40B4-BE49-F238E27FC236}">
                <a16:creationId xmlns:a16="http://schemas.microsoft.com/office/drawing/2014/main" id="{6ACF432E-286D-9647-B0EF-24FA60DCAB9E}"/>
              </a:ext>
            </a:extLst>
          </p:cNvPr>
          <p:cNvSpPr/>
          <p:nvPr/>
        </p:nvSpPr>
        <p:spPr>
          <a:xfrm>
            <a:off x="7300997"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50" name="object 70">
            <a:extLst>
              <a:ext uri="{FF2B5EF4-FFF2-40B4-BE49-F238E27FC236}">
                <a16:creationId xmlns:a16="http://schemas.microsoft.com/office/drawing/2014/main" id="{6972D180-B68C-7248-8F29-048FF3F6A869}"/>
              </a:ext>
            </a:extLst>
          </p:cNvPr>
          <p:cNvSpPr/>
          <p:nvPr/>
        </p:nvSpPr>
        <p:spPr>
          <a:xfrm>
            <a:off x="7358910"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51" name="object 71">
            <a:extLst>
              <a:ext uri="{FF2B5EF4-FFF2-40B4-BE49-F238E27FC236}">
                <a16:creationId xmlns:a16="http://schemas.microsoft.com/office/drawing/2014/main" id="{62F26700-3291-6745-86CA-FC473D720370}"/>
              </a:ext>
            </a:extLst>
          </p:cNvPr>
          <p:cNvSpPr/>
          <p:nvPr/>
        </p:nvSpPr>
        <p:spPr>
          <a:xfrm>
            <a:off x="7418346"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52" name="object 72">
            <a:extLst>
              <a:ext uri="{FF2B5EF4-FFF2-40B4-BE49-F238E27FC236}">
                <a16:creationId xmlns:a16="http://schemas.microsoft.com/office/drawing/2014/main" id="{178ED022-B8E1-5742-BDEE-C362F0357805}"/>
              </a:ext>
            </a:extLst>
          </p:cNvPr>
          <p:cNvSpPr/>
          <p:nvPr/>
        </p:nvSpPr>
        <p:spPr>
          <a:xfrm>
            <a:off x="7476258"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53" name="object 73">
            <a:extLst>
              <a:ext uri="{FF2B5EF4-FFF2-40B4-BE49-F238E27FC236}">
                <a16:creationId xmlns:a16="http://schemas.microsoft.com/office/drawing/2014/main" id="{8B061D1D-252B-1146-AF92-88ABD4E05988}"/>
              </a:ext>
            </a:extLst>
          </p:cNvPr>
          <p:cNvSpPr/>
          <p:nvPr/>
        </p:nvSpPr>
        <p:spPr>
          <a:xfrm>
            <a:off x="7534170" y="55410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54" name="object 74">
            <a:extLst>
              <a:ext uri="{FF2B5EF4-FFF2-40B4-BE49-F238E27FC236}">
                <a16:creationId xmlns:a16="http://schemas.microsoft.com/office/drawing/2014/main" id="{959E8C23-4106-C748-A227-3D1531E3D13C}"/>
              </a:ext>
            </a:extLst>
          </p:cNvPr>
          <p:cNvSpPr/>
          <p:nvPr/>
        </p:nvSpPr>
        <p:spPr>
          <a:xfrm>
            <a:off x="7593605" y="55410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55" name="object 75">
            <a:extLst>
              <a:ext uri="{FF2B5EF4-FFF2-40B4-BE49-F238E27FC236}">
                <a16:creationId xmlns:a16="http://schemas.microsoft.com/office/drawing/2014/main" id="{A73A9E08-69F0-B74F-BE97-EE51FB612180}"/>
              </a:ext>
            </a:extLst>
          </p:cNvPr>
          <p:cNvSpPr/>
          <p:nvPr/>
        </p:nvSpPr>
        <p:spPr>
          <a:xfrm>
            <a:off x="7651517"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56" name="object 76">
            <a:extLst>
              <a:ext uri="{FF2B5EF4-FFF2-40B4-BE49-F238E27FC236}">
                <a16:creationId xmlns:a16="http://schemas.microsoft.com/office/drawing/2014/main" id="{C6BD567D-CC26-824D-93A0-388697C3F5F7}"/>
              </a:ext>
            </a:extLst>
          </p:cNvPr>
          <p:cNvSpPr/>
          <p:nvPr/>
        </p:nvSpPr>
        <p:spPr>
          <a:xfrm>
            <a:off x="7710953" y="5541004"/>
            <a:ext cx="32384" cy="0"/>
          </a:xfrm>
          <a:custGeom>
            <a:avLst/>
            <a:gdLst/>
            <a:ahLst/>
            <a:cxnLst/>
            <a:rect l="l" t="t" r="r" b="b"/>
            <a:pathLst>
              <a:path w="32384">
                <a:moveTo>
                  <a:pt x="0" y="0"/>
                </a:moveTo>
                <a:lnTo>
                  <a:pt x="32003" y="0"/>
                </a:lnTo>
              </a:path>
            </a:pathLst>
          </a:custGeom>
          <a:ln w="9144">
            <a:solidFill>
              <a:srgbClr val="D8D8D8"/>
            </a:solidFill>
          </a:ln>
        </p:spPr>
        <p:txBody>
          <a:bodyPr wrap="square" lIns="0" tIns="0" rIns="0" bIns="0" rtlCol="0"/>
          <a:lstStyle/>
          <a:p>
            <a:endParaRPr/>
          </a:p>
        </p:txBody>
      </p:sp>
      <p:sp>
        <p:nvSpPr>
          <p:cNvPr id="2157" name="object 77">
            <a:extLst>
              <a:ext uri="{FF2B5EF4-FFF2-40B4-BE49-F238E27FC236}">
                <a16:creationId xmlns:a16="http://schemas.microsoft.com/office/drawing/2014/main" id="{8B8ACB2E-9EA4-BB4B-B037-C9BC78624F03}"/>
              </a:ext>
            </a:extLst>
          </p:cNvPr>
          <p:cNvSpPr/>
          <p:nvPr/>
        </p:nvSpPr>
        <p:spPr>
          <a:xfrm>
            <a:off x="7768865"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58" name="object 78">
            <a:extLst>
              <a:ext uri="{FF2B5EF4-FFF2-40B4-BE49-F238E27FC236}">
                <a16:creationId xmlns:a16="http://schemas.microsoft.com/office/drawing/2014/main" id="{7ADE20ED-B239-D241-BEE3-06C680097DBC}"/>
              </a:ext>
            </a:extLst>
          </p:cNvPr>
          <p:cNvSpPr/>
          <p:nvPr/>
        </p:nvSpPr>
        <p:spPr>
          <a:xfrm>
            <a:off x="7826777"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59" name="object 79">
            <a:extLst>
              <a:ext uri="{FF2B5EF4-FFF2-40B4-BE49-F238E27FC236}">
                <a16:creationId xmlns:a16="http://schemas.microsoft.com/office/drawing/2014/main" id="{56752961-BF63-9841-8402-360C1BD82302}"/>
              </a:ext>
            </a:extLst>
          </p:cNvPr>
          <p:cNvSpPr/>
          <p:nvPr/>
        </p:nvSpPr>
        <p:spPr>
          <a:xfrm>
            <a:off x="7886213"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60" name="object 80">
            <a:extLst>
              <a:ext uri="{FF2B5EF4-FFF2-40B4-BE49-F238E27FC236}">
                <a16:creationId xmlns:a16="http://schemas.microsoft.com/office/drawing/2014/main" id="{044B3C00-5D0D-CD4D-8172-CCB359B14D06}"/>
              </a:ext>
            </a:extLst>
          </p:cNvPr>
          <p:cNvSpPr/>
          <p:nvPr/>
        </p:nvSpPr>
        <p:spPr>
          <a:xfrm>
            <a:off x="7944126"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61" name="object 81">
            <a:extLst>
              <a:ext uri="{FF2B5EF4-FFF2-40B4-BE49-F238E27FC236}">
                <a16:creationId xmlns:a16="http://schemas.microsoft.com/office/drawing/2014/main" id="{7DC482EB-C870-9E44-BAFF-9CBC7ED2A4FF}"/>
              </a:ext>
            </a:extLst>
          </p:cNvPr>
          <p:cNvSpPr/>
          <p:nvPr/>
        </p:nvSpPr>
        <p:spPr>
          <a:xfrm>
            <a:off x="8002038" y="55410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62" name="object 82">
            <a:extLst>
              <a:ext uri="{FF2B5EF4-FFF2-40B4-BE49-F238E27FC236}">
                <a16:creationId xmlns:a16="http://schemas.microsoft.com/office/drawing/2014/main" id="{0A674153-3E19-3940-A814-F49DA28755BB}"/>
              </a:ext>
            </a:extLst>
          </p:cNvPr>
          <p:cNvSpPr/>
          <p:nvPr/>
        </p:nvSpPr>
        <p:spPr>
          <a:xfrm>
            <a:off x="8061474" y="55410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63" name="object 83">
            <a:extLst>
              <a:ext uri="{FF2B5EF4-FFF2-40B4-BE49-F238E27FC236}">
                <a16:creationId xmlns:a16="http://schemas.microsoft.com/office/drawing/2014/main" id="{2C59DF35-ECD8-D04C-AE36-618D7FDBEC8B}"/>
              </a:ext>
            </a:extLst>
          </p:cNvPr>
          <p:cNvSpPr/>
          <p:nvPr/>
        </p:nvSpPr>
        <p:spPr>
          <a:xfrm>
            <a:off x="8119386" y="55410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64" name="object 84">
            <a:extLst>
              <a:ext uri="{FF2B5EF4-FFF2-40B4-BE49-F238E27FC236}">
                <a16:creationId xmlns:a16="http://schemas.microsoft.com/office/drawing/2014/main" id="{BBC6A164-C2E3-8843-9273-8F737FE90334}"/>
              </a:ext>
            </a:extLst>
          </p:cNvPr>
          <p:cNvSpPr/>
          <p:nvPr/>
        </p:nvSpPr>
        <p:spPr>
          <a:xfrm>
            <a:off x="8177297" y="55410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65" name="object 85">
            <a:extLst>
              <a:ext uri="{FF2B5EF4-FFF2-40B4-BE49-F238E27FC236}">
                <a16:creationId xmlns:a16="http://schemas.microsoft.com/office/drawing/2014/main" id="{92928493-4B46-C842-A4A4-BC3B185464C1}"/>
              </a:ext>
            </a:extLst>
          </p:cNvPr>
          <p:cNvSpPr/>
          <p:nvPr/>
        </p:nvSpPr>
        <p:spPr>
          <a:xfrm>
            <a:off x="8236734" y="5541004"/>
            <a:ext cx="15240" cy="0"/>
          </a:xfrm>
          <a:custGeom>
            <a:avLst/>
            <a:gdLst/>
            <a:ahLst/>
            <a:cxnLst/>
            <a:rect l="l" t="t" r="r" b="b"/>
            <a:pathLst>
              <a:path w="15240">
                <a:moveTo>
                  <a:pt x="0" y="0"/>
                </a:moveTo>
                <a:lnTo>
                  <a:pt x="15240" y="0"/>
                </a:lnTo>
              </a:path>
            </a:pathLst>
          </a:custGeom>
          <a:ln w="9144">
            <a:solidFill>
              <a:srgbClr val="D8D8D8"/>
            </a:solidFill>
          </a:ln>
        </p:spPr>
        <p:txBody>
          <a:bodyPr wrap="square" lIns="0" tIns="0" rIns="0" bIns="0" rtlCol="0"/>
          <a:lstStyle/>
          <a:p>
            <a:endParaRPr/>
          </a:p>
        </p:txBody>
      </p:sp>
      <p:sp>
        <p:nvSpPr>
          <p:cNvPr id="2166" name="object 86">
            <a:extLst>
              <a:ext uri="{FF2B5EF4-FFF2-40B4-BE49-F238E27FC236}">
                <a16:creationId xmlns:a16="http://schemas.microsoft.com/office/drawing/2014/main" id="{E7888C17-E4B1-544A-8068-B3BFFB7B53B1}"/>
              </a:ext>
            </a:extLst>
          </p:cNvPr>
          <p:cNvSpPr/>
          <p:nvPr/>
        </p:nvSpPr>
        <p:spPr>
          <a:xfrm>
            <a:off x="3792749" y="51981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67" name="object 87">
            <a:extLst>
              <a:ext uri="{FF2B5EF4-FFF2-40B4-BE49-F238E27FC236}">
                <a16:creationId xmlns:a16="http://schemas.microsoft.com/office/drawing/2014/main" id="{25C91F1D-BAF7-5146-BD70-2052D1BE3999}"/>
              </a:ext>
            </a:extLst>
          </p:cNvPr>
          <p:cNvSpPr/>
          <p:nvPr/>
        </p:nvSpPr>
        <p:spPr>
          <a:xfrm>
            <a:off x="3850661"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68" name="object 88">
            <a:extLst>
              <a:ext uri="{FF2B5EF4-FFF2-40B4-BE49-F238E27FC236}">
                <a16:creationId xmlns:a16="http://schemas.microsoft.com/office/drawing/2014/main" id="{70E8C15D-20F4-B948-B01E-27387074C316}"/>
              </a:ext>
            </a:extLst>
          </p:cNvPr>
          <p:cNvSpPr/>
          <p:nvPr/>
        </p:nvSpPr>
        <p:spPr>
          <a:xfrm>
            <a:off x="3910097"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69" name="object 89">
            <a:extLst>
              <a:ext uri="{FF2B5EF4-FFF2-40B4-BE49-F238E27FC236}">
                <a16:creationId xmlns:a16="http://schemas.microsoft.com/office/drawing/2014/main" id="{D09DFA30-4251-724B-9A8C-8F373E3F8B98}"/>
              </a:ext>
            </a:extLst>
          </p:cNvPr>
          <p:cNvSpPr/>
          <p:nvPr/>
        </p:nvSpPr>
        <p:spPr>
          <a:xfrm>
            <a:off x="3968009" y="51981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70" name="object 90">
            <a:extLst>
              <a:ext uri="{FF2B5EF4-FFF2-40B4-BE49-F238E27FC236}">
                <a16:creationId xmlns:a16="http://schemas.microsoft.com/office/drawing/2014/main" id="{9AD34895-7E63-8248-9E4C-59C2ABD36147}"/>
              </a:ext>
            </a:extLst>
          </p:cNvPr>
          <p:cNvSpPr/>
          <p:nvPr/>
        </p:nvSpPr>
        <p:spPr>
          <a:xfrm>
            <a:off x="4025921"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71" name="object 91">
            <a:extLst>
              <a:ext uri="{FF2B5EF4-FFF2-40B4-BE49-F238E27FC236}">
                <a16:creationId xmlns:a16="http://schemas.microsoft.com/office/drawing/2014/main" id="{23B05F20-FF86-064A-82BB-42BB615B9C04}"/>
              </a:ext>
            </a:extLst>
          </p:cNvPr>
          <p:cNvSpPr/>
          <p:nvPr/>
        </p:nvSpPr>
        <p:spPr>
          <a:xfrm>
            <a:off x="4085358" y="51981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72" name="object 92">
            <a:extLst>
              <a:ext uri="{FF2B5EF4-FFF2-40B4-BE49-F238E27FC236}">
                <a16:creationId xmlns:a16="http://schemas.microsoft.com/office/drawing/2014/main" id="{8BE5FB7E-0430-264D-871D-9D15F9DE0A54}"/>
              </a:ext>
            </a:extLst>
          </p:cNvPr>
          <p:cNvSpPr/>
          <p:nvPr/>
        </p:nvSpPr>
        <p:spPr>
          <a:xfrm>
            <a:off x="4143270" y="51981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73" name="object 93">
            <a:extLst>
              <a:ext uri="{FF2B5EF4-FFF2-40B4-BE49-F238E27FC236}">
                <a16:creationId xmlns:a16="http://schemas.microsoft.com/office/drawing/2014/main" id="{4F55BE80-EE30-CF4B-85E2-0E73C65033A0}"/>
              </a:ext>
            </a:extLst>
          </p:cNvPr>
          <p:cNvSpPr/>
          <p:nvPr/>
        </p:nvSpPr>
        <p:spPr>
          <a:xfrm>
            <a:off x="4202705" y="5198104"/>
            <a:ext cx="32384" cy="0"/>
          </a:xfrm>
          <a:custGeom>
            <a:avLst/>
            <a:gdLst/>
            <a:ahLst/>
            <a:cxnLst/>
            <a:rect l="l" t="t" r="r" b="b"/>
            <a:pathLst>
              <a:path w="32385">
                <a:moveTo>
                  <a:pt x="0" y="0"/>
                </a:moveTo>
                <a:lnTo>
                  <a:pt x="32004" y="0"/>
                </a:lnTo>
              </a:path>
            </a:pathLst>
          </a:custGeom>
          <a:ln w="9144">
            <a:solidFill>
              <a:srgbClr val="D8D8D8"/>
            </a:solidFill>
          </a:ln>
        </p:spPr>
        <p:txBody>
          <a:bodyPr wrap="square" lIns="0" tIns="0" rIns="0" bIns="0" rtlCol="0"/>
          <a:lstStyle/>
          <a:p>
            <a:endParaRPr/>
          </a:p>
        </p:txBody>
      </p:sp>
      <p:sp>
        <p:nvSpPr>
          <p:cNvPr id="2174" name="object 94">
            <a:extLst>
              <a:ext uri="{FF2B5EF4-FFF2-40B4-BE49-F238E27FC236}">
                <a16:creationId xmlns:a16="http://schemas.microsoft.com/office/drawing/2014/main" id="{A05E9FBF-FB34-8842-AC51-5D901C4AA360}"/>
              </a:ext>
            </a:extLst>
          </p:cNvPr>
          <p:cNvSpPr/>
          <p:nvPr/>
        </p:nvSpPr>
        <p:spPr>
          <a:xfrm>
            <a:off x="4260617" y="51981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75" name="object 95">
            <a:extLst>
              <a:ext uri="{FF2B5EF4-FFF2-40B4-BE49-F238E27FC236}">
                <a16:creationId xmlns:a16="http://schemas.microsoft.com/office/drawing/2014/main" id="{8195CA42-DE65-804C-A85F-18FE14F721C6}"/>
              </a:ext>
            </a:extLst>
          </p:cNvPr>
          <p:cNvSpPr/>
          <p:nvPr/>
        </p:nvSpPr>
        <p:spPr>
          <a:xfrm>
            <a:off x="4318529"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76" name="object 96">
            <a:extLst>
              <a:ext uri="{FF2B5EF4-FFF2-40B4-BE49-F238E27FC236}">
                <a16:creationId xmlns:a16="http://schemas.microsoft.com/office/drawing/2014/main" id="{D1C08531-FF79-2A47-96B9-C06C174E618D}"/>
              </a:ext>
            </a:extLst>
          </p:cNvPr>
          <p:cNvSpPr/>
          <p:nvPr/>
        </p:nvSpPr>
        <p:spPr>
          <a:xfrm>
            <a:off x="4377966" y="51981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77" name="object 97">
            <a:extLst>
              <a:ext uri="{FF2B5EF4-FFF2-40B4-BE49-F238E27FC236}">
                <a16:creationId xmlns:a16="http://schemas.microsoft.com/office/drawing/2014/main" id="{A6ADB4BD-EAF2-8C43-A03A-EFB16E968699}"/>
              </a:ext>
            </a:extLst>
          </p:cNvPr>
          <p:cNvSpPr/>
          <p:nvPr/>
        </p:nvSpPr>
        <p:spPr>
          <a:xfrm>
            <a:off x="4435878" y="51981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78" name="object 98">
            <a:extLst>
              <a:ext uri="{FF2B5EF4-FFF2-40B4-BE49-F238E27FC236}">
                <a16:creationId xmlns:a16="http://schemas.microsoft.com/office/drawing/2014/main" id="{CDA154CB-D2C9-1F43-8D7D-D3C852415568}"/>
              </a:ext>
            </a:extLst>
          </p:cNvPr>
          <p:cNvSpPr/>
          <p:nvPr/>
        </p:nvSpPr>
        <p:spPr>
          <a:xfrm>
            <a:off x="4493790" y="51981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79" name="object 99">
            <a:extLst>
              <a:ext uri="{FF2B5EF4-FFF2-40B4-BE49-F238E27FC236}">
                <a16:creationId xmlns:a16="http://schemas.microsoft.com/office/drawing/2014/main" id="{10B03F68-DEF1-5944-AEFF-EFF1AE8F1668}"/>
              </a:ext>
            </a:extLst>
          </p:cNvPr>
          <p:cNvSpPr/>
          <p:nvPr/>
        </p:nvSpPr>
        <p:spPr>
          <a:xfrm>
            <a:off x="4553226" y="51981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80" name="object 100">
            <a:extLst>
              <a:ext uri="{FF2B5EF4-FFF2-40B4-BE49-F238E27FC236}">
                <a16:creationId xmlns:a16="http://schemas.microsoft.com/office/drawing/2014/main" id="{415F5E67-8BBF-4D4D-84CE-6D9B3F695A0B}"/>
              </a:ext>
            </a:extLst>
          </p:cNvPr>
          <p:cNvSpPr/>
          <p:nvPr/>
        </p:nvSpPr>
        <p:spPr>
          <a:xfrm>
            <a:off x="4611138"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81" name="object 101">
            <a:extLst>
              <a:ext uri="{FF2B5EF4-FFF2-40B4-BE49-F238E27FC236}">
                <a16:creationId xmlns:a16="http://schemas.microsoft.com/office/drawing/2014/main" id="{CC6D259E-0799-1944-948A-9C75110A833A}"/>
              </a:ext>
            </a:extLst>
          </p:cNvPr>
          <p:cNvSpPr/>
          <p:nvPr/>
        </p:nvSpPr>
        <p:spPr>
          <a:xfrm>
            <a:off x="4669049" y="51981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82" name="object 102">
            <a:extLst>
              <a:ext uri="{FF2B5EF4-FFF2-40B4-BE49-F238E27FC236}">
                <a16:creationId xmlns:a16="http://schemas.microsoft.com/office/drawing/2014/main" id="{9D3D98DC-812B-6D47-84F2-EAFF205EFDA0}"/>
              </a:ext>
            </a:extLst>
          </p:cNvPr>
          <p:cNvSpPr/>
          <p:nvPr/>
        </p:nvSpPr>
        <p:spPr>
          <a:xfrm>
            <a:off x="4728485" y="51981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83" name="object 103">
            <a:extLst>
              <a:ext uri="{FF2B5EF4-FFF2-40B4-BE49-F238E27FC236}">
                <a16:creationId xmlns:a16="http://schemas.microsoft.com/office/drawing/2014/main" id="{8A73632D-E223-8343-95AD-EA993CCB1562}"/>
              </a:ext>
            </a:extLst>
          </p:cNvPr>
          <p:cNvSpPr/>
          <p:nvPr/>
        </p:nvSpPr>
        <p:spPr>
          <a:xfrm>
            <a:off x="4786397"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84" name="object 104">
            <a:extLst>
              <a:ext uri="{FF2B5EF4-FFF2-40B4-BE49-F238E27FC236}">
                <a16:creationId xmlns:a16="http://schemas.microsoft.com/office/drawing/2014/main" id="{F397AC5A-F58D-8B4C-8662-BE1432C79938}"/>
              </a:ext>
            </a:extLst>
          </p:cNvPr>
          <p:cNvSpPr/>
          <p:nvPr/>
        </p:nvSpPr>
        <p:spPr>
          <a:xfrm>
            <a:off x="4845834" y="5198104"/>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2185" name="object 105">
            <a:extLst>
              <a:ext uri="{FF2B5EF4-FFF2-40B4-BE49-F238E27FC236}">
                <a16:creationId xmlns:a16="http://schemas.microsoft.com/office/drawing/2014/main" id="{EEE15908-12E2-6A49-A2B9-D55F056CDEB8}"/>
              </a:ext>
            </a:extLst>
          </p:cNvPr>
          <p:cNvSpPr/>
          <p:nvPr/>
        </p:nvSpPr>
        <p:spPr>
          <a:xfrm>
            <a:off x="4903746"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86" name="object 106">
            <a:extLst>
              <a:ext uri="{FF2B5EF4-FFF2-40B4-BE49-F238E27FC236}">
                <a16:creationId xmlns:a16="http://schemas.microsoft.com/office/drawing/2014/main" id="{35016138-E47B-4844-B263-16B248AC17D9}"/>
              </a:ext>
            </a:extLst>
          </p:cNvPr>
          <p:cNvSpPr/>
          <p:nvPr/>
        </p:nvSpPr>
        <p:spPr>
          <a:xfrm>
            <a:off x="4961658" y="51981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87" name="object 107">
            <a:extLst>
              <a:ext uri="{FF2B5EF4-FFF2-40B4-BE49-F238E27FC236}">
                <a16:creationId xmlns:a16="http://schemas.microsoft.com/office/drawing/2014/main" id="{B215F893-55C2-2F46-828F-F9D1AAD0D4FD}"/>
              </a:ext>
            </a:extLst>
          </p:cNvPr>
          <p:cNvSpPr/>
          <p:nvPr/>
        </p:nvSpPr>
        <p:spPr>
          <a:xfrm>
            <a:off x="5021094" y="51981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88" name="object 108">
            <a:extLst>
              <a:ext uri="{FF2B5EF4-FFF2-40B4-BE49-F238E27FC236}">
                <a16:creationId xmlns:a16="http://schemas.microsoft.com/office/drawing/2014/main" id="{5D43D8AC-319C-1742-92BE-854A0C70DB52}"/>
              </a:ext>
            </a:extLst>
          </p:cNvPr>
          <p:cNvSpPr/>
          <p:nvPr/>
        </p:nvSpPr>
        <p:spPr>
          <a:xfrm>
            <a:off x="5079005"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89" name="object 109">
            <a:extLst>
              <a:ext uri="{FF2B5EF4-FFF2-40B4-BE49-F238E27FC236}">
                <a16:creationId xmlns:a16="http://schemas.microsoft.com/office/drawing/2014/main" id="{7A0DC0C3-DFCB-0D46-A1A2-2107124C63A7}"/>
              </a:ext>
            </a:extLst>
          </p:cNvPr>
          <p:cNvSpPr/>
          <p:nvPr/>
        </p:nvSpPr>
        <p:spPr>
          <a:xfrm>
            <a:off x="5136917" y="51981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90" name="object 110">
            <a:extLst>
              <a:ext uri="{FF2B5EF4-FFF2-40B4-BE49-F238E27FC236}">
                <a16:creationId xmlns:a16="http://schemas.microsoft.com/office/drawing/2014/main" id="{9C8100D1-4959-FF49-8550-575DB8505F6A}"/>
              </a:ext>
            </a:extLst>
          </p:cNvPr>
          <p:cNvSpPr/>
          <p:nvPr/>
        </p:nvSpPr>
        <p:spPr>
          <a:xfrm>
            <a:off x="5196353"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91" name="object 111">
            <a:extLst>
              <a:ext uri="{FF2B5EF4-FFF2-40B4-BE49-F238E27FC236}">
                <a16:creationId xmlns:a16="http://schemas.microsoft.com/office/drawing/2014/main" id="{F3E01573-296F-4046-9ED8-EDD466E0D4E5}"/>
              </a:ext>
            </a:extLst>
          </p:cNvPr>
          <p:cNvSpPr/>
          <p:nvPr/>
        </p:nvSpPr>
        <p:spPr>
          <a:xfrm>
            <a:off x="5254266" y="51981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92" name="object 112">
            <a:extLst>
              <a:ext uri="{FF2B5EF4-FFF2-40B4-BE49-F238E27FC236}">
                <a16:creationId xmlns:a16="http://schemas.microsoft.com/office/drawing/2014/main" id="{B651B208-A2AC-9841-A471-7C273110B59B}"/>
              </a:ext>
            </a:extLst>
          </p:cNvPr>
          <p:cNvSpPr/>
          <p:nvPr/>
        </p:nvSpPr>
        <p:spPr>
          <a:xfrm>
            <a:off x="5313702" y="5198104"/>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2193" name="object 113">
            <a:extLst>
              <a:ext uri="{FF2B5EF4-FFF2-40B4-BE49-F238E27FC236}">
                <a16:creationId xmlns:a16="http://schemas.microsoft.com/office/drawing/2014/main" id="{20ACDAA6-EC8A-0849-9FCF-25216A774EA1}"/>
              </a:ext>
            </a:extLst>
          </p:cNvPr>
          <p:cNvSpPr/>
          <p:nvPr/>
        </p:nvSpPr>
        <p:spPr>
          <a:xfrm>
            <a:off x="5371614"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94" name="object 114">
            <a:extLst>
              <a:ext uri="{FF2B5EF4-FFF2-40B4-BE49-F238E27FC236}">
                <a16:creationId xmlns:a16="http://schemas.microsoft.com/office/drawing/2014/main" id="{06857B15-8F6E-344F-B494-636A370B49F2}"/>
              </a:ext>
            </a:extLst>
          </p:cNvPr>
          <p:cNvSpPr/>
          <p:nvPr/>
        </p:nvSpPr>
        <p:spPr>
          <a:xfrm>
            <a:off x="5429526"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95" name="object 115">
            <a:extLst>
              <a:ext uri="{FF2B5EF4-FFF2-40B4-BE49-F238E27FC236}">
                <a16:creationId xmlns:a16="http://schemas.microsoft.com/office/drawing/2014/main" id="{6EA974F0-6C7E-A943-9AFF-CD2DCB3FD1AD}"/>
              </a:ext>
            </a:extLst>
          </p:cNvPr>
          <p:cNvSpPr/>
          <p:nvPr/>
        </p:nvSpPr>
        <p:spPr>
          <a:xfrm>
            <a:off x="5488961"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196" name="object 116">
            <a:extLst>
              <a:ext uri="{FF2B5EF4-FFF2-40B4-BE49-F238E27FC236}">
                <a16:creationId xmlns:a16="http://schemas.microsoft.com/office/drawing/2014/main" id="{FC21D6F2-8F4A-0B43-A12F-64B2E6734CFF}"/>
              </a:ext>
            </a:extLst>
          </p:cNvPr>
          <p:cNvSpPr/>
          <p:nvPr/>
        </p:nvSpPr>
        <p:spPr>
          <a:xfrm>
            <a:off x="5546873" y="51981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97" name="object 117">
            <a:extLst>
              <a:ext uri="{FF2B5EF4-FFF2-40B4-BE49-F238E27FC236}">
                <a16:creationId xmlns:a16="http://schemas.microsoft.com/office/drawing/2014/main" id="{C2A5A217-5BE9-E542-A86A-079B105D0D2B}"/>
              </a:ext>
            </a:extLst>
          </p:cNvPr>
          <p:cNvSpPr/>
          <p:nvPr/>
        </p:nvSpPr>
        <p:spPr>
          <a:xfrm>
            <a:off x="5604786" y="51981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98" name="object 118">
            <a:extLst>
              <a:ext uri="{FF2B5EF4-FFF2-40B4-BE49-F238E27FC236}">
                <a16:creationId xmlns:a16="http://schemas.microsoft.com/office/drawing/2014/main" id="{BDA7DE69-C20B-0645-83F5-421F35E4652B}"/>
              </a:ext>
            </a:extLst>
          </p:cNvPr>
          <p:cNvSpPr/>
          <p:nvPr/>
        </p:nvSpPr>
        <p:spPr>
          <a:xfrm>
            <a:off x="5664222" y="51981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199" name="object 119">
            <a:extLst>
              <a:ext uri="{FF2B5EF4-FFF2-40B4-BE49-F238E27FC236}">
                <a16:creationId xmlns:a16="http://schemas.microsoft.com/office/drawing/2014/main" id="{99E44E3F-E987-764F-9A3A-A95E9C9E7D8A}"/>
              </a:ext>
            </a:extLst>
          </p:cNvPr>
          <p:cNvSpPr/>
          <p:nvPr/>
        </p:nvSpPr>
        <p:spPr>
          <a:xfrm>
            <a:off x="5722133"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00" name="object 120">
            <a:extLst>
              <a:ext uri="{FF2B5EF4-FFF2-40B4-BE49-F238E27FC236}">
                <a16:creationId xmlns:a16="http://schemas.microsoft.com/office/drawing/2014/main" id="{C4F0BE4D-F621-7D4D-9615-CDE04D379BA3}"/>
              </a:ext>
            </a:extLst>
          </p:cNvPr>
          <p:cNvSpPr/>
          <p:nvPr/>
        </p:nvSpPr>
        <p:spPr>
          <a:xfrm>
            <a:off x="5780046"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01" name="object 121">
            <a:extLst>
              <a:ext uri="{FF2B5EF4-FFF2-40B4-BE49-F238E27FC236}">
                <a16:creationId xmlns:a16="http://schemas.microsoft.com/office/drawing/2014/main" id="{44C91A10-40A0-424F-B450-5EFEBCEE675B}"/>
              </a:ext>
            </a:extLst>
          </p:cNvPr>
          <p:cNvSpPr/>
          <p:nvPr/>
        </p:nvSpPr>
        <p:spPr>
          <a:xfrm>
            <a:off x="5839482"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02" name="object 122">
            <a:extLst>
              <a:ext uri="{FF2B5EF4-FFF2-40B4-BE49-F238E27FC236}">
                <a16:creationId xmlns:a16="http://schemas.microsoft.com/office/drawing/2014/main" id="{73332010-D666-6744-AC37-113EACA4A23D}"/>
              </a:ext>
            </a:extLst>
          </p:cNvPr>
          <p:cNvSpPr/>
          <p:nvPr/>
        </p:nvSpPr>
        <p:spPr>
          <a:xfrm>
            <a:off x="5897394"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03" name="object 123">
            <a:extLst>
              <a:ext uri="{FF2B5EF4-FFF2-40B4-BE49-F238E27FC236}">
                <a16:creationId xmlns:a16="http://schemas.microsoft.com/office/drawing/2014/main" id="{E23C916F-A4FE-0D48-A137-4918374389DE}"/>
              </a:ext>
            </a:extLst>
          </p:cNvPr>
          <p:cNvSpPr/>
          <p:nvPr/>
        </p:nvSpPr>
        <p:spPr>
          <a:xfrm>
            <a:off x="5956829" y="5198104"/>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2204" name="object 124">
            <a:extLst>
              <a:ext uri="{FF2B5EF4-FFF2-40B4-BE49-F238E27FC236}">
                <a16:creationId xmlns:a16="http://schemas.microsoft.com/office/drawing/2014/main" id="{A4A7AB60-7945-B144-9A8B-0AA204BEF542}"/>
              </a:ext>
            </a:extLst>
          </p:cNvPr>
          <p:cNvSpPr/>
          <p:nvPr/>
        </p:nvSpPr>
        <p:spPr>
          <a:xfrm>
            <a:off x="6014741"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05" name="object 125">
            <a:extLst>
              <a:ext uri="{FF2B5EF4-FFF2-40B4-BE49-F238E27FC236}">
                <a16:creationId xmlns:a16="http://schemas.microsoft.com/office/drawing/2014/main" id="{FADD9CF8-2A13-E344-8EAE-4B23BFC81101}"/>
              </a:ext>
            </a:extLst>
          </p:cNvPr>
          <p:cNvSpPr/>
          <p:nvPr/>
        </p:nvSpPr>
        <p:spPr>
          <a:xfrm>
            <a:off x="6072654" y="51981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06" name="object 126">
            <a:extLst>
              <a:ext uri="{FF2B5EF4-FFF2-40B4-BE49-F238E27FC236}">
                <a16:creationId xmlns:a16="http://schemas.microsoft.com/office/drawing/2014/main" id="{21CA8B79-B619-5D4D-9317-3D3F9B2B994C}"/>
              </a:ext>
            </a:extLst>
          </p:cNvPr>
          <p:cNvSpPr/>
          <p:nvPr/>
        </p:nvSpPr>
        <p:spPr>
          <a:xfrm>
            <a:off x="6132090" y="51981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07" name="object 127">
            <a:extLst>
              <a:ext uri="{FF2B5EF4-FFF2-40B4-BE49-F238E27FC236}">
                <a16:creationId xmlns:a16="http://schemas.microsoft.com/office/drawing/2014/main" id="{94010387-BA80-B041-B6D6-8B965E7E3947}"/>
              </a:ext>
            </a:extLst>
          </p:cNvPr>
          <p:cNvSpPr/>
          <p:nvPr/>
        </p:nvSpPr>
        <p:spPr>
          <a:xfrm>
            <a:off x="6190001"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08" name="object 128">
            <a:extLst>
              <a:ext uri="{FF2B5EF4-FFF2-40B4-BE49-F238E27FC236}">
                <a16:creationId xmlns:a16="http://schemas.microsoft.com/office/drawing/2014/main" id="{D1183659-D482-7D4F-B006-0AFCF348A29B}"/>
              </a:ext>
            </a:extLst>
          </p:cNvPr>
          <p:cNvSpPr/>
          <p:nvPr/>
        </p:nvSpPr>
        <p:spPr>
          <a:xfrm>
            <a:off x="6247914"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09" name="object 129">
            <a:extLst>
              <a:ext uri="{FF2B5EF4-FFF2-40B4-BE49-F238E27FC236}">
                <a16:creationId xmlns:a16="http://schemas.microsoft.com/office/drawing/2014/main" id="{D4498262-8F62-6645-A45C-FAA2123FBC0B}"/>
              </a:ext>
            </a:extLst>
          </p:cNvPr>
          <p:cNvSpPr/>
          <p:nvPr/>
        </p:nvSpPr>
        <p:spPr>
          <a:xfrm>
            <a:off x="6307349"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10" name="object 130">
            <a:extLst>
              <a:ext uri="{FF2B5EF4-FFF2-40B4-BE49-F238E27FC236}">
                <a16:creationId xmlns:a16="http://schemas.microsoft.com/office/drawing/2014/main" id="{748AF313-2137-5D42-ABBC-15C4DB9A7029}"/>
              </a:ext>
            </a:extLst>
          </p:cNvPr>
          <p:cNvSpPr/>
          <p:nvPr/>
        </p:nvSpPr>
        <p:spPr>
          <a:xfrm>
            <a:off x="6365261"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11" name="object 131">
            <a:extLst>
              <a:ext uri="{FF2B5EF4-FFF2-40B4-BE49-F238E27FC236}">
                <a16:creationId xmlns:a16="http://schemas.microsoft.com/office/drawing/2014/main" id="{6DCA774A-C4CA-EC4C-8C45-C0D7E1B3E864}"/>
              </a:ext>
            </a:extLst>
          </p:cNvPr>
          <p:cNvSpPr/>
          <p:nvPr/>
        </p:nvSpPr>
        <p:spPr>
          <a:xfrm>
            <a:off x="6423173" y="51981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12" name="object 132">
            <a:extLst>
              <a:ext uri="{FF2B5EF4-FFF2-40B4-BE49-F238E27FC236}">
                <a16:creationId xmlns:a16="http://schemas.microsoft.com/office/drawing/2014/main" id="{21359D73-77BC-8846-83EC-8305131D0D90}"/>
              </a:ext>
            </a:extLst>
          </p:cNvPr>
          <p:cNvSpPr/>
          <p:nvPr/>
        </p:nvSpPr>
        <p:spPr>
          <a:xfrm>
            <a:off x="6482609"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13" name="object 133">
            <a:extLst>
              <a:ext uri="{FF2B5EF4-FFF2-40B4-BE49-F238E27FC236}">
                <a16:creationId xmlns:a16="http://schemas.microsoft.com/office/drawing/2014/main" id="{BE3302C8-8415-C64E-8DA6-0E6AB6B1A73E}"/>
              </a:ext>
            </a:extLst>
          </p:cNvPr>
          <p:cNvSpPr/>
          <p:nvPr/>
        </p:nvSpPr>
        <p:spPr>
          <a:xfrm>
            <a:off x="6540522" y="51981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14" name="object 134">
            <a:extLst>
              <a:ext uri="{FF2B5EF4-FFF2-40B4-BE49-F238E27FC236}">
                <a16:creationId xmlns:a16="http://schemas.microsoft.com/office/drawing/2014/main" id="{9FD52FA0-0144-A441-B10E-916D3AE658B6}"/>
              </a:ext>
            </a:extLst>
          </p:cNvPr>
          <p:cNvSpPr/>
          <p:nvPr/>
        </p:nvSpPr>
        <p:spPr>
          <a:xfrm>
            <a:off x="6599958" y="5198104"/>
            <a:ext cx="32384" cy="0"/>
          </a:xfrm>
          <a:custGeom>
            <a:avLst/>
            <a:gdLst/>
            <a:ahLst/>
            <a:cxnLst/>
            <a:rect l="l" t="t" r="r" b="b"/>
            <a:pathLst>
              <a:path w="32385">
                <a:moveTo>
                  <a:pt x="0" y="0"/>
                </a:moveTo>
                <a:lnTo>
                  <a:pt x="32003" y="0"/>
                </a:lnTo>
              </a:path>
            </a:pathLst>
          </a:custGeom>
          <a:ln w="9144">
            <a:solidFill>
              <a:srgbClr val="D8D8D8"/>
            </a:solidFill>
          </a:ln>
        </p:spPr>
        <p:txBody>
          <a:bodyPr wrap="square" lIns="0" tIns="0" rIns="0" bIns="0" rtlCol="0"/>
          <a:lstStyle/>
          <a:p>
            <a:endParaRPr/>
          </a:p>
        </p:txBody>
      </p:sp>
      <p:sp>
        <p:nvSpPr>
          <p:cNvPr id="2215" name="object 135">
            <a:extLst>
              <a:ext uri="{FF2B5EF4-FFF2-40B4-BE49-F238E27FC236}">
                <a16:creationId xmlns:a16="http://schemas.microsoft.com/office/drawing/2014/main" id="{BBE1C23B-7D56-C04D-B515-7632CAC65C35}"/>
              </a:ext>
            </a:extLst>
          </p:cNvPr>
          <p:cNvSpPr/>
          <p:nvPr/>
        </p:nvSpPr>
        <p:spPr>
          <a:xfrm>
            <a:off x="6657870" y="51981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16" name="object 136">
            <a:extLst>
              <a:ext uri="{FF2B5EF4-FFF2-40B4-BE49-F238E27FC236}">
                <a16:creationId xmlns:a16="http://schemas.microsoft.com/office/drawing/2014/main" id="{64A59A60-8C4B-E64B-B935-3CB0BBCB40B8}"/>
              </a:ext>
            </a:extLst>
          </p:cNvPr>
          <p:cNvSpPr/>
          <p:nvPr/>
        </p:nvSpPr>
        <p:spPr>
          <a:xfrm>
            <a:off x="6715782"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17" name="object 137">
            <a:extLst>
              <a:ext uri="{FF2B5EF4-FFF2-40B4-BE49-F238E27FC236}">
                <a16:creationId xmlns:a16="http://schemas.microsoft.com/office/drawing/2014/main" id="{155DDCB3-725E-084A-88C9-894609020644}"/>
              </a:ext>
            </a:extLst>
          </p:cNvPr>
          <p:cNvSpPr/>
          <p:nvPr/>
        </p:nvSpPr>
        <p:spPr>
          <a:xfrm>
            <a:off x="6775217"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18" name="object 138">
            <a:extLst>
              <a:ext uri="{FF2B5EF4-FFF2-40B4-BE49-F238E27FC236}">
                <a16:creationId xmlns:a16="http://schemas.microsoft.com/office/drawing/2014/main" id="{B0173437-D835-F743-B5A8-719E9FC91B3E}"/>
              </a:ext>
            </a:extLst>
          </p:cNvPr>
          <p:cNvSpPr/>
          <p:nvPr/>
        </p:nvSpPr>
        <p:spPr>
          <a:xfrm>
            <a:off x="6833129"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19" name="object 139">
            <a:extLst>
              <a:ext uri="{FF2B5EF4-FFF2-40B4-BE49-F238E27FC236}">
                <a16:creationId xmlns:a16="http://schemas.microsoft.com/office/drawing/2014/main" id="{85297203-ABB6-DE4B-8EC0-14E9734DE432}"/>
              </a:ext>
            </a:extLst>
          </p:cNvPr>
          <p:cNvSpPr/>
          <p:nvPr/>
        </p:nvSpPr>
        <p:spPr>
          <a:xfrm>
            <a:off x="6891041"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20" name="object 140">
            <a:extLst>
              <a:ext uri="{FF2B5EF4-FFF2-40B4-BE49-F238E27FC236}">
                <a16:creationId xmlns:a16="http://schemas.microsoft.com/office/drawing/2014/main" id="{BAF4781F-0635-C24B-B66B-1F75829623BC}"/>
              </a:ext>
            </a:extLst>
          </p:cNvPr>
          <p:cNvSpPr/>
          <p:nvPr/>
        </p:nvSpPr>
        <p:spPr>
          <a:xfrm>
            <a:off x="6950478"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21" name="object 141">
            <a:extLst>
              <a:ext uri="{FF2B5EF4-FFF2-40B4-BE49-F238E27FC236}">
                <a16:creationId xmlns:a16="http://schemas.microsoft.com/office/drawing/2014/main" id="{1AF71D5B-B537-8D46-A49D-CAD84A7AFC22}"/>
              </a:ext>
            </a:extLst>
          </p:cNvPr>
          <p:cNvSpPr/>
          <p:nvPr/>
        </p:nvSpPr>
        <p:spPr>
          <a:xfrm>
            <a:off x="7008390" y="51981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22" name="object 142">
            <a:extLst>
              <a:ext uri="{FF2B5EF4-FFF2-40B4-BE49-F238E27FC236}">
                <a16:creationId xmlns:a16="http://schemas.microsoft.com/office/drawing/2014/main" id="{81347DE1-7CB4-8048-9FC9-FA6BD7CDFDA2}"/>
              </a:ext>
            </a:extLst>
          </p:cNvPr>
          <p:cNvSpPr/>
          <p:nvPr/>
        </p:nvSpPr>
        <p:spPr>
          <a:xfrm>
            <a:off x="7067826" y="5198104"/>
            <a:ext cx="32384" cy="0"/>
          </a:xfrm>
          <a:custGeom>
            <a:avLst/>
            <a:gdLst/>
            <a:ahLst/>
            <a:cxnLst/>
            <a:rect l="l" t="t" r="r" b="b"/>
            <a:pathLst>
              <a:path w="32384">
                <a:moveTo>
                  <a:pt x="0" y="0"/>
                </a:moveTo>
                <a:lnTo>
                  <a:pt x="32003" y="0"/>
                </a:lnTo>
              </a:path>
            </a:pathLst>
          </a:custGeom>
          <a:ln w="9144">
            <a:solidFill>
              <a:srgbClr val="D8D8D8"/>
            </a:solidFill>
          </a:ln>
        </p:spPr>
        <p:txBody>
          <a:bodyPr wrap="square" lIns="0" tIns="0" rIns="0" bIns="0" rtlCol="0"/>
          <a:lstStyle/>
          <a:p>
            <a:endParaRPr/>
          </a:p>
        </p:txBody>
      </p:sp>
      <p:sp>
        <p:nvSpPr>
          <p:cNvPr id="2223" name="object 143">
            <a:extLst>
              <a:ext uri="{FF2B5EF4-FFF2-40B4-BE49-F238E27FC236}">
                <a16:creationId xmlns:a16="http://schemas.microsoft.com/office/drawing/2014/main" id="{C58D90F7-F8C2-4941-BD99-D32B53D81139}"/>
              </a:ext>
            </a:extLst>
          </p:cNvPr>
          <p:cNvSpPr/>
          <p:nvPr/>
        </p:nvSpPr>
        <p:spPr>
          <a:xfrm>
            <a:off x="7125738" y="51981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24" name="object 144">
            <a:extLst>
              <a:ext uri="{FF2B5EF4-FFF2-40B4-BE49-F238E27FC236}">
                <a16:creationId xmlns:a16="http://schemas.microsoft.com/office/drawing/2014/main" id="{C1BA7D52-4B28-AB42-AA6E-33D15E77125C}"/>
              </a:ext>
            </a:extLst>
          </p:cNvPr>
          <p:cNvSpPr/>
          <p:nvPr/>
        </p:nvSpPr>
        <p:spPr>
          <a:xfrm>
            <a:off x="7183649"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25" name="object 145">
            <a:extLst>
              <a:ext uri="{FF2B5EF4-FFF2-40B4-BE49-F238E27FC236}">
                <a16:creationId xmlns:a16="http://schemas.microsoft.com/office/drawing/2014/main" id="{65C877C3-22C1-6842-AE9E-82AC9ABDA665}"/>
              </a:ext>
            </a:extLst>
          </p:cNvPr>
          <p:cNvSpPr/>
          <p:nvPr/>
        </p:nvSpPr>
        <p:spPr>
          <a:xfrm>
            <a:off x="7243086" y="51981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26" name="object 146">
            <a:extLst>
              <a:ext uri="{FF2B5EF4-FFF2-40B4-BE49-F238E27FC236}">
                <a16:creationId xmlns:a16="http://schemas.microsoft.com/office/drawing/2014/main" id="{3929BA70-89DB-C845-BD92-DA038D0DB089}"/>
              </a:ext>
            </a:extLst>
          </p:cNvPr>
          <p:cNvSpPr/>
          <p:nvPr/>
        </p:nvSpPr>
        <p:spPr>
          <a:xfrm>
            <a:off x="7300997"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27" name="object 147">
            <a:extLst>
              <a:ext uri="{FF2B5EF4-FFF2-40B4-BE49-F238E27FC236}">
                <a16:creationId xmlns:a16="http://schemas.microsoft.com/office/drawing/2014/main" id="{81322275-B6C4-FB4E-BCB4-16B2EB109AE4}"/>
              </a:ext>
            </a:extLst>
          </p:cNvPr>
          <p:cNvSpPr/>
          <p:nvPr/>
        </p:nvSpPr>
        <p:spPr>
          <a:xfrm>
            <a:off x="7358910"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28" name="object 148">
            <a:extLst>
              <a:ext uri="{FF2B5EF4-FFF2-40B4-BE49-F238E27FC236}">
                <a16:creationId xmlns:a16="http://schemas.microsoft.com/office/drawing/2014/main" id="{E2F424CA-9575-AB47-9112-64550FED415E}"/>
              </a:ext>
            </a:extLst>
          </p:cNvPr>
          <p:cNvSpPr/>
          <p:nvPr/>
        </p:nvSpPr>
        <p:spPr>
          <a:xfrm>
            <a:off x="7418346"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29" name="object 149">
            <a:extLst>
              <a:ext uri="{FF2B5EF4-FFF2-40B4-BE49-F238E27FC236}">
                <a16:creationId xmlns:a16="http://schemas.microsoft.com/office/drawing/2014/main" id="{0E73ADAC-4D44-2D45-81B7-E21E8703E6AB}"/>
              </a:ext>
            </a:extLst>
          </p:cNvPr>
          <p:cNvSpPr/>
          <p:nvPr/>
        </p:nvSpPr>
        <p:spPr>
          <a:xfrm>
            <a:off x="7476258"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30" name="object 150">
            <a:extLst>
              <a:ext uri="{FF2B5EF4-FFF2-40B4-BE49-F238E27FC236}">
                <a16:creationId xmlns:a16="http://schemas.microsoft.com/office/drawing/2014/main" id="{7FD22982-8E5B-9E4F-9D20-165E7CA4BACF}"/>
              </a:ext>
            </a:extLst>
          </p:cNvPr>
          <p:cNvSpPr/>
          <p:nvPr/>
        </p:nvSpPr>
        <p:spPr>
          <a:xfrm>
            <a:off x="7534170" y="51981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31" name="object 151">
            <a:extLst>
              <a:ext uri="{FF2B5EF4-FFF2-40B4-BE49-F238E27FC236}">
                <a16:creationId xmlns:a16="http://schemas.microsoft.com/office/drawing/2014/main" id="{703BFE35-BF11-8048-8A19-25E596400B1C}"/>
              </a:ext>
            </a:extLst>
          </p:cNvPr>
          <p:cNvSpPr/>
          <p:nvPr/>
        </p:nvSpPr>
        <p:spPr>
          <a:xfrm>
            <a:off x="7593605" y="51981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32" name="object 152">
            <a:extLst>
              <a:ext uri="{FF2B5EF4-FFF2-40B4-BE49-F238E27FC236}">
                <a16:creationId xmlns:a16="http://schemas.microsoft.com/office/drawing/2014/main" id="{C671D9EE-3AA0-0144-98BC-3730B0DA450D}"/>
              </a:ext>
            </a:extLst>
          </p:cNvPr>
          <p:cNvSpPr/>
          <p:nvPr/>
        </p:nvSpPr>
        <p:spPr>
          <a:xfrm>
            <a:off x="7651517"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33" name="object 153">
            <a:extLst>
              <a:ext uri="{FF2B5EF4-FFF2-40B4-BE49-F238E27FC236}">
                <a16:creationId xmlns:a16="http://schemas.microsoft.com/office/drawing/2014/main" id="{D9EA815D-B794-A24F-9AF3-56ADBB717200}"/>
              </a:ext>
            </a:extLst>
          </p:cNvPr>
          <p:cNvSpPr/>
          <p:nvPr/>
        </p:nvSpPr>
        <p:spPr>
          <a:xfrm>
            <a:off x="7710953" y="5198104"/>
            <a:ext cx="32384" cy="0"/>
          </a:xfrm>
          <a:custGeom>
            <a:avLst/>
            <a:gdLst/>
            <a:ahLst/>
            <a:cxnLst/>
            <a:rect l="l" t="t" r="r" b="b"/>
            <a:pathLst>
              <a:path w="32384">
                <a:moveTo>
                  <a:pt x="0" y="0"/>
                </a:moveTo>
                <a:lnTo>
                  <a:pt x="32003" y="0"/>
                </a:lnTo>
              </a:path>
            </a:pathLst>
          </a:custGeom>
          <a:ln w="9144">
            <a:solidFill>
              <a:srgbClr val="D8D8D8"/>
            </a:solidFill>
          </a:ln>
        </p:spPr>
        <p:txBody>
          <a:bodyPr wrap="square" lIns="0" tIns="0" rIns="0" bIns="0" rtlCol="0"/>
          <a:lstStyle/>
          <a:p>
            <a:endParaRPr/>
          </a:p>
        </p:txBody>
      </p:sp>
      <p:sp>
        <p:nvSpPr>
          <p:cNvPr id="2234" name="object 154">
            <a:extLst>
              <a:ext uri="{FF2B5EF4-FFF2-40B4-BE49-F238E27FC236}">
                <a16:creationId xmlns:a16="http://schemas.microsoft.com/office/drawing/2014/main" id="{40D5CFB2-B1C6-EC4C-AF73-BC731A7143AC}"/>
              </a:ext>
            </a:extLst>
          </p:cNvPr>
          <p:cNvSpPr/>
          <p:nvPr/>
        </p:nvSpPr>
        <p:spPr>
          <a:xfrm>
            <a:off x="7768865"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35" name="object 155">
            <a:extLst>
              <a:ext uri="{FF2B5EF4-FFF2-40B4-BE49-F238E27FC236}">
                <a16:creationId xmlns:a16="http://schemas.microsoft.com/office/drawing/2014/main" id="{D2EDE294-C4C9-9B40-8ACC-FF87087B05D9}"/>
              </a:ext>
            </a:extLst>
          </p:cNvPr>
          <p:cNvSpPr/>
          <p:nvPr/>
        </p:nvSpPr>
        <p:spPr>
          <a:xfrm>
            <a:off x="7826777"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36" name="object 156">
            <a:extLst>
              <a:ext uri="{FF2B5EF4-FFF2-40B4-BE49-F238E27FC236}">
                <a16:creationId xmlns:a16="http://schemas.microsoft.com/office/drawing/2014/main" id="{F017545E-7C54-454E-A424-C5CEF05628AA}"/>
              </a:ext>
            </a:extLst>
          </p:cNvPr>
          <p:cNvSpPr/>
          <p:nvPr/>
        </p:nvSpPr>
        <p:spPr>
          <a:xfrm>
            <a:off x="7886213"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37" name="object 157">
            <a:extLst>
              <a:ext uri="{FF2B5EF4-FFF2-40B4-BE49-F238E27FC236}">
                <a16:creationId xmlns:a16="http://schemas.microsoft.com/office/drawing/2014/main" id="{6115A46E-E22A-4944-860A-41F0BAE45B48}"/>
              </a:ext>
            </a:extLst>
          </p:cNvPr>
          <p:cNvSpPr/>
          <p:nvPr/>
        </p:nvSpPr>
        <p:spPr>
          <a:xfrm>
            <a:off x="7944126"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38" name="object 158">
            <a:extLst>
              <a:ext uri="{FF2B5EF4-FFF2-40B4-BE49-F238E27FC236}">
                <a16:creationId xmlns:a16="http://schemas.microsoft.com/office/drawing/2014/main" id="{E5D40A93-8183-E54A-A7B7-B0BA93611C48}"/>
              </a:ext>
            </a:extLst>
          </p:cNvPr>
          <p:cNvSpPr/>
          <p:nvPr/>
        </p:nvSpPr>
        <p:spPr>
          <a:xfrm>
            <a:off x="8002038" y="51981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39" name="object 159">
            <a:extLst>
              <a:ext uri="{FF2B5EF4-FFF2-40B4-BE49-F238E27FC236}">
                <a16:creationId xmlns:a16="http://schemas.microsoft.com/office/drawing/2014/main" id="{518DDE9E-5A03-8249-9001-EA16520D4537}"/>
              </a:ext>
            </a:extLst>
          </p:cNvPr>
          <p:cNvSpPr/>
          <p:nvPr/>
        </p:nvSpPr>
        <p:spPr>
          <a:xfrm>
            <a:off x="8061474" y="51981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40" name="object 160">
            <a:extLst>
              <a:ext uri="{FF2B5EF4-FFF2-40B4-BE49-F238E27FC236}">
                <a16:creationId xmlns:a16="http://schemas.microsoft.com/office/drawing/2014/main" id="{0D1C4C5D-BA27-5D4B-B403-65B26F779F00}"/>
              </a:ext>
            </a:extLst>
          </p:cNvPr>
          <p:cNvSpPr/>
          <p:nvPr/>
        </p:nvSpPr>
        <p:spPr>
          <a:xfrm>
            <a:off x="8119386" y="5198104"/>
            <a:ext cx="33655" cy="0"/>
          </a:xfrm>
          <a:custGeom>
            <a:avLst/>
            <a:gdLst/>
            <a:ahLst/>
            <a:cxnLst/>
            <a:rect l="l" t="t" r="r" b="b"/>
            <a:pathLst>
              <a:path w="33654">
                <a:moveTo>
                  <a:pt x="0" y="0"/>
                </a:moveTo>
                <a:lnTo>
                  <a:pt x="33527" y="0"/>
                </a:lnTo>
              </a:path>
            </a:pathLst>
          </a:custGeom>
          <a:ln w="9144">
            <a:solidFill>
              <a:srgbClr val="D8D8D8"/>
            </a:solidFill>
          </a:ln>
        </p:spPr>
        <p:txBody>
          <a:bodyPr wrap="square" lIns="0" tIns="0" rIns="0" bIns="0" rtlCol="0"/>
          <a:lstStyle/>
          <a:p>
            <a:endParaRPr/>
          </a:p>
        </p:txBody>
      </p:sp>
      <p:sp>
        <p:nvSpPr>
          <p:cNvPr id="2241" name="object 161">
            <a:extLst>
              <a:ext uri="{FF2B5EF4-FFF2-40B4-BE49-F238E27FC236}">
                <a16:creationId xmlns:a16="http://schemas.microsoft.com/office/drawing/2014/main" id="{15D205E1-ACB4-544B-B44C-CB6215C598D5}"/>
              </a:ext>
            </a:extLst>
          </p:cNvPr>
          <p:cNvSpPr/>
          <p:nvPr/>
        </p:nvSpPr>
        <p:spPr>
          <a:xfrm>
            <a:off x="8177297" y="5198104"/>
            <a:ext cx="33655" cy="0"/>
          </a:xfrm>
          <a:custGeom>
            <a:avLst/>
            <a:gdLst/>
            <a:ahLst/>
            <a:cxnLst/>
            <a:rect l="l" t="t" r="r" b="b"/>
            <a:pathLst>
              <a:path w="33654">
                <a:moveTo>
                  <a:pt x="0" y="0"/>
                </a:moveTo>
                <a:lnTo>
                  <a:pt x="33528" y="0"/>
                </a:lnTo>
              </a:path>
            </a:pathLst>
          </a:custGeom>
          <a:ln w="9144">
            <a:solidFill>
              <a:srgbClr val="D8D8D8"/>
            </a:solidFill>
          </a:ln>
        </p:spPr>
        <p:txBody>
          <a:bodyPr wrap="square" lIns="0" tIns="0" rIns="0" bIns="0" rtlCol="0"/>
          <a:lstStyle/>
          <a:p>
            <a:endParaRPr/>
          </a:p>
        </p:txBody>
      </p:sp>
      <p:sp>
        <p:nvSpPr>
          <p:cNvPr id="2242" name="object 162">
            <a:extLst>
              <a:ext uri="{FF2B5EF4-FFF2-40B4-BE49-F238E27FC236}">
                <a16:creationId xmlns:a16="http://schemas.microsoft.com/office/drawing/2014/main" id="{F8BE7998-A0FD-5B44-BA23-42D18A435E82}"/>
              </a:ext>
            </a:extLst>
          </p:cNvPr>
          <p:cNvSpPr/>
          <p:nvPr/>
        </p:nvSpPr>
        <p:spPr>
          <a:xfrm>
            <a:off x="8236734" y="5198104"/>
            <a:ext cx="15240" cy="0"/>
          </a:xfrm>
          <a:custGeom>
            <a:avLst/>
            <a:gdLst/>
            <a:ahLst/>
            <a:cxnLst/>
            <a:rect l="l" t="t" r="r" b="b"/>
            <a:pathLst>
              <a:path w="15240">
                <a:moveTo>
                  <a:pt x="0" y="0"/>
                </a:moveTo>
                <a:lnTo>
                  <a:pt x="15240" y="0"/>
                </a:lnTo>
              </a:path>
            </a:pathLst>
          </a:custGeom>
          <a:ln w="9144">
            <a:solidFill>
              <a:srgbClr val="D8D8D8"/>
            </a:solidFill>
          </a:ln>
        </p:spPr>
        <p:txBody>
          <a:bodyPr wrap="square" lIns="0" tIns="0" rIns="0" bIns="0" rtlCol="0"/>
          <a:lstStyle/>
          <a:p>
            <a:endParaRPr/>
          </a:p>
        </p:txBody>
      </p:sp>
      <p:sp>
        <p:nvSpPr>
          <p:cNvPr id="2243" name="object 163">
            <a:extLst>
              <a:ext uri="{FF2B5EF4-FFF2-40B4-BE49-F238E27FC236}">
                <a16:creationId xmlns:a16="http://schemas.microsoft.com/office/drawing/2014/main" id="{B9745EC7-772E-4E4A-9AC4-9402FFD47359}"/>
              </a:ext>
            </a:extLst>
          </p:cNvPr>
          <p:cNvSpPr/>
          <p:nvPr/>
        </p:nvSpPr>
        <p:spPr>
          <a:xfrm>
            <a:off x="3792749" y="48529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44" name="object 164">
            <a:extLst>
              <a:ext uri="{FF2B5EF4-FFF2-40B4-BE49-F238E27FC236}">
                <a16:creationId xmlns:a16="http://schemas.microsoft.com/office/drawing/2014/main" id="{FF9EAFA2-0BEC-8949-B757-C345D1BC2AAF}"/>
              </a:ext>
            </a:extLst>
          </p:cNvPr>
          <p:cNvSpPr/>
          <p:nvPr/>
        </p:nvSpPr>
        <p:spPr>
          <a:xfrm>
            <a:off x="3850661"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45" name="object 165">
            <a:extLst>
              <a:ext uri="{FF2B5EF4-FFF2-40B4-BE49-F238E27FC236}">
                <a16:creationId xmlns:a16="http://schemas.microsoft.com/office/drawing/2014/main" id="{0F61D00A-47EA-CF41-A62E-338945807F64}"/>
              </a:ext>
            </a:extLst>
          </p:cNvPr>
          <p:cNvSpPr/>
          <p:nvPr/>
        </p:nvSpPr>
        <p:spPr>
          <a:xfrm>
            <a:off x="3910097"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46" name="object 166">
            <a:extLst>
              <a:ext uri="{FF2B5EF4-FFF2-40B4-BE49-F238E27FC236}">
                <a16:creationId xmlns:a16="http://schemas.microsoft.com/office/drawing/2014/main" id="{92C4B1C1-1895-2E46-802F-863EBAA3FDEF}"/>
              </a:ext>
            </a:extLst>
          </p:cNvPr>
          <p:cNvSpPr/>
          <p:nvPr/>
        </p:nvSpPr>
        <p:spPr>
          <a:xfrm>
            <a:off x="3968009" y="48529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47" name="object 167">
            <a:extLst>
              <a:ext uri="{FF2B5EF4-FFF2-40B4-BE49-F238E27FC236}">
                <a16:creationId xmlns:a16="http://schemas.microsoft.com/office/drawing/2014/main" id="{DA2DEB1A-FF1A-914F-9D8C-4F7FAEA4E5A3}"/>
              </a:ext>
            </a:extLst>
          </p:cNvPr>
          <p:cNvSpPr/>
          <p:nvPr/>
        </p:nvSpPr>
        <p:spPr>
          <a:xfrm>
            <a:off x="4025921"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48" name="object 168">
            <a:extLst>
              <a:ext uri="{FF2B5EF4-FFF2-40B4-BE49-F238E27FC236}">
                <a16:creationId xmlns:a16="http://schemas.microsoft.com/office/drawing/2014/main" id="{A46A4CD4-F362-B244-AD6E-85921FA1E2D4}"/>
              </a:ext>
            </a:extLst>
          </p:cNvPr>
          <p:cNvSpPr/>
          <p:nvPr/>
        </p:nvSpPr>
        <p:spPr>
          <a:xfrm>
            <a:off x="4085358" y="48529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49" name="object 169">
            <a:extLst>
              <a:ext uri="{FF2B5EF4-FFF2-40B4-BE49-F238E27FC236}">
                <a16:creationId xmlns:a16="http://schemas.microsoft.com/office/drawing/2014/main" id="{007B0E93-551E-F945-A22D-601345864056}"/>
              </a:ext>
            </a:extLst>
          </p:cNvPr>
          <p:cNvSpPr/>
          <p:nvPr/>
        </p:nvSpPr>
        <p:spPr>
          <a:xfrm>
            <a:off x="4143270" y="48529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50" name="object 170">
            <a:extLst>
              <a:ext uri="{FF2B5EF4-FFF2-40B4-BE49-F238E27FC236}">
                <a16:creationId xmlns:a16="http://schemas.microsoft.com/office/drawing/2014/main" id="{EC2018D5-AE65-8249-966E-FB04A2535E88}"/>
              </a:ext>
            </a:extLst>
          </p:cNvPr>
          <p:cNvSpPr/>
          <p:nvPr/>
        </p:nvSpPr>
        <p:spPr>
          <a:xfrm>
            <a:off x="4202705" y="4852918"/>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2251" name="object 171">
            <a:extLst>
              <a:ext uri="{FF2B5EF4-FFF2-40B4-BE49-F238E27FC236}">
                <a16:creationId xmlns:a16="http://schemas.microsoft.com/office/drawing/2014/main" id="{1BEE928C-48D0-D349-BD6E-666D92BCBA85}"/>
              </a:ext>
            </a:extLst>
          </p:cNvPr>
          <p:cNvSpPr/>
          <p:nvPr/>
        </p:nvSpPr>
        <p:spPr>
          <a:xfrm>
            <a:off x="4260617" y="48529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52" name="object 172">
            <a:extLst>
              <a:ext uri="{FF2B5EF4-FFF2-40B4-BE49-F238E27FC236}">
                <a16:creationId xmlns:a16="http://schemas.microsoft.com/office/drawing/2014/main" id="{AA3EEE93-BB21-964C-BBA6-A15840582CBE}"/>
              </a:ext>
            </a:extLst>
          </p:cNvPr>
          <p:cNvSpPr/>
          <p:nvPr/>
        </p:nvSpPr>
        <p:spPr>
          <a:xfrm>
            <a:off x="4318529"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53" name="object 173">
            <a:extLst>
              <a:ext uri="{FF2B5EF4-FFF2-40B4-BE49-F238E27FC236}">
                <a16:creationId xmlns:a16="http://schemas.microsoft.com/office/drawing/2014/main" id="{057D904E-599F-144E-BB85-C04D0FD50DC5}"/>
              </a:ext>
            </a:extLst>
          </p:cNvPr>
          <p:cNvSpPr/>
          <p:nvPr/>
        </p:nvSpPr>
        <p:spPr>
          <a:xfrm>
            <a:off x="4377966" y="48529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54" name="object 174">
            <a:extLst>
              <a:ext uri="{FF2B5EF4-FFF2-40B4-BE49-F238E27FC236}">
                <a16:creationId xmlns:a16="http://schemas.microsoft.com/office/drawing/2014/main" id="{40CDC690-CC44-7C49-B4B0-2E1D5B96AB36}"/>
              </a:ext>
            </a:extLst>
          </p:cNvPr>
          <p:cNvSpPr/>
          <p:nvPr/>
        </p:nvSpPr>
        <p:spPr>
          <a:xfrm>
            <a:off x="4435878" y="48529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55" name="object 175">
            <a:extLst>
              <a:ext uri="{FF2B5EF4-FFF2-40B4-BE49-F238E27FC236}">
                <a16:creationId xmlns:a16="http://schemas.microsoft.com/office/drawing/2014/main" id="{06503674-2D3C-7849-BA88-777C9BBDADDC}"/>
              </a:ext>
            </a:extLst>
          </p:cNvPr>
          <p:cNvSpPr/>
          <p:nvPr/>
        </p:nvSpPr>
        <p:spPr>
          <a:xfrm>
            <a:off x="4493790" y="48529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56" name="object 176">
            <a:extLst>
              <a:ext uri="{FF2B5EF4-FFF2-40B4-BE49-F238E27FC236}">
                <a16:creationId xmlns:a16="http://schemas.microsoft.com/office/drawing/2014/main" id="{D95AC121-9444-594B-A66A-BBE9D7B0E4AD}"/>
              </a:ext>
            </a:extLst>
          </p:cNvPr>
          <p:cNvSpPr/>
          <p:nvPr/>
        </p:nvSpPr>
        <p:spPr>
          <a:xfrm>
            <a:off x="4553226" y="48529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57" name="object 177">
            <a:extLst>
              <a:ext uri="{FF2B5EF4-FFF2-40B4-BE49-F238E27FC236}">
                <a16:creationId xmlns:a16="http://schemas.microsoft.com/office/drawing/2014/main" id="{9FA3774B-1D6F-0B43-99D5-019E7CFA4026}"/>
              </a:ext>
            </a:extLst>
          </p:cNvPr>
          <p:cNvSpPr/>
          <p:nvPr/>
        </p:nvSpPr>
        <p:spPr>
          <a:xfrm>
            <a:off x="4611138"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58" name="object 178">
            <a:extLst>
              <a:ext uri="{FF2B5EF4-FFF2-40B4-BE49-F238E27FC236}">
                <a16:creationId xmlns:a16="http://schemas.microsoft.com/office/drawing/2014/main" id="{1F7799E5-EB4D-644A-A3EB-BC8A75506B76}"/>
              </a:ext>
            </a:extLst>
          </p:cNvPr>
          <p:cNvSpPr/>
          <p:nvPr/>
        </p:nvSpPr>
        <p:spPr>
          <a:xfrm>
            <a:off x="4669049" y="48529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59" name="object 179">
            <a:extLst>
              <a:ext uri="{FF2B5EF4-FFF2-40B4-BE49-F238E27FC236}">
                <a16:creationId xmlns:a16="http://schemas.microsoft.com/office/drawing/2014/main" id="{8E1C2EAC-6DB5-3C40-8823-A167F90BCDD4}"/>
              </a:ext>
            </a:extLst>
          </p:cNvPr>
          <p:cNvSpPr/>
          <p:nvPr/>
        </p:nvSpPr>
        <p:spPr>
          <a:xfrm>
            <a:off x="4728485" y="48529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60" name="object 180">
            <a:extLst>
              <a:ext uri="{FF2B5EF4-FFF2-40B4-BE49-F238E27FC236}">
                <a16:creationId xmlns:a16="http://schemas.microsoft.com/office/drawing/2014/main" id="{24771962-8CC8-7648-BA82-7999F6FA3CBF}"/>
              </a:ext>
            </a:extLst>
          </p:cNvPr>
          <p:cNvSpPr/>
          <p:nvPr/>
        </p:nvSpPr>
        <p:spPr>
          <a:xfrm>
            <a:off x="4786397"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61" name="object 181">
            <a:extLst>
              <a:ext uri="{FF2B5EF4-FFF2-40B4-BE49-F238E27FC236}">
                <a16:creationId xmlns:a16="http://schemas.microsoft.com/office/drawing/2014/main" id="{50CE1043-E744-C448-974E-C2DD82B07E85}"/>
              </a:ext>
            </a:extLst>
          </p:cNvPr>
          <p:cNvSpPr/>
          <p:nvPr/>
        </p:nvSpPr>
        <p:spPr>
          <a:xfrm>
            <a:off x="4845834" y="4852918"/>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262" name="object 182">
            <a:extLst>
              <a:ext uri="{FF2B5EF4-FFF2-40B4-BE49-F238E27FC236}">
                <a16:creationId xmlns:a16="http://schemas.microsoft.com/office/drawing/2014/main" id="{12D7D75B-0A07-8649-850B-AF395D07D8BD}"/>
              </a:ext>
            </a:extLst>
          </p:cNvPr>
          <p:cNvSpPr/>
          <p:nvPr/>
        </p:nvSpPr>
        <p:spPr>
          <a:xfrm>
            <a:off x="4903746"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63" name="object 183">
            <a:extLst>
              <a:ext uri="{FF2B5EF4-FFF2-40B4-BE49-F238E27FC236}">
                <a16:creationId xmlns:a16="http://schemas.microsoft.com/office/drawing/2014/main" id="{671310CD-5E4C-7140-AE54-4327246784ED}"/>
              </a:ext>
            </a:extLst>
          </p:cNvPr>
          <p:cNvSpPr/>
          <p:nvPr/>
        </p:nvSpPr>
        <p:spPr>
          <a:xfrm>
            <a:off x="4961658" y="48529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64" name="object 184">
            <a:extLst>
              <a:ext uri="{FF2B5EF4-FFF2-40B4-BE49-F238E27FC236}">
                <a16:creationId xmlns:a16="http://schemas.microsoft.com/office/drawing/2014/main" id="{170A44C2-165D-204D-9BB0-7F23F03D801E}"/>
              </a:ext>
            </a:extLst>
          </p:cNvPr>
          <p:cNvSpPr/>
          <p:nvPr/>
        </p:nvSpPr>
        <p:spPr>
          <a:xfrm>
            <a:off x="5021094" y="48529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65" name="object 185">
            <a:extLst>
              <a:ext uri="{FF2B5EF4-FFF2-40B4-BE49-F238E27FC236}">
                <a16:creationId xmlns:a16="http://schemas.microsoft.com/office/drawing/2014/main" id="{BFBAA1E5-AEB2-D546-B563-ECAFF7D5DA74}"/>
              </a:ext>
            </a:extLst>
          </p:cNvPr>
          <p:cNvSpPr/>
          <p:nvPr/>
        </p:nvSpPr>
        <p:spPr>
          <a:xfrm>
            <a:off x="5079005"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66" name="object 186">
            <a:extLst>
              <a:ext uri="{FF2B5EF4-FFF2-40B4-BE49-F238E27FC236}">
                <a16:creationId xmlns:a16="http://schemas.microsoft.com/office/drawing/2014/main" id="{C45C5200-336F-244D-8B31-D7D02BF16DDC}"/>
              </a:ext>
            </a:extLst>
          </p:cNvPr>
          <p:cNvSpPr/>
          <p:nvPr/>
        </p:nvSpPr>
        <p:spPr>
          <a:xfrm>
            <a:off x="5136917" y="48529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67" name="object 187">
            <a:extLst>
              <a:ext uri="{FF2B5EF4-FFF2-40B4-BE49-F238E27FC236}">
                <a16:creationId xmlns:a16="http://schemas.microsoft.com/office/drawing/2014/main" id="{C7657042-F128-144F-A44D-57FEAD2DB824}"/>
              </a:ext>
            </a:extLst>
          </p:cNvPr>
          <p:cNvSpPr/>
          <p:nvPr/>
        </p:nvSpPr>
        <p:spPr>
          <a:xfrm>
            <a:off x="5196353"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68" name="object 188">
            <a:extLst>
              <a:ext uri="{FF2B5EF4-FFF2-40B4-BE49-F238E27FC236}">
                <a16:creationId xmlns:a16="http://schemas.microsoft.com/office/drawing/2014/main" id="{CB2561F3-FD1D-0F4A-A291-24F4FB850317}"/>
              </a:ext>
            </a:extLst>
          </p:cNvPr>
          <p:cNvSpPr/>
          <p:nvPr/>
        </p:nvSpPr>
        <p:spPr>
          <a:xfrm>
            <a:off x="5254266" y="48529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69" name="object 189">
            <a:extLst>
              <a:ext uri="{FF2B5EF4-FFF2-40B4-BE49-F238E27FC236}">
                <a16:creationId xmlns:a16="http://schemas.microsoft.com/office/drawing/2014/main" id="{D1C445F1-176A-7F4F-8DD1-4732669BDDEA}"/>
              </a:ext>
            </a:extLst>
          </p:cNvPr>
          <p:cNvSpPr/>
          <p:nvPr/>
        </p:nvSpPr>
        <p:spPr>
          <a:xfrm>
            <a:off x="5313702" y="4852918"/>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270" name="object 190">
            <a:extLst>
              <a:ext uri="{FF2B5EF4-FFF2-40B4-BE49-F238E27FC236}">
                <a16:creationId xmlns:a16="http://schemas.microsoft.com/office/drawing/2014/main" id="{E8183CBD-7BBF-EB4B-A19F-35F744ED19EF}"/>
              </a:ext>
            </a:extLst>
          </p:cNvPr>
          <p:cNvSpPr/>
          <p:nvPr/>
        </p:nvSpPr>
        <p:spPr>
          <a:xfrm>
            <a:off x="5371614"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71" name="object 191">
            <a:extLst>
              <a:ext uri="{FF2B5EF4-FFF2-40B4-BE49-F238E27FC236}">
                <a16:creationId xmlns:a16="http://schemas.microsoft.com/office/drawing/2014/main" id="{0219C543-3D9C-CD43-9328-3C9BDED07679}"/>
              </a:ext>
            </a:extLst>
          </p:cNvPr>
          <p:cNvSpPr/>
          <p:nvPr/>
        </p:nvSpPr>
        <p:spPr>
          <a:xfrm>
            <a:off x="5429526"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72" name="object 192">
            <a:extLst>
              <a:ext uri="{FF2B5EF4-FFF2-40B4-BE49-F238E27FC236}">
                <a16:creationId xmlns:a16="http://schemas.microsoft.com/office/drawing/2014/main" id="{CC3C2B2A-62A1-EF4B-821F-FC9A8D67E91F}"/>
              </a:ext>
            </a:extLst>
          </p:cNvPr>
          <p:cNvSpPr/>
          <p:nvPr/>
        </p:nvSpPr>
        <p:spPr>
          <a:xfrm>
            <a:off x="5488961"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73" name="object 193">
            <a:extLst>
              <a:ext uri="{FF2B5EF4-FFF2-40B4-BE49-F238E27FC236}">
                <a16:creationId xmlns:a16="http://schemas.microsoft.com/office/drawing/2014/main" id="{6F36F205-84C7-C94B-B637-BA082FCCB99C}"/>
              </a:ext>
            </a:extLst>
          </p:cNvPr>
          <p:cNvSpPr/>
          <p:nvPr/>
        </p:nvSpPr>
        <p:spPr>
          <a:xfrm>
            <a:off x="5546873" y="48529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74" name="object 194">
            <a:extLst>
              <a:ext uri="{FF2B5EF4-FFF2-40B4-BE49-F238E27FC236}">
                <a16:creationId xmlns:a16="http://schemas.microsoft.com/office/drawing/2014/main" id="{4896DB05-0DAA-3941-A211-DC2D7577B264}"/>
              </a:ext>
            </a:extLst>
          </p:cNvPr>
          <p:cNvSpPr/>
          <p:nvPr/>
        </p:nvSpPr>
        <p:spPr>
          <a:xfrm>
            <a:off x="5604786" y="48529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75" name="object 195">
            <a:extLst>
              <a:ext uri="{FF2B5EF4-FFF2-40B4-BE49-F238E27FC236}">
                <a16:creationId xmlns:a16="http://schemas.microsoft.com/office/drawing/2014/main" id="{4E1E7E01-9395-B24A-ACEA-E8844A105011}"/>
              </a:ext>
            </a:extLst>
          </p:cNvPr>
          <p:cNvSpPr/>
          <p:nvPr/>
        </p:nvSpPr>
        <p:spPr>
          <a:xfrm>
            <a:off x="5664222" y="48529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76" name="object 196">
            <a:extLst>
              <a:ext uri="{FF2B5EF4-FFF2-40B4-BE49-F238E27FC236}">
                <a16:creationId xmlns:a16="http://schemas.microsoft.com/office/drawing/2014/main" id="{12F68184-FDF9-3A4C-83CB-504B00161639}"/>
              </a:ext>
            </a:extLst>
          </p:cNvPr>
          <p:cNvSpPr/>
          <p:nvPr/>
        </p:nvSpPr>
        <p:spPr>
          <a:xfrm>
            <a:off x="5722133"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77" name="object 197">
            <a:extLst>
              <a:ext uri="{FF2B5EF4-FFF2-40B4-BE49-F238E27FC236}">
                <a16:creationId xmlns:a16="http://schemas.microsoft.com/office/drawing/2014/main" id="{C0F7BBB0-ED27-8944-B3A7-79A4AB0538C6}"/>
              </a:ext>
            </a:extLst>
          </p:cNvPr>
          <p:cNvSpPr/>
          <p:nvPr/>
        </p:nvSpPr>
        <p:spPr>
          <a:xfrm>
            <a:off x="5780046"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78" name="object 198">
            <a:extLst>
              <a:ext uri="{FF2B5EF4-FFF2-40B4-BE49-F238E27FC236}">
                <a16:creationId xmlns:a16="http://schemas.microsoft.com/office/drawing/2014/main" id="{F36E880C-7C3E-2044-9A0F-E3A59E9C1123}"/>
              </a:ext>
            </a:extLst>
          </p:cNvPr>
          <p:cNvSpPr/>
          <p:nvPr/>
        </p:nvSpPr>
        <p:spPr>
          <a:xfrm>
            <a:off x="5839482"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79" name="object 199">
            <a:extLst>
              <a:ext uri="{FF2B5EF4-FFF2-40B4-BE49-F238E27FC236}">
                <a16:creationId xmlns:a16="http://schemas.microsoft.com/office/drawing/2014/main" id="{D533FDE7-CB28-6043-B558-4211FE2AB2F8}"/>
              </a:ext>
            </a:extLst>
          </p:cNvPr>
          <p:cNvSpPr/>
          <p:nvPr/>
        </p:nvSpPr>
        <p:spPr>
          <a:xfrm>
            <a:off x="5897394"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80" name="object 200">
            <a:extLst>
              <a:ext uri="{FF2B5EF4-FFF2-40B4-BE49-F238E27FC236}">
                <a16:creationId xmlns:a16="http://schemas.microsoft.com/office/drawing/2014/main" id="{5DB749B9-19B2-EC4F-BB25-9B7341B6F722}"/>
              </a:ext>
            </a:extLst>
          </p:cNvPr>
          <p:cNvSpPr/>
          <p:nvPr/>
        </p:nvSpPr>
        <p:spPr>
          <a:xfrm>
            <a:off x="5956829" y="4852918"/>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281" name="object 201">
            <a:extLst>
              <a:ext uri="{FF2B5EF4-FFF2-40B4-BE49-F238E27FC236}">
                <a16:creationId xmlns:a16="http://schemas.microsoft.com/office/drawing/2014/main" id="{A457E107-DA3A-234B-A45B-9D0FEA9E1948}"/>
              </a:ext>
            </a:extLst>
          </p:cNvPr>
          <p:cNvSpPr/>
          <p:nvPr/>
        </p:nvSpPr>
        <p:spPr>
          <a:xfrm>
            <a:off x="6014741"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82" name="object 202">
            <a:extLst>
              <a:ext uri="{FF2B5EF4-FFF2-40B4-BE49-F238E27FC236}">
                <a16:creationId xmlns:a16="http://schemas.microsoft.com/office/drawing/2014/main" id="{7503D366-9087-C84F-9C31-AA6D9D460D48}"/>
              </a:ext>
            </a:extLst>
          </p:cNvPr>
          <p:cNvSpPr/>
          <p:nvPr/>
        </p:nvSpPr>
        <p:spPr>
          <a:xfrm>
            <a:off x="6072654" y="48529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83" name="object 203">
            <a:extLst>
              <a:ext uri="{FF2B5EF4-FFF2-40B4-BE49-F238E27FC236}">
                <a16:creationId xmlns:a16="http://schemas.microsoft.com/office/drawing/2014/main" id="{4A26C22A-AE6F-5646-9B1B-6A8C8B4BBBBA}"/>
              </a:ext>
            </a:extLst>
          </p:cNvPr>
          <p:cNvSpPr/>
          <p:nvPr/>
        </p:nvSpPr>
        <p:spPr>
          <a:xfrm>
            <a:off x="6132090" y="48529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84" name="object 204">
            <a:extLst>
              <a:ext uri="{FF2B5EF4-FFF2-40B4-BE49-F238E27FC236}">
                <a16:creationId xmlns:a16="http://schemas.microsoft.com/office/drawing/2014/main" id="{4050152A-459B-BB4A-B322-914076EA6943}"/>
              </a:ext>
            </a:extLst>
          </p:cNvPr>
          <p:cNvSpPr/>
          <p:nvPr/>
        </p:nvSpPr>
        <p:spPr>
          <a:xfrm>
            <a:off x="6190001"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85" name="object 205">
            <a:extLst>
              <a:ext uri="{FF2B5EF4-FFF2-40B4-BE49-F238E27FC236}">
                <a16:creationId xmlns:a16="http://schemas.microsoft.com/office/drawing/2014/main" id="{CE599DFE-B7FD-8C43-B9EA-0C3DD63C7331}"/>
              </a:ext>
            </a:extLst>
          </p:cNvPr>
          <p:cNvSpPr/>
          <p:nvPr/>
        </p:nvSpPr>
        <p:spPr>
          <a:xfrm>
            <a:off x="6247914"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86" name="object 206">
            <a:extLst>
              <a:ext uri="{FF2B5EF4-FFF2-40B4-BE49-F238E27FC236}">
                <a16:creationId xmlns:a16="http://schemas.microsoft.com/office/drawing/2014/main" id="{D70790BF-356C-C840-985F-BBA4D0625936}"/>
              </a:ext>
            </a:extLst>
          </p:cNvPr>
          <p:cNvSpPr/>
          <p:nvPr/>
        </p:nvSpPr>
        <p:spPr>
          <a:xfrm>
            <a:off x="6307349"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87" name="object 207">
            <a:extLst>
              <a:ext uri="{FF2B5EF4-FFF2-40B4-BE49-F238E27FC236}">
                <a16:creationId xmlns:a16="http://schemas.microsoft.com/office/drawing/2014/main" id="{B199EA4B-6C4B-134E-A538-4F61869E6969}"/>
              </a:ext>
            </a:extLst>
          </p:cNvPr>
          <p:cNvSpPr/>
          <p:nvPr/>
        </p:nvSpPr>
        <p:spPr>
          <a:xfrm>
            <a:off x="6365261"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88" name="object 208">
            <a:extLst>
              <a:ext uri="{FF2B5EF4-FFF2-40B4-BE49-F238E27FC236}">
                <a16:creationId xmlns:a16="http://schemas.microsoft.com/office/drawing/2014/main" id="{3D993246-E7C7-B945-8E9F-64F819E4F9F8}"/>
              </a:ext>
            </a:extLst>
          </p:cNvPr>
          <p:cNvSpPr/>
          <p:nvPr/>
        </p:nvSpPr>
        <p:spPr>
          <a:xfrm>
            <a:off x="6423173" y="48529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89" name="object 209">
            <a:extLst>
              <a:ext uri="{FF2B5EF4-FFF2-40B4-BE49-F238E27FC236}">
                <a16:creationId xmlns:a16="http://schemas.microsoft.com/office/drawing/2014/main" id="{BE8B78CF-077C-4841-A67F-DF03E134B25D}"/>
              </a:ext>
            </a:extLst>
          </p:cNvPr>
          <p:cNvSpPr/>
          <p:nvPr/>
        </p:nvSpPr>
        <p:spPr>
          <a:xfrm>
            <a:off x="6482609"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90" name="object 210">
            <a:extLst>
              <a:ext uri="{FF2B5EF4-FFF2-40B4-BE49-F238E27FC236}">
                <a16:creationId xmlns:a16="http://schemas.microsoft.com/office/drawing/2014/main" id="{2B9ECF04-6DA5-EB4C-B36E-A79D850F15C9}"/>
              </a:ext>
            </a:extLst>
          </p:cNvPr>
          <p:cNvSpPr/>
          <p:nvPr/>
        </p:nvSpPr>
        <p:spPr>
          <a:xfrm>
            <a:off x="6540522" y="48529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91" name="object 211">
            <a:extLst>
              <a:ext uri="{FF2B5EF4-FFF2-40B4-BE49-F238E27FC236}">
                <a16:creationId xmlns:a16="http://schemas.microsoft.com/office/drawing/2014/main" id="{35424172-281A-0040-99E6-45F2A7F6C7EF}"/>
              </a:ext>
            </a:extLst>
          </p:cNvPr>
          <p:cNvSpPr/>
          <p:nvPr/>
        </p:nvSpPr>
        <p:spPr>
          <a:xfrm>
            <a:off x="6599958" y="4852918"/>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292" name="object 212">
            <a:extLst>
              <a:ext uri="{FF2B5EF4-FFF2-40B4-BE49-F238E27FC236}">
                <a16:creationId xmlns:a16="http://schemas.microsoft.com/office/drawing/2014/main" id="{60CED83E-A23B-934C-8B5E-68D030DB09D2}"/>
              </a:ext>
            </a:extLst>
          </p:cNvPr>
          <p:cNvSpPr/>
          <p:nvPr/>
        </p:nvSpPr>
        <p:spPr>
          <a:xfrm>
            <a:off x="6657870" y="48529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93" name="object 213">
            <a:extLst>
              <a:ext uri="{FF2B5EF4-FFF2-40B4-BE49-F238E27FC236}">
                <a16:creationId xmlns:a16="http://schemas.microsoft.com/office/drawing/2014/main" id="{EE4DA8A1-03A4-464F-A2BD-54CE0EF8B379}"/>
              </a:ext>
            </a:extLst>
          </p:cNvPr>
          <p:cNvSpPr/>
          <p:nvPr/>
        </p:nvSpPr>
        <p:spPr>
          <a:xfrm>
            <a:off x="6715782"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94" name="object 214">
            <a:extLst>
              <a:ext uri="{FF2B5EF4-FFF2-40B4-BE49-F238E27FC236}">
                <a16:creationId xmlns:a16="http://schemas.microsoft.com/office/drawing/2014/main" id="{7186F0DE-E6C8-4644-A275-2BA2EECB21CB}"/>
              </a:ext>
            </a:extLst>
          </p:cNvPr>
          <p:cNvSpPr/>
          <p:nvPr/>
        </p:nvSpPr>
        <p:spPr>
          <a:xfrm>
            <a:off x="6775217"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95" name="object 215">
            <a:extLst>
              <a:ext uri="{FF2B5EF4-FFF2-40B4-BE49-F238E27FC236}">
                <a16:creationId xmlns:a16="http://schemas.microsoft.com/office/drawing/2014/main" id="{49B487A8-8947-5246-B656-9AE35F059C27}"/>
              </a:ext>
            </a:extLst>
          </p:cNvPr>
          <p:cNvSpPr/>
          <p:nvPr/>
        </p:nvSpPr>
        <p:spPr>
          <a:xfrm>
            <a:off x="6833129"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96" name="object 216">
            <a:extLst>
              <a:ext uri="{FF2B5EF4-FFF2-40B4-BE49-F238E27FC236}">
                <a16:creationId xmlns:a16="http://schemas.microsoft.com/office/drawing/2014/main" id="{0745FAA2-37A6-BD44-B49B-8705699FAF5D}"/>
              </a:ext>
            </a:extLst>
          </p:cNvPr>
          <p:cNvSpPr/>
          <p:nvPr/>
        </p:nvSpPr>
        <p:spPr>
          <a:xfrm>
            <a:off x="6891041"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97" name="object 217">
            <a:extLst>
              <a:ext uri="{FF2B5EF4-FFF2-40B4-BE49-F238E27FC236}">
                <a16:creationId xmlns:a16="http://schemas.microsoft.com/office/drawing/2014/main" id="{FDF8A457-CDE6-C644-A146-0A99CE1470EB}"/>
              </a:ext>
            </a:extLst>
          </p:cNvPr>
          <p:cNvSpPr/>
          <p:nvPr/>
        </p:nvSpPr>
        <p:spPr>
          <a:xfrm>
            <a:off x="6950478"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298" name="object 218">
            <a:extLst>
              <a:ext uri="{FF2B5EF4-FFF2-40B4-BE49-F238E27FC236}">
                <a16:creationId xmlns:a16="http://schemas.microsoft.com/office/drawing/2014/main" id="{E43DE892-6A57-5945-B28E-D124A15FF7CC}"/>
              </a:ext>
            </a:extLst>
          </p:cNvPr>
          <p:cNvSpPr/>
          <p:nvPr/>
        </p:nvSpPr>
        <p:spPr>
          <a:xfrm>
            <a:off x="7008390" y="48529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299" name="object 219">
            <a:extLst>
              <a:ext uri="{FF2B5EF4-FFF2-40B4-BE49-F238E27FC236}">
                <a16:creationId xmlns:a16="http://schemas.microsoft.com/office/drawing/2014/main" id="{96341745-3C0A-4348-930F-B4D911BD9000}"/>
              </a:ext>
            </a:extLst>
          </p:cNvPr>
          <p:cNvSpPr/>
          <p:nvPr/>
        </p:nvSpPr>
        <p:spPr>
          <a:xfrm>
            <a:off x="7067826" y="4852918"/>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2300" name="object 220">
            <a:extLst>
              <a:ext uri="{FF2B5EF4-FFF2-40B4-BE49-F238E27FC236}">
                <a16:creationId xmlns:a16="http://schemas.microsoft.com/office/drawing/2014/main" id="{9226F563-3AF6-AB4E-A268-21C980C23D91}"/>
              </a:ext>
            </a:extLst>
          </p:cNvPr>
          <p:cNvSpPr/>
          <p:nvPr/>
        </p:nvSpPr>
        <p:spPr>
          <a:xfrm>
            <a:off x="7125738" y="48529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01" name="object 221">
            <a:extLst>
              <a:ext uri="{FF2B5EF4-FFF2-40B4-BE49-F238E27FC236}">
                <a16:creationId xmlns:a16="http://schemas.microsoft.com/office/drawing/2014/main" id="{03A253F6-9F16-9D41-95E2-C6A3B0345037}"/>
              </a:ext>
            </a:extLst>
          </p:cNvPr>
          <p:cNvSpPr/>
          <p:nvPr/>
        </p:nvSpPr>
        <p:spPr>
          <a:xfrm>
            <a:off x="7183649"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02" name="object 222">
            <a:extLst>
              <a:ext uri="{FF2B5EF4-FFF2-40B4-BE49-F238E27FC236}">
                <a16:creationId xmlns:a16="http://schemas.microsoft.com/office/drawing/2014/main" id="{D62C4A09-0823-D445-971E-D161C0565EBE}"/>
              </a:ext>
            </a:extLst>
          </p:cNvPr>
          <p:cNvSpPr/>
          <p:nvPr/>
        </p:nvSpPr>
        <p:spPr>
          <a:xfrm>
            <a:off x="7243086" y="48529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03" name="object 223">
            <a:extLst>
              <a:ext uri="{FF2B5EF4-FFF2-40B4-BE49-F238E27FC236}">
                <a16:creationId xmlns:a16="http://schemas.microsoft.com/office/drawing/2014/main" id="{B5B26987-B66E-6A40-8825-F5CCA927CCB3}"/>
              </a:ext>
            </a:extLst>
          </p:cNvPr>
          <p:cNvSpPr/>
          <p:nvPr/>
        </p:nvSpPr>
        <p:spPr>
          <a:xfrm>
            <a:off x="7300997"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04" name="object 224">
            <a:extLst>
              <a:ext uri="{FF2B5EF4-FFF2-40B4-BE49-F238E27FC236}">
                <a16:creationId xmlns:a16="http://schemas.microsoft.com/office/drawing/2014/main" id="{96BB4CD9-01F0-E84E-B921-0920E79443EC}"/>
              </a:ext>
            </a:extLst>
          </p:cNvPr>
          <p:cNvSpPr/>
          <p:nvPr/>
        </p:nvSpPr>
        <p:spPr>
          <a:xfrm>
            <a:off x="7358910"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05" name="object 225">
            <a:extLst>
              <a:ext uri="{FF2B5EF4-FFF2-40B4-BE49-F238E27FC236}">
                <a16:creationId xmlns:a16="http://schemas.microsoft.com/office/drawing/2014/main" id="{992DA721-7272-BC41-B162-BF8FBF201CAA}"/>
              </a:ext>
            </a:extLst>
          </p:cNvPr>
          <p:cNvSpPr/>
          <p:nvPr/>
        </p:nvSpPr>
        <p:spPr>
          <a:xfrm>
            <a:off x="7418346"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06" name="object 226">
            <a:extLst>
              <a:ext uri="{FF2B5EF4-FFF2-40B4-BE49-F238E27FC236}">
                <a16:creationId xmlns:a16="http://schemas.microsoft.com/office/drawing/2014/main" id="{13CA18A2-6B0C-0E4C-9091-D050C83EC221}"/>
              </a:ext>
            </a:extLst>
          </p:cNvPr>
          <p:cNvSpPr/>
          <p:nvPr/>
        </p:nvSpPr>
        <p:spPr>
          <a:xfrm>
            <a:off x="7476258"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07" name="object 227">
            <a:extLst>
              <a:ext uri="{FF2B5EF4-FFF2-40B4-BE49-F238E27FC236}">
                <a16:creationId xmlns:a16="http://schemas.microsoft.com/office/drawing/2014/main" id="{D12FDADA-CC8E-744F-AB2D-F933D3B1AFC9}"/>
              </a:ext>
            </a:extLst>
          </p:cNvPr>
          <p:cNvSpPr/>
          <p:nvPr/>
        </p:nvSpPr>
        <p:spPr>
          <a:xfrm>
            <a:off x="7534170" y="48529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08" name="object 228">
            <a:extLst>
              <a:ext uri="{FF2B5EF4-FFF2-40B4-BE49-F238E27FC236}">
                <a16:creationId xmlns:a16="http://schemas.microsoft.com/office/drawing/2014/main" id="{1A8BF7E7-8C4C-A04E-9C0C-06B6BC068784}"/>
              </a:ext>
            </a:extLst>
          </p:cNvPr>
          <p:cNvSpPr/>
          <p:nvPr/>
        </p:nvSpPr>
        <p:spPr>
          <a:xfrm>
            <a:off x="7593605" y="48529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09" name="object 229">
            <a:extLst>
              <a:ext uri="{FF2B5EF4-FFF2-40B4-BE49-F238E27FC236}">
                <a16:creationId xmlns:a16="http://schemas.microsoft.com/office/drawing/2014/main" id="{D6EEA328-F21B-BE4F-8C3F-EA5B91489072}"/>
              </a:ext>
            </a:extLst>
          </p:cNvPr>
          <p:cNvSpPr/>
          <p:nvPr/>
        </p:nvSpPr>
        <p:spPr>
          <a:xfrm>
            <a:off x="7651517"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10" name="object 230">
            <a:extLst>
              <a:ext uri="{FF2B5EF4-FFF2-40B4-BE49-F238E27FC236}">
                <a16:creationId xmlns:a16="http://schemas.microsoft.com/office/drawing/2014/main" id="{845437D6-941C-FE43-ABF6-A15A5E153926}"/>
              </a:ext>
            </a:extLst>
          </p:cNvPr>
          <p:cNvSpPr/>
          <p:nvPr/>
        </p:nvSpPr>
        <p:spPr>
          <a:xfrm>
            <a:off x="7710953" y="4852918"/>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2311" name="object 231">
            <a:extLst>
              <a:ext uri="{FF2B5EF4-FFF2-40B4-BE49-F238E27FC236}">
                <a16:creationId xmlns:a16="http://schemas.microsoft.com/office/drawing/2014/main" id="{66C87B02-721C-2746-B805-4A73E6E7D516}"/>
              </a:ext>
            </a:extLst>
          </p:cNvPr>
          <p:cNvSpPr/>
          <p:nvPr/>
        </p:nvSpPr>
        <p:spPr>
          <a:xfrm>
            <a:off x="7768865"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12" name="object 232">
            <a:extLst>
              <a:ext uri="{FF2B5EF4-FFF2-40B4-BE49-F238E27FC236}">
                <a16:creationId xmlns:a16="http://schemas.microsoft.com/office/drawing/2014/main" id="{64D0033F-41BC-1740-98E9-848456D2B34A}"/>
              </a:ext>
            </a:extLst>
          </p:cNvPr>
          <p:cNvSpPr/>
          <p:nvPr/>
        </p:nvSpPr>
        <p:spPr>
          <a:xfrm>
            <a:off x="7826777"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13" name="object 233">
            <a:extLst>
              <a:ext uri="{FF2B5EF4-FFF2-40B4-BE49-F238E27FC236}">
                <a16:creationId xmlns:a16="http://schemas.microsoft.com/office/drawing/2014/main" id="{18DD54EF-86E3-554F-B815-D63A70DF7520}"/>
              </a:ext>
            </a:extLst>
          </p:cNvPr>
          <p:cNvSpPr/>
          <p:nvPr/>
        </p:nvSpPr>
        <p:spPr>
          <a:xfrm>
            <a:off x="7886213"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14" name="object 234">
            <a:extLst>
              <a:ext uri="{FF2B5EF4-FFF2-40B4-BE49-F238E27FC236}">
                <a16:creationId xmlns:a16="http://schemas.microsoft.com/office/drawing/2014/main" id="{6AEBCB7C-049C-524F-8158-74B1B6809B2D}"/>
              </a:ext>
            </a:extLst>
          </p:cNvPr>
          <p:cNvSpPr/>
          <p:nvPr/>
        </p:nvSpPr>
        <p:spPr>
          <a:xfrm>
            <a:off x="7944126"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15" name="object 235">
            <a:extLst>
              <a:ext uri="{FF2B5EF4-FFF2-40B4-BE49-F238E27FC236}">
                <a16:creationId xmlns:a16="http://schemas.microsoft.com/office/drawing/2014/main" id="{A7DB228D-467C-644E-AA88-2BE342583397}"/>
              </a:ext>
            </a:extLst>
          </p:cNvPr>
          <p:cNvSpPr/>
          <p:nvPr/>
        </p:nvSpPr>
        <p:spPr>
          <a:xfrm>
            <a:off x="8002038" y="48529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16" name="object 236">
            <a:extLst>
              <a:ext uri="{FF2B5EF4-FFF2-40B4-BE49-F238E27FC236}">
                <a16:creationId xmlns:a16="http://schemas.microsoft.com/office/drawing/2014/main" id="{1A4F1D38-F866-FD4C-92F3-6BD1FF1E58FE}"/>
              </a:ext>
            </a:extLst>
          </p:cNvPr>
          <p:cNvSpPr/>
          <p:nvPr/>
        </p:nvSpPr>
        <p:spPr>
          <a:xfrm>
            <a:off x="8061474" y="48529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17" name="object 237">
            <a:extLst>
              <a:ext uri="{FF2B5EF4-FFF2-40B4-BE49-F238E27FC236}">
                <a16:creationId xmlns:a16="http://schemas.microsoft.com/office/drawing/2014/main" id="{1098F3D7-0877-8144-A895-372D81F7AC0E}"/>
              </a:ext>
            </a:extLst>
          </p:cNvPr>
          <p:cNvSpPr/>
          <p:nvPr/>
        </p:nvSpPr>
        <p:spPr>
          <a:xfrm>
            <a:off x="8119386" y="48529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18" name="object 238">
            <a:extLst>
              <a:ext uri="{FF2B5EF4-FFF2-40B4-BE49-F238E27FC236}">
                <a16:creationId xmlns:a16="http://schemas.microsoft.com/office/drawing/2014/main" id="{756AD7AD-B236-C841-A131-B09CA3E3127E}"/>
              </a:ext>
            </a:extLst>
          </p:cNvPr>
          <p:cNvSpPr/>
          <p:nvPr/>
        </p:nvSpPr>
        <p:spPr>
          <a:xfrm>
            <a:off x="8177297" y="48529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19" name="object 239">
            <a:extLst>
              <a:ext uri="{FF2B5EF4-FFF2-40B4-BE49-F238E27FC236}">
                <a16:creationId xmlns:a16="http://schemas.microsoft.com/office/drawing/2014/main" id="{C6DC197D-2340-984C-888F-CE484ECA62EC}"/>
              </a:ext>
            </a:extLst>
          </p:cNvPr>
          <p:cNvSpPr/>
          <p:nvPr/>
        </p:nvSpPr>
        <p:spPr>
          <a:xfrm>
            <a:off x="8236734" y="4852918"/>
            <a:ext cx="15240" cy="0"/>
          </a:xfrm>
          <a:custGeom>
            <a:avLst/>
            <a:gdLst/>
            <a:ahLst/>
            <a:cxnLst/>
            <a:rect l="l" t="t" r="r" b="b"/>
            <a:pathLst>
              <a:path w="15240">
                <a:moveTo>
                  <a:pt x="0" y="0"/>
                </a:moveTo>
                <a:lnTo>
                  <a:pt x="15240" y="0"/>
                </a:lnTo>
              </a:path>
            </a:pathLst>
          </a:custGeom>
          <a:ln w="7619">
            <a:solidFill>
              <a:srgbClr val="D8D8D8"/>
            </a:solidFill>
          </a:ln>
        </p:spPr>
        <p:txBody>
          <a:bodyPr wrap="square" lIns="0" tIns="0" rIns="0" bIns="0" rtlCol="0"/>
          <a:lstStyle/>
          <a:p>
            <a:endParaRPr/>
          </a:p>
        </p:txBody>
      </p:sp>
      <p:sp>
        <p:nvSpPr>
          <p:cNvPr id="2320" name="object 240">
            <a:extLst>
              <a:ext uri="{FF2B5EF4-FFF2-40B4-BE49-F238E27FC236}">
                <a16:creationId xmlns:a16="http://schemas.microsoft.com/office/drawing/2014/main" id="{98A9FFFD-C7FD-FB4A-910F-5C909E82AB48}"/>
              </a:ext>
            </a:extLst>
          </p:cNvPr>
          <p:cNvSpPr/>
          <p:nvPr/>
        </p:nvSpPr>
        <p:spPr>
          <a:xfrm>
            <a:off x="3792749" y="45100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21" name="object 241">
            <a:extLst>
              <a:ext uri="{FF2B5EF4-FFF2-40B4-BE49-F238E27FC236}">
                <a16:creationId xmlns:a16="http://schemas.microsoft.com/office/drawing/2014/main" id="{6E819EEB-E915-0A47-A5FD-316DCD537903}"/>
              </a:ext>
            </a:extLst>
          </p:cNvPr>
          <p:cNvSpPr/>
          <p:nvPr/>
        </p:nvSpPr>
        <p:spPr>
          <a:xfrm>
            <a:off x="3850661"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22" name="object 242">
            <a:extLst>
              <a:ext uri="{FF2B5EF4-FFF2-40B4-BE49-F238E27FC236}">
                <a16:creationId xmlns:a16="http://schemas.microsoft.com/office/drawing/2014/main" id="{2FAF0EC3-9880-B146-BB24-FEC10EE575F0}"/>
              </a:ext>
            </a:extLst>
          </p:cNvPr>
          <p:cNvSpPr/>
          <p:nvPr/>
        </p:nvSpPr>
        <p:spPr>
          <a:xfrm>
            <a:off x="3910097"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23" name="object 243">
            <a:extLst>
              <a:ext uri="{FF2B5EF4-FFF2-40B4-BE49-F238E27FC236}">
                <a16:creationId xmlns:a16="http://schemas.microsoft.com/office/drawing/2014/main" id="{500144EC-9498-2147-A9DB-43AB62D19496}"/>
              </a:ext>
            </a:extLst>
          </p:cNvPr>
          <p:cNvSpPr/>
          <p:nvPr/>
        </p:nvSpPr>
        <p:spPr>
          <a:xfrm>
            <a:off x="3968009" y="45100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24" name="object 244">
            <a:extLst>
              <a:ext uri="{FF2B5EF4-FFF2-40B4-BE49-F238E27FC236}">
                <a16:creationId xmlns:a16="http://schemas.microsoft.com/office/drawing/2014/main" id="{60BFF3DD-46AF-8C49-BA8E-A4C5F77F0C0C}"/>
              </a:ext>
            </a:extLst>
          </p:cNvPr>
          <p:cNvSpPr/>
          <p:nvPr/>
        </p:nvSpPr>
        <p:spPr>
          <a:xfrm>
            <a:off x="4025921"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25" name="object 245">
            <a:extLst>
              <a:ext uri="{FF2B5EF4-FFF2-40B4-BE49-F238E27FC236}">
                <a16:creationId xmlns:a16="http://schemas.microsoft.com/office/drawing/2014/main" id="{F79E15EE-79C4-FA45-A046-0324062E4140}"/>
              </a:ext>
            </a:extLst>
          </p:cNvPr>
          <p:cNvSpPr/>
          <p:nvPr/>
        </p:nvSpPr>
        <p:spPr>
          <a:xfrm>
            <a:off x="4085358" y="45100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26" name="object 246">
            <a:extLst>
              <a:ext uri="{FF2B5EF4-FFF2-40B4-BE49-F238E27FC236}">
                <a16:creationId xmlns:a16="http://schemas.microsoft.com/office/drawing/2014/main" id="{B5264DCD-7516-5A4F-ABE8-E15AA77D5953}"/>
              </a:ext>
            </a:extLst>
          </p:cNvPr>
          <p:cNvSpPr/>
          <p:nvPr/>
        </p:nvSpPr>
        <p:spPr>
          <a:xfrm>
            <a:off x="4143270" y="45100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27" name="object 247">
            <a:extLst>
              <a:ext uri="{FF2B5EF4-FFF2-40B4-BE49-F238E27FC236}">
                <a16:creationId xmlns:a16="http://schemas.microsoft.com/office/drawing/2014/main" id="{B704780B-33EB-D44E-9E8A-EA28CE0624A9}"/>
              </a:ext>
            </a:extLst>
          </p:cNvPr>
          <p:cNvSpPr/>
          <p:nvPr/>
        </p:nvSpPr>
        <p:spPr>
          <a:xfrm>
            <a:off x="4202705" y="4510018"/>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2328" name="object 248">
            <a:extLst>
              <a:ext uri="{FF2B5EF4-FFF2-40B4-BE49-F238E27FC236}">
                <a16:creationId xmlns:a16="http://schemas.microsoft.com/office/drawing/2014/main" id="{3A3E5E04-608C-8648-A485-02171EDE1322}"/>
              </a:ext>
            </a:extLst>
          </p:cNvPr>
          <p:cNvSpPr/>
          <p:nvPr/>
        </p:nvSpPr>
        <p:spPr>
          <a:xfrm>
            <a:off x="4260617" y="45100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29" name="object 249">
            <a:extLst>
              <a:ext uri="{FF2B5EF4-FFF2-40B4-BE49-F238E27FC236}">
                <a16:creationId xmlns:a16="http://schemas.microsoft.com/office/drawing/2014/main" id="{D4645686-8B48-5F40-9135-859A21E7C5A5}"/>
              </a:ext>
            </a:extLst>
          </p:cNvPr>
          <p:cNvSpPr/>
          <p:nvPr/>
        </p:nvSpPr>
        <p:spPr>
          <a:xfrm>
            <a:off x="4318529"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30" name="object 250">
            <a:extLst>
              <a:ext uri="{FF2B5EF4-FFF2-40B4-BE49-F238E27FC236}">
                <a16:creationId xmlns:a16="http://schemas.microsoft.com/office/drawing/2014/main" id="{F2BDF05E-F408-0545-9775-08968BB76EB6}"/>
              </a:ext>
            </a:extLst>
          </p:cNvPr>
          <p:cNvSpPr/>
          <p:nvPr/>
        </p:nvSpPr>
        <p:spPr>
          <a:xfrm>
            <a:off x="4377966" y="45100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31" name="object 251">
            <a:extLst>
              <a:ext uri="{FF2B5EF4-FFF2-40B4-BE49-F238E27FC236}">
                <a16:creationId xmlns:a16="http://schemas.microsoft.com/office/drawing/2014/main" id="{10CC18B6-552F-9240-8513-9A3B0F95D415}"/>
              </a:ext>
            </a:extLst>
          </p:cNvPr>
          <p:cNvSpPr/>
          <p:nvPr/>
        </p:nvSpPr>
        <p:spPr>
          <a:xfrm>
            <a:off x="4435878" y="45100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32" name="object 252">
            <a:extLst>
              <a:ext uri="{FF2B5EF4-FFF2-40B4-BE49-F238E27FC236}">
                <a16:creationId xmlns:a16="http://schemas.microsoft.com/office/drawing/2014/main" id="{5438DA8F-0D01-F64A-9585-D32D84594BE2}"/>
              </a:ext>
            </a:extLst>
          </p:cNvPr>
          <p:cNvSpPr/>
          <p:nvPr/>
        </p:nvSpPr>
        <p:spPr>
          <a:xfrm>
            <a:off x="4493790" y="45100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33" name="object 253">
            <a:extLst>
              <a:ext uri="{FF2B5EF4-FFF2-40B4-BE49-F238E27FC236}">
                <a16:creationId xmlns:a16="http://schemas.microsoft.com/office/drawing/2014/main" id="{3C251998-5C07-5F4C-B6DE-028D72F6A729}"/>
              </a:ext>
            </a:extLst>
          </p:cNvPr>
          <p:cNvSpPr/>
          <p:nvPr/>
        </p:nvSpPr>
        <p:spPr>
          <a:xfrm>
            <a:off x="4553226" y="45100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34" name="object 254">
            <a:extLst>
              <a:ext uri="{FF2B5EF4-FFF2-40B4-BE49-F238E27FC236}">
                <a16:creationId xmlns:a16="http://schemas.microsoft.com/office/drawing/2014/main" id="{D4C2923D-2F8D-3442-A07A-E6FFEE229DFD}"/>
              </a:ext>
            </a:extLst>
          </p:cNvPr>
          <p:cNvSpPr/>
          <p:nvPr/>
        </p:nvSpPr>
        <p:spPr>
          <a:xfrm>
            <a:off x="4611138"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35" name="object 255">
            <a:extLst>
              <a:ext uri="{FF2B5EF4-FFF2-40B4-BE49-F238E27FC236}">
                <a16:creationId xmlns:a16="http://schemas.microsoft.com/office/drawing/2014/main" id="{F6566C70-D5E0-CD4C-8192-8BD91EBFCF71}"/>
              </a:ext>
            </a:extLst>
          </p:cNvPr>
          <p:cNvSpPr/>
          <p:nvPr/>
        </p:nvSpPr>
        <p:spPr>
          <a:xfrm>
            <a:off x="4669049" y="45100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36" name="object 256">
            <a:extLst>
              <a:ext uri="{FF2B5EF4-FFF2-40B4-BE49-F238E27FC236}">
                <a16:creationId xmlns:a16="http://schemas.microsoft.com/office/drawing/2014/main" id="{8338A4BE-65B0-4F4D-A561-6CC378BA5F6D}"/>
              </a:ext>
            </a:extLst>
          </p:cNvPr>
          <p:cNvSpPr/>
          <p:nvPr/>
        </p:nvSpPr>
        <p:spPr>
          <a:xfrm>
            <a:off x="4728485" y="45100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37" name="object 257">
            <a:extLst>
              <a:ext uri="{FF2B5EF4-FFF2-40B4-BE49-F238E27FC236}">
                <a16:creationId xmlns:a16="http://schemas.microsoft.com/office/drawing/2014/main" id="{FA52F71A-06DC-774F-9630-86D06FED6EA5}"/>
              </a:ext>
            </a:extLst>
          </p:cNvPr>
          <p:cNvSpPr/>
          <p:nvPr/>
        </p:nvSpPr>
        <p:spPr>
          <a:xfrm>
            <a:off x="4786397"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38" name="object 258">
            <a:extLst>
              <a:ext uri="{FF2B5EF4-FFF2-40B4-BE49-F238E27FC236}">
                <a16:creationId xmlns:a16="http://schemas.microsoft.com/office/drawing/2014/main" id="{C066DD2F-DE8B-8044-9ECF-3C302C4D0647}"/>
              </a:ext>
            </a:extLst>
          </p:cNvPr>
          <p:cNvSpPr/>
          <p:nvPr/>
        </p:nvSpPr>
        <p:spPr>
          <a:xfrm>
            <a:off x="4845834" y="4510018"/>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339" name="object 259">
            <a:extLst>
              <a:ext uri="{FF2B5EF4-FFF2-40B4-BE49-F238E27FC236}">
                <a16:creationId xmlns:a16="http://schemas.microsoft.com/office/drawing/2014/main" id="{93B1BCAB-C343-EA47-A335-CA353E617014}"/>
              </a:ext>
            </a:extLst>
          </p:cNvPr>
          <p:cNvSpPr/>
          <p:nvPr/>
        </p:nvSpPr>
        <p:spPr>
          <a:xfrm>
            <a:off x="4903746"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40" name="object 260">
            <a:extLst>
              <a:ext uri="{FF2B5EF4-FFF2-40B4-BE49-F238E27FC236}">
                <a16:creationId xmlns:a16="http://schemas.microsoft.com/office/drawing/2014/main" id="{39046FCF-2D59-224A-AAF5-E4B92E4A00DF}"/>
              </a:ext>
            </a:extLst>
          </p:cNvPr>
          <p:cNvSpPr/>
          <p:nvPr/>
        </p:nvSpPr>
        <p:spPr>
          <a:xfrm>
            <a:off x="4961658" y="45100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41" name="object 261">
            <a:extLst>
              <a:ext uri="{FF2B5EF4-FFF2-40B4-BE49-F238E27FC236}">
                <a16:creationId xmlns:a16="http://schemas.microsoft.com/office/drawing/2014/main" id="{0D24303A-3D56-A546-91CC-53D0A395A3E9}"/>
              </a:ext>
            </a:extLst>
          </p:cNvPr>
          <p:cNvSpPr/>
          <p:nvPr/>
        </p:nvSpPr>
        <p:spPr>
          <a:xfrm>
            <a:off x="5021094" y="45100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42" name="object 262">
            <a:extLst>
              <a:ext uri="{FF2B5EF4-FFF2-40B4-BE49-F238E27FC236}">
                <a16:creationId xmlns:a16="http://schemas.microsoft.com/office/drawing/2014/main" id="{713E8269-A8CC-0741-A561-E55CB9E6EA6D}"/>
              </a:ext>
            </a:extLst>
          </p:cNvPr>
          <p:cNvSpPr/>
          <p:nvPr/>
        </p:nvSpPr>
        <p:spPr>
          <a:xfrm>
            <a:off x="5079005"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43" name="object 263">
            <a:extLst>
              <a:ext uri="{FF2B5EF4-FFF2-40B4-BE49-F238E27FC236}">
                <a16:creationId xmlns:a16="http://schemas.microsoft.com/office/drawing/2014/main" id="{83BB250B-E933-2F4E-9213-B5291906A30B}"/>
              </a:ext>
            </a:extLst>
          </p:cNvPr>
          <p:cNvSpPr/>
          <p:nvPr/>
        </p:nvSpPr>
        <p:spPr>
          <a:xfrm>
            <a:off x="5136917" y="45100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44" name="object 264">
            <a:extLst>
              <a:ext uri="{FF2B5EF4-FFF2-40B4-BE49-F238E27FC236}">
                <a16:creationId xmlns:a16="http://schemas.microsoft.com/office/drawing/2014/main" id="{249147E0-3423-3246-ACC2-3828B8D4002E}"/>
              </a:ext>
            </a:extLst>
          </p:cNvPr>
          <p:cNvSpPr/>
          <p:nvPr/>
        </p:nvSpPr>
        <p:spPr>
          <a:xfrm>
            <a:off x="5196353"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45" name="object 265">
            <a:extLst>
              <a:ext uri="{FF2B5EF4-FFF2-40B4-BE49-F238E27FC236}">
                <a16:creationId xmlns:a16="http://schemas.microsoft.com/office/drawing/2014/main" id="{0F449A33-6668-104E-9248-01BC776E7063}"/>
              </a:ext>
            </a:extLst>
          </p:cNvPr>
          <p:cNvSpPr/>
          <p:nvPr/>
        </p:nvSpPr>
        <p:spPr>
          <a:xfrm>
            <a:off x="5254266" y="45100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46" name="object 266">
            <a:extLst>
              <a:ext uri="{FF2B5EF4-FFF2-40B4-BE49-F238E27FC236}">
                <a16:creationId xmlns:a16="http://schemas.microsoft.com/office/drawing/2014/main" id="{A0E2A595-0A8F-7146-81C3-713AA89CDFCA}"/>
              </a:ext>
            </a:extLst>
          </p:cNvPr>
          <p:cNvSpPr/>
          <p:nvPr/>
        </p:nvSpPr>
        <p:spPr>
          <a:xfrm>
            <a:off x="5313702" y="4510018"/>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347" name="object 267">
            <a:extLst>
              <a:ext uri="{FF2B5EF4-FFF2-40B4-BE49-F238E27FC236}">
                <a16:creationId xmlns:a16="http://schemas.microsoft.com/office/drawing/2014/main" id="{E301C001-95BD-0F4C-B908-7637EDE8031E}"/>
              </a:ext>
            </a:extLst>
          </p:cNvPr>
          <p:cNvSpPr/>
          <p:nvPr/>
        </p:nvSpPr>
        <p:spPr>
          <a:xfrm>
            <a:off x="5371614"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48" name="object 268">
            <a:extLst>
              <a:ext uri="{FF2B5EF4-FFF2-40B4-BE49-F238E27FC236}">
                <a16:creationId xmlns:a16="http://schemas.microsoft.com/office/drawing/2014/main" id="{8354358E-11B9-214B-8617-D7E0A192E7AF}"/>
              </a:ext>
            </a:extLst>
          </p:cNvPr>
          <p:cNvSpPr/>
          <p:nvPr/>
        </p:nvSpPr>
        <p:spPr>
          <a:xfrm>
            <a:off x="5429526"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49" name="object 269">
            <a:extLst>
              <a:ext uri="{FF2B5EF4-FFF2-40B4-BE49-F238E27FC236}">
                <a16:creationId xmlns:a16="http://schemas.microsoft.com/office/drawing/2014/main" id="{E7C9CBE6-AEC3-784C-81CA-901BEDA567F8}"/>
              </a:ext>
            </a:extLst>
          </p:cNvPr>
          <p:cNvSpPr/>
          <p:nvPr/>
        </p:nvSpPr>
        <p:spPr>
          <a:xfrm>
            <a:off x="5488961"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50" name="object 270">
            <a:extLst>
              <a:ext uri="{FF2B5EF4-FFF2-40B4-BE49-F238E27FC236}">
                <a16:creationId xmlns:a16="http://schemas.microsoft.com/office/drawing/2014/main" id="{836B7CE0-0EE8-664F-8C0B-2B35985C01AF}"/>
              </a:ext>
            </a:extLst>
          </p:cNvPr>
          <p:cNvSpPr/>
          <p:nvPr/>
        </p:nvSpPr>
        <p:spPr>
          <a:xfrm>
            <a:off x="5546873" y="45100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51" name="object 271">
            <a:extLst>
              <a:ext uri="{FF2B5EF4-FFF2-40B4-BE49-F238E27FC236}">
                <a16:creationId xmlns:a16="http://schemas.microsoft.com/office/drawing/2014/main" id="{E60EF158-83C8-BC40-87DF-59C085775F1D}"/>
              </a:ext>
            </a:extLst>
          </p:cNvPr>
          <p:cNvSpPr/>
          <p:nvPr/>
        </p:nvSpPr>
        <p:spPr>
          <a:xfrm>
            <a:off x="5604786" y="45100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52" name="object 272">
            <a:extLst>
              <a:ext uri="{FF2B5EF4-FFF2-40B4-BE49-F238E27FC236}">
                <a16:creationId xmlns:a16="http://schemas.microsoft.com/office/drawing/2014/main" id="{ABD939EE-88D0-8645-9DE6-6C02795FEFCF}"/>
              </a:ext>
            </a:extLst>
          </p:cNvPr>
          <p:cNvSpPr/>
          <p:nvPr/>
        </p:nvSpPr>
        <p:spPr>
          <a:xfrm>
            <a:off x="5664222" y="45100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53" name="object 273">
            <a:extLst>
              <a:ext uri="{FF2B5EF4-FFF2-40B4-BE49-F238E27FC236}">
                <a16:creationId xmlns:a16="http://schemas.microsoft.com/office/drawing/2014/main" id="{218D83C7-27F1-8942-B353-B69374821699}"/>
              </a:ext>
            </a:extLst>
          </p:cNvPr>
          <p:cNvSpPr/>
          <p:nvPr/>
        </p:nvSpPr>
        <p:spPr>
          <a:xfrm>
            <a:off x="5722133"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54" name="object 274">
            <a:extLst>
              <a:ext uri="{FF2B5EF4-FFF2-40B4-BE49-F238E27FC236}">
                <a16:creationId xmlns:a16="http://schemas.microsoft.com/office/drawing/2014/main" id="{4A2CD161-CDDA-D344-AE5C-61FD0791EB7B}"/>
              </a:ext>
            </a:extLst>
          </p:cNvPr>
          <p:cNvSpPr/>
          <p:nvPr/>
        </p:nvSpPr>
        <p:spPr>
          <a:xfrm>
            <a:off x="5780046"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55" name="object 275">
            <a:extLst>
              <a:ext uri="{FF2B5EF4-FFF2-40B4-BE49-F238E27FC236}">
                <a16:creationId xmlns:a16="http://schemas.microsoft.com/office/drawing/2014/main" id="{33382E7D-8E20-6242-9B23-F11EC0155897}"/>
              </a:ext>
            </a:extLst>
          </p:cNvPr>
          <p:cNvSpPr/>
          <p:nvPr/>
        </p:nvSpPr>
        <p:spPr>
          <a:xfrm>
            <a:off x="5839482"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56" name="object 276">
            <a:extLst>
              <a:ext uri="{FF2B5EF4-FFF2-40B4-BE49-F238E27FC236}">
                <a16:creationId xmlns:a16="http://schemas.microsoft.com/office/drawing/2014/main" id="{4FE8CB3C-390F-0A47-A650-8B97979D11AC}"/>
              </a:ext>
            </a:extLst>
          </p:cNvPr>
          <p:cNvSpPr/>
          <p:nvPr/>
        </p:nvSpPr>
        <p:spPr>
          <a:xfrm>
            <a:off x="5897394"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57" name="object 277">
            <a:extLst>
              <a:ext uri="{FF2B5EF4-FFF2-40B4-BE49-F238E27FC236}">
                <a16:creationId xmlns:a16="http://schemas.microsoft.com/office/drawing/2014/main" id="{EB2D5533-6279-2C41-9337-02CA14A741E9}"/>
              </a:ext>
            </a:extLst>
          </p:cNvPr>
          <p:cNvSpPr/>
          <p:nvPr/>
        </p:nvSpPr>
        <p:spPr>
          <a:xfrm>
            <a:off x="5956829" y="4510018"/>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358" name="object 278">
            <a:extLst>
              <a:ext uri="{FF2B5EF4-FFF2-40B4-BE49-F238E27FC236}">
                <a16:creationId xmlns:a16="http://schemas.microsoft.com/office/drawing/2014/main" id="{3D43079D-63D9-E74F-8EDD-FCEE9AEC4071}"/>
              </a:ext>
            </a:extLst>
          </p:cNvPr>
          <p:cNvSpPr/>
          <p:nvPr/>
        </p:nvSpPr>
        <p:spPr>
          <a:xfrm>
            <a:off x="6014741"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59" name="object 279">
            <a:extLst>
              <a:ext uri="{FF2B5EF4-FFF2-40B4-BE49-F238E27FC236}">
                <a16:creationId xmlns:a16="http://schemas.microsoft.com/office/drawing/2014/main" id="{FE66666B-41E5-5F4E-A675-353739D4CA90}"/>
              </a:ext>
            </a:extLst>
          </p:cNvPr>
          <p:cNvSpPr/>
          <p:nvPr/>
        </p:nvSpPr>
        <p:spPr>
          <a:xfrm>
            <a:off x="6072654" y="45100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60" name="object 280">
            <a:extLst>
              <a:ext uri="{FF2B5EF4-FFF2-40B4-BE49-F238E27FC236}">
                <a16:creationId xmlns:a16="http://schemas.microsoft.com/office/drawing/2014/main" id="{C61FC8DA-2087-624C-A89B-6FA617F27174}"/>
              </a:ext>
            </a:extLst>
          </p:cNvPr>
          <p:cNvSpPr/>
          <p:nvPr/>
        </p:nvSpPr>
        <p:spPr>
          <a:xfrm>
            <a:off x="6132090" y="45100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61" name="object 281">
            <a:extLst>
              <a:ext uri="{FF2B5EF4-FFF2-40B4-BE49-F238E27FC236}">
                <a16:creationId xmlns:a16="http://schemas.microsoft.com/office/drawing/2014/main" id="{D60AA972-DD11-7141-96A6-C849EF7B6C39}"/>
              </a:ext>
            </a:extLst>
          </p:cNvPr>
          <p:cNvSpPr/>
          <p:nvPr/>
        </p:nvSpPr>
        <p:spPr>
          <a:xfrm>
            <a:off x="6190001"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62" name="object 282">
            <a:extLst>
              <a:ext uri="{FF2B5EF4-FFF2-40B4-BE49-F238E27FC236}">
                <a16:creationId xmlns:a16="http://schemas.microsoft.com/office/drawing/2014/main" id="{C515A8BE-B4D7-984C-9A02-DD8FB70CCF6D}"/>
              </a:ext>
            </a:extLst>
          </p:cNvPr>
          <p:cNvSpPr/>
          <p:nvPr/>
        </p:nvSpPr>
        <p:spPr>
          <a:xfrm>
            <a:off x="6247914"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63" name="object 283">
            <a:extLst>
              <a:ext uri="{FF2B5EF4-FFF2-40B4-BE49-F238E27FC236}">
                <a16:creationId xmlns:a16="http://schemas.microsoft.com/office/drawing/2014/main" id="{5FF8F312-BE58-484A-A444-E94156EF17E0}"/>
              </a:ext>
            </a:extLst>
          </p:cNvPr>
          <p:cNvSpPr/>
          <p:nvPr/>
        </p:nvSpPr>
        <p:spPr>
          <a:xfrm>
            <a:off x="6307349"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64" name="object 284">
            <a:extLst>
              <a:ext uri="{FF2B5EF4-FFF2-40B4-BE49-F238E27FC236}">
                <a16:creationId xmlns:a16="http://schemas.microsoft.com/office/drawing/2014/main" id="{CBC5DB83-7EDC-0640-B638-25CEB641E1F7}"/>
              </a:ext>
            </a:extLst>
          </p:cNvPr>
          <p:cNvSpPr/>
          <p:nvPr/>
        </p:nvSpPr>
        <p:spPr>
          <a:xfrm>
            <a:off x="6365261"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65" name="object 285">
            <a:extLst>
              <a:ext uri="{FF2B5EF4-FFF2-40B4-BE49-F238E27FC236}">
                <a16:creationId xmlns:a16="http://schemas.microsoft.com/office/drawing/2014/main" id="{2EA05DF0-33FC-0448-8A66-EA4496660B90}"/>
              </a:ext>
            </a:extLst>
          </p:cNvPr>
          <p:cNvSpPr/>
          <p:nvPr/>
        </p:nvSpPr>
        <p:spPr>
          <a:xfrm>
            <a:off x="6423173" y="45100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66" name="object 286">
            <a:extLst>
              <a:ext uri="{FF2B5EF4-FFF2-40B4-BE49-F238E27FC236}">
                <a16:creationId xmlns:a16="http://schemas.microsoft.com/office/drawing/2014/main" id="{FA83B452-4848-D84F-9AB5-534B3DFAE928}"/>
              </a:ext>
            </a:extLst>
          </p:cNvPr>
          <p:cNvSpPr/>
          <p:nvPr/>
        </p:nvSpPr>
        <p:spPr>
          <a:xfrm>
            <a:off x="6482609"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67" name="object 287">
            <a:extLst>
              <a:ext uri="{FF2B5EF4-FFF2-40B4-BE49-F238E27FC236}">
                <a16:creationId xmlns:a16="http://schemas.microsoft.com/office/drawing/2014/main" id="{6AAE26E5-FE1D-6841-89D4-C7202C3F5F7B}"/>
              </a:ext>
            </a:extLst>
          </p:cNvPr>
          <p:cNvSpPr/>
          <p:nvPr/>
        </p:nvSpPr>
        <p:spPr>
          <a:xfrm>
            <a:off x="6540522" y="45100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68" name="object 288">
            <a:extLst>
              <a:ext uri="{FF2B5EF4-FFF2-40B4-BE49-F238E27FC236}">
                <a16:creationId xmlns:a16="http://schemas.microsoft.com/office/drawing/2014/main" id="{9EB132D4-C57D-2849-9F28-DC461EF362E4}"/>
              </a:ext>
            </a:extLst>
          </p:cNvPr>
          <p:cNvSpPr/>
          <p:nvPr/>
        </p:nvSpPr>
        <p:spPr>
          <a:xfrm>
            <a:off x="6599958" y="4510018"/>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369" name="object 289">
            <a:extLst>
              <a:ext uri="{FF2B5EF4-FFF2-40B4-BE49-F238E27FC236}">
                <a16:creationId xmlns:a16="http://schemas.microsoft.com/office/drawing/2014/main" id="{385F6B09-530E-E04D-943B-2C7DED1EFFEF}"/>
              </a:ext>
            </a:extLst>
          </p:cNvPr>
          <p:cNvSpPr/>
          <p:nvPr/>
        </p:nvSpPr>
        <p:spPr>
          <a:xfrm>
            <a:off x="6657870" y="45100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70" name="object 290">
            <a:extLst>
              <a:ext uri="{FF2B5EF4-FFF2-40B4-BE49-F238E27FC236}">
                <a16:creationId xmlns:a16="http://schemas.microsoft.com/office/drawing/2014/main" id="{9A05F41D-7BB6-FF4F-88F6-29DA38F5620C}"/>
              </a:ext>
            </a:extLst>
          </p:cNvPr>
          <p:cNvSpPr/>
          <p:nvPr/>
        </p:nvSpPr>
        <p:spPr>
          <a:xfrm>
            <a:off x="6715782"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71" name="object 291">
            <a:extLst>
              <a:ext uri="{FF2B5EF4-FFF2-40B4-BE49-F238E27FC236}">
                <a16:creationId xmlns:a16="http://schemas.microsoft.com/office/drawing/2014/main" id="{7A70DE97-E1F4-4746-850E-40F8EE2C0871}"/>
              </a:ext>
            </a:extLst>
          </p:cNvPr>
          <p:cNvSpPr/>
          <p:nvPr/>
        </p:nvSpPr>
        <p:spPr>
          <a:xfrm>
            <a:off x="6775217"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72" name="object 292">
            <a:extLst>
              <a:ext uri="{FF2B5EF4-FFF2-40B4-BE49-F238E27FC236}">
                <a16:creationId xmlns:a16="http://schemas.microsoft.com/office/drawing/2014/main" id="{E9FCD0CA-2F6A-BA40-8700-101AA66F3C03}"/>
              </a:ext>
            </a:extLst>
          </p:cNvPr>
          <p:cNvSpPr/>
          <p:nvPr/>
        </p:nvSpPr>
        <p:spPr>
          <a:xfrm>
            <a:off x="6833129"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73" name="object 293">
            <a:extLst>
              <a:ext uri="{FF2B5EF4-FFF2-40B4-BE49-F238E27FC236}">
                <a16:creationId xmlns:a16="http://schemas.microsoft.com/office/drawing/2014/main" id="{C68F9C13-BDBB-1A47-A07E-BC79C5F52CAC}"/>
              </a:ext>
            </a:extLst>
          </p:cNvPr>
          <p:cNvSpPr/>
          <p:nvPr/>
        </p:nvSpPr>
        <p:spPr>
          <a:xfrm>
            <a:off x="6891041"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74" name="object 294">
            <a:extLst>
              <a:ext uri="{FF2B5EF4-FFF2-40B4-BE49-F238E27FC236}">
                <a16:creationId xmlns:a16="http://schemas.microsoft.com/office/drawing/2014/main" id="{4CDFD876-54D8-3844-A7BB-40DCA1DE9E80}"/>
              </a:ext>
            </a:extLst>
          </p:cNvPr>
          <p:cNvSpPr/>
          <p:nvPr/>
        </p:nvSpPr>
        <p:spPr>
          <a:xfrm>
            <a:off x="6950478"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75" name="object 295">
            <a:extLst>
              <a:ext uri="{FF2B5EF4-FFF2-40B4-BE49-F238E27FC236}">
                <a16:creationId xmlns:a16="http://schemas.microsoft.com/office/drawing/2014/main" id="{91E85C32-C3B8-784E-8B79-EA3C4A5B05FB}"/>
              </a:ext>
            </a:extLst>
          </p:cNvPr>
          <p:cNvSpPr/>
          <p:nvPr/>
        </p:nvSpPr>
        <p:spPr>
          <a:xfrm>
            <a:off x="7008390" y="45100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76" name="object 296">
            <a:extLst>
              <a:ext uri="{FF2B5EF4-FFF2-40B4-BE49-F238E27FC236}">
                <a16:creationId xmlns:a16="http://schemas.microsoft.com/office/drawing/2014/main" id="{F9DCB831-2B62-5147-AD52-E84D48AD39B3}"/>
              </a:ext>
            </a:extLst>
          </p:cNvPr>
          <p:cNvSpPr/>
          <p:nvPr/>
        </p:nvSpPr>
        <p:spPr>
          <a:xfrm>
            <a:off x="7067826" y="4510018"/>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2377" name="object 297">
            <a:extLst>
              <a:ext uri="{FF2B5EF4-FFF2-40B4-BE49-F238E27FC236}">
                <a16:creationId xmlns:a16="http://schemas.microsoft.com/office/drawing/2014/main" id="{BFF197DB-18D6-F648-AFD3-E15D06A3C76B}"/>
              </a:ext>
            </a:extLst>
          </p:cNvPr>
          <p:cNvSpPr/>
          <p:nvPr/>
        </p:nvSpPr>
        <p:spPr>
          <a:xfrm>
            <a:off x="7125738" y="45100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78" name="object 298">
            <a:extLst>
              <a:ext uri="{FF2B5EF4-FFF2-40B4-BE49-F238E27FC236}">
                <a16:creationId xmlns:a16="http://schemas.microsoft.com/office/drawing/2014/main" id="{1A931013-9724-304B-9B83-748853D9C1D2}"/>
              </a:ext>
            </a:extLst>
          </p:cNvPr>
          <p:cNvSpPr/>
          <p:nvPr/>
        </p:nvSpPr>
        <p:spPr>
          <a:xfrm>
            <a:off x="7183649"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79" name="object 299">
            <a:extLst>
              <a:ext uri="{FF2B5EF4-FFF2-40B4-BE49-F238E27FC236}">
                <a16:creationId xmlns:a16="http://schemas.microsoft.com/office/drawing/2014/main" id="{42C2886D-004C-D54E-8793-67AF3034B48E}"/>
              </a:ext>
            </a:extLst>
          </p:cNvPr>
          <p:cNvSpPr/>
          <p:nvPr/>
        </p:nvSpPr>
        <p:spPr>
          <a:xfrm>
            <a:off x="7243086" y="45100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80" name="object 300">
            <a:extLst>
              <a:ext uri="{FF2B5EF4-FFF2-40B4-BE49-F238E27FC236}">
                <a16:creationId xmlns:a16="http://schemas.microsoft.com/office/drawing/2014/main" id="{EED73FE0-560D-1141-932E-CFDC4F4C0E5C}"/>
              </a:ext>
            </a:extLst>
          </p:cNvPr>
          <p:cNvSpPr/>
          <p:nvPr/>
        </p:nvSpPr>
        <p:spPr>
          <a:xfrm>
            <a:off x="7300997"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81" name="object 301">
            <a:extLst>
              <a:ext uri="{FF2B5EF4-FFF2-40B4-BE49-F238E27FC236}">
                <a16:creationId xmlns:a16="http://schemas.microsoft.com/office/drawing/2014/main" id="{47BDEAFC-33D5-1549-A8A2-088A03103B67}"/>
              </a:ext>
            </a:extLst>
          </p:cNvPr>
          <p:cNvSpPr/>
          <p:nvPr/>
        </p:nvSpPr>
        <p:spPr>
          <a:xfrm>
            <a:off x="7358910"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82" name="object 302">
            <a:extLst>
              <a:ext uri="{FF2B5EF4-FFF2-40B4-BE49-F238E27FC236}">
                <a16:creationId xmlns:a16="http://schemas.microsoft.com/office/drawing/2014/main" id="{AECD6E97-5FB7-6C4B-951B-97F1B5EB3E46}"/>
              </a:ext>
            </a:extLst>
          </p:cNvPr>
          <p:cNvSpPr/>
          <p:nvPr/>
        </p:nvSpPr>
        <p:spPr>
          <a:xfrm>
            <a:off x="7418346"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83" name="object 303">
            <a:extLst>
              <a:ext uri="{FF2B5EF4-FFF2-40B4-BE49-F238E27FC236}">
                <a16:creationId xmlns:a16="http://schemas.microsoft.com/office/drawing/2014/main" id="{B3F853D3-7DEB-B847-A0AB-A9FB1DA4E9DF}"/>
              </a:ext>
            </a:extLst>
          </p:cNvPr>
          <p:cNvSpPr/>
          <p:nvPr/>
        </p:nvSpPr>
        <p:spPr>
          <a:xfrm>
            <a:off x="7476258"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84" name="object 304">
            <a:extLst>
              <a:ext uri="{FF2B5EF4-FFF2-40B4-BE49-F238E27FC236}">
                <a16:creationId xmlns:a16="http://schemas.microsoft.com/office/drawing/2014/main" id="{970B3A21-17B8-4847-8C3E-F619AA1DF029}"/>
              </a:ext>
            </a:extLst>
          </p:cNvPr>
          <p:cNvSpPr/>
          <p:nvPr/>
        </p:nvSpPr>
        <p:spPr>
          <a:xfrm>
            <a:off x="7534170" y="45100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85" name="object 305">
            <a:extLst>
              <a:ext uri="{FF2B5EF4-FFF2-40B4-BE49-F238E27FC236}">
                <a16:creationId xmlns:a16="http://schemas.microsoft.com/office/drawing/2014/main" id="{90A07995-9DFA-2D42-A0BD-CA723BF8BC66}"/>
              </a:ext>
            </a:extLst>
          </p:cNvPr>
          <p:cNvSpPr/>
          <p:nvPr/>
        </p:nvSpPr>
        <p:spPr>
          <a:xfrm>
            <a:off x="7593605" y="45100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86" name="object 306">
            <a:extLst>
              <a:ext uri="{FF2B5EF4-FFF2-40B4-BE49-F238E27FC236}">
                <a16:creationId xmlns:a16="http://schemas.microsoft.com/office/drawing/2014/main" id="{8387FA11-EE60-3C4B-AD1F-181336C04F2B}"/>
              </a:ext>
            </a:extLst>
          </p:cNvPr>
          <p:cNvSpPr/>
          <p:nvPr/>
        </p:nvSpPr>
        <p:spPr>
          <a:xfrm>
            <a:off x="7651517"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87" name="object 307">
            <a:extLst>
              <a:ext uri="{FF2B5EF4-FFF2-40B4-BE49-F238E27FC236}">
                <a16:creationId xmlns:a16="http://schemas.microsoft.com/office/drawing/2014/main" id="{D6A92FAE-A7F3-2147-9B3F-3B774D2FE539}"/>
              </a:ext>
            </a:extLst>
          </p:cNvPr>
          <p:cNvSpPr/>
          <p:nvPr/>
        </p:nvSpPr>
        <p:spPr>
          <a:xfrm>
            <a:off x="7710953" y="4510018"/>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2388" name="object 308">
            <a:extLst>
              <a:ext uri="{FF2B5EF4-FFF2-40B4-BE49-F238E27FC236}">
                <a16:creationId xmlns:a16="http://schemas.microsoft.com/office/drawing/2014/main" id="{1425541F-A5A5-4041-87E3-6935612AE290}"/>
              </a:ext>
            </a:extLst>
          </p:cNvPr>
          <p:cNvSpPr/>
          <p:nvPr/>
        </p:nvSpPr>
        <p:spPr>
          <a:xfrm>
            <a:off x="7768865"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89" name="object 309">
            <a:extLst>
              <a:ext uri="{FF2B5EF4-FFF2-40B4-BE49-F238E27FC236}">
                <a16:creationId xmlns:a16="http://schemas.microsoft.com/office/drawing/2014/main" id="{9F658F5A-950A-6B45-A587-1521FECC96B2}"/>
              </a:ext>
            </a:extLst>
          </p:cNvPr>
          <p:cNvSpPr/>
          <p:nvPr/>
        </p:nvSpPr>
        <p:spPr>
          <a:xfrm>
            <a:off x="7826777"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90" name="object 310">
            <a:extLst>
              <a:ext uri="{FF2B5EF4-FFF2-40B4-BE49-F238E27FC236}">
                <a16:creationId xmlns:a16="http://schemas.microsoft.com/office/drawing/2014/main" id="{978B1EB9-F640-5E4A-A39D-38845D2D3747}"/>
              </a:ext>
            </a:extLst>
          </p:cNvPr>
          <p:cNvSpPr/>
          <p:nvPr/>
        </p:nvSpPr>
        <p:spPr>
          <a:xfrm>
            <a:off x="7886213"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91" name="object 311">
            <a:extLst>
              <a:ext uri="{FF2B5EF4-FFF2-40B4-BE49-F238E27FC236}">
                <a16:creationId xmlns:a16="http://schemas.microsoft.com/office/drawing/2014/main" id="{01A91E90-72FF-7247-8E64-71779DFA79BA}"/>
              </a:ext>
            </a:extLst>
          </p:cNvPr>
          <p:cNvSpPr/>
          <p:nvPr/>
        </p:nvSpPr>
        <p:spPr>
          <a:xfrm>
            <a:off x="7944126"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92" name="object 312">
            <a:extLst>
              <a:ext uri="{FF2B5EF4-FFF2-40B4-BE49-F238E27FC236}">
                <a16:creationId xmlns:a16="http://schemas.microsoft.com/office/drawing/2014/main" id="{BAB32C0E-AF96-774C-A6C4-B12C35F5050B}"/>
              </a:ext>
            </a:extLst>
          </p:cNvPr>
          <p:cNvSpPr/>
          <p:nvPr/>
        </p:nvSpPr>
        <p:spPr>
          <a:xfrm>
            <a:off x="8002038" y="45100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93" name="object 313">
            <a:extLst>
              <a:ext uri="{FF2B5EF4-FFF2-40B4-BE49-F238E27FC236}">
                <a16:creationId xmlns:a16="http://schemas.microsoft.com/office/drawing/2014/main" id="{365DBEAD-8374-B74A-8284-87DBE93A4A5A}"/>
              </a:ext>
            </a:extLst>
          </p:cNvPr>
          <p:cNvSpPr/>
          <p:nvPr/>
        </p:nvSpPr>
        <p:spPr>
          <a:xfrm>
            <a:off x="8061474" y="45100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94" name="object 314">
            <a:extLst>
              <a:ext uri="{FF2B5EF4-FFF2-40B4-BE49-F238E27FC236}">
                <a16:creationId xmlns:a16="http://schemas.microsoft.com/office/drawing/2014/main" id="{5987D115-0D90-954F-9D18-50E5267B55E8}"/>
              </a:ext>
            </a:extLst>
          </p:cNvPr>
          <p:cNvSpPr/>
          <p:nvPr/>
        </p:nvSpPr>
        <p:spPr>
          <a:xfrm>
            <a:off x="8119386" y="4510018"/>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95" name="object 315">
            <a:extLst>
              <a:ext uri="{FF2B5EF4-FFF2-40B4-BE49-F238E27FC236}">
                <a16:creationId xmlns:a16="http://schemas.microsoft.com/office/drawing/2014/main" id="{9710C27B-20A8-E84C-BB27-FF80136DA5FE}"/>
              </a:ext>
            </a:extLst>
          </p:cNvPr>
          <p:cNvSpPr/>
          <p:nvPr/>
        </p:nvSpPr>
        <p:spPr>
          <a:xfrm>
            <a:off x="8177297" y="4510018"/>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96" name="object 316">
            <a:extLst>
              <a:ext uri="{FF2B5EF4-FFF2-40B4-BE49-F238E27FC236}">
                <a16:creationId xmlns:a16="http://schemas.microsoft.com/office/drawing/2014/main" id="{912A943E-A57C-DA4B-A26E-9D41EA9667F1}"/>
              </a:ext>
            </a:extLst>
          </p:cNvPr>
          <p:cNvSpPr/>
          <p:nvPr/>
        </p:nvSpPr>
        <p:spPr>
          <a:xfrm>
            <a:off x="8236734" y="4510018"/>
            <a:ext cx="15240" cy="0"/>
          </a:xfrm>
          <a:custGeom>
            <a:avLst/>
            <a:gdLst/>
            <a:ahLst/>
            <a:cxnLst/>
            <a:rect l="l" t="t" r="r" b="b"/>
            <a:pathLst>
              <a:path w="15240">
                <a:moveTo>
                  <a:pt x="0" y="0"/>
                </a:moveTo>
                <a:lnTo>
                  <a:pt x="15240" y="0"/>
                </a:lnTo>
              </a:path>
            </a:pathLst>
          </a:custGeom>
          <a:ln w="7619">
            <a:solidFill>
              <a:srgbClr val="D8D8D8"/>
            </a:solidFill>
          </a:ln>
        </p:spPr>
        <p:txBody>
          <a:bodyPr wrap="square" lIns="0" tIns="0" rIns="0" bIns="0" rtlCol="0"/>
          <a:lstStyle/>
          <a:p>
            <a:endParaRPr/>
          </a:p>
        </p:txBody>
      </p:sp>
      <p:sp>
        <p:nvSpPr>
          <p:cNvPr id="2397" name="object 317">
            <a:extLst>
              <a:ext uri="{FF2B5EF4-FFF2-40B4-BE49-F238E27FC236}">
                <a16:creationId xmlns:a16="http://schemas.microsoft.com/office/drawing/2014/main" id="{F4D6F2E2-915F-6B46-822D-5EEC43EFF2C9}"/>
              </a:ext>
            </a:extLst>
          </p:cNvPr>
          <p:cNvSpPr/>
          <p:nvPr/>
        </p:nvSpPr>
        <p:spPr>
          <a:xfrm>
            <a:off x="3792749" y="41655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398" name="object 318">
            <a:extLst>
              <a:ext uri="{FF2B5EF4-FFF2-40B4-BE49-F238E27FC236}">
                <a16:creationId xmlns:a16="http://schemas.microsoft.com/office/drawing/2014/main" id="{8E71B7CF-C635-D848-A3FB-21BD2D2226C1}"/>
              </a:ext>
            </a:extLst>
          </p:cNvPr>
          <p:cNvSpPr/>
          <p:nvPr/>
        </p:nvSpPr>
        <p:spPr>
          <a:xfrm>
            <a:off x="3850661"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399" name="object 319">
            <a:extLst>
              <a:ext uri="{FF2B5EF4-FFF2-40B4-BE49-F238E27FC236}">
                <a16:creationId xmlns:a16="http://schemas.microsoft.com/office/drawing/2014/main" id="{CED4486D-4872-EC48-A4F5-7B2D5136A1B6}"/>
              </a:ext>
            </a:extLst>
          </p:cNvPr>
          <p:cNvSpPr/>
          <p:nvPr/>
        </p:nvSpPr>
        <p:spPr>
          <a:xfrm>
            <a:off x="3910097"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00" name="object 320">
            <a:extLst>
              <a:ext uri="{FF2B5EF4-FFF2-40B4-BE49-F238E27FC236}">
                <a16:creationId xmlns:a16="http://schemas.microsoft.com/office/drawing/2014/main" id="{750C7218-78EE-DF40-A29F-C4AE3D0F7DDB}"/>
              </a:ext>
            </a:extLst>
          </p:cNvPr>
          <p:cNvSpPr/>
          <p:nvPr/>
        </p:nvSpPr>
        <p:spPr>
          <a:xfrm>
            <a:off x="3968009" y="41655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01" name="object 321">
            <a:extLst>
              <a:ext uri="{FF2B5EF4-FFF2-40B4-BE49-F238E27FC236}">
                <a16:creationId xmlns:a16="http://schemas.microsoft.com/office/drawing/2014/main" id="{615AC6E5-8065-3E40-8A55-765EC2506E12}"/>
              </a:ext>
            </a:extLst>
          </p:cNvPr>
          <p:cNvSpPr/>
          <p:nvPr/>
        </p:nvSpPr>
        <p:spPr>
          <a:xfrm>
            <a:off x="4025921"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02" name="object 322">
            <a:extLst>
              <a:ext uri="{FF2B5EF4-FFF2-40B4-BE49-F238E27FC236}">
                <a16:creationId xmlns:a16="http://schemas.microsoft.com/office/drawing/2014/main" id="{7ADF08DC-E008-4D4B-BD51-0D28DAD4F65E}"/>
              </a:ext>
            </a:extLst>
          </p:cNvPr>
          <p:cNvSpPr/>
          <p:nvPr/>
        </p:nvSpPr>
        <p:spPr>
          <a:xfrm>
            <a:off x="4085358" y="41655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03" name="object 323">
            <a:extLst>
              <a:ext uri="{FF2B5EF4-FFF2-40B4-BE49-F238E27FC236}">
                <a16:creationId xmlns:a16="http://schemas.microsoft.com/office/drawing/2014/main" id="{29140797-09A9-694F-8B09-B1F75110C36D}"/>
              </a:ext>
            </a:extLst>
          </p:cNvPr>
          <p:cNvSpPr/>
          <p:nvPr/>
        </p:nvSpPr>
        <p:spPr>
          <a:xfrm>
            <a:off x="4143270" y="41655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04" name="object 324">
            <a:extLst>
              <a:ext uri="{FF2B5EF4-FFF2-40B4-BE49-F238E27FC236}">
                <a16:creationId xmlns:a16="http://schemas.microsoft.com/office/drawing/2014/main" id="{0C10AE35-A4C0-F14D-AC56-E9CA22230437}"/>
              </a:ext>
            </a:extLst>
          </p:cNvPr>
          <p:cNvSpPr/>
          <p:nvPr/>
        </p:nvSpPr>
        <p:spPr>
          <a:xfrm>
            <a:off x="4202705" y="4165594"/>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2405" name="object 325">
            <a:extLst>
              <a:ext uri="{FF2B5EF4-FFF2-40B4-BE49-F238E27FC236}">
                <a16:creationId xmlns:a16="http://schemas.microsoft.com/office/drawing/2014/main" id="{67D1E343-923F-D745-A763-1D394674062A}"/>
              </a:ext>
            </a:extLst>
          </p:cNvPr>
          <p:cNvSpPr/>
          <p:nvPr/>
        </p:nvSpPr>
        <p:spPr>
          <a:xfrm>
            <a:off x="4260617" y="41655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06" name="object 326">
            <a:extLst>
              <a:ext uri="{FF2B5EF4-FFF2-40B4-BE49-F238E27FC236}">
                <a16:creationId xmlns:a16="http://schemas.microsoft.com/office/drawing/2014/main" id="{B3CFA7E5-FD3B-E040-91EF-E09F4A8F1ED4}"/>
              </a:ext>
            </a:extLst>
          </p:cNvPr>
          <p:cNvSpPr/>
          <p:nvPr/>
        </p:nvSpPr>
        <p:spPr>
          <a:xfrm>
            <a:off x="4318529"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07" name="object 327">
            <a:extLst>
              <a:ext uri="{FF2B5EF4-FFF2-40B4-BE49-F238E27FC236}">
                <a16:creationId xmlns:a16="http://schemas.microsoft.com/office/drawing/2014/main" id="{6DBC2EED-1277-294A-9C8F-803E444C4A17}"/>
              </a:ext>
            </a:extLst>
          </p:cNvPr>
          <p:cNvSpPr/>
          <p:nvPr/>
        </p:nvSpPr>
        <p:spPr>
          <a:xfrm>
            <a:off x="4377966" y="41655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08" name="object 328">
            <a:extLst>
              <a:ext uri="{FF2B5EF4-FFF2-40B4-BE49-F238E27FC236}">
                <a16:creationId xmlns:a16="http://schemas.microsoft.com/office/drawing/2014/main" id="{AE6F5EAB-4C7D-1B4D-A38D-353D0FCE848E}"/>
              </a:ext>
            </a:extLst>
          </p:cNvPr>
          <p:cNvSpPr/>
          <p:nvPr/>
        </p:nvSpPr>
        <p:spPr>
          <a:xfrm>
            <a:off x="4435878" y="41655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09" name="object 329">
            <a:extLst>
              <a:ext uri="{FF2B5EF4-FFF2-40B4-BE49-F238E27FC236}">
                <a16:creationId xmlns:a16="http://schemas.microsoft.com/office/drawing/2014/main" id="{A48320B9-0AC6-0F4C-850A-B81C6D7D14F2}"/>
              </a:ext>
            </a:extLst>
          </p:cNvPr>
          <p:cNvSpPr/>
          <p:nvPr/>
        </p:nvSpPr>
        <p:spPr>
          <a:xfrm>
            <a:off x="4493790" y="41655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10" name="object 330">
            <a:extLst>
              <a:ext uri="{FF2B5EF4-FFF2-40B4-BE49-F238E27FC236}">
                <a16:creationId xmlns:a16="http://schemas.microsoft.com/office/drawing/2014/main" id="{E5A6E1C7-D563-7C4F-AD7D-118922AC59B1}"/>
              </a:ext>
            </a:extLst>
          </p:cNvPr>
          <p:cNvSpPr/>
          <p:nvPr/>
        </p:nvSpPr>
        <p:spPr>
          <a:xfrm>
            <a:off x="4553226" y="41655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11" name="object 331">
            <a:extLst>
              <a:ext uri="{FF2B5EF4-FFF2-40B4-BE49-F238E27FC236}">
                <a16:creationId xmlns:a16="http://schemas.microsoft.com/office/drawing/2014/main" id="{4962338A-4DF2-EB47-A09A-3E65B9D775D6}"/>
              </a:ext>
            </a:extLst>
          </p:cNvPr>
          <p:cNvSpPr/>
          <p:nvPr/>
        </p:nvSpPr>
        <p:spPr>
          <a:xfrm>
            <a:off x="4611138"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12" name="object 332">
            <a:extLst>
              <a:ext uri="{FF2B5EF4-FFF2-40B4-BE49-F238E27FC236}">
                <a16:creationId xmlns:a16="http://schemas.microsoft.com/office/drawing/2014/main" id="{F454B0D0-8FC4-5243-8424-2C5E5C19A399}"/>
              </a:ext>
            </a:extLst>
          </p:cNvPr>
          <p:cNvSpPr/>
          <p:nvPr/>
        </p:nvSpPr>
        <p:spPr>
          <a:xfrm>
            <a:off x="4669049" y="41655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13" name="object 333">
            <a:extLst>
              <a:ext uri="{FF2B5EF4-FFF2-40B4-BE49-F238E27FC236}">
                <a16:creationId xmlns:a16="http://schemas.microsoft.com/office/drawing/2014/main" id="{2500F8E5-7385-8041-A855-29E859BD7FA0}"/>
              </a:ext>
            </a:extLst>
          </p:cNvPr>
          <p:cNvSpPr/>
          <p:nvPr/>
        </p:nvSpPr>
        <p:spPr>
          <a:xfrm>
            <a:off x="4728485" y="41655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14" name="object 334">
            <a:extLst>
              <a:ext uri="{FF2B5EF4-FFF2-40B4-BE49-F238E27FC236}">
                <a16:creationId xmlns:a16="http://schemas.microsoft.com/office/drawing/2014/main" id="{1995D50F-2CF8-3642-BB5A-25637AD0D20A}"/>
              </a:ext>
            </a:extLst>
          </p:cNvPr>
          <p:cNvSpPr/>
          <p:nvPr/>
        </p:nvSpPr>
        <p:spPr>
          <a:xfrm>
            <a:off x="4786397"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15" name="object 335">
            <a:extLst>
              <a:ext uri="{FF2B5EF4-FFF2-40B4-BE49-F238E27FC236}">
                <a16:creationId xmlns:a16="http://schemas.microsoft.com/office/drawing/2014/main" id="{1A4DABCF-9698-814B-8EE9-98A7AF1222B9}"/>
              </a:ext>
            </a:extLst>
          </p:cNvPr>
          <p:cNvSpPr/>
          <p:nvPr/>
        </p:nvSpPr>
        <p:spPr>
          <a:xfrm>
            <a:off x="4845834" y="41655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416" name="object 336">
            <a:extLst>
              <a:ext uri="{FF2B5EF4-FFF2-40B4-BE49-F238E27FC236}">
                <a16:creationId xmlns:a16="http://schemas.microsoft.com/office/drawing/2014/main" id="{D789658F-38A5-F543-9FB4-3D19F4F5588A}"/>
              </a:ext>
            </a:extLst>
          </p:cNvPr>
          <p:cNvSpPr/>
          <p:nvPr/>
        </p:nvSpPr>
        <p:spPr>
          <a:xfrm>
            <a:off x="4903746"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17" name="object 337">
            <a:extLst>
              <a:ext uri="{FF2B5EF4-FFF2-40B4-BE49-F238E27FC236}">
                <a16:creationId xmlns:a16="http://schemas.microsoft.com/office/drawing/2014/main" id="{ED77DF0B-F8B5-C54C-A29C-57FCEAEDB1B0}"/>
              </a:ext>
            </a:extLst>
          </p:cNvPr>
          <p:cNvSpPr/>
          <p:nvPr/>
        </p:nvSpPr>
        <p:spPr>
          <a:xfrm>
            <a:off x="4961658" y="41655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18" name="object 338">
            <a:extLst>
              <a:ext uri="{FF2B5EF4-FFF2-40B4-BE49-F238E27FC236}">
                <a16:creationId xmlns:a16="http://schemas.microsoft.com/office/drawing/2014/main" id="{5ED97EC9-1A21-284A-96E7-72927DF8D2D3}"/>
              </a:ext>
            </a:extLst>
          </p:cNvPr>
          <p:cNvSpPr/>
          <p:nvPr/>
        </p:nvSpPr>
        <p:spPr>
          <a:xfrm>
            <a:off x="5021094" y="41655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19" name="object 339">
            <a:extLst>
              <a:ext uri="{FF2B5EF4-FFF2-40B4-BE49-F238E27FC236}">
                <a16:creationId xmlns:a16="http://schemas.microsoft.com/office/drawing/2014/main" id="{16442E29-D525-164D-B070-EA80AD8FA744}"/>
              </a:ext>
            </a:extLst>
          </p:cNvPr>
          <p:cNvSpPr/>
          <p:nvPr/>
        </p:nvSpPr>
        <p:spPr>
          <a:xfrm>
            <a:off x="5079005"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20" name="object 340">
            <a:extLst>
              <a:ext uri="{FF2B5EF4-FFF2-40B4-BE49-F238E27FC236}">
                <a16:creationId xmlns:a16="http://schemas.microsoft.com/office/drawing/2014/main" id="{FFD02777-C78F-B649-A0C4-599042A6C1FC}"/>
              </a:ext>
            </a:extLst>
          </p:cNvPr>
          <p:cNvSpPr/>
          <p:nvPr/>
        </p:nvSpPr>
        <p:spPr>
          <a:xfrm>
            <a:off x="5136917" y="41655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21" name="object 341">
            <a:extLst>
              <a:ext uri="{FF2B5EF4-FFF2-40B4-BE49-F238E27FC236}">
                <a16:creationId xmlns:a16="http://schemas.microsoft.com/office/drawing/2014/main" id="{9E69E52A-0D57-6443-8C86-75D57D299ADA}"/>
              </a:ext>
            </a:extLst>
          </p:cNvPr>
          <p:cNvSpPr/>
          <p:nvPr/>
        </p:nvSpPr>
        <p:spPr>
          <a:xfrm>
            <a:off x="5196353"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22" name="object 342">
            <a:extLst>
              <a:ext uri="{FF2B5EF4-FFF2-40B4-BE49-F238E27FC236}">
                <a16:creationId xmlns:a16="http://schemas.microsoft.com/office/drawing/2014/main" id="{FF0ED15B-8D9C-DA4B-8A98-4316B46ED5B7}"/>
              </a:ext>
            </a:extLst>
          </p:cNvPr>
          <p:cNvSpPr/>
          <p:nvPr/>
        </p:nvSpPr>
        <p:spPr>
          <a:xfrm>
            <a:off x="5254266" y="41655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23" name="object 343">
            <a:extLst>
              <a:ext uri="{FF2B5EF4-FFF2-40B4-BE49-F238E27FC236}">
                <a16:creationId xmlns:a16="http://schemas.microsoft.com/office/drawing/2014/main" id="{BE67888A-0FE1-284A-8AC9-788E32875BA2}"/>
              </a:ext>
            </a:extLst>
          </p:cNvPr>
          <p:cNvSpPr/>
          <p:nvPr/>
        </p:nvSpPr>
        <p:spPr>
          <a:xfrm>
            <a:off x="5313702" y="41655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424" name="object 344">
            <a:extLst>
              <a:ext uri="{FF2B5EF4-FFF2-40B4-BE49-F238E27FC236}">
                <a16:creationId xmlns:a16="http://schemas.microsoft.com/office/drawing/2014/main" id="{21AFFFA7-511D-7640-A612-93B050F5DD90}"/>
              </a:ext>
            </a:extLst>
          </p:cNvPr>
          <p:cNvSpPr/>
          <p:nvPr/>
        </p:nvSpPr>
        <p:spPr>
          <a:xfrm>
            <a:off x="5371614"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25" name="object 345">
            <a:extLst>
              <a:ext uri="{FF2B5EF4-FFF2-40B4-BE49-F238E27FC236}">
                <a16:creationId xmlns:a16="http://schemas.microsoft.com/office/drawing/2014/main" id="{182052A1-0D07-4F4C-8E48-992716696BD0}"/>
              </a:ext>
            </a:extLst>
          </p:cNvPr>
          <p:cNvSpPr/>
          <p:nvPr/>
        </p:nvSpPr>
        <p:spPr>
          <a:xfrm>
            <a:off x="5429526"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26" name="object 346">
            <a:extLst>
              <a:ext uri="{FF2B5EF4-FFF2-40B4-BE49-F238E27FC236}">
                <a16:creationId xmlns:a16="http://schemas.microsoft.com/office/drawing/2014/main" id="{1F020624-C71B-6840-AEEC-FCF0DB429BCD}"/>
              </a:ext>
            </a:extLst>
          </p:cNvPr>
          <p:cNvSpPr/>
          <p:nvPr/>
        </p:nvSpPr>
        <p:spPr>
          <a:xfrm>
            <a:off x="5488961"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27" name="object 347">
            <a:extLst>
              <a:ext uri="{FF2B5EF4-FFF2-40B4-BE49-F238E27FC236}">
                <a16:creationId xmlns:a16="http://schemas.microsoft.com/office/drawing/2014/main" id="{A90B6473-1763-0248-91E4-D9470F070E2F}"/>
              </a:ext>
            </a:extLst>
          </p:cNvPr>
          <p:cNvSpPr/>
          <p:nvPr/>
        </p:nvSpPr>
        <p:spPr>
          <a:xfrm>
            <a:off x="5546873" y="41655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28" name="object 348">
            <a:extLst>
              <a:ext uri="{FF2B5EF4-FFF2-40B4-BE49-F238E27FC236}">
                <a16:creationId xmlns:a16="http://schemas.microsoft.com/office/drawing/2014/main" id="{6437864A-2F08-E649-8F16-C2FC1405A169}"/>
              </a:ext>
            </a:extLst>
          </p:cNvPr>
          <p:cNvSpPr/>
          <p:nvPr/>
        </p:nvSpPr>
        <p:spPr>
          <a:xfrm>
            <a:off x="5604786" y="41655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29" name="object 349">
            <a:extLst>
              <a:ext uri="{FF2B5EF4-FFF2-40B4-BE49-F238E27FC236}">
                <a16:creationId xmlns:a16="http://schemas.microsoft.com/office/drawing/2014/main" id="{3D4414AD-F7AF-F546-994D-C01FF39011A0}"/>
              </a:ext>
            </a:extLst>
          </p:cNvPr>
          <p:cNvSpPr/>
          <p:nvPr/>
        </p:nvSpPr>
        <p:spPr>
          <a:xfrm>
            <a:off x="5664222" y="41655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30" name="object 350">
            <a:extLst>
              <a:ext uri="{FF2B5EF4-FFF2-40B4-BE49-F238E27FC236}">
                <a16:creationId xmlns:a16="http://schemas.microsoft.com/office/drawing/2014/main" id="{09DFEE2D-104E-D049-835A-35AA79F30489}"/>
              </a:ext>
            </a:extLst>
          </p:cNvPr>
          <p:cNvSpPr/>
          <p:nvPr/>
        </p:nvSpPr>
        <p:spPr>
          <a:xfrm>
            <a:off x="5722133"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31" name="object 351">
            <a:extLst>
              <a:ext uri="{FF2B5EF4-FFF2-40B4-BE49-F238E27FC236}">
                <a16:creationId xmlns:a16="http://schemas.microsoft.com/office/drawing/2014/main" id="{B4ACC1A3-36B7-584B-8184-2F2EB3FFEC9C}"/>
              </a:ext>
            </a:extLst>
          </p:cNvPr>
          <p:cNvSpPr/>
          <p:nvPr/>
        </p:nvSpPr>
        <p:spPr>
          <a:xfrm>
            <a:off x="5780046"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32" name="object 352">
            <a:extLst>
              <a:ext uri="{FF2B5EF4-FFF2-40B4-BE49-F238E27FC236}">
                <a16:creationId xmlns:a16="http://schemas.microsoft.com/office/drawing/2014/main" id="{65280BFC-7201-EE48-BAA8-F7B3224EC22C}"/>
              </a:ext>
            </a:extLst>
          </p:cNvPr>
          <p:cNvSpPr/>
          <p:nvPr/>
        </p:nvSpPr>
        <p:spPr>
          <a:xfrm>
            <a:off x="5839482"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33" name="object 353">
            <a:extLst>
              <a:ext uri="{FF2B5EF4-FFF2-40B4-BE49-F238E27FC236}">
                <a16:creationId xmlns:a16="http://schemas.microsoft.com/office/drawing/2014/main" id="{76B35045-93B3-CB47-B999-A1F565BB01F8}"/>
              </a:ext>
            </a:extLst>
          </p:cNvPr>
          <p:cNvSpPr/>
          <p:nvPr/>
        </p:nvSpPr>
        <p:spPr>
          <a:xfrm>
            <a:off x="5897394"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34" name="object 354">
            <a:extLst>
              <a:ext uri="{FF2B5EF4-FFF2-40B4-BE49-F238E27FC236}">
                <a16:creationId xmlns:a16="http://schemas.microsoft.com/office/drawing/2014/main" id="{F8123CB1-C07A-D948-9503-E84404F5A509}"/>
              </a:ext>
            </a:extLst>
          </p:cNvPr>
          <p:cNvSpPr/>
          <p:nvPr/>
        </p:nvSpPr>
        <p:spPr>
          <a:xfrm>
            <a:off x="5956829" y="41655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435" name="object 355">
            <a:extLst>
              <a:ext uri="{FF2B5EF4-FFF2-40B4-BE49-F238E27FC236}">
                <a16:creationId xmlns:a16="http://schemas.microsoft.com/office/drawing/2014/main" id="{A127D162-C7D9-1C4C-833E-C1FB54D3F74E}"/>
              </a:ext>
            </a:extLst>
          </p:cNvPr>
          <p:cNvSpPr/>
          <p:nvPr/>
        </p:nvSpPr>
        <p:spPr>
          <a:xfrm>
            <a:off x="6014741"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36" name="object 356">
            <a:extLst>
              <a:ext uri="{FF2B5EF4-FFF2-40B4-BE49-F238E27FC236}">
                <a16:creationId xmlns:a16="http://schemas.microsoft.com/office/drawing/2014/main" id="{7A2BEF34-F44F-C242-84E8-2AF5D2929E99}"/>
              </a:ext>
            </a:extLst>
          </p:cNvPr>
          <p:cNvSpPr/>
          <p:nvPr/>
        </p:nvSpPr>
        <p:spPr>
          <a:xfrm>
            <a:off x="6072654" y="41655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37" name="object 357">
            <a:extLst>
              <a:ext uri="{FF2B5EF4-FFF2-40B4-BE49-F238E27FC236}">
                <a16:creationId xmlns:a16="http://schemas.microsoft.com/office/drawing/2014/main" id="{0F62DD58-289A-0342-9ACE-77D97B51109A}"/>
              </a:ext>
            </a:extLst>
          </p:cNvPr>
          <p:cNvSpPr/>
          <p:nvPr/>
        </p:nvSpPr>
        <p:spPr>
          <a:xfrm>
            <a:off x="6132090" y="41655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38" name="object 358">
            <a:extLst>
              <a:ext uri="{FF2B5EF4-FFF2-40B4-BE49-F238E27FC236}">
                <a16:creationId xmlns:a16="http://schemas.microsoft.com/office/drawing/2014/main" id="{CDE5D904-4F69-8745-BFD0-FA77994F48AA}"/>
              </a:ext>
            </a:extLst>
          </p:cNvPr>
          <p:cNvSpPr/>
          <p:nvPr/>
        </p:nvSpPr>
        <p:spPr>
          <a:xfrm>
            <a:off x="6190001"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39" name="object 359">
            <a:extLst>
              <a:ext uri="{FF2B5EF4-FFF2-40B4-BE49-F238E27FC236}">
                <a16:creationId xmlns:a16="http://schemas.microsoft.com/office/drawing/2014/main" id="{FC929AAF-6A19-934A-8BD3-2B369BE60D50}"/>
              </a:ext>
            </a:extLst>
          </p:cNvPr>
          <p:cNvSpPr/>
          <p:nvPr/>
        </p:nvSpPr>
        <p:spPr>
          <a:xfrm>
            <a:off x="6247914"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40" name="object 360">
            <a:extLst>
              <a:ext uri="{FF2B5EF4-FFF2-40B4-BE49-F238E27FC236}">
                <a16:creationId xmlns:a16="http://schemas.microsoft.com/office/drawing/2014/main" id="{AEB53521-0BD5-1645-AF65-F7C41ECE748C}"/>
              </a:ext>
            </a:extLst>
          </p:cNvPr>
          <p:cNvSpPr/>
          <p:nvPr/>
        </p:nvSpPr>
        <p:spPr>
          <a:xfrm>
            <a:off x="6307349"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41" name="object 361">
            <a:extLst>
              <a:ext uri="{FF2B5EF4-FFF2-40B4-BE49-F238E27FC236}">
                <a16:creationId xmlns:a16="http://schemas.microsoft.com/office/drawing/2014/main" id="{E54C395B-2D6F-2B41-8AD8-302269F96C39}"/>
              </a:ext>
            </a:extLst>
          </p:cNvPr>
          <p:cNvSpPr/>
          <p:nvPr/>
        </p:nvSpPr>
        <p:spPr>
          <a:xfrm>
            <a:off x="6365261"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42" name="object 362">
            <a:extLst>
              <a:ext uri="{FF2B5EF4-FFF2-40B4-BE49-F238E27FC236}">
                <a16:creationId xmlns:a16="http://schemas.microsoft.com/office/drawing/2014/main" id="{01FE03BD-A2B5-634D-A874-5644A72F195A}"/>
              </a:ext>
            </a:extLst>
          </p:cNvPr>
          <p:cNvSpPr/>
          <p:nvPr/>
        </p:nvSpPr>
        <p:spPr>
          <a:xfrm>
            <a:off x="6423173" y="41655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43" name="object 363">
            <a:extLst>
              <a:ext uri="{FF2B5EF4-FFF2-40B4-BE49-F238E27FC236}">
                <a16:creationId xmlns:a16="http://schemas.microsoft.com/office/drawing/2014/main" id="{CEC6B0E8-E556-E543-926E-BCD1D8BD2CD1}"/>
              </a:ext>
            </a:extLst>
          </p:cNvPr>
          <p:cNvSpPr/>
          <p:nvPr/>
        </p:nvSpPr>
        <p:spPr>
          <a:xfrm>
            <a:off x="6482609"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44" name="object 364">
            <a:extLst>
              <a:ext uri="{FF2B5EF4-FFF2-40B4-BE49-F238E27FC236}">
                <a16:creationId xmlns:a16="http://schemas.microsoft.com/office/drawing/2014/main" id="{EEF080FB-08E0-E34F-BC71-AC5A965799A1}"/>
              </a:ext>
            </a:extLst>
          </p:cNvPr>
          <p:cNvSpPr/>
          <p:nvPr/>
        </p:nvSpPr>
        <p:spPr>
          <a:xfrm>
            <a:off x="6540522" y="41655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45" name="object 365">
            <a:extLst>
              <a:ext uri="{FF2B5EF4-FFF2-40B4-BE49-F238E27FC236}">
                <a16:creationId xmlns:a16="http://schemas.microsoft.com/office/drawing/2014/main" id="{B9929813-D6A6-D64C-B7A6-E575F7B30709}"/>
              </a:ext>
            </a:extLst>
          </p:cNvPr>
          <p:cNvSpPr/>
          <p:nvPr/>
        </p:nvSpPr>
        <p:spPr>
          <a:xfrm>
            <a:off x="6599958" y="41655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446" name="object 366">
            <a:extLst>
              <a:ext uri="{FF2B5EF4-FFF2-40B4-BE49-F238E27FC236}">
                <a16:creationId xmlns:a16="http://schemas.microsoft.com/office/drawing/2014/main" id="{37BD9D2F-0BB5-3548-B668-EDC23649DD9B}"/>
              </a:ext>
            </a:extLst>
          </p:cNvPr>
          <p:cNvSpPr/>
          <p:nvPr/>
        </p:nvSpPr>
        <p:spPr>
          <a:xfrm>
            <a:off x="6657870" y="41655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47" name="object 367">
            <a:extLst>
              <a:ext uri="{FF2B5EF4-FFF2-40B4-BE49-F238E27FC236}">
                <a16:creationId xmlns:a16="http://schemas.microsoft.com/office/drawing/2014/main" id="{DE3FE494-5869-6B42-9FE9-C046C7303481}"/>
              </a:ext>
            </a:extLst>
          </p:cNvPr>
          <p:cNvSpPr/>
          <p:nvPr/>
        </p:nvSpPr>
        <p:spPr>
          <a:xfrm>
            <a:off x="6715782"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48" name="object 368">
            <a:extLst>
              <a:ext uri="{FF2B5EF4-FFF2-40B4-BE49-F238E27FC236}">
                <a16:creationId xmlns:a16="http://schemas.microsoft.com/office/drawing/2014/main" id="{639469AF-8AD4-DC49-9894-250EA2F26C1F}"/>
              </a:ext>
            </a:extLst>
          </p:cNvPr>
          <p:cNvSpPr/>
          <p:nvPr/>
        </p:nvSpPr>
        <p:spPr>
          <a:xfrm>
            <a:off x="6775217"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49" name="object 369">
            <a:extLst>
              <a:ext uri="{FF2B5EF4-FFF2-40B4-BE49-F238E27FC236}">
                <a16:creationId xmlns:a16="http://schemas.microsoft.com/office/drawing/2014/main" id="{5BA3EB6E-2212-C843-8F91-2F630C858DCB}"/>
              </a:ext>
            </a:extLst>
          </p:cNvPr>
          <p:cNvSpPr/>
          <p:nvPr/>
        </p:nvSpPr>
        <p:spPr>
          <a:xfrm>
            <a:off x="6833129"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50" name="object 370">
            <a:extLst>
              <a:ext uri="{FF2B5EF4-FFF2-40B4-BE49-F238E27FC236}">
                <a16:creationId xmlns:a16="http://schemas.microsoft.com/office/drawing/2014/main" id="{4337AD6A-C84A-2F42-8B08-F890A058C937}"/>
              </a:ext>
            </a:extLst>
          </p:cNvPr>
          <p:cNvSpPr/>
          <p:nvPr/>
        </p:nvSpPr>
        <p:spPr>
          <a:xfrm>
            <a:off x="6891041"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51" name="object 371">
            <a:extLst>
              <a:ext uri="{FF2B5EF4-FFF2-40B4-BE49-F238E27FC236}">
                <a16:creationId xmlns:a16="http://schemas.microsoft.com/office/drawing/2014/main" id="{FFCEDC17-39AC-DA44-A333-EA4C98739033}"/>
              </a:ext>
            </a:extLst>
          </p:cNvPr>
          <p:cNvSpPr/>
          <p:nvPr/>
        </p:nvSpPr>
        <p:spPr>
          <a:xfrm>
            <a:off x="6950478"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52" name="object 372">
            <a:extLst>
              <a:ext uri="{FF2B5EF4-FFF2-40B4-BE49-F238E27FC236}">
                <a16:creationId xmlns:a16="http://schemas.microsoft.com/office/drawing/2014/main" id="{CBCE97B1-4B77-3C44-9E61-08B7BC3560C1}"/>
              </a:ext>
            </a:extLst>
          </p:cNvPr>
          <p:cNvSpPr/>
          <p:nvPr/>
        </p:nvSpPr>
        <p:spPr>
          <a:xfrm>
            <a:off x="7008390" y="41655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53" name="object 373">
            <a:extLst>
              <a:ext uri="{FF2B5EF4-FFF2-40B4-BE49-F238E27FC236}">
                <a16:creationId xmlns:a16="http://schemas.microsoft.com/office/drawing/2014/main" id="{1B30622B-10E9-E147-8192-2D9BF93555D5}"/>
              </a:ext>
            </a:extLst>
          </p:cNvPr>
          <p:cNvSpPr/>
          <p:nvPr/>
        </p:nvSpPr>
        <p:spPr>
          <a:xfrm>
            <a:off x="7067826" y="4165594"/>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2454" name="object 374">
            <a:extLst>
              <a:ext uri="{FF2B5EF4-FFF2-40B4-BE49-F238E27FC236}">
                <a16:creationId xmlns:a16="http://schemas.microsoft.com/office/drawing/2014/main" id="{397E4FE3-174A-8C4B-8D8E-F395008033B7}"/>
              </a:ext>
            </a:extLst>
          </p:cNvPr>
          <p:cNvSpPr/>
          <p:nvPr/>
        </p:nvSpPr>
        <p:spPr>
          <a:xfrm>
            <a:off x="7125738" y="41655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55" name="object 375">
            <a:extLst>
              <a:ext uri="{FF2B5EF4-FFF2-40B4-BE49-F238E27FC236}">
                <a16:creationId xmlns:a16="http://schemas.microsoft.com/office/drawing/2014/main" id="{7BAA468A-4BB9-8545-A9FB-940E78C90AAC}"/>
              </a:ext>
            </a:extLst>
          </p:cNvPr>
          <p:cNvSpPr/>
          <p:nvPr/>
        </p:nvSpPr>
        <p:spPr>
          <a:xfrm>
            <a:off x="7183649"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56" name="object 376">
            <a:extLst>
              <a:ext uri="{FF2B5EF4-FFF2-40B4-BE49-F238E27FC236}">
                <a16:creationId xmlns:a16="http://schemas.microsoft.com/office/drawing/2014/main" id="{F9016A0C-7614-8D4E-8E55-23502092ADAB}"/>
              </a:ext>
            </a:extLst>
          </p:cNvPr>
          <p:cNvSpPr/>
          <p:nvPr/>
        </p:nvSpPr>
        <p:spPr>
          <a:xfrm>
            <a:off x="7243086" y="41655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57" name="object 377">
            <a:extLst>
              <a:ext uri="{FF2B5EF4-FFF2-40B4-BE49-F238E27FC236}">
                <a16:creationId xmlns:a16="http://schemas.microsoft.com/office/drawing/2014/main" id="{22E3607D-94B9-C144-8093-6989D44BC30A}"/>
              </a:ext>
            </a:extLst>
          </p:cNvPr>
          <p:cNvSpPr/>
          <p:nvPr/>
        </p:nvSpPr>
        <p:spPr>
          <a:xfrm>
            <a:off x="7300997"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58" name="object 378">
            <a:extLst>
              <a:ext uri="{FF2B5EF4-FFF2-40B4-BE49-F238E27FC236}">
                <a16:creationId xmlns:a16="http://schemas.microsoft.com/office/drawing/2014/main" id="{50C3AF3C-88AC-0C4D-90FE-34ED87FC87FE}"/>
              </a:ext>
            </a:extLst>
          </p:cNvPr>
          <p:cNvSpPr/>
          <p:nvPr/>
        </p:nvSpPr>
        <p:spPr>
          <a:xfrm>
            <a:off x="7358910"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59" name="object 379">
            <a:extLst>
              <a:ext uri="{FF2B5EF4-FFF2-40B4-BE49-F238E27FC236}">
                <a16:creationId xmlns:a16="http://schemas.microsoft.com/office/drawing/2014/main" id="{503CE395-705C-2E48-BE6E-9BB8D4870BB0}"/>
              </a:ext>
            </a:extLst>
          </p:cNvPr>
          <p:cNvSpPr/>
          <p:nvPr/>
        </p:nvSpPr>
        <p:spPr>
          <a:xfrm>
            <a:off x="7418346"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60" name="object 380">
            <a:extLst>
              <a:ext uri="{FF2B5EF4-FFF2-40B4-BE49-F238E27FC236}">
                <a16:creationId xmlns:a16="http://schemas.microsoft.com/office/drawing/2014/main" id="{A52C956B-6647-AE45-90A8-EE46E4A1163D}"/>
              </a:ext>
            </a:extLst>
          </p:cNvPr>
          <p:cNvSpPr/>
          <p:nvPr/>
        </p:nvSpPr>
        <p:spPr>
          <a:xfrm>
            <a:off x="7476258"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61" name="object 381">
            <a:extLst>
              <a:ext uri="{FF2B5EF4-FFF2-40B4-BE49-F238E27FC236}">
                <a16:creationId xmlns:a16="http://schemas.microsoft.com/office/drawing/2014/main" id="{A7C31221-30EF-C544-A3CC-454B8CD97357}"/>
              </a:ext>
            </a:extLst>
          </p:cNvPr>
          <p:cNvSpPr/>
          <p:nvPr/>
        </p:nvSpPr>
        <p:spPr>
          <a:xfrm>
            <a:off x="7534170" y="41655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62" name="object 382">
            <a:extLst>
              <a:ext uri="{FF2B5EF4-FFF2-40B4-BE49-F238E27FC236}">
                <a16:creationId xmlns:a16="http://schemas.microsoft.com/office/drawing/2014/main" id="{75386040-7FDC-FA43-BB42-5895ACEA4144}"/>
              </a:ext>
            </a:extLst>
          </p:cNvPr>
          <p:cNvSpPr/>
          <p:nvPr/>
        </p:nvSpPr>
        <p:spPr>
          <a:xfrm>
            <a:off x="7593605" y="41655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63" name="object 383">
            <a:extLst>
              <a:ext uri="{FF2B5EF4-FFF2-40B4-BE49-F238E27FC236}">
                <a16:creationId xmlns:a16="http://schemas.microsoft.com/office/drawing/2014/main" id="{93401CDB-51AE-3645-8AB5-E8D3D2B5D123}"/>
              </a:ext>
            </a:extLst>
          </p:cNvPr>
          <p:cNvSpPr/>
          <p:nvPr/>
        </p:nvSpPr>
        <p:spPr>
          <a:xfrm>
            <a:off x="7651517"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64" name="object 384">
            <a:extLst>
              <a:ext uri="{FF2B5EF4-FFF2-40B4-BE49-F238E27FC236}">
                <a16:creationId xmlns:a16="http://schemas.microsoft.com/office/drawing/2014/main" id="{8ABEDEE1-63DB-4546-8403-8789E24D9221}"/>
              </a:ext>
            </a:extLst>
          </p:cNvPr>
          <p:cNvSpPr/>
          <p:nvPr/>
        </p:nvSpPr>
        <p:spPr>
          <a:xfrm>
            <a:off x="7710953" y="4165594"/>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2465" name="object 385">
            <a:extLst>
              <a:ext uri="{FF2B5EF4-FFF2-40B4-BE49-F238E27FC236}">
                <a16:creationId xmlns:a16="http://schemas.microsoft.com/office/drawing/2014/main" id="{552DC3C5-DA04-8D4D-AB1B-062461C6E4B9}"/>
              </a:ext>
            </a:extLst>
          </p:cNvPr>
          <p:cNvSpPr/>
          <p:nvPr/>
        </p:nvSpPr>
        <p:spPr>
          <a:xfrm>
            <a:off x="7768865"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66" name="object 386">
            <a:extLst>
              <a:ext uri="{FF2B5EF4-FFF2-40B4-BE49-F238E27FC236}">
                <a16:creationId xmlns:a16="http://schemas.microsoft.com/office/drawing/2014/main" id="{0579DE5B-C3EA-4C4E-821C-7877A14A5EDB}"/>
              </a:ext>
            </a:extLst>
          </p:cNvPr>
          <p:cNvSpPr/>
          <p:nvPr/>
        </p:nvSpPr>
        <p:spPr>
          <a:xfrm>
            <a:off x="7826777"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67" name="object 387">
            <a:extLst>
              <a:ext uri="{FF2B5EF4-FFF2-40B4-BE49-F238E27FC236}">
                <a16:creationId xmlns:a16="http://schemas.microsoft.com/office/drawing/2014/main" id="{31C24F57-9EC8-3A4A-B374-BAF22D3013A3}"/>
              </a:ext>
            </a:extLst>
          </p:cNvPr>
          <p:cNvSpPr/>
          <p:nvPr/>
        </p:nvSpPr>
        <p:spPr>
          <a:xfrm>
            <a:off x="7886213"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68" name="object 388">
            <a:extLst>
              <a:ext uri="{FF2B5EF4-FFF2-40B4-BE49-F238E27FC236}">
                <a16:creationId xmlns:a16="http://schemas.microsoft.com/office/drawing/2014/main" id="{D05FF962-234E-5140-B5DB-06D7A8AABCEA}"/>
              </a:ext>
            </a:extLst>
          </p:cNvPr>
          <p:cNvSpPr/>
          <p:nvPr/>
        </p:nvSpPr>
        <p:spPr>
          <a:xfrm>
            <a:off x="7944126"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69" name="object 389">
            <a:extLst>
              <a:ext uri="{FF2B5EF4-FFF2-40B4-BE49-F238E27FC236}">
                <a16:creationId xmlns:a16="http://schemas.microsoft.com/office/drawing/2014/main" id="{BD90C5E9-D6DE-C447-901B-E8172433CDEB}"/>
              </a:ext>
            </a:extLst>
          </p:cNvPr>
          <p:cNvSpPr/>
          <p:nvPr/>
        </p:nvSpPr>
        <p:spPr>
          <a:xfrm>
            <a:off x="8002038" y="41655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70" name="object 390">
            <a:extLst>
              <a:ext uri="{FF2B5EF4-FFF2-40B4-BE49-F238E27FC236}">
                <a16:creationId xmlns:a16="http://schemas.microsoft.com/office/drawing/2014/main" id="{3B178D00-374F-5241-B0FE-69515336E7F4}"/>
              </a:ext>
            </a:extLst>
          </p:cNvPr>
          <p:cNvSpPr/>
          <p:nvPr/>
        </p:nvSpPr>
        <p:spPr>
          <a:xfrm>
            <a:off x="8061474" y="41655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71" name="object 391">
            <a:extLst>
              <a:ext uri="{FF2B5EF4-FFF2-40B4-BE49-F238E27FC236}">
                <a16:creationId xmlns:a16="http://schemas.microsoft.com/office/drawing/2014/main" id="{B4425762-A38C-4848-A4B8-E9CB4807C80D}"/>
              </a:ext>
            </a:extLst>
          </p:cNvPr>
          <p:cNvSpPr/>
          <p:nvPr/>
        </p:nvSpPr>
        <p:spPr>
          <a:xfrm>
            <a:off x="8119386" y="41655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72" name="object 392">
            <a:extLst>
              <a:ext uri="{FF2B5EF4-FFF2-40B4-BE49-F238E27FC236}">
                <a16:creationId xmlns:a16="http://schemas.microsoft.com/office/drawing/2014/main" id="{AE3ED580-1F28-3342-8B1B-6D68F928262B}"/>
              </a:ext>
            </a:extLst>
          </p:cNvPr>
          <p:cNvSpPr/>
          <p:nvPr/>
        </p:nvSpPr>
        <p:spPr>
          <a:xfrm>
            <a:off x="8177297" y="41655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73" name="object 393">
            <a:extLst>
              <a:ext uri="{FF2B5EF4-FFF2-40B4-BE49-F238E27FC236}">
                <a16:creationId xmlns:a16="http://schemas.microsoft.com/office/drawing/2014/main" id="{3C62C1DA-D9D5-B646-A163-9B8205ED39FD}"/>
              </a:ext>
            </a:extLst>
          </p:cNvPr>
          <p:cNvSpPr/>
          <p:nvPr/>
        </p:nvSpPr>
        <p:spPr>
          <a:xfrm>
            <a:off x="8236734" y="4165594"/>
            <a:ext cx="15240" cy="0"/>
          </a:xfrm>
          <a:custGeom>
            <a:avLst/>
            <a:gdLst/>
            <a:ahLst/>
            <a:cxnLst/>
            <a:rect l="l" t="t" r="r" b="b"/>
            <a:pathLst>
              <a:path w="15240">
                <a:moveTo>
                  <a:pt x="0" y="0"/>
                </a:moveTo>
                <a:lnTo>
                  <a:pt x="15240" y="0"/>
                </a:lnTo>
              </a:path>
            </a:pathLst>
          </a:custGeom>
          <a:ln w="7619">
            <a:solidFill>
              <a:srgbClr val="D8D8D8"/>
            </a:solidFill>
          </a:ln>
        </p:spPr>
        <p:txBody>
          <a:bodyPr wrap="square" lIns="0" tIns="0" rIns="0" bIns="0" rtlCol="0"/>
          <a:lstStyle/>
          <a:p>
            <a:endParaRPr/>
          </a:p>
        </p:txBody>
      </p:sp>
      <p:sp>
        <p:nvSpPr>
          <p:cNvPr id="2474" name="object 394">
            <a:extLst>
              <a:ext uri="{FF2B5EF4-FFF2-40B4-BE49-F238E27FC236}">
                <a16:creationId xmlns:a16="http://schemas.microsoft.com/office/drawing/2014/main" id="{60C976EB-CA6A-904B-9C0C-CABFE1D1A3E3}"/>
              </a:ext>
            </a:extLst>
          </p:cNvPr>
          <p:cNvSpPr/>
          <p:nvPr/>
        </p:nvSpPr>
        <p:spPr>
          <a:xfrm>
            <a:off x="3792749" y="38226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75" name="object 395">
            <a:extLst>
              <a:ext uri="{FF2B5EF4-FFF2-40B4-BE49-F238E27FC236}">
                <a16:creationId xmlns:a16="http://schemas.microsoft.com/office/drawing/2014/main" id="{77220B56-81AB-C94F-A8B1-D33B15E575E5}"/>
              </a:ext>
            </a:extLst>
          </p:cNvPr>
          <p:cNvSpPr/>
          <p:nvPr/>
        </p:nvSpPr>
        <p:spPr>
          <a:xfrm>
            <a:off x="3850661"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76" name="object 396">
            <a:extLst>
              <a:ext uri="{FF2B5EF4-FFF2-40B4-BE49-F238E27FC236}">
                <a16:creationId xmlns:a16="http://schemas.microsoft.com/office/drawing/2014/main" id="{CE1F487E-2A18-4D4B-97C9-4B7A03AF4627}"/>
              </a:ext>
            </a:extLst>
          </p:cNvPr>
          <p:cNvSpPr/>
          <p:nvPr/>
        </p:nvSpPr>
        <p:spPr>
          <a:xfrm>
            <a:off x="3910097"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77" name="object 397">
            <a:extLst>
              <a:ext uri="{FF2B5EF4-FFF2-40B4-BE49-F238E27FC236}">
                <a16:creationId xmlns:a16="http://schemas.microsoft.com/office/drawing/2014/main" id="{0D83EB28-C048-BB4C-B25A-58AE68BBF41D}"/>
              </a:ext>
            </a:extLst>
          </p:cNvPr>
          <p:cNvSpPr/>
          <p:nvPr/>
        </p:nvSpPr>
        <p:spPr>
          <a:xfrm>
            <a:off x="3968009" y="38226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78" name="object 398">
            <a:extLst>
              <a:ext uri="{FF2B5EF4-FFF2-40B4-BE49-F238E27FC236}">
                <a16:creationId xmlns:a16="http://schemas.microsoft.com/office/drawing/2014/main" id="{A0C789B6-651B-5545-A3FB-182CDFC708A5}"/>
              </a:ext>
            </a:extLst>
          </p:cNvPr>
          <p:cNvSpPr/>
          <p:nvPr/>
        </p:nvSpPr>
        <p:spPr>
          <a:xfrm>
            <a:off x="4025921"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79" name="object 399">
            <a:extLst>
              <a:ext uri="{FF2B5EF4-FFF2-40B4-BE49-F238E27FC236}">
                <a16:creationId xmlns:a16="http://schemas.microsoft.com/office/drawing/2014/main" id="{047EBF92-149D-E840-B7CF-E36F2CF5AE50}"/>
              </a:ext>
            </a:extLst>
          </p:cNvPr>
          <p:cNvSpPr/>
          <p:nvPr/>
        </p:nvSpPr>
        <p:spPr>
          <a:xfrm>
            <a:off x="4085358" y="38226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80" name="object 400">
            <a:extLst>
              <a:ext uri="{FF2B5EF4-FFF2-40B4-BE49-F238E27FC236}">
                <a16:creationId xmlns:a16="http://schemas.microsoft.com/office/drawing/2014/main" id="{DFF7D0C8-DCCA-8649-8D89-7E5CBB93812D}"/>
              </a:ext>
            </a:extLst>
          </p:cNvPr>
          <p:cNvSpPr/>
          <p:nvPr/>
        </p:nvSpPr>
        <p:spPr>
          <a:xfrm>
            <a:off x="4143270" y="38226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81" name="object 401">
            <a:extLst>
              <a:ext uri="{FF2B5EF4-FFF2-40B4-BE49-F238E27FC236}">
                <a16:creationId xmlns:a16="http://schemas.microsoft.com/office/drawing/2014/main" id="{C69B0D67-2B61-6846-B15B-7518D36870E2}"/>
              </a:ext>
            </a:extLst>
          </p:cNvPr>
          <p:cNvSpPr/>
          <p:nvPr/>
        </p:nvSpPr>
        <p:spPr>
          <a:xfrm>
            <a:off x="4202705" y="3822694"/>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2482" name="object 402">
            <a:extLst>
              <a:ext uri="{FF2B5EF4-FFF2-40B4-BE49-F238E27FC236}">
                <a16:creationId xmlns:a16="http://schemas.microsoft.com/office/drawing/2014/main" id="{CDD92FE9-447F-9E41-9A0C-5D3A67E966A4}"/>
              </a:ext>
            </a:extLst>
          </p:cNvPr>
          <p:cNvSpPr/>
          <p:nvPr/>
        </p:nvSpPr>
        <p:spPr>
          <a:xfrm>
            <a:off x="4260617" y="38226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83" name="object 403">
            <a:extLst>
              <a:ext uri="{FF2B5EF4-FFF2-40B4-BE49-F238E27FC236}">
                <a16:creationId xmlns:a16="http://schemas.microsoft.com/office/drawing/2014/main" id="{0D05274A-A0DB-9742-A10B-5787654BE035}"/>
              </a:ext>
            </a:extLst>
          </p:cNvPr>
          <p:cNvSpPr/>
          <p:nvPr/>
        </p:nvSpPr>
        <p:spPr>
          <a:xfrm>
            <a:off x="4318529"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84" name="object 404">
            <a:extLst>
              <a:ext uri="{FF2B5EF4-FFF2-40B4-BE49-F238E27FC236}">
                <a16:creationId xmlns:a16="http://schemas.microsoft.com/office/drawing/2014/main" id="{6C55849A-7B24-BF4A-A10C-C5F83F746D83}"/>
              </a:ext>
            </a:extLst>
          </p:cNvPr>
          <p:cNvSpPr/>
          <p:nvPr/>
        </p:nvSpPr>
        <p:spPr>
          <a:xfrm>
            <a:off x="4377966" y="38226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85" name="object 405">
            <a:extLst>
              <a:ext uri="{FF2B5EF4-FFF2-40B4-BE49-F238E27FC236}">
                <a16:creationId xmlns:a16="http://schemas.microsoft.com/office/drawing/2014/main" id="{FD29BCCB-97EE-0B49-BEDF-4D49F25AE597}"/>
              </a:ext>
            </a:extLst>
          </p:cNvPr>
          <p:cNvSpPr/>
          <p:nvPr/>
        </p:nvSpPr>
        <p:spPr>
          <a:xfrm>
            <a:off x="4435878" y="38226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86" name="object 406">
            <a:extLst>
              <a:ext uri="{FF2B5EF4-FFF2-40B4-BE49-F238E27FC236}">
                <a16:creationId xmlns:a16="http://schemas.microsoft.com/office/drawing/2014/main" id="{B66C718F-3790-6147-A8B8-7F80326405FA}"/>
              </a:ext>
            </a:extLst>
          </p:cNvPr>
          <p:cNvSpPr/>
          <p:nvPr/>
        </p:nvSpPr>
        <p:spPr>
          <a:xfrm>
            <a:off x="4493790" y="38226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87" name="object 407">
            <a:extLst>
              <a:ext uri="{FF2B5EF4-FFF2-40B4-BE49-F238E27FC236}">
                <a16:creationId xmlns:a16="http://schemas.microsoft.com/office/drawing/2014/main" id="{96A16EE5-D20C-A34A-8487-5D163CF97B33}"/>
              </a:ext>
            </a:extLst>
          </p:cNvPr>
          <p:cNvSpPr/>
          <p:nvPr/>
        </p:nvSpPr>
        <p:spPr>
          <a:xfrm>
            <a:off x="4553226" y="38226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88" name="object 408">
            <a:extLst>
              <a:ext uri="{FF2B5EF4-FFF2-40B4-BE49-F238E27FC236}">
                <a16:creationId xmlns:a16="http://schemas.microsoft.com/office/drawing/2014/main" id="{F3CC57D4-CDF8-0349-AB92-D57E177777C4}"/>
              </a:ext>
            </a:extLst>
          </p:cNvPr>
          <p:cNvSpPr/>
          <p:nvPr/>
        </p:nvSpPr>
        <p:spPr>
          <a:xfrm>
            <a:off x="4611138"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89" name="object 409">
            <a:extLst>
              <a:ext uri="{FF2B5EF4-FFF2-40B4-BE49-F238E27FC236}">
                <a16:creationId xmlns:a16="http://schemas.microsoft.com/office/drawing/2014/main" id="{5C43EF6F-07A7-4A4B-8DF4-43F7EBD3ED41}"/>
              </a:ext>
            </a:extLst>
          </p:cNvPr>
          <p:cNvSpPr/>
          <p:nvPr/>
        </p:nvSpPr>
        <p:spPr>
          <a:xfrm>
            <a:off x="4669049" y="38226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90" name="object 410">
            <a:extLst>
              <a:ext uri="{FF2B5EF4-FFF2-40B4-BE49-F238E27FC236}">
                <a16:creationId xmlns:a16="http://schemas.microsoft.com/office/drawing/2014/main" id="{5FC33654-B5BB-D747-82F6-E5BAED185DBE}"/>
              </a:ext>
            </a:extLst>
          </p:cNvPr>
          <p:cNvSpPr/>
          <p:nvPr/>
        </p:nvSpPr>
        <p:spPr>
          <a:xfrm>
            <a:off x="4728485" y="38226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91" name="object 411">
            <a:extLst>
              <a:ext uri="{FF2B5EF4-FFF2-40B4-BE49-F238E27FC236}">
                <a16:creationId xmlns:a16="http://schemas.microsoft.com/office/drawing/2014/main" id="{6CD98D2D-5DD6-D040-BC7F-BD4B08E79864}"/>
              </a:ext>
            </a:extLst>
          </p:cNvPr>
          <p:cNvSpPr/>
          <p:nvPr/>
        </p:nvSpPr>
        <p:spPr>
          <a:xfrm>
            <a:off x="4786397"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92" name="object 412">
            <a:extLst>
              <a:ext uri="{FF2B5EF4-FFF2-40B4-BE49-F238E27FC236}">
                <a16:creationId xmlns:a16="http://schemas.microsoft.com/office/drawing/2014/main" id="{4B4E832E-DAFC-1B45-A0B5-6B4E143A85BB}"/>
              </a:ext>
            </a:extLst>
          </p:cNvPr>
          <p:cNvSpPr/>
          <p:nvPr/>
        </p:nvSpPr>
        <p:spPr>
          <a:xfrm>
            <a:off x="4845834" y="38226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493" name="object 413">
            <a:extLst>
              <a:ext uri="{FF2B5EF4-FFF2-40B4-BE49-F238E27FC236}">
                <a16:creationId xmlns:a16="http://schemas.microsoft.com/office/drawing/2014/main" id="{07A6B675-6432-9E40-8CC4-C73E6543D7BE}"/>
              </a:ext>
            </a:extLst>
          </p:cNvPr>
          <p:cNvSpPr/>
          <p:nvPr/>
        </p:nvSpPr>
        <p:spPr>
          <a:xfrm>
            <a:off x="4903746"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94" name="object 414">
            <a:extLst>
              <a:ext uri="{FF2B5EF4-FFF2-40B4-BE49-F238E27FC236}">
                <a16:creationId xmlns:a16="http://schemas.microsoft.com/office/drawing/2014/main" id="{681DF3F4-0E83-A749-A35C-75BD47511388}"/>
              </a:ext>
            </a:extLst>
          </p:cNvPr>
          <p:cNvSpPr/>
          <p:nvPr/>
        </p:nvSpPr>
        <p:spPr>
          <a:xfrm>
            <a:off x="4961658" y="38226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95" name="object 415">
            <a:extLst>
              <a:ext uri="{FF2B5EF4-FFF2-40B4-BE49-F238E27FC236}">
                <a16:creationId xmlns:a16="http://schemas.microsoft.com/office/drawing/2014/main" id="{BBC319CC-252B-F64A-917E-428BC7DD73DB}"/>
              </a:ext>
            </a:extLst>
          </p:cNvPr>
          <p:cNvSpPr/>
          <p:nvPr/>
        </p:nvSpPr>
        <p:spPr>
          <a:xfrm>
            <a:off x="5021094" y="38226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96" name="object 416">
            <a:extLst>
              <a:ext uri="{FF2B5EF4-FFF2-40B4-BE49-F238E27FC236}">
                <a16:creationId xmlns:a16="http://schemas.microsoft.com/office/drawing/2014/main" id="{8AE1E345-CE81-AA4F-94A4-DB6C34CE2E24}"/>
              </a:ext>
            </a:extLst>
          </p:cNvPr>
          <p:cNvSpPr/>
          <p:nvPr/>
        </p:nvSpPr>
        <p:spPr>
          <a:xfrm>
            <a:off x="5079005"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97" name="object 417">
            <a:extLst>
              <a:ext uri="{FF2B5EF4-FFF2-40B4-BE49-F238E27FC236}">
                <a16:creationId xmlns:a16="http://schemas.microsoft.com/office/drawing/2014/main" id="{2FB1CEC5-4E4F-974D-84B9-290AC03AA619}"/>
              </a:ext>
            </a:extLst>
          </p:cNvPr>
          <p:cNvSpPr/>
          <p:nvPr/>
        </p:nvSpPr>
        <p:spPr>
          <a:xfrm>
            <a:off x="5136917" y="38226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498" name="object 418">
            <a:extLst>
              <a:ext uri="{FF2B5EF4-FFF2-40B4-BE49-F238E27FC236}">
                <a16:creationId xmlns:a16="http://schemas.microsoft.com/office/drawing/2014/main" id="{C5F3121C-D53B-7E4A-8090-C31AB3EA1D40}"/>
              </a:ext>
            </a:extLst>
          </p:cNvPr>
          <p:cNvSpPr/>
          <p:nvPr/>
        </p:nvSpPr>
        <p:spPr>
          <a:xfrm>
            <a:off x="5196353"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499" name="object 419">
            <a:extLst>
              <a:ext uri="{FF2B5EF4-FFF2-40B4-BE49-F238E27FC236}">
                <a16:creationId xmlns:a16="http://schemas.microsoft.com/office/drawing/2014/main" id="{5C51DEF7-1707-CB43-88CB-0EFAC65D2513}"/>
              </a:ext>
            </a:extLst>
          </p:cNvPr>
          <p:cNvSpPr/>
          <p:nvPr/>
        </p:nvSpPr>
        <p:spPr>
          <a:xfrm>
            <a:off x="5254266" y="38226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00" name="object 420">
            <a:extLst>
              <a:ext uri="{FF2B5EF4-FFF2-40B4-BE49-F238E27FC236}">
                <a16:creationId xmlns:a16="http://schemas.microsoft.com/office/drawing/2014/main" id="{AF97480A-E2F9-5743-8A5A-5EEB58D2F2BB}"/>
              </a:ext>
            </a:extLst>
          </p:cNvPr>
          <p:cNvSpPr/>
          <p:nvPr/>
        </p:nvSpPr>
        <p:spPr>
          <a:xfrm>
            <a:off x="5313702" y="38226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501" name="object 421">
            <a:extLst>
              <a:ext uri="{FF2B5EF4-FFF2-40B4-BE49-F238E27FC236}">
                <a16:creationId xmlns:a16="http://schemas.microsoft.com/office/drawing/2014/main" id="{DB9B1D07-5D6D-634F-BF5A-DDA0DF833717}"/>
              </a:ext>
            </a:extLst>
          </p:cNvPr>
          <p:cNvSpPr/>
          <p:nvPr/>
        </p:nvSpPr>
        <p:spPr>
          <a:xfrm>
            <a:off x="5371614"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02" name="object 422">
            <a:extLst>
              <a:ext uri="{FF2B5EF4-FFF2-40B4-BE49-F238E27FC236}">
                <a16:creationId xmlns:a16="http://schemas.microsoft.com/office/drawing/2014/main" id="{99BE8C86-6D20-C645-8084-933257C92180}"/>
              </a:ext>
            </a:extLst>
          </p:cNvPr>
          <p:cNvSpPr/>
          <p:nvPr/>
        </p:nvSpPr>
        <p:spPr>
          <a:xfrm>
            <a:off x="5429526"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03" name="object 423">
            <a:extLst>
              <a:ext uri="{FF2B5EF4-FFF2-40B4-BE49-F238E27FC236}">
                <a16:creationId xmlns:a16="http://schemas.microsoft.com/office/drawing/2014/main" id="{0C461E38-CE53-924D-892A-B6E346F2CF93}"/>
              </a:ext>
            </a:extLst>
          </p:cNvPr>
          <p:cNvSpPr/>
          <p:nvPr/>
        </p:nvSpPr>
        <p:spPr>
          <a:xfrm>
            <a:off x="5488961"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04" name="object 424">
            <a:extLst>
              <a:ext uri="{FF2B5EF4-FFF2-40B4-BE49-F238E27FC236}">
                <a16:creationId xmlns:a16="http://schemas.microsoft.com/office/drawing/2014/main" id="{95C3C0AB-FD4C-2043-82A7-A3D6C107DCB0}"/>
              </a:ext>
            </a:extLst>
          </p:cNvPr>
          <p:cNvSpPr/>
          <p:nvPr/>
        </p:nvSpPr>
        <p:spPr>
          <a:xfrm>
            <a:off x="5546873" y="38226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05" name="object 425">
            <a:extLst>
              <a:ext uri="{FF2B5EF4-FFF2-40B4-BE49-F238E27FC236}">
                <a16:creationId xmlns:a16="http://schemas.microsoft.com/office/drawing/2014/main" id="{FAF37C39-3C61-BD44-9A28-074FE2239E9D}"/>
              </a:ext>
            </a:extLst>
          </p:cNvPr>
          <p:cNvSpPr/>
          <p:nvPr/>
        </p:nvSpPr>
        <p:spPr>
          <a:xfrm>
            <a:off x="5604786" y="38226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06" name="object 426">
            <a:extLst>
              <a:ext uri="{FF2B5EF4-FFF2-40B4-BE49-F238E27FC236}">
                <a16:creationId xmlns:a16="http://schemas.microsoft.com/office/drawing/2014/main" id="{79A54A48-64A0-AD47-AFBB-E0C00734F227}"/>
              </a:ext>
            </a:extLst>
          </p:cNvPr>
          <p:cNvSpPr/>
          <p:nvPr/>
        </p:nvSpPr>
        <p:spPr>
          <a:xfrm>
            <a:off x="5664222" y="38226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07" name="object 427">
            <a:extLst>
              <a:ext uri="{FF2B5EF4-FFF2-40B4-BE49-F238E27FC236}">
                <a16:creationId xmlns:a16="http://schemas.microsoft.com/office/drawing/2014/main" id="{CB14AD66-3146-9D44-914A-8573784392A4}"/>
              </a:ext>
            </a:extLst>
          </p:cNvPr>
          <p:cNvSpPr/>
          <p:nvPr/>
        </p:nvSpPr>
        <p:spPr>
          <a:xfrm>
            <a:off x="5722133"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08" name="object 428">
            <a:extLst>
              <a:ext uri="{FF2B5EF4-FFF2-40B4-BE49-F238E27FC236}">
                <a16:creationId xmlns:a16="http://schemas.microsoft.com/office/drawing/2014/main" id="{88DC44AD-892B-7E4A-AE61-DD2FDC636B93}"/>
              </a:ext>
            </a:extLst>
          </p:cNvPr>
          <p:cNvSpPr/>
          <p:nvPr/>
        </p:nvSpPr>
        <p:spPr>
          <a:xfrm>
            <a:off x="5780046"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09" name="object 429">
            <a:extLst>
              <a:ext uri="{FF2B5EF4-FFF2-40B4-BE49-F238E27FC236}">
                <a16:creationId xmlns:a16="http://schemas.microsoft.com/office/drawing/2014/main" id="{BD67DF43-5BD8-3543-8699-7B80B26899B9}"/>
              </a:ext>
            </a:extLst>
          </p:cNvPr>
          <p:cNvSpPr/>
          <p:nvPr/>
        </p:nvSpPr>
        <p:spPr>
          <a:xfrm>
            <a:off x="5839482"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10" name="object 430">
            <a:extLst>
              <a:ext uri="{FF2B5EF4-FFF2-40B4-BE49-F238E27FC236}">
                <a16:creationId xmlns:a16="http://schemas.microsoft.com/office/drawing/2014/main" id="{7E1BD56C-60A1-3641-8171-EBCE859C50BC}"/>
              </a:ext>
            </a:extLst>
          </p:cNvPr>
          <p:cNvSpPr/>
          <p:nvPr/>
        </p:nvSpPr>
        <p:spPr>
          <a:xfrm>
            <a:off x="5897394"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11" name="object 431">
            <a:extLst>
              <a:ext uri="{FF2B5EF4-FFF2-40B4-BE49-F238E27FC236}">
                <a16:creationId xmlns:a16="http://schemas.microsoft.com/office/drawing/2014/main" id="{D6F4F917-7A81-834F-A36A-428132D8F014}"/>
              </a:ext>
            </a:extLst>
          </p:cNvPr>
          <p:cNvSpPr/>
          <p:nvPr/>
        </p:nvSpPr>
        <p:spPr>
          <a:xfrm>
            <a:off x="5956829" y="38226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512" name="object 432">
            <a:extLst>
              <a:ext uri="{FF2B5EF4-FFF2-40B4-BE49-F238E27FC236}">
                <a16:creationId xmlns:a16="http://schemas.microsoft.com/office/drawing/2014/main" id="{2838C880-F04A-4646-910F-3F5821F6FE5A}"/>
              </a:ext>
            </a:extLst>
          </p:cNvPr>
          <p:cNvSpPr/>
          <p:nvPr/>
        </p:nvSpPr>
        <p:spPr>
          <a:xfrm>
            <a:off x="6014741"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13" name="object 433">
            <a:extLst>
              <a:ext uri="{FF2B5EF4-FFF2-40B4-BE49-F238E27FC236}">
                <a16:creationId xmlns:a16="http://schemas.microsoft.com/office/drawing/2014/main" id="{F4338963-7E5D-9043-907C-872515378A96}"/>
              </a:ext>
            </a:extLst>
          </p:cNvPr>
          <p:cNvSpPr/>
          <p:nvPr/>
        </p:nvSpPr>
        <p:spPr>
          <a:xfrm>
            <a:off x="6072654" y="38226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14" name="object 434">
            <a:extLst>
              <a:ext uri="{FF2B5EF4-FFF2-40B4-BE49-F238E27FC236}">
                <a16:creationId xmlns:a16="http://schemas.microsoft.com/office/drawing/2014/main" id="{82B9BAD5-3CF8-2748-A719-665E3399300D}"/>
              </a:ext>
            </a:extLst>
          </p:cNvPr>
          <p:cNvSpPr/>
          <p:nvPr/>
        </p:nvSpPr>
        <p:spPr>
          <a:xfrm>
            <a:off x="6132090" y="38226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15" name="object 435">
            <a:extLst>
              <a:ext uri="{FF2B5EF4-FFF2-40B4-BE49-F238E27FC236}">
                <a16:creationId xmlns:a16="http://schemas.microsoft.com/office/drawing/2014/main" id="{C1A67BBA-99B1-8E45-BAC4-0F6B158A0658}"/>
              </a:ext>
            </a:extLst>
          </p:cNvPr>
          <p:cNvSpPr/>
          <p:nvPr/>
        </p:nvSpPr>
        <p:spPr>
          <a:xfrm>
            <a:off x="6190001"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16" name="object 436">
            <a:extLst>
              <a:ext uri="{FF2B5EF4-FFF2-40B4-BE49-F238E27FC236}">
                <a16:creationId xmlns:a16="http://schemas.microsoft.com/office/drawing/2014/main" id="{70DC542C-FB79-1D4D-B6B1-0E930A065DEA}"/>
              </a:ext>
            </a:extLst>
          </p:cNvPr>
          <p:cNvSpPr/>
          <p:nvPr/>
        </p:nvSpPr>
        <p:spPr>
          <a:xfrm>
            <a:off x="6247914"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17" name="object 437">
            <a:extLst>
              <a:ext uri="{FF2B5EF4-FFF2-40B4-BE49-F238E27FC236}">
                <a16:creationId xmlns:a16="http://schemas.microsoft.com/office/drawing/2014/main" id="{700043A6-D7A5-B74F-AF62-4B74D628D058}"/>
              </a:ext>
            </a:extLst>
          </p:cNvPr>
          <p:cNvSpPr/>
          <p:nvPr/>
        </p:nvSpPr>
        <p:spPr>
          <a:xfrm>
            <a:off x="6307349"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18" name="object 438">
            <a:extLst>
              <a:ext uri="{FF2B5EF4-FFF2-40B4-BE49-F238E27FC236}">
                <a16:creationId xmlns:a16="http://schemas.microsoft.com/office/drawing/2014/main" id="{3DC9C8D0-59DF-5C48-98CA-5C77FA289DBE}"/>
              </a:ext>
            </a:extLst>
          </p:cNvPr>
          <p:cNvSpPr/>
          <p:nvPr/>
        </p:nvSpPr>
        <p:spPr>
          <a:xfrm>
            <a:off x="6365261"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19" name="object 439">
            <a:extLst>
              <a:ext uri="{FF2B5EF4-FFF2-40B4-BE49-F238E27FC236}">
                <a16:creationId xmlns:a16="http://schemas.microsoft.com/office/drawing/2014/main" id="{FFEEC92F-9332-9D42-A801-100574B9E5ED}"/>
              </a:ext>
            </a:extLst>
          </p:cNvPr>
          <p:cNvSpPr/>
          <p:nvPr/>
        </p:nvSpPr>
        <p:spPr>
          <a:xfrm>
            <a:off x="6423173" y="38226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20" name="object 440">
            <a:extLst>
              <a:ext uri="{FF2B5EF4-FFF2-40B4-BE49-F238E27FC236}">
                <a16:creationId xmlns:a16="http://schemas.microsoft.com/office/drawing/2014/main" id="{0F15F4A9-76B5-BF4C-A830-429263684753}"/>
              </a:ext>
            </a:extLst>
          </p:cNvPr>
          <p:cNvSpPr/>
          <p:nvPr/>
        </p:nvSpPr>
        <p:spPr>
          <a:xfrm>
            <a:off x="6482609"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21" name="object 441">
            <a:extLst>
              <a:ext uri="{FF2B5EF4-FFF2-40B4-BE49-F238E27FC236}">
                <a16:creationId xmlns:a16="http://schemas.microsoft.com/office/drawing/2014/main" id="{1CCCD5AD-B2E7-4E49-8F31-01C6D3E69B6E}"/>
              </a:ext>
            </a:extLst>
          </p:cNvPr>
          <p:cNvSpPr/>
          <p:nvPr/>
        </p:nvSpPr>
        <p:spPr>
          <a:xfrm>
            <a:off x="6540522" y="38226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22" name="object 442">
            <a:extLst>
              <a:ext uri="{FF2B5EF4-FFF2-40B4-BE49-F238E27FC236}">
                <a16:creationId xmlns:a16="http://schemas.microsoft.com/office/drawing/2014/main" id="{F197B889-A005-4D4B-8D8C-850B2C6B42F5}"/>
              </a:ext>
            </a:extLst>
          </p:cNvPr>
          <p:cNvSpPr/>
          <p:nvPr/>
        </p:nvSpPr>
        <p:spPr>
          <a:xfrm>
            <a:off x="6599958" y="3822694"/>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523" name="object 443">
            <a:extLst>
              <a:ext uri="{FF2B5EF4-FFF2-40B4-BE49-F238E27FC236}">
                <a16:creationId xmlns:a16="http://schemas.microsoft.com/office/drawing/2014/main" id="{A43CED0C-FB59-6B49-8BCF-4C9EBC723A8E}"/>
              </a:ext>
            </a:extLst>
          </p:cNvPr>
          <p:cNvSpPr/>
          <p:nvPr/>
        </p:nvSpPr>
        <p:spPr>
          <a:xfrm>
            <a:off x="6657870" y="38226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24" name="object 444">
            <a:extLst>
              <a:ext uri="{FF2B5EF4-FFF2-40B4-BE49-F238E27FC236}">
                <a16:creationId xmlns:a16="http://schemas.microsoft.com/office/drawing/2014/main" id="{F750F59C-262B-414A-B856-34E47592BE7C}"/>
              </a:ext>
            </a:extLst>
          </p:cNvPr>
          <p:cNvSpPr/>
          <p:nvPr/>
        </p:nvSpPr>
        <p:spPr>
          <a:xfrm>
            <a:off x="6715782"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25" name="object 445">
            <a:extLst>
              <a:ext uri="{FF2B5EF4-FFF2-40B4-BE49-F238E27FC236}">
                <a16:creationId xmlns:a16="http://schemas.microsoft.com/office/drawing/2014/main" id="{3B18A02F-752A-A342-A0FE-7C0F05088DB0}"/>
              </a:ext>
            </a:extLst>
          </p:cNvPr>
          <p:cNvSpPr/>
          <p:nvPr/>
        </p:nvSpPr>
        <p:spPr>
          <a:xfrm>
            <a:off x="6775217"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26" name="object 446">
            <a:extLst>
              <a:ext uri="{FF2B5EF4-FFF2-40B4-BE49-F238E27FC236}">
                <a16:creationId xmlns:a16="http://schemas.microsoft.com/office/drawing/2014/main" id="{2092FCA7-15C6-124C-AC7D-AE8CFA3B7B68}"/>
              </a:ext>
            </a:extLst>
          </p:cNvPr>
          <p:cNvSpPr/>
          <p:nvPr/>
        </p:nvSpPr>
        <p:spPr>
          <a:xfrm>
            <a:off x="6833129"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27" name="object 447">
            <a:extLst>
              <a:ext uri="{FF2B5EF4-FFF2-40B4-BE49-F238E27FC236}">
                <a16:creationId xmlns:a16="http://schemas.microsoft.com/office/drawing/2014/main" id="{6F6F2F23-01B4-2D4C-9F76-B79DDDBC0B2D}"/>
              </a:ext>
            </a:extLst>
          </p:cNvPr>
          <p:cNvSpPr/>
          <p:nvPr/>
        </p:nvSpPr>
        <p:spPr>
          <a:xfrm>
            <a:off x="6891041"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28" name="object 448">
            <a:extLst>
              <a:ext uri="{FF2B5EF4-FFF2-40B4-BE49-F238E27FC236}">
                <a16:creationId xmlns:a16="http://schemas.microsoft.com/office/drawing/2014/main" id="{84CB5387-D0AD-B740-91FF-114A042D66C1}"/>
              </a:ext>
            </a:extLst>
          </p:cNvPr>
          <p:cNvSpPr/>
          <p:nvPr/>
        </p:nvSpPr>
        <p:spPr>
          <a:xfrm>
            <a:off x="6950478"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29" name="object 449">
            <a:extLst>
              <a:ext uri="{FF2B5EF4-FFF2-40B4-BE49-F238E27FC236}">
                <a16:creationId xmlns:a16="http://schemas.microsoft.com/office/drawing/2014/main" id="{B87EAA10-56C1-D349-957B-39B5E0B90FBD}"/>
              </a:ext>
            </a:extLst>
          </p:cNvPr>
          <p:cNvSpPr/>
          <p:nvPr/>
        </p:nvSpPr>
        <p:spPr>
          <a:xfrm>
            <a:off x="7008390" y="38226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30" name="object 450">
            <a:extLst>
              <a:ext uri="{FF2B5EF4-FFF2-40B4-BE49-F238E27FC236}">
                <a16:creationId xmlns:a16="http://schemas.microsoft.com/office/drawing/2014/main" id="{8860A22A-9799-9846-B3CA-822646724792}"/>
              </a:ext>
            </a:extLst>
          </p:cNvPr>
          <p:cNvSpPr/>
          <p:nvPr/>
        </p:nvSpPr>
        <p:spPr>
          <a:xfrm>
            <a:off x="7067826" y="3822694"/>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2531" name="object 451">
            <a:extLst>
              <a:ext uri="{FF2B5EF4-FFF2-40B4-BE49-F238E27FC236}">
                <a16:creationId xmlns:a16="http://schemas.microsoft.com/office/drawing/2014/main" id="{A1D326B1-AC34-3B46-A1D8-DF0AA59CAF4B}"/>
              </a:ext>
            </a:extLst>
          </p:cNvPr>
          <p:cNvSpPr/>
          <p:nvPr/>
        </p:nvSpPr>
        <p:spPr>
          <a:xfrm>
            <a:off x="7125738" y="38226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32" name="object 452">
            <a:extLst>
              <a:ext uri="{FF2B5EF4-FFF2-40B4-BE49-F238E27FC236}">
                <a16:creationId xmlns:a16="http://schemas.microsoft.com/office/drawing/2014/main" id="{2A524E2E-D720-C749-8643-78835F6A8803}"/>
              </a:ext>
            </a:extLst>
          </p:cNvPr>
          <p:cNvSpPr/>
          <p:nvPr/>
        </p:nvSpPr>
        <p:spPr>
          <a:xfrm>
            <a:off x="7183649"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33" name="object 453">
            <a:extLst>
              <a:ext uri="{FF2B5EF4-FFF2-40B4-BE49-F238E27FC236}">
                <a16:creationId xmlns:a16="http://schemas.microsoft.com/office/drawing/2014/main" id="{8571DCCD-66EB-924A-B9D4-0F371FCF0507}"/>
              </a:ext>
            </a:extLst>
          </p:cNvPr>
          <p:cNvSpPr/>
          <p:nvPr/>
        </p:nvSpPr>
        <p:spPr>
          <a:xfrm>
            <a:off x="7243086" y="38226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34" name="object 454">
            <a:extLst>
              <a:ext uri="{FF2B5EF4-FFF2-40B4-BE49-F238E27FC236}">
                <a16:creationId xmlns:a16="http://schemas.microsoft.com/office/drawing/2014/main" id="{974FB1C0-1D76-C049-83C9-B3A30C5E779A}"/>
              </a:ext>
            </a:extLst>
          </p:cNvPr>
          <p:cNvSpPr/>
          <p:nvPr/>
        </p:nvSpPr>
        <p:spPr>
          <a:xfrm>
            <a:off x="7300997"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35" name="object 455">
            <a:extLst>
              <a:ext uri="{FF2B5EF4-FFF2-40B4-BE49-F238E27FC236}">
                <a16:creationId xmlns:a16="http://schemas.microsoft.com/office/drawing/2014/main" id="{CA58D530-36AC-C540-944E-FB4A90D66A51}"/>
              </a:ext>
            </a:extLst>
          </p:cNvPr>
          <p:cNvSpPr/>
          <p:nvPr/>
        </p:nvSpPr>
        <p:spPr>
          <a:xfrm>
            <a:off x="7358910"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36" name="object 456">
            <a:extLst>
              <a:ext uri="{FF2B5EF4-FFF2-40B4-BE49-F238E27FC236}">
                <a16:creationId xmlns:a16="http://schemas.microsoft.com/office/drawing/2014/main" id="{08C6DCA4-D32A-7541-BEE4-E24AB77EF71E}"/>
              </a:ext>
            </a:extLst>
          </p:cNvPr>
          <p:cNvSpPr/>
          <p:nvPr/>
        </p:nvSpPr>
        <p:spPr>
          <a:xfrm>
            <a:off x="7418346"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37" name="object 457">
            <a:extLst>
              <a:ext uri="{FF2B5EF4-FFF2-40B4-BE49-F238E27FC236}">
                <a16:creationId xmlns:a16="http://schemas.microsoft.com/office/drawing/2014/main" id="{D44F96FD-CF66-4D45-AD68-537910CC0ADF}"/>
              </a:ext>
            </a:extLst>
          </p:cNvPr>
          <p:cNvSpPr/>
          <p:nvPr/>
        </p:nvSpPr>
        <p:spPr>
          <a:xfrm>
            <a:off x="7476258"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38" name="object 458">
            <a:extLst>
              <a:ext uri="{FF2B5EF4-FFF2-40B4-BE49-F238E27FC236}">
                <a16:creationId xmlns:a16="http://schemas.microsoft.com/office/drawing/2014/main" id="{73C502E4-8E75-6E4C-B55A-D316EBBC2EDF}"/>
              </a:ext>
            </a:extLst>
          </p:cNvPr>
          <p:cNvSpPr/>
          <p:nvPr/>
        </p:nvSpPr>
        <p:spPr>
          <a:xfrm>
            <a:off x="7534170" y="38226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39" name="object 459">
            <a:extLst>
              <a:ext uri="{FF2B5EF4-FFF2-40B4-BE49-F238E27FC236}">
                <a16:creationId xmlns:a16="http://schemas.microsoft.com/office/drawing/2014/main" id="{B58537C9-AE54-8B49-A441-CCD4797306BD}"/>
              </a:ext>
            </a:extLst>
          </p:cNvPr>
          <p:cNvSpPr/>
          <p:nvPr/>
        </p:nvSpPr>
        <p:spPr>
          <a:xfrm>
            <a:off x="7593605" y="38226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40" name="object 460">
            <a:extLst>
              <a:ext uri="{FF2B5EF4-FFF2-40B4-BE49-F238E27FC236}">
                <a16:creationId xmlns:a16="http://schemas.microsoft.com/office/drawing/2014/main" id="{A000CABE-9E1D-BF4B-8DD6-A7B4B0E9770F}"/>
              </a:ext>
            </a:extLst>
          </p:cNvPr>
          <p:cNvSpPr/>
          <p:nvPr/>
        </p:nvSpPr>
        <p:spPr>
          <a:xfrm>
            <a:off x="7651517"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41" name="object 461">
            <a:extLst>
              <a:ext uri="{FF2B5EF4-FFF2-40B4-BE49-F238E27FC236}">
                <a16:creationId xmlns:a16="http://schemas.microsoft.com/office/drawing/2014/main" id="{F9155CCE-3565-C042-8285-D2CF1DF6F488}"/>
              </a:ext>
            </a:extLst>
          </p:cNvPr>
          <p:cNvSpPr/>
          <p:nvPr/>
        </p:nvSpPr>
        <p:spPr>
          <a:xfrm>
            <a:off x="7710953" y="3822694"/>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2542" name="object 462">
            <a:extLst>
              <a:ext uri="{FF2B5EF4-FFF2-40B4-BE49-F238E27FC236}">
                <a16:creationId xmlns:a16="http://schemas.microsoft.com/office/drawing/2014/main" id="{EE7C8DCA-AD08-B445-9CD3-16682DE282C8}"/>
              </a:ext>
            </a:extLst>
          </p:cNvPr>
          <p:cNvSpPr/>
          <p:nvPr/>
        </p:nvSpPr>
        <p:spPr>
          <a:xfrm>
            <a:off x="7768865"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43" name="object 463">
            <a:extLst>
              <a:ext uri="{FF2B5EF4-FFF2-40B4-BE49-F238E27FC236}">
                <a16:creationId xmlns:a16="http://schemas.microsoft.com/office/drawing/2014/main" id="{6526D68E-8178-D546-AB3C-339ED320540B}"/>
              </a:ext>
            </a:extLst>
          </p:cNvPr>
          <p:cNvSpPr/>
          <p:nvPr/>
        </p:nvSpPr>
        <p:spPr>
          <a:xfrm>
            <a:off x="7826777"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44" name="object 464">
            <a:extLst>
              <a:ext uri="{FF2B5EF4-FFF2-40B4-BE49-F238E27FC236}">
                <a16:creationId xmlns:a16="http://schemas.microsoft.com/office/drawing/2014/main" id="{6DBA559E-DC73-684E-99FE-219FF0DABA3C}"/>
              </a:ext>
            </a:extLst>
          </p:cNvPr>
          <p:cNvSpPr/>
          <p:nvPr/>
        </p:nvSpPr>
        <p:spPr>
          <a:xfrm>
            <a:off x="7886213"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45" name="object 465">
            <a:extLst>
              <a:ext uri="{FF2B5EF4-FFF2-40B4-BE49-F238E27FC236}">
                <a16:creationId xmlns:a16="http://schemas.microsoft.com/office/drawing/2014/main" id="{B1F3416E-0EC0-7549-A1F5-0BB53FBCE93E}"/>
              </a:ext>
            </a:extLst>
          </p:cNvPr>
          <p:cNvSpPr/>
          <p:nvPr/>
        </p:nvSpPr>
        <p:spPr>
          <a:xfrm>
            <a:off x="7944126"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46" name="object 466">
            <a:extLst>
              <a:ext uri="{FF2B5EF4-FFF2-40B4-BE49-F238E27FC236}">
                <a16:creationId xmlns:a16="http://schemas.microsoft.com/office/drawing/2014/main" id="{0E8F3A1F-49BD-CC46-8766-175330806A8F}"/>
              </a:ext>
            </a:extLst>
          </p:cNvPr>
          <p:cNvSpPr/>
          <p:nvPr/>
        </p:nvSpPr>
        <p:spPr>
          <a:xfrm>
            <a:off x="8002038" y="38226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47" name="object 467">
            <a:extLst>
              <a:ext uri="{FF2B5EF4-FFF2-40B4-BE49-F238E27FC236}">
                <a16:creationId xmlns:a16="http://schemas.microsoft.com/office/drawing/2014/main" id="{AD8FE58A-5C1C-6D4F-A122-EC3BDE798EAA}"/>
              </a:ext>
            </a:extLst>
          </p:cNvPr>
          <p:cNvSpPr/>
          <p:nvPr/>
        </p:nvSpPr>
        <p:spPr>
          <a:xfrm>
            <a:off x="8061474" y="38226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48" name="object 468">
            <a:extLst>
              <a:ext uri="{FF2B5EF4-FFF2-40B4-BE49-F238E27FC236}">
                <a16:creationId xmlns:a16="http://schemas.microsoft.com/office/drawing/2014/main" id="{729E10AD-3C24-4E4E-9103-CC080C7EF515}"/>
              </a:ext>
            </a:extLst>
          </p:cNvPr>
          <p:cNvSpPr/>
          <p:nvPr/>
        </p:nvSpPr>
        <p:spPr>
          <a:xfrm>
            <a:off x="8119386" y="3822694"/>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49" name="object 469">
            <a:extLst>
              <a:ext uri="{FF2B5EF4-FFF2-40B4-BE49-F238E27FC236}">
                <a16:creationId xmlns:a16="http://schemas.microsoft.com/office/drawing/2014/main" id="{3C4D0E4D-DB07-744A-A000-3B55DEF023E1}"/>
              </a:ext>
            </a:extLst>
          </p:cNvPr>
          <p:cNvSpPr/>
          <p:nvPr/>
        </p:nvSpPr>
        <p:spPr>
          <a:xfrm>
            <a:off x="8177297" y="3822694"/>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50" name="object 470">
            <a:extLst>
              <a:ext uri="{FF2B5EF4-FFF2-40B4-BE49-F238E27FC236}">
                <a16:creationId xmlns:a16="http://schemas.microsoft.com/office/drawing/2014/main" id="{41CD30DC-F8DE-F344-955E-2E90A713AD27}"/>
              </a:ext>
            </a:extLst>
          </p:cNvPr>
          <p:cNvSpPr/>
          <p:nvPr/>
        </p:nvSpPr>
        <p:spPr>
          <a:xfrm>
            <a:off x="8236734" y="3818885"/>
            <a:ext cx="15240" cy="7620"/>
          </a:xfrm>
          <a:custGeom>
            <a:avLst/>
            <a:gdLst/>
            <a:ahLst/>
            <a:cxnLst/>
            <a:rect l="l" t="t" r="r" b="b"/>
            <a:pathLst>
              <a:path w="15240" h="7620">
                <a:moveTo>
                  <a:pt x="0" y="7619"/>
                </a:moveTo>
                <a:lnTo>
                  <a:pt x="15240" y="7619"/>
                </a:lnTo>
                <a:lnTo>
                  <a:pt x="15240" y="0"/>
                </a:lnTo>
                <a:lnTo>
                  <a:pt x="0" y="0"/>
                </a:lnTo>
                <a:lnTo>
                  <a:pt x="0" y="7619"/>
                </a:lnTo>
                <a:close/>
              </a:path>
            </a:pathLst>
          </a:custGeom>
          <a:solidFill>
            <a:srgbClr val="D8D8D8"/>
          </a:solidFill>
        </p:spPr>
        <p:txBody>
          <a:bodyPr wrap="square" lIns="0" tIns="0" rIns="0" bIns="0" rtlCol="0"/>
          <a:lstStyle/>
          <a:p>
            <a:endParaRPr/>
          </a:p>
        </p:txBody>
      </p:sp>
      <p:sp>
        <p:nvSpPr>
          <p:cNvPr id="2551" name="object 471">
            <a:extLst>
              <a:ext uri="{FF2B5EF4-FFF2-40B4-BE49-F238E27FC236}">
                <a16:creationId xmlns:a16="http://schemas.microsoft.com/office/drawing/2014/main" id="{CE262CFD-7FE9-CD43-9232-EE42C3DCD4EB}"/>
              </a:ext>
            </a:extLst>
          </p:cNvPr>
          <p:cNvSpPr/>
          <p:nvPr/>
        </p:nvSpPr>
        <p:spPr>
          <a:xfrm>
            <a:off x="3792749" y="34782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52" name="object 472">
            <a:extLst>
              <a:ext uri="{FF2B5EF4-FFF2-40B4-BE49-F238E27FC236}">
                <a16:creationId xmlns:a16="http://schemas.microsoft.com/office/drawing/2014/main" id="{5055E931-5021-E14A-8577-3665ED7CF33C}"/>
              </a:ext>
            </a:extLst>
          </p:cNvPr>
          <p:cNvSpPr/>
          <p:nvPr/>
        </p:nvSpPr>
        <p:spPr>
          <a:xfrm>
            <a:off x="3850661"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53" name="object 473">
            <a:extLst>
              <a:ext uri="{FF2B5EF4-FFF2-40B4-BE49-F238E27FC236}">
                <a16:creationId xmlns:a16="http://schemas.microsoft.com/office/drawing/2014/main" id="{CDEEFA53-1261-4B42-930C-B0B3A5A3D0BB}"/>
              </a:ext>
            </a:extLst>
          </p:cNvPr>
          <p:cNvSpPr/>
          <p:nvPr/>
        </p:nvSpPr>
        <p:spPr>
          <a:xfrm>
            <a:off x="3910097"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54" name="object 474">
            <a:extLst>
              <a:ext uri="{FF2B5EF4-FFF2-40B4-BE49-F238E27FC236}">
                <a16:creationId xmlns:a16="http://schemas.microsoft.com/office/drawing/2014/main" id="{F9140DD7-A917-E74E-AA03-1318C0C56633}"/>
              </a:ext>
            </a:extLst>
          </p:cNvPr>
          <p:cNvSpPr/>
          <p:nvPr/>
        </p:nvSpPr>
        <p:spPr>
          <a:xfrm>
            <a:off x="3968009" y="34782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55" name="object 475">
            <a:extLst>
              <a:ext uri="{FF2B5EF4-FFF2-40B4-BE49-F238E27FC236}">
                <a16:creationId xmlns:a16="http://schemas.microsoft.com/office/drawing/2014/main" id="{80D29E32-5D92-714C-866B-D3DDD1D280A7}"/>
              </a:ext>
            </a:extLst>
          </p:cNvPr>
          <p:cNvSpPr/>
          <p:nvPr/>
        </p:nvSpPr>
        <p:spPr>
          <a:xfrm>
            <a:off x="4025921"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56" name="object 476">
            <a:extLst>
              <a:ext uri="{FF2B5EF4-FFF2-40B4-BE49-F238E27FC236}">
                <a16:creationId xmlns:a16="http://schemas.microsoft.com/office/drawing/2014/main" id="{1DA3BB86-28A0-914D-B26E-F5736A57298F}"/>
              </a:ext>
            </a:extLst>
          </p:cNvPr>
          <p:cNvSpPr/>
          <p:nvPr/>
        </p:nvSpPr>
        <p:spPr>
          <a:xfrm>
            <a:off x="4085358" y="34782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57" name="object 477">
            <a:extLst>
              <a:ext uri="{FF2B5EF4-FFF2-40B4-BE49-F238E27FC236}">
                <a16:creationId xmlns:a16="http://schemas.microsoft.com/office/drawing/2014/main" id="{8345BCA1-73AA-0442-BC9E-D0AE8290BA65}"/>
              </a:ext>
            </a:extLst>
          </p:cNvPr>
          <p:cNvSpPr/>
          <p:nvPr/>
        </p:nvSpPr>
        <p:spPr>
          <a:xfrm>
            <a:off x="4143270" y="34782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58" name="object 478">
            <a:extLst>
              <a:ext uri="{FF2B5EF4-FFF2-40B4-BE49-F238E27FC236}">
                <a16:creationId xmlns:a16="http://schemas.microsoft.com/office/drawing/2014/main" id="{746C2EC6-CE85-424C-82CF-80934C839C1B}"/>
              </a:ext>
            </a:extLst>
          </p:cNvPr>
          <p:cNvSpPr/>
          <p:nvPr/>
        </p:nvSpPr>
        <p:spPr>
          <a:xfrm>
            <a:off x="4202705" y="3478271"/>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2559" name="object 479">
            <a:extLst>
              <a:ext uri="{FF2B5EF4-FFF2-40B4-BE49-F238E27FC236}">
                <a16:creationId xmlns:a16="http://schemas.microsoft.com/office/drawing/2014/main" id="{208B7B29-D4C7-EC48-B06D-D9645BBBD3DC}"/>
              </a:ext>
            </a:extLst>
          </p:cNvPr>
          <p:cNvSpPr/>
          <p:nvPr/>
        </p:nvSpPr>
        <p:spPr>
          <a:xfrm>
            <a:off x="4260617" y="34782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60" name="object 480">
            <a:extLst>
              <a:ext uri="{FF2B5EF4-FFF2-40B4-BE49-F238E27FC236}">
                <a16:creationId xmlns:a16="http://schemas.microsoft.com/office/drawing/2014/main" id="{8696CEAC-19CB-F147-9BB1-A3DFFC977DFA}"/>
              </a:ext>
            </a:extLst>
          </p:cNvPr>
          <p:cNvSpPr/>
          <p:nvPr/>
        </p:nvSpPr>
        <p:spPr>
          <a:xfrm>
            <a:off x="4318529"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61" name="object 481">
            <a:extLst>
              <a:ext uri="{FF2B5EF4-FFF2-40B4-BE49-F238E27FC236}">
                <a16:creationId xmlns:a16="http://schemas.microsoft.com/office/drawing/2014/main" id="{4CB214E7-8687-2D4C-9796-7431133B1711}"/>
              </a:ext>
            </a:extLst>
          </p:cNvPr>
          <p:cNvSpPr/>
          <p:nvPr/>
        </p:nvSpPr>
        <p:spPr>
          <a:xfrm>
            <a:off x="4377966" y="34782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62" name="object 482">
            <a:extLst>
              <a:ext uri="{FF2B5EF4-FFF2-40B4-BE49-F238E27FC236}">
                <a16:creationId xmlns:a16="http://schemas.microsoft.com/office/drawing/2014/main" id="{FEEFAB76-08C2-E340-A47B-307748CE4A31}"/>
              </a:ext>
            </a:extLst>
          </p:cNvPr>
          <p:cNvSpPr/>
          <p:nvPr/>
        </p:nvSpPr>
        <p:spPr>
          <a:xfrm>
            <a:off x="4435878" y="34782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63" name="object 483">
            <a:extLst>
              <a:ext uri="{FF2B5EF4-FFF2-40B4-BE49-F238E27FC236}">
                <a16:creationId xmlns:a16="http://schemas.microsoft.com/office/drawing/2014/main" id="{6A1241AB-0B56-0343-8702-91A6DB072642}"/>
              </a:ext>
            </a:extLst>
          </p:cNvPr>
          <p:cNvSpPr/>
          <p:nvPr/>
        </p:nvSpPr>
        <p:spPr>
          <a:xfrm>
            <a:off x="4493790" y="34782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64" name="object 484">
            <a:extLst>
              <a:ext uri="{FF2B5EF4-FFF2-40B4-BE49-F238E27FC236}">
                <a16:creationId xmlns:a16="http://schemas.microsoft.com/office/drawing/2014/main" id="{35852B9F-A61A-1346-9BF5-CDBD342DA204}"/>
              </a:ext>
            </a:extLst>
          </p:cNvPr>
          <p:cNvSpPr/>
          <p:nvPr/>
        </p:nvSpPr>
        <p:spPr>
          <a:xfrm>
            <a:off x="4553226" y="34782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65" name="object 485">
            <a:extLst>
              <a:ext uri="{FF2B5EF4-FFF2-40B4-BE49-F238E27FC236}">
                <a16:creationId xmlns:a16="http://schemas.microsoft.com/office/drawing/2014/main" id="{D1860BA6-179E-2443-A0E2-6FF779A13241}"/>
              </a:ext>
            </a:extLst>
          </p:cNvPr>
          <p:cNvSpPr/>
          <p:nvPr/>
        </p:nvSpPr>
        <p:spPr>
          <a:xfrm>
            <a:off x="4611138"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66" name="object 486">
            <a:extLst>
              <a:ext uri="{FF2B5EF4-FFF2-40B4-BE49-F238E27FC236}">
                <a16:creationId xmlns:a16="http://schemas.microsoft.com/office/drawing/2014/main" id="{501A0429-F926-B54D-A1C2-0D22C438A38F}"/>
              </a:ext>
            </a:extLst>
          </p:cNvPr>
          <p:cNvSpPr/>
          <p:nvPr/>
        </p:nvSpPr>
        <p:spPr>
          <a:xfrm>
            <a:off x="4669049" y="34782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67" name="object 487">
            <a:extLst>
              <a:ext uri="{FF2B5EF4-FFF2-40B4-BE49-F238E27FC236}">
                <a16:creationId xmlns:a16="http://schemas.microsoft.com/office/drawing/2014/main" id="{11D2CC67-29D0-8643-8947-28752B17535D}"/>
              </a:ext>
            </a:extLst>
          </p:cNvPr>
          <p:cNvSpPr/>
          <p:nvPr/>
        </p:nvSpPr>
        <p:spPr>
          <a:xfrm>
            <a:off x="4728485" y="34782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68" name="object 488">
            <a:extLst>
              <a:ext uri="{FF2B5EF4-FFF2-40B4-BE49-F238E27FC236}">
                <a16:creationId xmlns:a16="http://schemas.microsoft.com/office/drawing/2014/main" id="{AC1EA25D-1B20-9841-AC44-079460FB2B66}"/>
              </a:ext>
            </a:extLst>
          </p:cNvPr>
          <p:cNvSpPr/>
          <p:nvPr/>
        </p:nvSpPr>
        <p:spPr>
          <a:xfrm>
            <a:off x="4786397"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69" name="object 489">
            <a:extLst>
              <a:ext uri="{FF2B5EF4-FFF2-40B4-BE49-F238E27FC236}">
                <a16:creationId xmlns:a16="http://schemas.microsoft.com/office/drawing/2014/main" id="{DE7BE8E8-27E4-2C4A-B7AE-924D87E093F0}"/>
              </a:ext>
            </a:extLst>
          </p:cNvPr>
          <p:cNvSpPr/>
          <p:nvPr/>
        </p:nvSpPr>
        <p:spPr>
          <a:xfrm>
            <a:off x="4845834" y="347827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570" name="object 490">
            <a:extLst>
              <a:ext uri="{FF2B5EF4-FFF2-40B4-BE49-F238E27FC236}">
                <a16:creationId xmlns:a16="http://schemas.microsoft.com/office/drawing/2014/main" id="{E72E6BA3-F0DF-2447-B883-3BAD7892F557}"/>
              </a:ext>
            </a:extLst>
          </p:cNvPr>
          <p:cNvSpPr/>
          <p:nvPr/>
        </p:nvSpPr>
        <p:spPr>
          <a:xfrm>
            <a:off x="4903746"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71" name="object 491">
            <a:extLst>
              <a:ext uri="{FF2B5EF4-FFF2-40B4-BE49-F238E27FC236}">
                <a16:creationId xmlns:a16="http://schemas.microsoft.com/office/drawing/2014/main" id="{C45AA49B-F8FF-8E4D-B922-B0CFA1003A02}"/>
              </a:ext>
            </a:extLst>
          </p:cNvPr>
          <p:cNvSpPr/>
          <p:nvPr/>
        </p:nvSpPr>
        <p:spPr>
          <a:xfrm>
            <a:off x="4961658" y="34782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72" name="object 492">
            <a:extLst>
              <a:ext uri="{FF2B5EF4-FFF2-40B4-BE49-F238E27FC236}">
                <a16:creationId xmlns:a16="http://schemas.microsoft.com/office/drawing/2014/main" id="{E33ACAE7-E948-784A-8128-2D3BCCBB05CE}"/>
              </a:ext>
            </a:extLst>
          </p:cNvPr>
          <p:cNvSpPr/>
          <p:nvPr/>
        </p:nvSpPr>
        <p:spPr>
          <a:xfrm>
            <a:off x="5021094" y="34782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73" name="object 493">
            <a:extLst>
              <a:ext uri="{FF2B5EF4-FFF2-40B4-BE49-F238E27FC236}">
                <a16:creationId xmlns:a16="http://schemas.microsoft.com/office/drawing/2014/main" id="{944FA9D0-C2B3-2648-B970-C841318E39C9}"/>
              </a:ext>
            </a:extLst>
          </p:cNvPr>
          <p:cNvSpPr/>
          <p:nvPr/>
        </p:nvSpPr>
        <p:spPr>
          <a:xfrm>
            <a:off x="5079005"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74" name="object 494">
            <a:extLst>
              <a:ext uri="{FF2B5EF4-FFF2-40B4-BE49-F238E27FC236}">
                <a16:creationId xmlns:a16="http://schemas.microsoft.com/office/drawing/2014/main" id="{4FB79B0B-E463-024F-94AB-CABBE54C0DB1}"/>
              </a:ext>
            </a:extLst>
          </p:cNvPr>
          <p:cNvSpPr/>
          <p:nvPr/>
        </p:nvSpPr>
        <p:spPr>
          <a:xfrm>
            <a:off x="5136917" y="34782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75" name="object 495">
            <a:extLst>
              <a:ext uri="{FF2B5EF4-FFF2-40B4-BE49-F238E27FC236}">
                <a16:creationId xmlns:a16="http://schemas.microsoft.com/office/drawing/2014/main" id="{6DA2D66D-E904-234B-9201-14CCFFB13F84}"/>
              </a:ext>
            </a:extLst>
          </p:cNvPr>
          <p:cNvSpPr/>
          <p:nvPr/>
        </p:nvSpPr>
        <p:spPr>
          <a:xfrm>
            <a:off x="5196353"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76" name="object 496">
            <a:extLst>
              <a:ext uri="{FF2B5EF4-FFF2-40B4-BE49-F238E27FC236}">
                <a16:creationId xmlns:a16="http://schemas.microsoft.com/office/drawing/2014/main" id="{A99C718A-F36A-0F42-B01E-7E7F69BF6D9D}"/>
              </a:ext>
            </a:extLst>
          </p:cNvPr>
          <p:cNvSpPr/>
          <p:nvPr/>
        </p:nvSpPr>
        <p:spPr>
          <a:xfrm>
            <a:off x="5254266" y="34782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77" name="object 497">
            <a:extLst>
              <a:ext uri="{FF2B5EF4-FFF2-40B4-BE49-F238E27FC236}">
                <a16:creationId xmlns:a16="http://schemas.microsoft.com/office/drawing/2014/main" id="{CF912598-707F-6341-B763-0C06D52781F4}"/>
              </a:ext>
            </a:extLst>
          </p:cNvPr>
          <p:cNvSpPr/>
          <p:nvPr/>
        </p:nvSpPr>
        <p:spPr>
          <a:xfrm>
            <a:off x="5313702" y="347827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578" name="object 498">
            <a:extLst>
              <a:ext uri="{FF2B5EF4-FFF2-40B4-BE49-F238E27FC236}">
                <a16:creationId xmlns:a16="http://schemas.microsoft.com/office/drawing/2014/main" id="{DAA73ED2-A5C2-AE40-B61B-8732785A4E4B}"/>
              </a:ext>
            </a:extLst>
          </p:cNvPr>
          <p:cNvSpPr/>
          <p:nvPr/>
        </p:nvSpPr>
        <p:spPr>
          <a:xfrm>
            <a:off x="5371614"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79" name="object 499">
            <a:extLst>
              <a:ext uri="{FF2B5EF4-FFF2-40B4-BE49-F238E27FC236}">
                <a16:creationId xmlns:a16="http://schemas.microsoft.com/office/drawing/2014/main" id="{3B81BCC4-85F3-674C-9A26-CC7FC1BB91EC}"/>
              </a:ext>
            </a:extLst>
          </p:cNvPr>
          <p:cNvSpPr/>
          <p:nvPr/>
        </p:nvSpPr>
        <p:spPr>
          <a:xfrm>
            <a:off x="5429526"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80" name="object 500">
            <a:extLst>
              <a:ext uri="{FF2B5EF4-FFF2-40B4-BE49-F238E27FC236}">
                <a16:creationId xmlns:a16="http://schemas.microsoft.com/office/drawing/2014/main" id="{E462E3DB-6C88-B645-B2BB-98636D80379F}"/>
              </a:ext>
            </a:extLst>
          </p:cNvPr>
          <p:cNvSpPr/>
          <p:nvPr/>
        </p:nvSpPr>
        <p:spPr>
          <a:xfrm>
            <a:off x="5488961"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81" name="object 501">
            <a:extLst>
              <a:ext uri="{FF2B5EF4-FFF2-40B4-BE49-F238E27FC236}">
                <a16:creationId xmlns:a16="http://schemas.microsoft.com/office/drawing/2014/main" id="{8C8DCE9D-790E-114C-9AAB-AFF4968E1145}"/>
              </a:ext>
            </a:extLst>
          </p:cNvPr>
          <p:cNvSpPr/>
          <p:nvPr/>
        </p:nvSpPr>
        <p:spPr>
          <a:xfrm>
            <a:off x="5546873" y="34782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82" name="object 502">
            <a:extLst>
              <a:ext uri="{FF2B5EF4-FFF2-40B4-BE49-F238E27FC236}">
                <a16:creationId xmlns:a16="http://schemas.microsoft.com/office/drawing/2014/main" id="{FDF57CE0-916A-9341-A800-F7753BDCE9CF}"/>
              </a:ext>
            </a:extLst>
          </p:cNvPr>
          <p:cNvSpPr/>
          <p:nvPr/>
        </p:nvSpPr>
        <p:spPr>
          <a:xfrm>
            <a:off x="5604786" y="34782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83" name="object 503">
            <a:extLst>
              <a:ext uri="{FF2B5EF4-FFF2-40B4-BE49-F238E27FC236}">
                <a16:creationId xmlns:a16="http://schemas.microsoft.com/office/drawing/2014/main" id="{826A2B28-9B7C-3B40-B156-4EAACB4EB504}"/>
              </a:ext>
            </a:extLst>
          </p:cNvPr>
          <p:cNvSpPr/>
          <p:nvPr/>
        </p:nvSpPr>
        <p:spPr>
          <a:xfrm>
            <a:off x="5664222" y="34782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84" name="object 504">
            <a:extLst>
              <a:ext uri="{FF2B5EF4-FFF2-40B4-BE49-F238E27FC236}">
                <a16:creationId xmlns:a16="http://schemas.microsoft.com/office/drawing/2014/main" id="{6C1F7E58-A15F-2549-A3FC-887C4015A3C3}"/>
              </a:ext>
            </a:extLst>
          </p:cNvPr>
          <p:cNvSpPr/>
          <p:nvPr/>
        </p:nvSpPr>
        <p:spPr>
          <a:xfrm>
            <a:off x="5722133"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85" name="object 505">
            <a:extLst>
              <a:ext uri="{FF2B5EF4-FFF2-40B4-BE49-F238E27FC236}">
                <a16:creationId xmlns:a16="http://schemas.microsoft.com/office/drawing/2014/main" id="{B91F21F7-9D76-7A47-B6A2-7D34A88370F9}"/>
              </a:ext>
            </a:extLst>
          </p:cNvPr>
          <p:cNvSpPr/>
          <p:nvPr/>
        </p:nvSpPr>
        <p:spPr>
          <a:xfrm>
            <a:off x="5780046"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86" name="object 506">
            <a:extLst>
              <a:ext uri="{FF2B5EF4-FFF2-40B4-BE49-F238E27FC236}">
                <a16:creationId xmlns:a16="http://schemas.microsoft.com/office/drawing/2014/main" id="{21DE556E-B457-084D-B45C-D982C0FB293F}"/>
              </a:ext>
            </a:extLst>
          </p:cNvPr>
          <p:cNvSpPr/>
          <p:nvPr/>
        </p:nvSpPr>
        <p:spPr>
          <a:xfrm>
            <a:off x="5839482"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87" name="object 507">
            <a:extLst>
              <a:ext uri="{FF2B5EF4-FFF2-40B4-BE49-F238E27FC236}">
                <a16:creationId xmlns:a16="http://schemas.microsoft.com/office/drawing/2014/main" id="{0B1E4CFD-409A-D645-882A-355DC57FA9E3}"/>
              </a:ext>
            </a:extLst>
          </p:cNvPr>
          <p:cNvSpPr/>
          <p:nvPr/>
        </p:nvSpPr>
        <p:spPr>
          <a:xfrm>
            <a:off x="5897394"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88" name="object 508">
            <a:extLst>
              <a:ext uri="{FF2B5EF4-FFF2-40B4-BE49-F238E27FC236}">
                <a16:creationId xmlns:a16="http://schemas.microsoft.com/office/drawing/2014/main" id="{E8797C91-C13F-A542-93CC-6CDA33ABE0A8}"/>
              </a:ext>
            </a:extLst>
          </p:cNvPr>
          <p:cNvSpPr/>
          <p:nvPr/>
        </p:nvSpPr>
        <p:spPr>
          <a:xfrm>
            <a:off x="5956829" y="347827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589" name="object 509">
            <a:extLst>
              <a:ext uri="{FF2B5EF4-FFF2-40B4-BE49-F238E27FC236}">
                <a16:creationId xmlns:a16="http://schemas.microsoft.com/office/drawing/2014/main" id="{04F0BA16-434A-454B-B37E-FE86C318E053}"/>
              </a:ext>
            </a:extLst>
          </p:cNvPr>
          <p:cNvSpPr/>
          <p:nvPr/>
        </p:nvSpPr>
        <p:spPr>
          <a:xfrm>
            <a:off x="6014741"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90" name="object 510">
            <a:extLst>
              <a:ext uri="{FF2B5EF4-FFF2-40B4-BE49-F238E27FC236}">
                <a16:creationId xmlns:a16="http://schemas.microsoft.com/office/drawing/2014/main" id="{BBDF2682-0EC2-3148-9143-BC9D4418BF74}"/>
              </a:ext>
            </a:extLst>
          </p:cNvPr>
          <p:cNvSpPr/>
          <p:nvPr/>
        </p:nvSpPr>
        <p:spPr>
          <a:xfrm>
            <a:off x="6072654" y="34782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91" name="object 511">
            <a:extLst>
              <a:ext uri="{FF2B5EF4-FFF2-40B4-BE49-F238E27FC236}">
                <a16:creationId xmlns:a16="http://schemas.microsoft.com/office/drawing/2014/main" id="{6C62B7B5-6AA2-824B-93A9-100F02836B74}"/>
              </a:ext>
            </a:extLst>
          </p:cNvPr>
          <p:cNvSpPr/>
          <p:nvPr/>
        </p:nvSpPr>
        <p:spPr>
          <a:xfrm>
            <a:off x="6132090" y="34782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92" name="object 512">
            <a:extLst>
              <a:ext uri="{FF2B5EF4-FFF2-40B4-BE49-F238E27FC236}">
                <a16:creationId xmlns:a16="http://schemas.microsoft.com/office/drawing/2014/main" id="{4142BCB4-3423-AB48-8193-32C87D197E03}"/>
              </a:ext>
            </a:extLst>
          </p:cNvPr>
          <p:cNvSpPr/>
          <p:nvPr/>
        </p:nvSpPr>
        <p:spPr>
          <a:xfrm>
            <a:off x="6190001"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93" name="object 513">
            <a:extLst>
              <a:ext uri="{FF2B5EF4-FFF2-40B4-BE49-F238E27FC236}">
                <a16:creationId xmlns:a16="http://schemas.microsoft.com/office/drawing/2014/main" id="{04014176-C05B-434B-BEC4-6E0FA78397B7}"/>
              </a:ext>
            </a:extLst>
          </p:cNvPr>
          <p:cNvSpPr/>
          <p:nvPr/>
        </p:nvSpPr>
        <p:spPr>
          <a:xfrm>
            <a:off x="6247914"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94" name="object 514">
            <a:extLst>
              <a:ext uri="{FF2B5EF4-FFF2-40B4-BE49-F238E27FC236}">
                <a16:creationId xmlns:a16="http://schemas.microsoft.com/office/drawing/2014/main" id="{D1E46F31-90A1-EE43-9D85-98AD42B26022}"/>
              </a:ext>
            </a:extLst>
          </p:cNvPr>
          <p:cNvSpPr/>
          <p:nvPr/>
        </p:nvSpPr>
        <p:spPr>
          <a:xfrm>
            <a:off x="6307349"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95" name="object 515">
            <a:extLst>
              <a:ext uri="{FF2B5EF4-FFF2-40B4-BE49-F238E27FC236}">
                <a16:creationId xmlns:a16="http://schemas.microsoft.com/office/drawing/2014/main" id="{2E4F0BF4-3130-8C4C-8E84-0502B9071A69}"/>
              </a:ext>
            </a:extLst>
          </p:cNvPr>
          <p:cNvSpPr/>
          <p:nvPr/>
        </p:nvSpPr>
        <p:spPr>
          <a:xfrm>
            <a:off x="6365261"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96" name="object 516">
            <a:extLst>
              <a:ext uri="{FF2B5EF4-FFF2-40B4-BE49-F238E27FC236}">
                <a16:creationId xmlns:a16="http://schemas.microsoft.com/office/drawing/2014/main" id="{349AB9D5-8888-C249-94EE-810D59ECFD30}"/>
              </a:ext>
            </a:extLst>
          </p:cNvPr>
          <p:cNvSpPr/>
          <p:nvPr/>
        </p:nvSpPr>
        <p:spPr>
          <a:xfrm>
            <a:off x="6423173" y="34782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97" name="object 517">
            <a:extLst>
              <a:ext uri="{FF2B5EF4-FFF2-40B4-BE49-F238E27FC236}">
                <a16:creationId xmlns:a16="http://schemas.microsoft.com/office/drawing/2014/main" id="{D147EB70-EC55-B04E-85C6-59F5A9D5F212}"/>
              </a:ext>
            </a:extLst>
          </p:cNvPr>
          <p:cNvSpPr/>
          <p:nvPr/>
        </p:nvSpPr>
        <p:spPr>
          <a:xfrm>
            <a:off x="6482609"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598" name="object 518">
            <a:extLst>
              <a:ext uri="{FF2B5EF4-FFF2-40B4-BE49-F238E27FC236}">
                <a16:creationId xmlns:a16="http://schemas.microsoft.com/office/drawing/2014/main" id="{B1C50194-C65A-DC4F-84FF-2AB8ACC6012B}"/>
              </a:ext>
            </a:extLst>
          </p:cNvPr>
          <p:cNvSpPr/>
          <p:nvPr/>
        </p:nvSpPr>
        <p:spPr>
          <a:xfrm>
            <a:off x="6540522" y="34782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599" name="object 519">
            <a:extLst>
              <a:ext uri="{FF2B5EF4-FFF2-40B4-BE49-F238E27FC236}">
                <a16:creationId xmlns:a16="http://schemas.microsoft.com/office/drawing/2014/main" id="{6E73BA13-A3FE-C64A-88DF-7C2DB27E35F1}"/>
              </a:ext>
            </a:extLst>
          </p:cNvPr>
          <p:cNvSpPr/>
          <p:nvPr/>
        </p:nvSpPr>
        <p:spPr>
          <a:xfrm>
            <a:off x="6599958" y="347827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600" name="object 520">
            <a:extLst>
              <a:ext uri="{FF2B5EF4-FFF2-40B4-BE49-F238E27FC236}">
                <a16:creationId xmlns:a16="http://schemas.microsoft.com/office/drawing/2014/main" id="{9FD5AD47-F62B-3648-A109-9FEA33F65975}"/>
              </a:ext>
            </a:extLst>
          </p:cNvPr>
          <p:cNvSpPr/>
          <p:nvPr/>
        </p:nvSpPr>
        <p:spPr>
          <a:xfrm>
            <a:off x="6657870" y="34782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01" name="object 521">
            <a:extLst>
              <a:ext uri="{FF2B5EF4-FFF2-40B4-BE49-F238E27FC236}">
                <a16:creationId xmlns:a16="http://schemas.microsoft.com/office/drawing/2014/main" id="{143B1DC3-7C0F-8640-94E9-2EB8696EB61E}"/>
              </a:ext>
            </a:extLst>
          </p:cNvPr>
          <p:cNvSpPr/>
          <p:nvPr/>
        </p:nvSpPr>
        <p:spPr>
          <a:xfrm>
            <a:off x="6715782"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02" name="object 522">
            <a:extLst>
              <a:ext uri="{FF2B5EF4-FFF2-40B4-BE49-F238E27FC236}">
                <a16:creationId xmlns:a16="http://schemas.microsoft.com/office/drawing/2014/main" id="{BE6832E1-88C1-3343-88ED-3798827AC688}"/>
              </a:ext>
            </a:extLst>
          </p:cNvPr>
          <p:cNvSpPr/>
          <p:nvPr/>
        </p:nvSpPr>
        <p:spPr>
          <a:xfrm>
            <a:off x="6775217"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03" name="object 523">
            <a:extLst>
              <a:ext uri="{FF2B5EF4-FFF2-40B4-BE49-F238E27FC236}">
                <a16:creationId xmlns:a16="http://schemas.microsoft.com/office/drawing/2014/main" id="{FD8C5AD8-5117-1847-9E30-08030A6BEE4C}"/>
              </a:ext>
            </a:extLst>
          </p:cNvPr>
          <p:cNvSpPr/>
          <p:nvPr/>
        </p:nvSpPr>
        <p:spPr>
          <a:xfrm>
            <a:off x="6833129"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04" name="object 524">
            <a:extLst>
              <a:ext uri="{FF2B5EF4-FFF2-40B4-BE49-F238E27FC236}">
                <a16:creationId xmlns:a16="http://schemas.microsoft.com/office/drawing/2014/main" id="{F25F1A64-C21F-5A47-9F20-E37B0D5C72D2}"/>
              </a:ext>
            </a:extLst>
          </p:cNvPr>
          <p:cNvSpPr/>
          <p:nvPr/>
        </p:nvSpPr>
        <p:spPr>
          <a:xfrm>
            <a:off x="6891041"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05" name="object 525">
            <a:extLst>
              <a:ext uri="{FF2B5EF4-FFF2-40B4-BE49-F238E27FC236}">
                <a16:creationId xmlns:a16="http://schemas.microsoft.com/office/drawing/2014/main" id="{6D80290D-73A7-9C4B-9814-86804232FA16}"/>
              </a:ext>
            </a:extLst>
          </p:cNvPr>
          <p:cNvSpPr/>
          <p:nvPr/>
        </p:nvSpPr>
        <p:spPr>
          <a:xfrm>
            <a:off x="6950478"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06" name="object 526">
            <a:extLst>
              <a:ext uri="{FF2B5EF4-FFF2-40B4-BE49-F238E27FC236}">
                <a16:creationId xmlns:a16="http://schemas.microsoft.com/office/drawing/2014/main" id="{8CA7195F-E7DB-F546-8612-6FA9671FD11C}"/>
              </a:ext>
            </a:extLst>
          </p:cNvPr>
          <p:cNvSpPr/>
          <p:nvPr/>
        </p:nvSpPr>
        <p:spPr>
          <a:xfrm>
            <a:off x="7008390" y="34782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07" name="object 527">
            <a:extLst>
              <a:ext uri="{FF2B5EF4-FFF2-40B4-BE49-F238E27FC236}">
                <a16:creationId xmlns:a16="http://schemas.microsoft.com/office/drawing/2014/main" id="{C96BD978-1331-C640-924E-0406314E5DF0}"/>
              </a:ext>
            </a:extLst>
          </p:cNvPr>
          <p:cNvSpPr/>
          <p:nvPr/>
        </p:nvSpPr>
        <p:spPr>
          <a:xfrm>
            <a:off x="7067826" y="3478271"/>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2608" name="object 528">
            <a:extLst>
              <a:ext uri="{FF2B5EF4-FFF2-40B4-BE49-F238E27FC236}">
                <a16:creationId xmlns:a16="http://schemas.microsoft.com/office/drawing/2014/main" id="{85AA46ED-2505-8647-BFBC-0F298D1611DB}"/>
              </a:ext>
            </a:extLst>
          </p:cNvPr>
          <p:cNvSpPr/>
          <p:nvPr/>
        </p:nvSpPr>
        <p:spPr>
          <a:xfrm>
            <a:off x="7125738" y="34782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09" name="object 529">
            <a:extLst>
              <a:ext uri="{FF2B5EF4-FFF2-40B4-BE49-F238E27FC236}">
                <a16:creationId xmlns:a16="http://schemas.microsoft.com/office/drawing/2014/main" id="{2D43F6AF-8D64-8F4C-92AE-B5F248B9EE12}"/>
              </a:ext>
            </a:extLst>
          </p:cNvPr>
          <p:cNvSpPr/>
          <p:nvPr/>
        </p:nvSpPr>
        <p:spPr>
          <a:xfrm>
            <a:off x="7183649"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10" name="object 530">
            <a:extLst>
              <a:ext uri="{FF2B5EF4-FFF2-40B4-BE49-F238E27FC236}">
                <a16:creationId xmlns:a16="http://schemas.microsoft.com/office/drawing/2014/main" id="{7E9AE642-C10F-5C4D-A842-E03BBB55A60D}"/>
              </a:ext>
            </a:extLst>
          </p:cNvPr>
          <p:cNvSpPr/>
          <p:nvPr/>
        </p:nvSpPr>
        <p:spPr>
          <a:xfrm>
            <a:off x="7243086" y="34782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11" name="object 531">
            <a:extLst>
              <a:ext uri="{FF2B5EF4-FFF2-40B4-BE49-F238E27FC236}">
                <a16:creationId xmlns:a16="http://schemas.microsoft.com/office/drawing/2014/main" id="{B03A8087-9B47-6B43-9C8C-B53C4180CA5B}"/>
              </a:ext>
            </a:extLst>
          </p:cNvPr>
          <p:cNvSpPr/>
          <p:nvPr/>
        </p:nvSpPr>
        <p:spPr>
          <a:xfrm>
            <a:off x="7300997"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12" name="object 532">
            <a:extLst>
              <a:ext uri="{FF2B5EF4-FFF2-40B4-BE49-F238E27FC236}">
                <a16:creationId xmlns:a16="http://schemas.microsoft.com/office/drawing/2014/main" id="{40E9CACC-59CA-5A4C-A492-1F008C9C73CF}"/>
              </a:ext>
            </a:extLst>
          </p:cNvPr>
          <p:cNvSpPr/>
          <p:nvPr/>
        </p:nvSpPr>
        <p:spPr>
          <a:xfrm>
            <a:off x="7358910"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13" name="object 533">
            <a:extLst>
              <a:ext uri="{FF2B5EF4-FFF2-40B4-BE49-F238E27FC236}">
                <a16:creationId xmlns:a16="http://schemas.microsoft.com/office/drawing/2014/main" id="{DFC4A4D8-1158-604E-BDF0-131A69884032}"/>
              </a:ext>
            </a:extLst>
          </p:cNvPr>
          <p:cNvSpPr/>
          <p:nvPr/>
        </p:nvSpPr>
        <p:spPr>
          <a:xfrm>
            <a:off x="7418346"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14" name="object 534">
            <a:extLst>
              <a:ext uri="{FF2B5EF4-FFF2-40B4-BE49-F238E27FC236}">
                <a16:creationId xmlns:a16="http://schemas.microsoft.com/office/drawing/2014/main" id="{458D563C-E112-3941-900D-9A5140EE2D2C}"/>
              </a:ext>
            </a:extLst>
          </p:cNvPr>
          <p:cNvSpPr/>
          <p:nvPr/>
        </p:nvSpPr>
        <p:spPr>
          <a:xfrm>
            <a:off x="7476258"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15" name="object 535">
            <a:extLst>
              <a:ext uri="{FF2B5EF4-FFF2-40B4-BE49-F238E27FC236}">
                <a16:creationId xmlns:a16="http://schemas.microsoft.com/office/drawing/2014/main" id="{0AA10E3B-5E64-A444-B3BE-0B64B71ECE6F}"/>
              </a:ext>
            </a:extLst>
          </p:cNvPr>
          <p:cNvSpPr/>
          <p:nvPr/>
        </p:nvSpPr>
        <p:spPr>
          <a:xfrm>
            <a:off x="7534170" y="34782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16" name="object 536">
            <a:extLst>
              <a:ext uri="{FF2B5EF4-FFF2-40B4-BE49-F238E27FC236}">
                <a16:creationId xmlns:a16="http://schemas.microsoft.com/office/drawing/2014/main" id="{49A76122-60F8-574B-81A6-BA2C24BEDB87}"/>
              </a:ext>
            </a:extLst>
          </p:cNvPr>
          <p:cNvSpPr/>
          <p:nvPr/>
        </p:nvSpPr>
        <p:spPr>
          <a:xfrm>
            <a:off x="7593605" y="34782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17" name="object 537">
            <a:extLst>
              <a:ext uri="{FF2B5EF4-FFF2-40B4-BE49-F238E27FC236}">
                <a16:creationId xmlns:a16="http://schemas.microsoft.com/office/drawing/2014/main" id="{4F5ADACE-8BAB-D44B-860E-A3427BA2E2E8}"/>
              </a:ext>
            </a:extLst>
          </p:cNvPr>
          <p:cNvSpPr/>
          <p:nvPr/>
        </p:nvSpPr>
        <p:spPr>
          <a:xfrm>
            <a:off x="7651517"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18" name="object 538">
            <a:extLst>
              <a:ext uri="{FF2B5EF4-FFF2-40B4-BE49-F238E27FC236}">
                <a16:creationId xmlns:a16="http://schemas.microsoft.com/office/drawing/2014/main" id="{5D88EC86-F355-A749-936D-E6EFCC836BAE}"/>
              </a:ext>
            </a:extLst>
          </p:cNvPr>
          <p:cNvSpPr/>
          <p:nvPr/>
        </p:nvSpPr>
        <p:spPr>
          <a:xfrm>
            <a:off x="7710953" y="3478271"/>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2619" name="object 539">
            <a:extLst>
              <a:ext uri="{FF2B5EF4-FFF2-40B4-BE49-F238E27FC236}">
                <a16:creationId xmlns:a16="http://schemas.microsoft.com/office/drawing/2014/main" id="{6B90FA06-5730-A543-83E0-2866E24BCA74}"/>
              </a:ext>
            </a:extLst>
          </p:cNvPr>
          <p:cNvSpPr/>
          <p:nvPr/>
        </p:nvSpPr>
        <p:spPr>
          <a:xfrm>
            <a:off x="7768865"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20" name="object 540">
            <a:extLst>
              <a:ext uri="{FF2B5EF4-FFF2-40B4-BE49-F238E27FC236}">
                <a16:creationId xmlns:a16="http://schemas.microsoft.com/office/drawing/2014/main" id="{23BEF1D6-08C4-1D48-8410-3B395B029EC9}"/>
              </a:ext>
            </a:extLst>
          </p:cNvPr>
          <p:cNvSpPr/>
          <p:nvPr/>
        </p:nvSpPr>
        <p:spPr>
          <a:xfrm>
            <a:off x="7826777"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21" name="object 541">
            <a:extLst>
              <a:ext uri="{FF2B5EF4-FFF2-40B4-BE49-F238E27FC236}">
                <a16:creationId xmlns:a16="http://schemas.microsoft.com/office/drawing/2014/main" id="{F9208513-6F4D-D44D-B569-FFE93A21DD74}"/>
              </a:ext>
            </a:extLst>
          </p:cNvPr>
          <p:cNvSpPr/>
          <p:nvPr/>
        </p:nvSpPr>
        <p:spPr>
          <a:xfrm>
            <a:off x="7886213"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22" name="object 542">
            <a:extLst>
              <a:ext uri="{FF2B5EF4-FFF2-40B4-BE49-F238E27FC236}">
                <a16:creationId xmlns:a16="http://schemas.microsoft.com/office/drawing/2014/main" id="{DB659984-9603-BF43-B4F9-F4E57C47F158}"/>
              </a:ext>
            </a:extLst>
          </p:cNvPr>
          <p:cNvSpPr/>
          <p:nvPr/>
        </p:nvSpPr>
        <p:spPr>
          <a:xfrm>
            <a:off x="7944126"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23" name="object 543">
            <a:extLst>
              <a:ext uri="{FF2B5EF4-FFF2-40B4-BE49-F238E27FC236}">
                <a16:creationId xmlns:a16="http://schemas.microsoft.com/office/drawing/2014/main" id="{2E4A25CF-FE94-CD49-B536-B838AC9A6CDC}"/>
              </a:ext>
            </a:extLst>
          </p:cNvPr>
          <p:cNvSpPr/>
          <p:nvPr/>
        </p:nvSpPr>
        <p:spPr>
          <a:xfrm>
            <a:off x="8002038" y="34782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24" name="object 544">
            <a:extLst>
              <a:ext uri="{FF2B5EF4-FFF2-40B4-BE49-F238E27FC236}">
                <a16:creationId xmlns:a16="http://schemas.microsoft.com/office/drawing/2014/main" id="{E8771A53-7224-FF49-A07E-B735EFBF360B}"/>
              </a:ext>
            </a:extLst>
          </p:cNvPr>
          <p:cNvSpPr/>
          <p:nvPr/>
        </p:nvSpPr>
        <p:spPr>
          <a:xfrm>
            <a:off x="8061474" y="34782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25" name="object 545">
            <a:extLst>
              <a:ext uri="{FF2B5EF4-FFF2-40B4-BE49-F238E27FC236}">
                <a16:creationId xmlns:a16="http://schemas.microsoft.com/office/drawing/2014/main" id="{50A72223-1476-2A4A-8A59-F44CA8E0CBC3}"/>
              </a:ext>
            </a:extLst>
          </p:cNvPr>
          <p:cNvSpPr/>
          <p:nvPr/>
        </p:nvSpPr>
        <p:spPr>
          <a:xfrm>
            <a:off x="8119386" y="34782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26" name="object 546">
            <a:extLst>
              <a:ext uri="{FF2B5EF4-FFF2-40B4-BE49-F238E27FC236}">
                <a16:creationId xmlns:a16="http://schemas.microsoft.com/office/drawing/2014/main" id="{E7973A2D-2ADB-9D4F-86E7-2316CF6A911A}"/>
              </a:ext>
            </a:extLst>
          </p:cNvPr>
          <p:cNvSpPr/>
          <p:nvPr/>
        </p:nvSpPr>
        <p:spPr>
          <a:xfrm>
            <a:off x="8177297" y="34782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27" name="object 547">
            <a:extLst>
              <a:ext uri="{FF2B5EF4-FFF2-40B4-BE49-F238E27FC236}">
                <a16:creationId xmlns:a16="http://schemas.microsoft.com/office/drawing/2014/main" id="{3498C0ED-9CF5-6C4E-ABF5-B9153CC38ABD}"/>
              </a:ext>
            </a:extLst>
          </p:cNvPr>
          <p:cNvSpPr/>
          <p:nvPr/>
        </p:nvSpPr>
        <p:spPr>
          <a:xfrm>
            <a:off x="8236734" y="3478271"/>
            <a:ext cx="15240" cy="0"/>
          </a:xfrm>
          <a:custGeom>
            <a:avLst/>
            <a:gdLst/>
            <a:ahLst/>
            <a:cxnLst/>
            <a:rect l="l" t="t" r="r" b="b"/>
            <a:pathLst>
              <a:path w="15240">
                <a:moveTo>
                  <a:pt x="0" y="0"/>
                </a:moveTo>
                <a:lnTo>
                  <a:pt x="15240" y="0"/>
                </a:lnTo>
              </a:path>
            </a:pathLst>
          </a:custGeom>
          <a:ln w="7619">
            <a:solidFill>
              <a:srgbClr val="D8D8D8"/>
            </a:solidFill>
          </a:ln>
        </p:spPr>
        <p:txBody>
          <a:bodyPr wrap="square" lIns="0" tIns="0" rIns="0" bIns="0" rtlCol="0"/>
          <a:lstStyle/>
          <a:p>
            <a:endParaRPr/>
          </a:p>
        </p:txBody>
      </p:sp>
      <p:sp>
        <p:nvSpPr>
          <p:cNvPr id="2628" name="object 548">
            <a:extLst>
              <a:ext uri="{FF2B5EF4-FFF2-40B4-BE49-F238E27FC236}">
                <a16:creationId xmlns:a16="http://schemas.microsoft.com/office/drawing/2014/main" id="{BAEB3E4A-F654-3E49-A85A-F7A2ED023506}"/>
              </a:ext>
            </a:extLst>
          </p:cNvPr>
          <p:cNvSpPr/>
          <p:nvPr/>
        </p:nvSpPr>
        <p:spPr>
          <a:xfrm>
            <a:off x="3792749" y="31353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29" name="object 549">
            <a:extLst>
              <a:ext uri="{FF2B5EF4-FFF2-40B4-BE49-F238E27FC236}">
                <a16:creationId xmlns:a16="http://schemas.microsoft.com/office/drawing/2014/main" id="{9825AAD8-771B-1C47-B5E9-44FD0E2A61D4}"/>
              </a:ext>
            </a:extLst>
          </p:cNvPr>
          <p:cNvSpPr/>
          <p:nvPr/>
        </p:nvSpPr>
        <p:spPr>
          <a:xfrm>
            <a:off x="3850661"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30" name="object 550">
            <a:extLst>
              <a:ext uri="{FF2B5EF4-FFF2-40B4-BE49-F238E27FC236}">
                <a16:creationId xmlns:a16="http://schemas.microsoft.com/office/drawing/2014/main" id="{64B255DA-B0C1-B144-9EB9-63564B840266}"/>
              </a:ext>
            </a:extLst>
          </p:cNvPr>
          <p:cNvSpPr/>
          <p:nvPr/>
        </p:nvSpPr>
        <p:spPr>
          <a:xfrm>
            <a:off x="3910097"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31" name="object 551">
            <a:extLst>
              <a:ext uri="{FF2B5EF4-FFF2-40B4-BE49-F238E27FC236}">
                <a16:creationId xmlns:a16="http://schemas.microsoft.com/office/drawing/2014/main" id="{1A7D8B3E-12A9-0A49-9E2E-E2D289B2A426}"/>
              </a:ext>
            </a:extLst>
          </p:cNvPr>
          <p:cNvSpPr/>
          <p:nvPr/>
        </p:nvSpPr>
        <p:spPr>
          <a:xfrm>
            <a:off x="3968009" y="31353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32" name="object 552">
            <a:extLst>
              <a:ext uri="{FF2B5EF4-FFF2-40B4-BE49-F238E27FC236}">
                <a16:creationId xmlns:a16="http://schemas.microsoft.com/office/drawing/2014/main" id="{21756D10-D7B6-7743-A911-A25BB822D63E}"/>
              </a:ext>
            </a:extLst>
          </p:cNvPr>
          <p:cNvSpPr/>
          <p:nvPr/>
        </p:nvSpPr>
        <p:spPr>
          <a:xfrm>
            <a:off x="4025921"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33" name="object 553">
            <a:extLst>
              <a:ext uri="{FF2B5EF4-FFF2-40B4-BE49-F238E27FC236}">
                <a16:creationId xmlns:a16="http://schemas.microsoft.com/office/drawing/2014/main" id="{5249BBE9-D6BE-3C47-ADC2-57AB641DCD37}"/>
              </a:ext>
            </a:extLst>
          </p:cNvPr>
          <p:cNvSpPr/>
          <p:nvPr/>
        </p:nvSpPr>
        <p:spPr>
          <a:xfrm>
            <a:off x="4085358" y="31353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34" name="object 554">
            <a:extLst>
              <a:ext uri="{FF2B5EF4-FFF2-40B4-BE49-F238E27FC236}">
                <a16:creationId xmlns:a16="http://schemas.microsoft.com/office/drawing/2014/main" id="{2985EE37-9C97-154A-866F-E0E8BAE5EA6D}"/>
              </a:ext>
            </a:extLst>
          </p:cNvPr>
          <p:cNvSpPr/>
          <p:nvPr/>
        </p:nvSpPr>
        <p:spPr>
          <a:xfrm>
            <a:off x="4143270" y="31353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35" name="object 555">
            <a:extLst>
              <a:ext uri="{FF2B5EF4-FFF2-40B4-BE49-F238E27FC236}">
                <a16:creationId xmlns:a16="http://schemas.microsoft.com/office/drawing/2014/main" id="{0EAE632B-2D6E-BD42-8763-B04CE2CC7A1F}"/>
              </a:ext>
            </a:extLst>
          </p:cNvPr>
          <p:cNvSpPr/>
          <p:nvPr/>
        </p:nvSpPr>
        <p:spPr>
          <a:xfrm>
            <a:off x="4202705" y="3135371"/>
            <a:ext cx="32384" cy="0"/>
          </a:xfrm>
          <a:custGeom>
            <a:avLst/>
            <a:gdLst/>
            <a:ahLst/>
            <a:cxnLst/>
            <a:rect l="l" t="t" r="r" b="b"/>
            <a:pathLst>
              <a:path w="32385">
                <a:moveTo>
                  <a:pt x="0" y="0"/>
                </a:moveTo>
                <a:lnTo>
                  <a:pt x="32004" y="0"/>
                </a:lnTo>
              </a:path>
            </a:pathLst>
          </a:custGeom>
          <a:ln w="7619">
            <a:solidFill>
              <a:srgbClr val="D8D8D8"/>
            </a:solidFill>
          </a:ln>
        </p:spPr>
        <p:txBody>
          <a:bodyPr wrap="square" lIns="0" tIns="0" rIns="0" bIns="0" rtlCol="0"/>
          <a:lstStyle/>
          <a:p>
            <a:endParaRPr/>
          </a:p>
        </p:txBody>
      </p:sp>
      <p:sp>
        <p:nvSpPr>
          <p:cNvPr id="2636" name="object 556">
            <a:extLst>
              <a:ext uri="{FF2B5EF4-FFF2-40B4-BE49-F238E27FC236}">
                <a16:creationId xmlns:a16="http://schemas.microsoft.com/office/drawing/2014/main" id="{2E28B27E-5125-4E49-AA5A-E443E9F39D69}"/>
              </a:ext>
            </a:extLst>
          </p:cNvPr>
          <p:cNvSpPr/>
          <p:nvPr/>
        </p:nvSpPr>
        <p:spPr>
          <a:xfrm>
            <a:off x="4260617" y="31353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37" name="object 557">
            <a:extLst>
              <a:ext uri="{FF2B5EF4-FFF2-40B4-BE49-F238E27FC236}">
                <a16:creationId xmlns:a16="http://schemas.microsoft.com/office/drawing/2014/main" id="{52124F7D-67DC-4A44-A9E3-FF64257191B8}"/>
              </a:ext>
            </a:extLst>
          </p:cNvPr>
          <p:cNvSpPr/>
          <p:nvPr/>
        </p:nvSpPr>
        <p:spPr>
          <a:xfrm>
            <a:off x="4318529"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38" name="object 558">
            <a:extLst>
              <a:ext uri="{FF2B5EF4-FFF2-40B4-BE49-F238E27FC236}">
                <a16:creationId xmlns:a16="http://schemas.microsoft.com/office/drawing/2014/main" id="{2E9A45D6-F031-9448-84E6-81F791F14296}"/>
              </a:ext>
            </a:extLst>
          </p:cNvPr>
          <p:cNvSpPr/>
          <p:nvPr/>
        </p:nvSpPr>
        <p:spPr>
          <a:xfrm>
            <a:off x="4377966" y="31353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39" name="object 559">
            <a:extLst>
              <a:ext uri="{FF2B5EF4-FFF2-40B4-BE49-F238E27FC236}">
                <a16:creationId xmlns:a16="http://schemas.microsoft.com/office/drawing/2014/main" id="{DFEED63C-DD92-114F-93FB-D0FACC24F866}"/>
              </a:ext>
            </a:extLst>
          </p:cNvPr>
          <p:cNvSpPr/>
          <p:nvPr/>
        </p:nvSpPr>
        <p:spPr>
          <a:xfrm>
            <a:off x="4435878" y="31353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40" name="object 560">
            <a:extLst>
              <a:ext uri="{FF2B5EF4-FFF2-40B4-BE49-F238E27FC236}">
                <a16:creationId xmlns:a16="http://schemas.microsoft.com/office/drawing/2014/main" id="{E1C83561-8E4E-AC44-B216-D6CF2C46F0DE}"/>
              </a:ext>
            </a:extLst>
          </p:cNvPr>
          <p:cNvSpPr/>
          <p:nvPr/>
        </p:nvSpPr>
        <p:spPr>
          <a:xfrm>
            <a:off x="4493790" y="31353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41" name="object 561">
            <a:extLst>
              <a:ext uri="{FF2B5EF4-FFF2-40B4-BE49-F238E27FC236}">
                <a16:creationId xmlns:a16="http://schemas.microsoft.com/office/drawing/2014/main" id="{392AFF06-D927-1F41-BBF1-F0E8C7AFF8F9}"/>
              </a:ext>
            </a:extLst>
          </p:cNvPr>
          <p:cNvSpPr/>
          <p:nvPr/>
        </p:nvSpPr>
        <p:spPr>
          <a:xfrm>
            <a:off x="4553226" y="31353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42" name="object 562">
            <a:extLst>
              <a:ext uri="{FF2B5EF4-FFF2-40B4-BE49-F238E27FC236}">
                <a16:creationId xmlns:a16="http://schemas.microsoft.com/office/drawing/2014/main" id="{8D4955F5-9451-C949-95F2-9AA071EA19E7}"/>
              </a:ext>
            </a:extLst>
          </p:cNvPr>
          <p:cNvSpPr/>
          <p:nvPr/>
        </p:nvSpPr>
        <p:spPr>
          <a:xfrm>
            <a:off x="4611138"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43" name="object 563">
            <a:extLst>
              <a:ext uri="{FF2B5EF4-FFF2-40B4-BE49-F238E27FC236}">
                <a16:creationId xmlns:a16="http://schemas.microsoft.com/office/drawing/2014/main" id="{31C53AA3-C636-024F-B397-D34002153739}"/>
              </a:ext>
            </a:extLst>
          </p:cNvPr>
          <p:cNvSpPr/>
          <p:nvPr/>
        </p:nvSpPr>
        <p:spPr>
          <a:xfrm>
            <a:off x="4669049" y="31353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44" name="object 564">
            <a:extLst>
              <a:ext uri="{FF2B5EF4-FFF2-40B4-BE49-F238E27FC236}">
                <a16:creationId xmlns:a16="http://schemas.microsoft.com/office/drawing/2014/main" id="{8096DD42-5541-E643-AA5C-CB2F0C9CFE68}"/>
              </a:ext>
            </a:extLst>
          </p:cNvPr>
          <p:cNvSpPr/>
          <p:nvPr/>
        </p:nvSpPr>
        <p:spPr>
          <a:xfrm>
            <a:off x="4728485" y="31353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45" name="object 565">
            <a:extLst>
              <a:ext uri="{FF2B5EF4-FFF2-40B4-BE49-F238E27FC236}">
                <a16:creationId xmlns:a16="http://schemas.microsoft.com/office/drawing/2014/main" id="{62C65F4A-C1A2-504C-A6EB-A123937DE348}"/>
              </a:ext>
            </a:extLst>
          </p:cNvPr>
          <p:cNvSpPr/>
          <p:nvPr/>
        </p:nvSpPr>
        <p:spPr>
          <a:xfrm>
            <a:off x="4786397"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46" name="object 566">
            <a:extLst>
              <a:ext uri="{FF2B5EF4-FFF2-40B4-BE49-F238E27FC236}">
                <a16:creationId xmlns:a16="http://schemas.microsoft.com/office/drawing/2014/main" id="{A62149FA-5D55-ED45-8340-97703665C0D4}"/>
              </a:ext>
            </a:extLst>
          </p:cNvPr>
          <p:cNvSpPr/>
          <p:nvPr/>
        </p:nvSpPr>
        <p:spPr>
          <a:xfrm>
            <a:off x="4845834" y="313537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647" name="object 567">
            <a:extLst>
              <a:ext uri="{FF2B5EF4-FFF2-40B4-BE49-F238E27FC236}">
                <a16:creationId xmlns:a16="http://schemas.microsoft.com/office/drawing/2014/main" id="{D972A6D5-D9DE-7749-BD73-B9704CE7AB81}"/>
              </a:ext>
            </a:extLst>
          </p:cNvPr>
          <p:cNvSpPr/>
          <p:nvPr/>
        </p:nvSpPr>
        <p:spPr>
          <a:xfrm>
            <a:off x="4903746"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48" name="object 568">
            <a:extLst>
              <a:ext uri="{FF2B5EF4-FFF2-40B4-BE49-F238E27FC236}">
                <a16:creationId xmlns:a16="http://schemas.microsoft.com/office/drawing/2014/main" id="{B634829C-BA93-4342-93D0-3ABB4F3D2867}"/>
              </a:ext>
            </a:extLst>
          </p:cNvPr>
          <p:cNvSpPr/>
          <p:nvPr/>
        </p:nvSpPr>
        <p:spPr>
          <a:xfrm>
            <a:off x="4961658" y="31353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49" name="object 569">
            <a:extLst>
              <a:ext uri="{FF2B5EF4-FFF2-40B4-BE49-F238E27FC236}">
                <a16:creationId xmlns:a16="http://schemas.microsoft.com/office/drawing/2014/main" id="{FB57123F-B46B-C648-A8A7-AC9F9DBDBEC3}"/>
              </a:ext>
            </a:extLst>
          </p:cNvPr>
          <p:cNvSpPr/>
          <p:nvPr/>
        </p:nvSpPr>
        <p:spPr>
          <a:xfrm>
            <a:off x="5021094" y="31353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50" name="object 570">
            <a:extLst>
              <a:ext uri="{FF2B5EF4-FFF2-40B4-BE49-F238E27FC236}">
                <a16:creationId xmlns:a16="http://schemas.microsoft.com/office/drawing/2014/main" id="{F23A53F3-BFA6-3E48-99EA-467A49DF113F}"/>
              </a:ext>
            </a:extLst>
          </p:cNvPr>
          <p:cNvSpPr/>
          <p:nvPr/>
        </p:nvSpPr>
        <p:spPr>
          <a:xfrm>
            <a:off x="5079005"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51" name="object 571">
            <a:extLst>
              <a:ext uri="{FF2B5EF4-FFF2-40B4-BE49-F238E27FC236}">
                <a16:creationId xmlns:a16="http://schemas.microsoft.com/office/drawing/2014/main" id="{69E0C93B-4EEC-6145-8ABA-DB89DA0E7ACA}"/>
              </a:ext>
            </a:extLst>
          </p:cNvPr>
          <p:cNvSpPr/>
          <p:nvPr/>
        </p:nvSpPr>
        <p:spPr>
          <a:xfrm>
            <a:off x="5136917" y="31353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52" name="object 572">
            <a:extLst>
              <a:ext uri="{FF2B5EF4-FFF2-40B4-BE49-F238E27FC236}">
                <a16:creationId xmlns:a16="http://schemas.microsoft.com/office/drawing/2014/main" id="{077CC2C2-A375-8947-9074-C20EF158F3A5}"/>
              </a:ext>
            </a:extLst>
          </p:cNvPr>
          <p:cNvSpPr/>
          <p:nvPr/>
        </p:nvSpPr>
        <p:spPr>
          <a:xfrm>
            <a:off x="5196353"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53" name="object 573">
            <a:extLst>
              <a:ext uri="{FF2B5EF4-FFF2-40B4-BE49-F238E27FC236}">
                <a16:creationId xmlns:a16="http://schemas.microsoft.com/office/drawing/2014/main" id="{ECE9B409-A930-EA4B-A920-94378FEE107D}"/>
              </a:ext>
            </a:extLst>
          </p:cNvPr>
          <p:cNvSpPr/>
          <p:nvPr/>
        </p:nvSpPr>
        <p:spPr>
          <a:xfrm>
            <a:off x="5254266" y="31353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54" name="object 574">
            <a:extLst>
              <a:ext uri="{FF2B5EF4-FFF2-40B4-BE49-F238E27FC236}">
                <a16:creationId xmlns:a16="http://schemas.microsoft.com/office/drawing/2014/main" id="{F13F957E-B311-1441-9535-8D8BF8A294F9}"/>
              </a:ext>
            </a:extLst>
          </p:cNvPr>
          <p:cNvSpPr/>
          <p:nvPr/>
        </p:nvSpPr>
        <p:spPr>
          <a:xfrm>
            <a:off x="5313702" y="313537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655" name="object 575">
            <a:extLst>
              <a:ext uri="{FF2B5EF4-FFF2-40B4-BE49-F238E27FC236}">
                <a16:creationId xmlns:a16="http://schemas.microsoft.com/office/drawing/2014/main" id="{150C111A-392B-9840-8A01-06B011E6A893}"/>
              </a:ext>
            </a:extLst>
          </p:cNvPr>
          <p:cNvSpPr/>
          <p:nvPr/>
        </p:nvSpPr>
        <p:spPr>
          <a:xfrm>
            <a:off x="5371614"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56" name="object 576">
            <a:extLst>
              <a:ext uri="{FF2B5EF4-FFF2-40B4-BE49-F238E27FC236}">
                <a16:creationId xmlns:a16="http://schemas.microsoft.com/office/drawing/2014/main" id="{D3D12084-253C-2641-88E9-8B0E6979918A}"/>
              </a:ext>
            </a:extLst>
          </p:cNvPr>
          <p:cNvSpPr/>
          <p:nvPr/>
        </p:nvSpPr>
        <p:spPr>
          <a:xfrm>
            <a:off x="5429526"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57" name="object 577">
            <a:extLst>
              <a:ext uri="{FF2B5EF4-FFF2-40B4-BE49-F238E27FC236}">
                <a16:creationId xmlns:a16="http://schemas.microsoft.com/office/drawing/2014/main" id="{97BAE81F-4802-9246-B932-4C551CECCAB7}"/>
              </a:ext>
            </a:extLst>
          </p:cNvPr>
          <p:cNvSpPr/>
          <p:nvPr/>
        </p:nvSpPr>
        <p:spPr>
          <a:xfrm>
            <a:off x="5488961"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58" name="object 578">
            <a:extLst>
              <a:ext uri="{FF2B5EF4-FFF2-40B4-BE49-F238E27FC236}">
                <a16:creationId xmlns:a16="http://schemas.microsoft.com/office/drawing/2014/main" id="{3BA5D24B-7A6F-C640-B486-84AF1B9E3B3E}"/>
              </a:ext>
            </a:extLst>
          </p:cNvPr>
          <p:cNvSpPr/>
          <p:nvPr/>
        </p:nvSpPr>
        <p:spPr>
          <a:xfrm>
            <a:off x="5546873" y="31353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59" name="object 579">
            <a:extLst>
              <a:ext uri="{FF2B5EF4-FFF2-40B4-BE49-F238E27FC236}">
                <a16:creationId xmlns:a16="http://schemas.microsoft.com/office/drawing/2014/main" id="{3289DA1B-2F28-F64D-9C85-DA0A3D9F8B1A}"/>
              </a:ext>
            </a:extLst>
          </p:cNvPr>
          <p:cNvSpPr/>
          <p:nvPr/>
        </p:nvSpPr>
        <p:spPr>
          <a:xfrm>
            <a:off x="5604786" y="31353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60" name="object 580">
            <a:extLst>
              <a:ext uri="{FF2B5EF4-FFF2-40B4-BE49-F238E27FC236}">
                <a16:creationId xmlns:a16="http://schemas.microsoft.com/office/drawing/2014/main" id="{0FBAED95-7546-A54B-BBB6-1A3D4677DFB7}"/>
              </a:ext>
            </a:extLst>
          </p:cNvPr>
          <p:cNvSpPr/>
          <p:nvPr/>
        </p:nvSpPr>
        <p:spPr>
          <a:xfrm>
            <a:off x="5664222" y="31353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61" name="object 581">
            <a:extLst>
              <a:ext uri="{FF2B5EF4-FFF2-40B4-BE49-F238E27FC236}">
                <a16:creationId xmlns:a16="http://schemas.microsoft.com/office/drawing/2014/main" id="{5E798A60-5609-224C-8013-4F44E146A208}"/>
              </a:ext>
            </a:extLst>
          </p:cNvPr>
          <p:cNvSpPr/>
          <p:nvPr/>
        </p:nvSpPr>
        <p:spPr>
          <a:xfrm>
            <a:off x="5722133"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62" name="object 582">
            <a:extLst>
              <a:ext uri="{FF2B5EF4-FFF2-40B4-BE49-F238E27FC236}">
                <a16:creationId xmlns:a16="http://schemas.microsoft.com/office/drawing/2014/main" id="{A84EB15B-177C-F846-801F-2D82C66E3D0F}"/>
              </a:ext>
            </a:extLst>
          </p:cNvPr>
          <p:cNvSpPr/>
          <p:nvPr/>
        </p:nvSpPr>
        <p:spPr>
          <a:xfrm>
            <a:off x="5780046"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63" name="object 583">
            <a:extLst>
              <a:ext uri="{FF2B5EF4-FFF2-40B4-BE49-F238E27FC236}">
                <a16:creationId xmlns:a16="http://schemas.microsoft.com/office/drawing/2014/main" id="{B377E871-5221-B84D-B073-235590E00428}"/>
              </a:ext>
            </a:extLst>
          </p:cNvPr>
          <p:cNvSpPr/>
          <p:nvPr/>
        </p:nvSpPr>
        <p:spPr>
          <a:xfrm>
            <a:off x="5839482"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64" name="object 584">
            <a:extLst>
              <a:ext uri="{FF2B5EF4-FFF2-40B4-BE49-F238E27FC236}">
                <a16:creationId xmlns:a16="http://schemas.microsoft.com/office/drawing/2014/main" id="{2E122CBD-E1A2-F44B-9B7E-34A45156061D}"/>
              </a:ext>
            </a:extLst>
          </p:cNvPr>
          <p:cNvSpPr/>
          <p:nvPr/>
        </p:nvSpPr>
        <p:spPr>
          <a:xfrm>
            <a:off x="5897394"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65" name="object 585">
            <a:extLst>
              <a:ext uri="{FF2B5EF4-FFF2-40B4-BE49-F238E27FC236}">
                <a16:creationId xmlns:a16="http://schemas.microsoft.com/office/drawing/2014/main" id="{3156A837-2C4A-1944-809B-EC70E8BA384A}"/>
              </a:ext>
            </a:extLst>
          </p:cNvPr>
          <p:cNvSpPr/>
          <p:nvPr/>
        </p:nvSpPr>
        <p:spPr>
          <a:xfrm>
            <a:off x="5956829" y="313537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666" name="object 586">
            <a:extLst>
              <a:ext uri="{FF2B5EF4-FFF2-40B4-BE49-F238E27FC236}">
                <a16:creationId xmlns:a16="http://schemas.microsoft.com/office/drawing/2014/main" id="{55538225-DA3B-324F-B2C9-CA841F824145}"/>
              </a:ext>
            </a:extLst>
          </p:cNvPr>
          <p:cNvSpPr/>
          <p:nvPr/>
        </p:nvSpPr>
        <p:spPr>
          <a:xfrm>
            <a:off x="6014741"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67" name="object 587">
            <a:extLst>
              <a:ext uri="{FF2B5EF4-FFF2-40B4-BE49-F238E27FC236}">
                <a16:creationId xmlns:a16="http://schemas.microsoft.com/office/drawing/2014/main" id="{541EBDE2-A8EE-C94D-AED4-0BE871BC9D04}"/>
              </a:ext>
            </a:extLst>
          </p:cNvPr>
          <p:cNvSpPr/>
          <p:nvPr/>
        </p:nvSpPr>
        <p:spPr>
          <a:xfrm>
            <a:off x="6072654" y="31353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68" name="object 588">
            <a:extLst>
              <a:ext uri="{FF2B5EF4-FFF2-40B4-BE49-F238E27FC236}">
                <a16:creationId xmlns:a16="http://schemas.microsoft.com/office/drawing/2014/main" id="{76BE6C88-CD58-314F-96F2-1722BA66A902}"/>
              </a:ext>
            </a:extLst>
          </p:cNvPr>
          <p:cNvSpPr/>
          <p:nvPr/>
        </p:nvSpPr>
        <p:spPr>
          <a:xfrm>
            <a:off x="6132090" y="31353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69" name="object 589">
            <a:extLst>
              <a:ext uri="{FF2B5EF4-FFF2-40B4-BE49-F238E27FC236}">
                <a16:creationId xmlns:a16="http://schemas.microsoft.com/office/drawing/2014/main" id="{88AC55DF-2CA9-4643-B28A-7FC17A09DB5E}"/>
              </a:ext>
            </a:extLst>
          </p:cNvPr>
          <p:cNvSpPr/>
          <p:nvPr/>
        </p:nvSpPr>
        <p:spPr>
          <a:xfrm>
            <a:off x="6190001"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70" name="object 590">
            <a:extLst>
              <a:ext uri="{FF2B5EF4-FFF2-40B4-BE49-F238E27FC236}">
                <a16:creationId xmlns:a16="http://schemas.microsoft.com/office/drawing/2014/main" id="{2F032728-9456-0248-A70F-860B7006C1D2}"/>
              </a:ext>
            </a:extLst>
          </p:cNvPr>
          <p:cNvSpPr/>
          <p:nvPr/>
        </p:nvSpPr>
        <p:spPr>
          <a:xfrm>
            <a:off x="6247914"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71" name="object 591">
            <a:extLst>
              <a:ext uri="{FF2B5EF4-FFF2-40B4-BE49-F238E27FC236}">
                <a16:creationId xmlns:a16="http://schemas.microsoft.com/office/drawing/2014/main" id="{397E5209-F3A5-284A-8D6A-851C58DA6D55}"/>
              </a:ext>
            </a:extLst>
          </p:cNvPr>
          <p:cNvSpPr/>
          <p:nvPr/>
        </p:nvSpPr>
        <p:spPr>
          <a:xfrm>
            <a:off x="6307349"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72" name="object 592">
            <a:extLst>
              <a:ext uri="{FF2B5EF4-FFF2-40B4-BE49-F238E27FC236}">
                <a16:creationId xmlns:a16="http://schemas.microsoft.com/office/drawing/2014/main" id="{E3EBD5C2-18D6-8748-8466-6D296A06BCF3}"/>
              </a:ext>
            </a:extLst>
          </p:cNvPr>
          <p:cNvSpPr/>
          <p:nvPr/>
        </p:nvSpPr>
        <p:spPr>
          <a:xfrm>
            <a:off x="6365261"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73" name="object 593">
            <a:extLst>
              <a:ext uri="{FF2B5EF4-FFF2-40B4-BE49-F238E27FC236}">
                <a16:creationId xmlns:a16="http://schemas.microsoft.com/office/drawing/2014/main" id="{88CCE8D7-7258-5043-A6C5-880501F6587B}"/>
              </a:ext>
            </a:extLst>
          </p:cNvPr>
          <p:cNvSpPr/>
          <p:nvPr/>
        </p:nvSpPr>
        <p:spPr>
          <a:xfrm>
            <a:off x="6423173" y="31353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74" name="object 594">
            <a:extLst>
              <a:ext uri="{FF2B5EF4-FFF2-40B4-BE49-F238E27FC236}">
                <a16:creationId xmlns:a16="http://schemas.microsoft.com/office/drawing/2014/main" id="{FBF95B3D-D25D-164A-91AA-825D013D864A}"/>
              </a:ext>
            </a:extLst>
          </p:cNvPr>
          <p:cNvSpPr/>
          <p:nvPr/>
        </p:nvSpPr>
        <p:spPr>
          <a:xfrm>
            <a:off x="6482609"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75" name="object 595">
            <a:extLst>
              <a:ext uri="{FF2B5EF4-FFF2-40B4-BE49-F238E27FC236}">
                <a16:creationId xmlns:a16="http://schemas.microsoft.com/office/drawing/2014/main" id="{F3C155BD-1470-154C-BB33-999455A591B0}"/>
              </a:ext>
            </a:extLst>
          </p:cNvPr>
          <p:cNvSpPr/>
          <p:nvPr/>
        </p:nvSpPr>
        <p:spPr>
          <a:xfrm>
            <a:off x="6540522" y="31353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76" name="object 596">
            <a:extLst>
              <a:ext uri="{FF2B5EF4-FFF2-40B4-BE49-F238E27FC236}">
                <a16:creationId xmlns:a16="http://schemas.microsoft.com/office/drawing/2014/main" id="{35AC37FE-6F9E-1A46-90BD-B8D61FDC4282}"/>
              </a:ext>
            </a:extLst>
          </p:cNvPr>
          <p:cNvSpPr/>
          <p:nvPr/>
        </p:nvSpPr>
        <p:spPr>
          <a:xfrm>
            <a:off x="6599958" y="3135371"/>
            <a:ext cx="32384" cy="0"/>
          </a:xfrm>
          <a:custGeom>
            <a:avLst/>
            <a:gdLst/>
            <a:ahLst/>
            <a:cxnLst/>
            <a:rect l="l" t="t" r="r" b="b"/>
            <a:pathLst>
              <a:path w="32385">
                <a:moveTo>
                  <a:pt x="0" y="0"/>
                </a:moveTo>
                <a:lnTo>
                  <a:pt x="32003" y="0"/>
                </a:lnTo>
              </a:path>
            </a:pathLst>
          </a:custGeom>
          <a:ln w="7619">
            <a:solidFill>
              <a:srgbClr val="D8D8D8"/>
            </a:solidFill>
          </a:ln>
        </p:spPr>
        <p:txBody>
          <a:bodyPr wrap="square" lIns="0" tIns="0" rIns="0" bIns="0" rtlCol="0"/>
          <a:lstStyle/>
          <a:p>
            <a:endParaRPr/>
          </a:p>
        </p:txBody>
      </p:sp>
      <p:sp>
        <p:nvSpPr>
          <p:cNvPr id="2677" name="object 597">
            <a:extLst>
              <a:ext uri="{FF2B5EF4-FFF2-40B4-BE49-F238E27FC236}">
                <a16:creationId xmlns:a16="http://schemas.microsoft.com/office/drawing/2014/main" id="{B1905401-9F7D-6F4B-9E4E-B85B3898E989}"/>
              </a:ext>
            </a:extLst>
          </p:cNvPr>
          <p:cNvSpPr/>
          <p:nvPr/>
        </p:nvSpPr>
        <p:spPr>
          <a:xfrm>
            <a:off x="6657870" y="31353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78" name="object 598">
            <a:extLst>
              <a:ext uri="{FF2B5EF4-FFF2-40B4-BE49-F238E27FC236}">
                <a16:creationId xmlns:a16="http://schemas.microsoft.com/office/drawing/2014/main" id="{00B83613-B37F-7B46-9EAA-6738B41AB6E1}"/>
              </a:ext>
            </a:extLst>
          </p:cNvPr>
          <p:cNvSpPr/>
          <p:nvPr/>
        </p:nvSpPr>
        <p:spPr>
          <a:xfrm>
            <a:off x="6715782"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79" name="object 599">
            <a:extLst>
              <a:ext uri="{FF2B5EF4-FFF2-40B4-BE49-F238E27FC236}">
                <a16:creationId xmlns:a16="http://schemas.microsoft.com/office/drawing/2014/main" id="{2B3F50FC-7973-4248-86A3-B63741B743F7}"/>
              </a:ext>
            </a:extLst>
          </p:cNvPr>
          <p:cNvSpPr/>
          <p:nvPr/>
        </p:nvSpPr>
        <p:spPr>
          <a:xfrm>
            <a:off x="6775217"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80" name="object 600">
            <a:extLst>
              <a:ext uri="{FF2B5EF4-FFF2-40B4-BE49-F238E27FC236}">
                <a16:creationId xmlns:a16="http://schemas.microsoft.com/office/drawing/2014/main" id="{3B38AD79-4852-9042-9955-A833E5D9983A}"/>
              </a:ext>
            </a:extLst>
          </p:cNvPr>
          <p:cNvSpPr/>
          <p:nvPr/>
        </p:nvSpPr>
        <p:spPr>
          <a:xfrm>
            <a:off x="6833129"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81" name="object 601">
            <a:extLst>
              <a:ext uri="{FF2B5EF4-FFF2-40B4-BE49-F238E27FC236}">
                <a16:creationId xmlns:a16="http://schemas.microsoft.com/office/drawing/2014/main" id="{5847AB19-5C5A-7345-86AA-4965EABAD481}"/>
              </a:ext>
            </a:extLst>
          </p:cNvPr>
          <p:cNvSpPr/>
          <p:nvPr/>
        </p:nvSpPr>
        <p:spPr>
          <a:xfrm>
            <a:off x="6891041"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82" name="object 602">
            <a:extLst>
              <a:ext uri="{FF2B5EF4-FFF2-40B4-BE49-F238E27FC236}">
                <a16:creationId xmlns:a16="http://schemas.microsoft.com/office/drawing/2014/main" id="{CEDCF201-B287-6546-8E01-745E37D79A14}"/>
              </a:ext>
            </a:extLst>
          </p:cNvPr>
          <p:cNvSpPr/>
          <p:nvPr/>
        </p:nvSpPr>
        <p:spPr>
          <a:xfrm>
            <a:off x="6950478"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83" name="object 603">
            <a:extLst>
              <a:ext uri="{FF2B5EF4-FFF2-40B4-BE49-F238E27FC236}">
                <a16:creationId xmlns:a16="http://schemas.microsoft.com/office/drawing/2014/main" id="{2D77DECD-E124-8A4D-93FE-1C23D2F3B579}"/>
              </a:ext>
            </a:extLst>
          </p:cNvPr>
          <p:cNvSpPr/>
          <p:nvPr/>
        </p:nvSpPr>
        <p:spPr>
          <a:xfrm>
            <a:off x="7008390" y="31353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84" name="object 604">
            <a:extLst>
              <a:ext uri="{FF2B5EF4-FFF2-40B4-BE49-F238E27FC236}">
                <a16:creationId xmlns:a16="http://schemas.microsoft.com/office/drawing/2014/main" id="{BC2DA126-EB65-AD46-B127-EC38C34D79D3}"/>
              </a:ext>
            </a:extLst>
          </p:cNvPr>
          <p:cNvSpPr/>
          <p:nvPr/>
        </p:nvSpPr>
        <p:spPr>
          <a:xfrm>
            <a:off x="7067826" y="3135371"/>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2685" name="object 605">
            <a:extLst>
              <a:ext uri="{FF2B5EF4-FFF2-40B4-BE49-F238E27FC236}">
                <a16:creationId xmlns:a16="http://schemas.microsoft.com/office/drawing/2014/main" id="{394BF1BB-5932-D54B-9741-3ECE01A7D397}"/>
              </a:ext>
            </a:extLst>
          </p:cNvPr>
          <p:cNvSpPr/>
          <p:nvPr/>
        </p:nvSpPr>
        <p:spPr>
          <a:xfrm>
            <a:off x="7125738" y="31353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86" name="object 606">
            <a:extLst>
              <a:ext uri="{FF2B5EF4-FFF2-40B4-BE49-F238E27FC236}">
                <a16:creationId xmlns:a16="http://schemas.microsoft.com/office/drawing/2014/main" id="{4EA440B1-6D48-D845-A295-7359EBF6D656}"/>
              </a:ext>
            </a:extLst>
          </p:cNvPr>
          <p:cNvSpPr/>
          <p:nvPr/>
        </p:nvSpPr>
        <p:spPr>
          <a:xfrm>
            <a:off x="7183649"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87" name="object 607">
            <a:extLst>
              <a:ext uri="{FF2B5EF4-FFF2-40B4-BE49-F238E27FC236}">
                <a16:creationId xmlns:a16="http://schemas.microsoft.com/office/drawing/2014/main" id="{E21C1903-5B9B-6D44-97EB-341ED511CC3F}"/>
              </a:ext>
            </a:extLst>
          </p:cNvPr>
          <p:cNvSpPr/>
          <p:nvPr/>
        </p:nvSpPr>
        <p:spPr>
          <a:xfrm>
            <a:off x="7243086" y="31353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88" name="object 608">
            <a:extLst>
              <a:ext uri="{FF2B5EF4-FFF2-40B4-BE49-F238E27FC236}">
                <a16:creationId xmlns:a16="http://schemas.microsoft.com/office/drawing/2014/main" id="{40EEE6B6-1BCC-D64C-B235-07D5198E818E}"/>
              </a:ext>
            </a:extLst>
          </p:cNvPr>
          <p:cNvSpPr/>
          <p:nvPr/>
        </p:nvSpPr>
        <p:spPr>
          <a:xfrm>
            <a:off x="7300997"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89" name="object 609">
            <a:extLst>
              <a:ext uri="{FF2B5EF4-FFF2-40B4-BE49-F238E27FC236}">
                <a16:creationId xmlns:a16="http://schemas.microsoft.com/office/drawing/2014/main" id="{07F687BE-5BDD-3046-B267-D5D906E2867D}"/>
              </a:ext>
            </a:extLst>
          </p:cNvPr>
          <p:cNvSpPr/>
          <p:nvPr/>
        </p:nvSpPr>
        <p:spPr>
          <a:xfrm>
            <a:off x="7358910"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90" name="object 610">
            <a:extLst>
              <a:ext uri="{FF2B5EF4-FFF2-40B4-BE49-F238E27FC236}">
                <a16:creationId xmlns:a16="http://schemas.microsoft.com/office/drawing/2014/main" id="{36DBFB45-0488-7A4D-938E-C1BFD7F1CCDB}"/>
              </a:ext>
            </a:extLst>
          </p:cNvPr>
          <p:cNvSpPr/>
          <p:nvPr/>
        </p:nvSpPr>
        <p:spPr>
          <a:xfrm>
            <a:off x="7418346"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91" name="object 611">
            <a:extLst>
              <a:ext uri="{FF2B5EF4-FFF2-40B4-BE49-F238E27FC236}">
                <a16:creationId xmlns:a16="http://schemas.microsoft.com/office/drawing/2014/main" id="{F2C077D3-11E3-5848-8E38-BE3277850F95}"/>
              </a:ext>
            </a:extLst>
          </p:cNvPr>
          <p:cNvSpPr/>
          <p:nvPr/>
        </p:nvSpPr>
        <p:spPr>
          <a:xfrm>
            <a:off x="7476258"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92" name="object 612">
            <a:extLst>
              <a:ext uri="{FF2B5EF4-FFF2-40B4-BE49-F238E27FC236}">
                <a16:creationId xmlns:a16="http://schemas.microsoft.com/office/drawing/2014/main" id="{8FBD432B-8E26-7442-955C-B96E2895DF94}"/>
              </a:ext>
            </a:extLst>
          </p:cNvPr>
          <p:cNvSpPr/>
          <p:nvPr/>
        </p:nvSpPr>
        <p:spPr>
          <a:xfrm>
            <a:off x="7534170" y="31353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93" name="object 613">
            <a:extLst>
              <a:ext uri="{FF2B5EF4-FFF2-40B4-BE49-F238E27FC236}">
                <a16:creationId xmlns:a16="http://schemas.microsoft.com/office/drawing/2014/main" id="{342ACACD-2C24-9A40-8648-3045AFF1EDB4}"/>
              </a:ext>
            </a:extLst>
          </p:cNvPr>
          <p:cNvSpPr/>
          <p:nvPr/>
        </p:nvSpPr>
        <p:spPr>
          <a:xfrm>
            <a:off x="7593605" y="31353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694" name="object 614">
            <a:extLst>
              <a:ext uri="{FF2B5EF4-FFF2-40B4-BE49-F238E27FC236}">
                <a16:creationId xmlns:a16="http://schemas.microsoft.com/office/drawing/2014/main" id="{4C5444EE-2AFC-8C4C-95C2-7929082BFB50}"/>
              </a:ext>
            </a:extLst>
          </p:cNvPr>
          <p:cNvSpPr/>
          <p:nvPr/>
        </p:nvSpPr>
        <p:spPr>
          <a:xfrm>
            <a:off x="7651517"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95" name="object 615">
            <a:extLst>
              <a:ext uri="{FF2B5EF4-FFF2-40B4-BE49-F238E27FC236}">
                <a16:creationId xmlns:a16="http://schemas.microsoft.com/office/drawing/2014/main" id="{8E1A9DE9-7B26-9D48-968B-E09F753405FC}"/>
              </a:ext>
            </a:extLst>
          </p:cNvPr>
          <p:cNvSpPr/>
          <p:nvPr/>
        </p:nvSpPr>
        <p:spPr>
          <a:xfrm>
            <a:off x="7710953" y="3135371"/>
            <a:ext cx="32384" cy="0"/>
          </a:xfrm>
          <a:custGeom>
            <a:avLst/>
            <a:gdLst/>
            <a:ahLst/>
            <a:cxnLst/>
            <a:rect l="l" t="t" r="r" b="b"/>
            <a:pathLst>
              <a:path w="32384">
                <a:moveTo>
                  <a:pt x="0" y="0"/>
                </a:moveTo>
                <a:lnTo>
                  <a:pt x="32003" y="0"/>
                </a:lnTo>
              </a:path>
            </a:pathLst>
          </a:custGeom>
          <a:ln w="7619">
            <a:solidFill>
              <a:srgbClr val="D8D8D8"/>
            </a:solidFill>
          </a:ln>
        </p:spPr>
        <p:txBody>
          <a:bodyPr wrap="square" lIns="0" tIns="0" rIns="0" bIns="0" rtlCol="0"/>
          <a:lstStyle/>
          <a:p>
            <a:endParaRPr/>
          </a:p>
        </p:txBody>
      </p:sp>
      <p:sp>
        <p:nvSpPr>
          <p:cNvPr id="2696" name="object 616">
            <a:extLst>
              <a:ext uri="{FF2B5EF4-FFF2-40B4-BE49-F238E27FC236}">
                <a16:creationId xmlns:a16="http://schemas.microsoft.com/office/drawing/2014/main" id="{4D4AC16F-5BE1-2A41-8AF9-41CF63C9142D}"/>
              </a:ext>
            </a:extLst>
          </p:cNvPr>
          <p:cNvSpPr/>
          <p:nvPr/>
        </p:nvSpPr>
        <p:spPr>
          <a:xfrm>
            <a:off x="7768865"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97" name="object 617">
            <a:extLst>
              <a:ext uri="{FF2B5EF4-FFF2-40B4-BE49-F238E27FC236}">
                <a16:creationId xmlns:a16="http://schemas.microsoft.com/office/drawing/2014/main" id="{CD98D01E-F158-6A49-8612-C617661F2A28}"/>
              </a:ext>
            </a:extLst>
          </p:cNvPr>
          <p:cNvSpPr/>
          <p:nvPr/>
        </p:nvSpPr>
        <p:spPr>
          <a:xfrm>
            <a:off x="7826777"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98" name="object 618">
            <a:extLst>
              <a:ext uri="{FF2B5EF4-FFF2-40B4-BE49-F238E27FC236}">
                <a16:creationId xmlns:a16="http://schemas.microsoft.com/office/drawing/2014/main" id="{1520C9B8-56AE-314C-8F24-854FC5FDDEFF}"/>
              </a:ext>
            </a:extLst>
          </p:cNvPr>
          <p:cNvSpPr/>
          <p:nvPr/>
        </p:nvSpPr>
        <p:spPr>
          <a:xfrm>
            <a:off x="7886213"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699" name="object 619">
            <a:extLst>
              <a:ext uri="{FF2B5EF4-FFF2-40B4-BE49-F238E27FC236}">
                <a16:creationId xmlns:a16="http://schemas.microsoft.com/office/drawing/2014/main" id="{61147CBA-247F-DA4B-AAA9-209D553CFAAE}"/>
              </a:ext>
            </a:extLst>
          </p:cNvPr>
          <p:cNvSpPr/>
          <p:nvPr/>
        </p:nvSpPr>
        <p:spPr>
          <a:xfrm>
            <a:off x="7944126"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700" name="object 620">
            <a:extLst>
              <a:ext uri="{FF2B5EF4-FFF2-40B4-BE49-F238E27FC236}">
                <a16:creationId xmlns:a16="http://schemas.microsoft.com/office/drawing/2014/main" id="{C8AC0840-F600-3147-A9EB-40C1592FEE5A}"/>
              </a:ext>
            </a:extLst>
          </p:cNvPr>
          <p:cNvSpPr/>
          <p:nvPr/>
        </p:nvSpPr>
        <p:spPr>
          <a:xfrm>
            <a:off x="8002038" y="31353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701" name="object 621">
            <a:extLst>
              <a:ext uri="{FF2B5EF4-FFF2-40B4-BE49-F238E27FC236}">
                <a16:creationId xmlns:a16="http://schemas.microsoft.com/office/drawing/2014/main" id="{3F332723-0344-8B47-87C0-C91395387556}"/>
              </a:ext>
            </a:extLst>
          </p:cNvPr>
          <p:cNvSpPr/>
          <p:nvPr/>
        </p:nvSpPr>
        <p:spPr>
          <a:xfrm>
            <a:off x="8061474" y="31353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702" name="object 622">
            <a:extLst>
              <a:ext uri="{FF2B5EF4-FFF2-40B4-BE49-F238E27FC236}">
                <a16:creationId xmlns:a16="http://schemas.microsoft.com/office/drawing/2014/main" id="{DDD1F5B2-E80D-8841-B75D-0D58BFBA28E1}"/>
              </a:ext>
            </a:extLst>
          </p:cNvPr>
          <p:cNvSpPr/>
          <p:nvPr/>
        </p:nvSpPr>
        <p:spPr>
          <a:xfrm>
            <a:off x="8119386" y="3135371"/>
            <a:ext cx="33655" cy="0"/>
          </a:xfrm>
          <a:custGeom>
            <a:avLst/>
            <a:gdLst/>
            <a:ahLst/>
            <a:cxnLst/>
            <a:rect l="l" t="t" r="r" b="b"/>
            <a:pathLst>
              <a:path w="33654">
                <a:moveTo>
                  <a:pt x="0" y="0"/>
                </a:moveTo>
                <a:lnTo>
                  <a:pt x="33527" y="0"/>
                </a:lnTo>
              </a:path>
            </a:pathLst>
          </a:custGeom>
          <a:ln w="7619">
            <a:solidFill>
              <a:srgbClr val="D8D8D8"/>
            </a:solidFill>
          </a:ln>
        </p:spPr>
        <p:txBody>
          <a:bodyPr wrap="square" lIns="0" tIns="0" rIns="0" bIns="0" rtlCol="0"/>
          <a:lstStyle/>
          <a:p>
            <a:endParaRPr/>
          </a:p>
        </p:txBody>
      </p:sp>
      <p:sp>
        <p:nvSpPr>
          <p:cNvPr id="2703" name="object 623">
            <a:extLst>
              <a:ext uri="{FF2B5EF4-FFF2-40B4-BE49-F238E27FC236}">
                <a16:creationId xmlns:a16="http://schemas.microsoft.com/office/drawing/2014/main" id="{DB299A6F-BC34-AC4C-9990-287F3F80FBC4}"/>
              </a:ext>
            </a:extLst>
          </p:cNvPr>
          <p:cNvSpPr/>
          <p:nvPr/>
        </p:nvSpPr>
        <p:spPr>
          <a:xfrm>
            <a:off x="8177297" y="3135371"/>
            <a:ext cx="33655" cy="0"/>
          </a:xfrm>
          <a:custGeom>
            <a:avLst/>
            <a:gdLst/>
            <a:ahLst/>
            <a:cxnLst/>
            <a:rect l="l" t="t" r="r" b="b"/>
            <a:pathLst>
              <a:path w="33654">
                <a:moveTo>
                  <a:pt x="0" y="0"/>
                </a:moveTo>
                <a:lnTo>
                  <a:pt x="33528" y="0"/>
                </a:lnTo>
              </a:path>
            </a:pathLst>
          </a:custGeom>
          <a:ln w="7619">
            <a:solidFill>
              <a:srgbClr val="D8D8D8"/>
            </a:solidFill>
          </a:ln>
        </p:spPr>
        <p:txBody>
          <a:bodyPr wrap="square" lIns="0" tIns="0" rIns="0" bIns="0" rtlCol="0"/>
          <a:lstStyle/>
          <a:p>
            <a:endParaRPr/>
          </a:p>
        </p:txBody>
      </p:sp>
      <p:sp>
        <p:nvSpPr>
          <p:cNvPr id="2704" name="object 624">
            <a:extLst>
              <a:ext uri="{FF2B5EF4-FFF2-40B4-BE49-F238E27FC236}">
                <a16:creationId xmlns:a16="http://schemas.microsoft.com/office/drawing/2014/main" id="{6AC045DF-947C-204E-B80A-649AB9CB710F}"/>
              </a:ext>
            </a:extLst>
          </p:cNvPr>
          <p:cNvSpPr/>
          <p:nvPr/>
        </p:nvSpPr>
        <p:spPr>
          <a:xfrm>
            <a:off x="8236734" y="3135371"/>
            <a:ext cx="15240" cy="0"/>
          </a:xfrm>
          <a:custGeom>
            <a:avLst/>
            <a:gdLst/>
            <a:ahLst/>
            <a:cxnLst/>
            <a:rect l="l" t="t" r="r" b="b"/>
            <a:pathLst>
              <a:path w="15240">
                <a:moveTo>
                  <a:pt x="0" y="0"/>
                </a:moveTo>
                <a:lnTo>
                  <a:pt x="15240" y="0"/>
                </a:lnTo>
              </a:path>
            </a:pathLst>
          </a:custGeom>
          <a:ln w="7619">
            <a:solidFill>
              <a:srgbClr val="D8D8D8"/>
            </a:solidFill>
          </a:ln>
        </p:spPr>
        <p:txBody>
          <a:bodyPr wrap="square" lIns="0" tIns="0" rIns="0" bIns="0" rtlCol="0"/>
          <a:lstStyle/>
          <a:p>
            <a:endParaRPr/>
          </a:p>
        </p:txBody>
      </p:sp>
      <p:sp>
        <p:nvSpPr>
          <p:cNvPr id="2705" name="object 625">
            <a:extLst>
              <a:ext uri="{FF2B5EF4-FFF2-40B4-BE49-F238E27FC236}">
                <a16:creationId xmlns:a16="http://schemas.microsoft.com/office/drawing/2014/main" id="{E1428DDA-0546-6943-828B-1F90FE59366E}"/>
              </a:ext>
            </a:extLst>
          </p:cNvPr>
          <p:cNvSpPr/>
          <p:nvPr/>
        </p:nvSpPr>
        <p:spPr>
          <a:xfrm>
            <a:off x="3792749" y="2790947"/>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06" name="object 626">
            <a:extLst>
              <a:ext uri="{FF2B5EF4-FFF2-40B4-BE49-F238E27FC236}">
                <a16:creationId xmlns:a16="http://schemas.microsoft.com/office/drawing/2014/main" id="{26BD514C-65F3-4F4E-9F7C-35BFBD4D1CED}"/>
              </a:ext>
            </a:extLst>
          </p:cNvPr>
          <p:cNvSpPr/>
          <p:nvPr/>
        </p:nvSpPr>
        <p:spPr>
          <a:xfrm>
            <a:off x="3850661"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07" name="object 627">
            <a:extLst>
              <a:ext uri="{FF2B5EF4-FFF2-40B4-BE49-F238E27FC236}">
                <a16:creationId xmlns:a16="http://schemas.microsoft.com/office/drawing/2014/main" id="{43CF7306-0516-7D49-84A0-CFD1F66EF715}"/>
              </a:ext>
            </a:extLst>
          </p:cNvPr>
          <p:cNvSpPr/>
          <p:nvPr/>
        </p:nvSpPr>
        <p:spPr>
          <a:xfrm>
            <a:off x="3910097"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08" name="object 628">
            <a:extLst>
              <a:ext uri="{FF2B5EF4-FFF2-40B4-BE49-F238E27FC236}">
                <a16:creationId xmlns:a16="http://schemas.microsoft.com/office/drawing/2014/main" id="{36A1962B-D7B7-954A-964B-8689C385EDE6}"/>
              </a:ext>
            </a:extLst>
          </p:cNvPr>
          <p:cNvSpPr/>
          <p:nvPr/>
        </p:nvSpPr>
        <p:spPr>
          <a:xfrm>
            <a:off x="3968009" y="2790947"/>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09" name="object 629">
            <a:extLst>
              <a:ext uri="{FF2B5EF4-FFF2-40B4-BE49-F238E27FC236}">
                <a16:creationId xmlns:a16="http://schemas.microsoft.com/office/drawing/2014/main" id="{DF6EB7C6-803E-4649-8DAA-7986D5A6FA90}"/>
              </a:ext>
            </a:extLst>
          </p:cNvPr>
          <p:cNvSpPr/>
          <p:nvPr/>
        </p:nvSpPr>
        <p:spPr>
          <a:xfrm>
            <a:off x="4025921"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10" name="object 630">
            <a:extLst>
              <a:ext uri="{FF2B5EF4-FFF2-40B4-BE49-F238E27FC236}">
                <a16:creationId xmlns:a16="http://schemas.microsoft.com/office/drawing/2014/main" id="{68FC3367-95CE-094B-9C6E-87B764E7F48B}"/>
              </a:ext>
            </a:extLst>
          </p:cNvPr>
          <p:cNvSpPr/>
          <p:nvPr/>
        </p:nvSpPr>
        <p:spPr>
          <a:xfrm>
            <a:off x="4085358" y="2790947"/>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11" name="object 631">
            <a:extLst>
              <a:ext uri="{FF2B5EF4-FFF2-40B4-BE49-F238E27FC236}">
                <a16:creationId xmlns:a16="http://schemas.microsoft.com/office/drawing/2014/main" id="{CFA6D033-8C1A-A141-AA7B-F3DFF5B5BB8B}"/>
              </a:ext>
            </a:extLst>
          </p:cNvPr>
          <p:cNvSpPr/>
          <p:nvPr/>
        </p:nvSpPr>
        <p:spPr>
          <a:xfrm>
            <a:off x="4143270" y="2790947"/>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12" name="object 632">
            <a:extLst>
              <a:ext uri="{FF2B5EF4-FFF2-40B4-BE49-F238E27FC236}">
                <a16:creationId xmlns:a16="http://schemas.microsoft.com/office/drawing/2014/main" id="{90042B4C-CFCE-864B-8DA6-CBC2CBB2D67C}"/>
              </a:ext>
            </a:extLst>
          </p:cNvPr>
          <p:cNvSpPr/>
          <p:nvPr/>
        </p:nvSpPr>
        <p:spPr>
          <a:xfrm>
            <a:off x="4202705" y="2790947"/>
            <a:ext cx="32384" cy="0"/>
          </a:xfrm>
          <a:custGeom>
            <a:avLst/>
            <a:gdLst/>
            <a:ahLst/>
            <a:cxnLst/>
            <a:rect l="l" t="t" r="r" b="b"/>
            <a:pathLst>
              <a:path w="32385">
                <a:moveTo>
                  <a:pt x="0" y="0"/>
                </a:moveTo>
                <a:lnTo>
                  <a:pt x="32004" y="0"/>
                </a:lnTo>
              </a:path>
            </a:pathLst>
          </a:custGeom>
          <a:ln w="7620">
            <a:solidFill>
              <a:srgbClr val="D8D8D8"/>
            </a:solidFill>
          </a:ln>
        </p:spPr>
        <p:txBody>
          <a:bodyPr wrap="square" lIns="0" tIns="0" rIns="0" bIns="0" rtlCol="0"/>
          <a:lstStyle/>
          <a:p>
            <a:endParaRPr/>
          </a:p>
        </p:txBody>
      </p:sp>
      <p:sp>
        <p:nvSpPr>
          <p:cNvPr id="2713" name="object 633">
            <a:extLst>
              <a:ext uri="{FF2B5EF4-FFF2-40B4-BE49-F238E27FC236}">
                <a16:creationId xmlns:a16="http://schemas.microsoft.com/office/drawing/2014/main" id="{085FF025-C869-F343-9B50-24DC86B2D79E}"/>
              </a:ext>
            </a:extLst>
          </p:cNvPr>
          <p:cNvSpPr/>
          <p:nvPr/>
        </p:nvSpPr>
        <p:spPr>
          <a:xfrm>
            <a:off x="4260617" y="2790947"/>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14" name="object 634">
            <a:extLst>
              <a:ext uri="{FF2B5EF4-FFF2-40B4-BE49-F238E27FC236}">
                <a16:creationId xmlns:a16="http://schemas.microsoft.com/office/drawing/2014/main" id="{6A2AC4A9-72D0-3246-A106-DCFC0A9D2AE4}"/>
              </a:ext>
            </a:extLst>
          </p:cNvPr>
          <p:cNvSpPr/>
          <p:nvPr/>
        </p:nvSpPr>
        <p:spPr>
          <a:xfrm>
            <a:off x="4318529"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15" name="object 635">
            <a:extLst>
              <a:ext uri="{FF2B5EF4-FFF2-40B4-BE49-F238E27FC236}">
                <a16:creationId xmlns:a16="http://schemas.microsoft.com/office/drawing/2014/main" id="{132A6151-9070-4E43-9F5F-3512D3A21842}"/>
              </a:ext>
            </a:extLst>
          </p:cNvPr>
          <p:cNvSpPr/>
          <p:nvPr/>
        </p:nvSpPr>
        <p:spPr>
          <a:xfrm>
            <a:off x="4377966" y="2790947"/>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16" name="object 636">
            <a:extLst>
              <a:ext uri="{FF2B5EF4-FFF2-40B4-BE49-F238E27FC236}">
                <a16:creationId xmlns:a16="http://schemas.microsoft.com/office/drawing/2014/main" id="{88928A83-42B8-F44E-B917-986611967091}"/>
              </a:ext>
            </a:extLst>
          </p:cNvPr>
          <p:cNvSpPr/>
          <p:nvPr/>
        </p:nvSpPr>
        <p:spPr>
          <a:xfrm>
            <a:off x="4435878" y="2790947"/>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17" name="object 637">
            <a:extLst>
              <a:ext uri="{FF2B5EF4-FFF2-40B4-BE49-F238E27FC236}">
                <a16:creationId xmlns:a16="http://schemas.microsoft.com/office/drawing/2014/main" id="{27857A3E-7040-B347-90E6-6F290F4B5D6F}"/>
              </a:ext>
            </a:extLst>
          </p:cNvPr>
          <p:cNvSpPr/>
          <p:nvPr/>
        </p:nvSpPr>
        <p:spPr>
          <a:xfrm>
            <a:off x="4493790" y="2790947"/>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18" name="object 638">
            <a:extLst>
              <a:ext uri="{FF2B5EF4-FFF2-40B4-BE49-F238E27FC236}">
                <a16:creationId xmlns:a16="http://schemas.microsoft.com/office/drawing/2014/main" id="{77CF9602-E710-0A4E-97F7-6D10294961C1}"/>
              </a:ext>
            </a:extLst>
          </p:cNvPr>
          <p:cNvSpPr/>
          <p:nvPr/>
        </p:nvSpPr>
        <p:spPr>
          <a:xfrm>
            <a:off x="4553226" y="2790947"/>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19" name="object 639">
            <a:extLst>
              <a:ext uri="{FF2B5EF4-FFF2-40B4-BE49-F238E27FC236}">
                <a16:creationId xmlns:a16="http://schemas.microsoft.com/office/drawing/2014/main" id="{256C328E-EBB2-7447-B85A-D39BDC0D8D62}"/>
              </a:ext>
            </a:extLst>
          </p:cNvPr>
          <p:cNvSpPr/>
          <p:nvPr/>
        </p:nvSpPr>
        <p:spPr>
          <a:xfrm>
            <a:off x="4611138"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20" name="object 640">
            <a:extLst>
              <a:ext uri="{FF2B5EF4-FFF2-40B4-BE49-F238E27FC236}">
                <a16:creationId xmlns:a16="http://schemas.microsoft.com/office/drawing/2014/main" id="{1FC61B5E-9096-B44B-858B-EDE7BB900185}"/>
              </a:ext>
            </a:extLst>
          </p:cNvPr>
          <p:cNvSpPr/>
          <p:nvPr/>
        </p:nvSpPr>
        <p:spPr>
          <a:xfrm>
            <a:off x="4669049" y="2790947"/>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21" name="object 641">
            <a:extLst>
              <a:ext uri="{FF2B5EF4-FFF2-40B4-BE49-F238E27FC236}">
                <a16:creationId xmlns:a16="http://schemas.microsoft.com/office/drawing/2014/main" id="{6683B78D-4463-1547-83A7-EEFB54595B77}"/>
              </a:ext>
            </a:extLst>
          </p:cNvPr>
          <p:cNvSpPr/>
          <p:nvPr/>
        </p:nvSpPr>
        <p:spPr>
          <a:xfrm>
            <a:off x="4728485" y="2790947"/>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22" name="object 642">
            <a:extLst>
              <a:ext uri="{FF2B5EF4-FFF2-40B4-BE49-F238E27FC236}">
                <a16:creationId xmlns:a16="http://schemas.microsoft.com/office/drawing/2014/main" id="{71DD470A-75C8-344D-B76E-640A4EC46ECF}"/>
              </a:ext>
            </a:extLst>
          </p:cNvPr>
          <p:cNvSpPr/>
          <p:nvPr/>
        </p:nvSpPr>
        <p:spPr>
          <a:xfrm>
            <a:off x="4786397"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23" name="object 643">
            <a:extLst>
              <a:ext uri="{FF2B5EF4-FFF2-40B4-BE49-F238E27FC236}">
                <a16:creationId xmlns:a16="http://schemas.microsoft.com/office/drawing/2014/main" id="{9E150744-2896-5247-ADD9-F5F19D335E86}"/>
              </a:ext>
            </a:extLst>
          </p:cNvPr>
          <p:cNvSpPr/>
          <p:nvPr/>
        </p:nvSpPr>
        <p:spPr>
          <a:xfrm>
            <a:off x="4845834" y="2790947"/>
            <a:ext cx="32384" cy="0"/>
          </a:xfrm>
          <a:custGeom>
            <a:avLst/>
            <a:gdLst/>
            <a:ahLst/>
            <a:cxnLst/>
            <a:rect l="l" t="t" r="r" b="b"/>
            <a:pathLst>
              <a:path w="32385">
                <a:moveTo>
                  <a:pt x="0" y="0"/>
                </a:moveTo>
                <a:lnTo>
                  <a:pt x="32003" y="0"/>
                </a:lnTo>
              </a:path>
            </a:pathLst>
          </a:custGeom>
          <a:ln w="7620">
            <a:solidFill>
              <a:srgbClr val="D8D8D8"/>
            </a:solidFill>
          </a:ln>
        </p:spPr>
        <p:txBody>
          <a:bodyPr wrap="square" lIns="0" tIns="0" rIns="0" bIns="0" rtlCol="0"/>
          <a:lstStyle/>
          <a:p>
            <a:endParaRPr/>
          </a:p>
        </p:txBody>
      </p:sp>
      <p:sp>
        <p:nvSpPr>
          <p:cNvPr id="2724" name="object 644">
            <a:extLst>
              <a:ext uri="{FF2B5EF4-FFF2-40B4-BE49-F238E27FC236}">
                <a16:creationId xmlns:a16="http://schemas.microsoft.com/office/drawing/2014/main" id="{D934C7F5-E988-8049-96E2-368556047E75}"/>
              </a:ext>
            </a:extLst>
          </p:cNvPr>
          <p:cNvSpPr/>
          <p:nvPr/>
        </p:nvSpPr>
        <p:spPr>
          <a:xfrm>
            <a:off x="4903746"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25" name="object 645">
            <a:extLst>
              <a:ext uri="{FF2B5EF4-FFF2-40B4-BE49-F238E27FC236}">
                <a16:creationId xmlns:a16="http://schemas.microsoft.com/office/drawing/2014/main" id="{E785747D-2459-D94E-9395-B95E0AA7799E}"/>
              </a:ext>
            </a:extLst>
          </p:cNvPr>
          <p:cNvSpPr/>
          <p:nvPr/>
        </p:nvSpPr>
        <p:spPr>
          <a:xfrm>
            <a:off x="4961658" y="2790947"/>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26" name="object 646">
            <a:extLst>
              <a:ext uri="{FF2B5EF4-FFF2-40B4-BE49-F238E27FC236}">
                <a16:creationId xmlns:a16="http://schemas.microsoft.com/office/drawing/2014/main" id="{11FB72BA-F0AF-A647-B1ED-678D83B29A72}"/>
              </a:ext>
            </a:extLst>
          </p:cNvPr>
          <p:cNvSpPr/>
          <p:nvPr/>
        </p:nvSpPr>
        <p:spPr>
          <a:xfrm>
            <a:off x="5021094" y="2790947"/>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27" name="object 647">
            <a:extLst>
              <a:ext uri="{FF2B5EF4-FFF2-40B4-BE49-F238E27FC236}">
                <a16:creationId xmlns:a16="http://schemas.microsoft.com/office/drawing/2014/main" id="{5B521497-5729-C54C-AEE1-B549A2873909}"/>
              </a:ext>
            </a:extLst>
          </p:cNvPr>
          <p:cNvSpPr/>
          <p:nvPr/>
        </p:nvSpPr>
        <p:spPr>
          <a:xfrm>
            <a:off x="5079005"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28" name="object 648">
            <a:extLst>
              <a:ext uri="{FF2B5EF4-FFF2-40B4-BE49-F238E27FC236}">
                <a16:creationId xmlns:a16="http://schemas.microsoft.com/office/drawing/2014/main" id="{408F8EDE-A697-8E42-8F45-838F09994207}"/>
              </a:ext>
            </a:extLst>
          </p:cNvPr>
          <p:cNvSpPr/>
          <p:nvPr/>
        </p:nvSpPr>
        <p:spPr>
          <a:xfrm>
            <a:off x="5136917" y="2790947"/>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29" name="object 649">
            <a:extLst>
              <a:ext uri="{FF2B5EF4-FFF2-40B4-BE49-F238E27FC236}">
                <a16:creationId xmlns:a16="http://schemas.microsoft.com/office/drawing/2014/main" id="{9FF42719-0907-AB48-A792-3F398182EEF8}"/>
              </a:ext>
            </a:extLst>
          </p:cNvPr>
          <p:cNvSpPr/>
          <p:nvPr/>
        </p:nvSpPr>
        <p:spPr>
          <a:xfrm>
            <a:off x="5196353"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30" name="object 650">
            <a:extLst>
              <a:ext uri="{FF2B5EF4-FFF2-40B4-BE49-F238E27FC236}">
                <a16:creationId xmlns:a16="http://schemas.microsoft.com/office/drawing/2014/main" id="{4302D022-1C05-7C4E-BE2D-30771775A43F}"/>
              </a:ext>
            </a:extLst>
          </p:cNvPr>
          <p:cNvSpPr/>
          <p:nvPr/>
        </p:nvSpPr>
        <p:spPr>
          <a:xfrm>
            <a:off x="5254266" y="2790947"/>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31" name="object 651">
            <a:extLst>
              <a:ext uri="{FF2B5EF4-FFF2-40B4-BE49-F238E27FC236}">
                <a16:creationId xmlns:a16="http://schemas.microsoft.com/office/drawing/2014/main" id="{82AC0EC8-84BC-A445-9815-61436B5A6F33}"/>
              </a:ext>
            </a:extLst>
          </p:cNvPr>
          <p:cNvSpPr/>
          <p:nvPr/>
        </p:nvSpPr>
        <p:spPr>
          <a:xfrm>
            <a:off x="5313702" y="2790947"/>
            <a:ext cx="32384" cy="0"/>
          </a:xfrm>
          <a:custGeom>
            <a:avLst/>
            <a:gdLst/>
            <a:ahLst/>
            <a:cxnLst/>
            <a:rect l="l" t="t" r="r" b="b"/>
            <a:pathLst>
              <a:path w="32385">
                <a:moveTo>
                  <a:pt x="0" y="0"/>
                </a:moveTo>
                <a:lnTo>
                  <a:pt x="32003" y="0"/>
                </a:lnTo>
              </a:path>
            </a:pathLst>
          </a:custGeom>
          <a:ln w="7620">
            <a:solidFill>
              <a:srgbClr val="D8D8D8"/>
            </a:solidFill>
          </a:ln>
        </p:spPr>
        <p:txBody>
          <a:bodyPr wrap="square" lIns="0" tIns="0" rIns="0" bIns="0" rtlCol="0"/>
          <a:lstStyle/>
          <a:p>
            <a:endParaRPr/>
          </a:p>
        </p:txBody>
      </p:sp>
      <p:sp>
        <p:nvSpPr>
          <p:cNvPr id="2732" name="object 652">
            <a:extLst>
              <a:ext uri="{FF2B5EF4-FFF2-40B4-BE49-F238E27FC236}">
                <a16:creationId xmlns:a16="http://schemas.microsoft.com/office/drawing/2014/main" id="{854E42AB-55F1-4040-B9C2-9689B0A698C3}"/>
              </a:ext>
            </a:extLst>
          </p:cNvPr>
          <p:cNvSpPr/>
          <p:nvPr/>
        </p:nvSpPr>
        <p:spPr>
          <a:xfrm>
            <a:off x="5371614"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33" name="object 653">
            <a:extLst>
              <a:ext uri="{FF2B5EF4-FFF2-40B4-BE49-F238E27FC236}">
                <a16:creationId xmlns:a16="http://schemas.microsoft.com/office/drawing/2014/main" id="{EE4F1CF6-4A7D-8948-B345-4CFE9564D724}"/>
              </a:ext>
            </a:extLst>
          </p:cNvPr>
          <p:cNvSpPr/>
          <p:nvPr/>
        </p:nvSpPr>
        <p:spPr>
          <a:xfrm>
            <a:off x="5429526"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34" name="object 654">
            <a:extLst>
              <a:ext uri="{FF2B5EF4-FFF2-40B4-BE49-F238E27FC236}">
                <a16:creationId xmlns:a16="http://schemas.microsoft.com/office/drawing/2014/main" id="{2EBEE428-8D40-BA44-A4B5-B6602320D438}"/>
              </a:ext>
            </a:extLst>
          </p:cNvPr>
          <p:cNvSpPr/>
          <p:nvPr/>
        </p:nvSpPr>
        <p:spPr>
          <a:xfrm>
            <a:off x="5488961"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35" name="object 655">
            <a:extLst>
              <a:ext uri="{FF2B5EF4-FFF2-40B4-BE49-F238E27FC236}">
                <a16:creationId xmlns:a16="http://schemas.microsoft.com/office/drawing/2014/main" id="{57F3A82D-DA5D-9845-BDFF-9A812AE7065C}"/>
              </a:ext>
            </a:extLst>
          </p:cNvPr>
          <p:cNvSpPr/>
          <p:nvPr/>
        </p:nvSpPr>
        <p:spPr>
          <a:xfrm>
            <a:off x="5546873" y="2790947"/>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36" name="object 656">
            <a:extLst>
              <a:ext uri="{FF2B5EF4-FFF2-40B4-BE49-F238E27FC236}">
                <a16:creationId xmlns:a16="http://schemas.microsoft.com/office/drawing/2014/main" id="{93D2B12E-5B7F-8943-9F06-850DE3D50D81}"/>
              </a:ext>
            </a:extLst>
          </p:cNvPr>
          <p:cNvSpPr/>
          <p:nvPr/>
        </p:nvSpPr>
        <p:spPr>
          <a:xfrm>
            <a:off x="5604786" y="2790947"/>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37" name="object 657">
            <a:extLst>
              <a:ext uri="{FF2B5EF4-FFF2-40B4-BE49-F238E27FC236}">
                <a16:creationId xmlns:a16="http://schemas.microsoft.com/office/drawing/2014/main" id="{DF99E640-FB07-2842-BC8E-9C706C812ED3}"/>
              </a:ext>
            </a:extLst>
          </p:cNvPr>
          <p:cNvSpPr/>
          <p:nvPr/>
        </p:nvSpPr>
        <p:spPr>
          <a:xfrm>
            <a:off x="5664222" y="2790947"/>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38" name="object 658">
            <a:extLst>
              <a:ext uri="{FF2B5EF4-FFF2-40B4-BE49-F238E27FC236}">
                <a16:creationId xmlns:a16="http://schemas.microsoft.com/office/drawing/2014/main" id="{1E8AC927-818E-B747-AC42-988E6D6F62D6}"/>
              </a:ext>
            </a:extLst>
          </p:cNvPr>
          <p:cNvSpPr/>
          <p:nvPr/>
        </p:nvSpPr>
        <p:spPr>
          <a:xfrm>
            <a:off x="5722133"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39" name="object 659">
            <a:extLst>
              <a:ext uri="{FF2B5EF4-FFF2-40B4-BE49-F238E27FC236}">
                <a16:creationId xmlns:a16="http://schemas.microsoft.com/office/drawing/2014/main" id="{04C4F060-2846-2344-904B-F21E9053C31A}"/>
              </a:ext>
            </a:extLst>
          </p:cNvPr>
          <p:cNvSpPr/>
          <p:nvPr/>
        </p:nvSpPr>
        <p:spPr>
          <a:xfrm>
            <a:off x="5780046"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40" name="object 660">
            <a:extLst>
              <a:ext uri="{FF2B5EF4-FFF2-40B4-BE49-F238E27FC236}">
                <a16:creationId xmlns:a16="http://schemas.microsoft.com/office/drawing/2014/main" id="{4AD864E0-D2F6-4C4C-AFEA-319C09C85EFC}"/>
              </a:ext>
            </a:extLst>
          </p:cNvPr>
          <p:cNvSpPr/>
          <p:nvPr/>
        </p:nvSpPr>
        <p:spPr>
          <a:xfrm>
            <a:off x="5839482"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41" name="object 661">
            <a:extLst>
              <a:ext uri="{FF2B5EF4-FFF2-40B4-BE49-F238E27FC236}">
                <a16:creationId xmlns:a16="http://schemas.microsoft.com/office/drawing/2014/main" id="{18925DF6-F603-2B49-BE0E-7E4FADDD1DB6}"/>
              </a:ext>
            </a:extLst>
          </p:cNvPr>
          <p:cNvSpPr/>
          <p:nvPr/>
        </p:nvSpPr>
        <p:spPr>
          <a:xfrm>
            <a:off x="5897394"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42" name="object 662">
            <a:extLst>
              <a:ext uri="{FF2B5EF4-FFF2-40B4-BE49-F238E27FC236}">
                <a16:creationId xmlns:a16="http://schemas.microsoft.com/office/drawing/2014/main" id="{CEAABC5D-5CB8-AD45-BB55-CBFF217FC4A3}"/>
              </a:ext>
            </a:extLst>
          </p:cNvPr>
          <p:cNvSpPr/>
          <p:nvPr/>
        </p:nvSpPr>
        <p:spPr>
          <a:xfrm>
            <a:off x="5956829" y="2790947"/>
            <a:ext cx="32384" cy="0"/>
          </a:xfrm>
          <a:custGeom>
            <a:avLst/>
            <a:gdLst/>
            <a:ahLst/>
            <a:cxnLst/>
            <a:rect l="l" t="t" r="r" b="b"/>
            <a:pathLst>
              <a:path w="32385">
                <a:moveTo>
                  <a:pt x="0" y="0"/>
                </a:moveTo>
                <a:lnTo>
                  <a:pt x="32003" y="0"/>
                </a:lnTo>
              </a:path>
            </a:pathLst>
          </a:custGeom>
          <a:ln w="7620">
            <a:solidFill>
              <a:srgbClr val="D8D8D8"/>
            </a:solidFill>
          </a:ln>
        </p:spPr>
        <p:txBody>
          <a:bodyPr wrap="square" lIns="0" tIns="0" rIns="0" bIns="0" rtlCol="0"/>
          <a:lstStyle/>
          <a:p>
            <a:endParaRPr/>
          </a:p>
        </p:txBody>
      </p:sp>
      <p:sp>
        <p:nvSpPr>
          <p:cNvPr id="2743" name="object 663">
            <a:extLst>
              <a:ext uri="{FF2B5EF4-FFF2-40B4-BE49-F238E27FC236}">
                <a16:creationId xmlns:a16="http://schemas.microsoft.com/office/drawing/2014/main" id="{628FDCBF-57D6-9B41-8313-87F21BDF383B}"/>
              </a:ext>
            </a:extLst>
          </p:cNvPr>
          <p:cNvSpPr/>
          <p:nvPr/>
        </p:nvSpPr>
        <p:spPr>
          <a:xfrm>
            <a:off x="6014741"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44" name="object 664">
            <a:extLst>
              <a:ext uri="{FF2B5EF4-FFF2-40B4-BE49-F238E27FC236}">
                <a16:creationId xmlns:a16="http://schemas.microsoft.com/office/drawing/2014/main" id="{C57D510C-BFC9-4E45-BDAA-991EE7B79C17}"/>
              </a:ext>
            </a:extLst>
          </p:cNvPr>
          <p:cNvSpPr/>
          <p:nvPr/>
        </p:nvSpPr>
        <p:spPr>
          <a:xfrm>
            <a:off x="6072654" y="2790947"/>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45" name="object 665">
            <a:extLst>
              <a:ext uri="{FF2B5EF4-FFF2-40B4-BE49-F238E27FC236}">
                <a16:creationId xmlns:a16="http://schemas.microsoft.com/office/drawing/2014/main" id="{A9B7BDC4-D5B1-7542-925F-67EB7C66290D}"/>
              </a:ext>
            </a:extLst>
          </p:cNvPr>
          <p:cNvSpPr/>
          <p:nvPr/>
        </p:nvSpPr>
        <p:spPr>
          <a:xfrm>
            <a:off x="6132090" y="2790947"/>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46" name="object 666">
            <a:extLst>
              <a:ext uri="{FF2B5EF4-FFF2-40B4-BE49-F238E27FC236}">
                <a16:creationId xmlns:a16="http://schemas.microsoft.com/office/drawing/2014/main" id="{CA108761-7553-7149-BE81-3D1012C92005}"/>
              </a:ext>
            </a:extLst>
          </p:cNvPr>
          <p:cNvSpPr/>
          <p:nvPr/>
        </p:nvSpPr>
        <p:spPr>
          <a:xfrm>
            <a:off x="6190001"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47" name="object 667">
            <a:extLst>
              <a:ext uri="{FF2B5EF4-FFF2-40B4-BE49-F238E27FC236}">
                <a16:creationId xmlns:a16="http://schemas.microsoft.com/office/drawing/2014/main" id="{1D687D8B-8650-4A4E-B0C8-5920106DC151}"/>
              </a:ext>
            </a:extLst>
          </p:cNvPr>
          <p:cNvSpPr/>
          <p:nvPr/>
        </p:nvSpPr>
        <p:spPr>
          <a:xfrm>
            <a:off x="6247914"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48" name="object 668">
            <a:extLst>
              <a:ext uri="{FF2B5EF4-FFF2-40B4-BE49-F238E27FC236}">
                <a16:creationId xmlns:a16="http://schemas.microsoft.com/office/drawing/2014/main" id="{4F5B7D9C-F7A0-4446-93A8-5D6BAB9AE86F}"/>
              </a:ext>
            </a:extLst>
          </p:cNvPr>
          <p:cNvSpPr/>
          <p:nvPr/>
        </p:nvSpPr>
        <p:spPr>
          <a:xfrm>
            <a:off x="6307349"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49" name="object 669">
            <a:extLst>
              <a:ext uri="{FF2B5EF4-FFF2-40B4-BE49-F238E27FC236}">
                <a16:creationId xmlns:a16="http://schemas.microsoft.com/office/drawing/2014/main" id="{A06D054F-ACB4-F046-B27B-E9E64FB37FE6}"/>
              </a:ext>
            </a:extLst>
          </p:cNvPr>
          <p:cNvSpPr/>
          <p:nvPr/>
        </p:nvSpPr>
        <p:spPr>
          <a:xfrm>
            <a:off x="6365261"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50" name="object 670">
            <a:extLst>
              <a:ext uri="{FF2B5EF4-FFF2-40B4-BE49-F238E27FC236}">
                <a16:creationId xmlns:a16="http://schemas.microsoft.com/office/drawing/2014/main" id="{C7818000-9CAE-684D-98B6-4B60BF6A0C3F}"/>
              </a:ext>
            </a:extLst>
          </p:cNvPr>
          <p:cNvSpPr/>
          <p:nvPr/>
        </p:nvSpPr>
        <p:spPr>
          <a:xfrm>
            <a:off x="6423173" y="2790947"/>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51" name="object 671">
            <a:extLst>
              <a:ext uri="{FF2B5EF4-FFF2-40B4-BE49-F238E27FC236}">
                <a16:creationId xmlns:a16="http://schemas.microsoft.com/office/drawing/2014/main" id="{EC7B03F8-A3E3-6A4A-AB77-86E5383B4F67}"/>
              </a:ext>
            </a:extLst>
          </p:cNvPr>
          <p:cNvSpPr/>
          <p:nvPr/>
        </p:nvSpPr>
        <p:spPr>
          <a:xfrm>
            <a:off x="6482609"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52" name="object 672">
            <a:extLst>
              <a:ext uri="{FF2B5EF4-FFF2-40B4-BE49-F238E27FC236}">
                <a16:creationId xmlns:a16="http://schemas.microsoft.com/office/drawing/2014/main" id="{E6A66115-2947-FF47-8847-2D3BA1F0C445}"/>
              </a:ext>
            </a:extLst>
          </p:cNvPr>
          <p:cNvSpPr/>
          <p:nvPr/>
        </p:nvSpPr>
        <p:spPr>
          <a:xfrm>
            <a:off x="6540522" y="2790947"/>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53" name="object 673">
            <a:extLst>
              <a:ext uri="{FF2B5EF4-FFF2-40B4-BE49-F238E27FC236}">
                <a16:creationId xmlns:a16="http://schemas.microsoft.com/office/drawing/2014/main" id="{FED1E830-06D0-5748-85C4-B61A0678A5EB}"/>
              </a:ext>
            </a:extLst>
          </p:cNvPr>
          <p:cNvSpPr/>
          <p:nvPr/>
        </p:nvSpPr>
        <p:spPr>
          <a:xfrm>
            <a:off x="6599958" y="2790947"/>
            <a:ext cx="32384" cy="0"/>
          </a:xfrm>
          <a:custGeom>
            <a:avLst/>
            <a:gdLst/>
            <a:ahLst/>
            <a:cxnLst/>
            <a:rect l="l" t="t" r="r" b="b"/>
            <a:pathLst>
              <a:path w="32385">
                <a:moveTo>
                  <a:pt x="0" y="0"/>
                </a:moveTo>
                <a:lnTo>
                  <a:pt x="32003" y="0"/>
                </a:lnTo>
              </a:path>
            </a:pathLst>
          </a:custGeom>
          <a:ln w="7620">
            <a:solidFill>
              <a:srgbClr val="D8D8D8"/>
            </a:solidFill>
          </a:ln>
        </p:spPr>
        <p:txBody>
          <a:bodyPr wrap="square" lIns="0" tIns="0" rIns="0" bIns="0" rtlCol="0"/>
          <a:lstStyle/>
          <a:p>
            <a:endParaRPr/>
          </a:p>
        </p:txBody>
      </p:sp>
      <p:sp>
        <p:nvSpPr>
          <p:cNvPr id="2754" name="object 674">
            <a:extLst>
              <a:ext uri="{FF2B5EF4-FFF2-40B4-BE49-F238E27FC236}">
                <a16:creationId xmlns:a16="http://schemas.microsoft.com/office/drawing/2014/main" id="{84777D12-AF07-DB4C-9B05-E4B0768153BB}"/>
              </a:ext>
            </a:extLst>
          </p:cNvPr>
          <p:cNvSpPr/>
          <p:nvPr/>
        </p:nvSpPr>
        <p:spPr>
          <a:xfrm>
            <a:off x="6657870" y="2790947"/>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55" name="object 675">
            <a:extLst>
              <a:ext uri="{FF2B5EF4-FFF2-40B4-BE49-F238E27FC236}">
                <a16:creationId xmlns:a16="http://schemas.microsoft.com/office/drawing/2014/main" id="{BD90FDCF-468B-F14C-87CF-9C2137998DA8}"/>
              </a:ext>
            </a:extLst>
          </p:cNvPr>
          <p:cNvSpPr/>
          <p:nvPr/>
        </p:nvSpPr>
        <p:spPr>
          <a:xfrm>
            <a:off x="6715782"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56" name="object 676">
            <a:extLst>
              <a:ext uri="{FF2B5EF4-FFF2-40B4-BE49-F238E27FC236}">
                <a16:creationId xmlns:a16="http://schemas.microsoft.com/office/drawing/2014/main" id="{9697B082-A0A0-674B-98EF-3C7FB9F5BDF6}"/>
              </a:ext>
            </a:extLst>
          </p:cNvPr>
          <p:cNvSpPr/>
          <p:nvPr/>
        </p:nvSpPr>
        <p:spPr>
          <a:xfrm>
            <a:off x="6775217"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57" name="object 677">
            <a:extLst>
              <a:ext uri="{FF2B5EF4-FFF2-40B4-BE49-F238E27FC236}">
                <a16:creationId xmlns:a16="http://schemas.microsoft.com/office/drawing/2014/main" id="{A047CC47-37B5-EE42-AC4D-FFEC9DD6ACAB}"/>
              </a:ext>
            </a:extLst>
          </p:cNvPr>
          <p:cNvSpPr/>
          <p:nvPr/>
        </p:nvSpPr>
        <p:spPr>
          <a:xfrm>
            <a:off x="6833129"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58" name="object 678">
            <a:extLst>
              <a:ext uri="{FF2B5EF4-FFF2-40B4-BE49-F238E27FC236}">
                <a16:creationId xmlns:a16="http://schemas.microsoft.com/office/drawing/2014/main" id="{FF2A197A-0A8D-744A-9CCE-6451483B5431}"/>
              </a:ext>
            </a:extLst>
          </p:cNvPr>
          <p:cNvSpPr/>
          <p:nvPr/>
        </p:nvSpPr>
        <p:spPr>
          <a:xfrm>
            <a:off x="6891041"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59" name="object 679">
            <a:extLst>
              <a:ext uri="{FF2B5EF4-FFF2-40B4-BE49-F238E27FC236}">
                <a16:creationId xmlns:a16="http://schemas.microsoft.com/office/drawing/2014/main" id="{73363888-785C-5A44-A35F-B6D281977E04}"/>
              </a:ext>
            </a:extLst>
          </p:cNvPr>
          <p:cNvSpPr/>
          <p:nvPr/>
        </p:nvSpPr>
        <p:spPr>
          <a:xfrm>
            <a:off x="6950478"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60" name="object 680">
            <a:extLst>
              <a:ext uri="{FF2B5EF4-FFF2-40B4-BE49-F238E27FC236}">
                <a16:creationId xmlns:a16="http://schemas.microsoft.com/office/drawing/2014/main" id="{849B5DE4-947E-C14A-AD51-D9352FAE96EC}"/>
              </a:ext>
            </a:extLst>
          </p:cNvPr>
          <p:cNvSpPr/>
          <p:nvPr/>
        </p:nvSpPr>
        <p:spPr>
          <a:xfrm>
            <a:off x="7008390" y="2790947"/>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61" name="object 681">
            <a:extLst>
              <a:ext uri="{FF2B5EF4-FFF2-40B4-BE49-F238E27FC236}">
                <a16:creationId xmlns:a16="http://schemas.microsoft.com/office/drawing/2014/main" id="{82B02E51-F7FE-074D-A50D-B3F16FCF77E7}"/>
              </a:ext>
            </a:extLst>
          </p:cNvPr>
          <p:cNvSpPr/>
          <p:nvPr/>
        </p:nvSpPr>
        <p:spPr>
          <a:xfrm>
            <a:off x="7067826" y="2790947"/>
            <a:ext cx="32384" cy="0"/>
          </a:xfrm>
          <a:custGeom>
            <a:avLst/>
            <a:gdLst/>
            <a:ahLst/>
            <a:cxnLst/>
            <a:rect l="l" t="t" r="r" b="b"/>
            <a:pathLst>
              <a:path w="32384">
                <a:moveTo>
                  <a:pt x="0" y="0"/>
                </a:moveTo>
                <a:lnTo>
                  <a:pt x="32003" y="0"/>
                </a:lnTo>
              </a:path>
            </a:pathLst>
          </a:custGeom>
          <a:ln w="7620">
            <a:solidFill>
              <a:srgbClr val="D8D8D8"/>
            </a:solidFill>
          </a:ln>
        </p:spPr>
        <p:txBody>
          <a:bodyPr wrap="square" lIns="0" tIns="0" rIns="0" bIns="0" rtlCol="0"/>
          <a:lstStyle/>
          <a:p>
            <a:endParaRPr/>
          </a:p>
        </p:txBody>
      </p:sp>
      <p:sp>
        <p:nvSpPr>
          <p:cNvPr id="2762" name="object 682">
            <a:extLst>
              <a:ext uri="{FF2B5EF4-FFF2-40B4-BE49-F238E27FC236}">
                <a16:creationId xmlns:a16="http://schemas.microsoft.com/office/drawing/2014/main" id="{0B170E77-0F73-D141-825D-A5283C2E34F2}"/>
              </a:ext>
            </a:extLst>
          </p:cNvPr>
          <p:cNvSpPr/>
          <p:nvPr/>
        </p:nvSpPr>
        <p:spPr>
          <a:xfrm>
            <a:off x="7125738" y="2790947"/>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63" name="object 683">
            <a:extLst>
              <a:ext uri="{FF2B5EF4-FFF2-40B4-BE49-F238E27FC236}">
                <a16:creationId xmlns:a16="http://schemas.microsoft.com/office/drawing/2014/main" id="{25CEFD20-9B17-AB47-B241-E008DF1D75D2}"/>
              </a:ext>
            </a:extLst>
          </p:cNvPr>
          <p:cNvSpPr/>
          <p:nvPr/>
        </p:nvSpPr>
        <p:spPr>
          <a:xfrm>
            <a:off x="7183649"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64" name="object 684">
            <a:extLst>
              <a:ext uri="{FF2B5EF4-FFF2-40B4-BE49-F238E27FC236}">
                <a16:creationId xmlns:a16="http://schemas.microsoft.com/office/drawing/2014/main" id="{DE773F0A-2DDC-4E4E-A285-94ADDD426ED8}"/>
              </a:ext>
            </a:extLst>
          </p:cNvPr>
          <p:cNvSpPr/>
          <p:nvPr/>
        </p:nvSpPr>
        <p:spPr>
          <a:xfrm>
            <a:off x="7243086" y="2790947"/>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65" name="object 685">
            <a:extLst>
              <a:ext uri="{FF2B5EF4-FFF2-40B4-BE49-F238E27FC236}">
                <a16:creationId xmlns:a16="http://schemas.microsoft.com/office/drawing/2014/main" id="{3DD0011E-28BF-224B-A766-BD763041BB5F}"/>
              </a:ext>
            </a:extLst>
          </p:cNvPr>
          <p:cNvSpPr/>
          <p:nvPr/>
        </p:nvSpPr>
        <p:spPr>
          <a:xfrm>
            <a:off x="7300997"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66" name="object 686">
            <a:extLst>
              <a:ext uri="{FF2B5EF4-FFF2-40B4-BE49-F238E27FC236}">
                <a16:creationId xmlns:a16="http://schemas.microsoft.com/office/drawing/2014/main" id="{2FCA6552-8352-7747-AC11-0473F9A6AD6B}"/>
              </a:ext>
            </a:extLst>
          </p:cNvPr>
          <p:cNvSpPr/>
          <p:nvPr/>
        </p:nvSpPr>
        <p:spPr>
          <a:xfrm>
            <a:off x="7358910"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67" name="object 687">
            <a:extLst>
              <a:ext uri="{FF2B5EF4-FFF2-40B4-BE49-F238E27FC236}">
                <a16:creationId xmlns:a16="http://schemas.microsoft.com/office/drawing/2014/main" id="{A0D445FF-8B88-814B-8C6E-DA2078509304}"/>
              </a:ext>
            </a:extLst>
          </p:cNvPr>
          <p:cNvSpPr/>
          <p:nvPr/>
        </p:nvSpPr>
        <p:spPr>
          <a:xfrm>
            <a:off x="7418346"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68" name="object 688">
            <a:extLst>
              <a:ext uri="{FF2B5EF4-FFF2-40B4-BE49-F238E27FC236}">
                <a16:creationId xmlns:a16="http://schemas.microsoft.com/office/drawing/2014/main" id="{1F52B5F6-49C0-AF4C-94D9-01B88E97C825}"/>
              </a:ext>
            </a:extLst>
          </p:cNvPr>
          <p:cNvSpPr/>
          <p:nvPr/>
        </p:nvSpPr>
        <p:spPr>
          <a:xfrm>
            <a:off x="7476258"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69" name="object 689">
            <a:extLst>
              <a:ext uri="{FF2B5EF4-FFF2-40B4-BE49-F238E27FC236}">
                <a16:creationId xmlns:a16="http://schemas.microsoft.com/office/drawing/2014/main" id="{8CE664EA-AE5F-5744-989F-E98889A8DF21}"/>
              </a:ext>
            </a:extLst>
          </p:cNvPr>
          <p:cNvSpPr/>
          <p:nvPr/>
        </p:nvSpPr>
        <p:spPr>
          <a:xfrm>
            <a:off x="7534170" y="2790947"/>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70" name="object 690">
            <a:extLst>
              <a:ext uri="{FF2B5EF4-FFF2-40B4-BE49-F238E27FC236}">
                <a16:creationId xmlns:a16="http://schemas.microsoft.com/office/drawing/2014/main" id="{E4AAC4D2-4C3C-B34D-804F-96B0784014C2}"/>
              </a:ext>
            </a:extLst>
          </p:cNvPr>
          <p:cNvSpPr/>
          <p:nvPr/>
        </p:nvSpPr>
        <p:spPr>
          <a:xfrm>
            <a:off x="7593605" y="2790947"/>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71" name="object 691">
            <a:extLst>
              <a:ext uri="{FF2B5EF4-FFF2-40B4-BE49-F238E27FC236}">
                <a16:creationId xmlns:a16="http://schemas.microsoft.com/office/drawing/2014/main" id="{EBFD5B04-15C8-AA46-A9EA-D67E54DD7C36}"/>
              </a:ext>
            </a:extLst>
          </p:cNvPr>
          <p:cNvSpPr/>
          <p:nvPr/>
        </p:nvSpPr>
        <p:spPr>
          <a:xfrm>
            <a:off x="7651517"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72" name="object 692">
            <a:extLst>
              <a:ext uri="{FF2B5EF4-FFF2-40B4-BE49-F238E27FC236}">
                <a16:creationId xmlns:a16="http://schemas.microsoft.com/office/drawing/2014/main" id="{087EEE89-0C9C-0B40-8053-080CB5AE4D06}"/>
              </a:ext>
            </a:extLst>
          </p:cNvPr>
          <p:cNvSpPr/>
          <p:nvPr/>
        </p:nvSpPr>
        <p:spPr>
          <a:xfrm>
            <a:off x="7710953" y="2790947"/>
            <a:ext cx="32384" cy="0"/>
          </a:xfrm>
          <a:custGeom>
            <a:avLst/>
            <a:gdLst/>
            <a:ahLst/>
            <a:cxnLst/>
            <a:rect l="l" t="t" r="r" b="b"/>
            <a:pathLst>
              <a:path w="32384">
                <a:moveTo>
                  <a:pt x="0" y="0"/>
                </a:moveTo>
                <a:lnTo>
                  <a:pt x="32003" y="0"/>
                </a:lnTo>
              </a:path>
            </a:pathLst>
          </a:custGeom>
          <a:ln w="7620">
            <a:solidFill>
              <a:srgbClr val="D8D8D8"/>
            </a:solidFill>
          </a:ln>
        </p:spPr>
        <p:txBody>
          <a:bodyPr wrap="square" lIns="0" tIns="0" rIns="0" bIns="0" rtlCol="0"/>
          <a:lstStyle/>
          <a:p>
            <a:endParaRPr/>
          </a:p>
        </p:txBody>
      </p:sp>
      <p:sp>
        <p:nvSpPr>
          <p:cNvPr id="2773" name="object 693">
            <a:extLst>
              <a:ext uri="{FF2B5EF4-FFF2-40B4-BE49-F238E27FC236}">
                <a16:creationId xmlns:a16="http://schemas.microsoft.com/office/drawing/2014/main" id="{28F4484B-6939-F74E-8936-77AA2BEBE1D6}"/>
              </a:ext>
            </a:extLst>
          </p:cNvPr>
          <p:cNvSpPr/>
          <p:nvPr/>
        </p:nvSpPr>
        <p:spPr>
          <a:xfrm>
            <a:off x="7768865"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74" name="object 694">
            <a:extLst>
              <a:ext uri="{FF2B5EF4-FFF2-40B4-BE49-F238E27FC236}">
                <a16:creationId xmlns:a16="http://schemas.microsoft.com/office/drawing/2014/main" id="{3A697858-B9EB-5740-8AAE-B779ED9384D2}"/>
              </a:ext>
            </a:extLst>
          </p:cNvPr>
          <p:cNvSpPr/>
          <p:nvPr/>
        </p:nvSpPr>
        <p:spPr>
          <a:xfrm>
            <a:off x="7826777"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75" name="object 695">
            <a:extLst>
              <a:ext uri="{FF2B5EF4-FFF2-40B4-BE49-F238E27FC236}">
                <a16:creationId xmlns:a16="http://schemas.microsoft.com/office/drawing/2014/main" id="{ABF2792B-41D1-824E-B631-7D8A1F2C6368}"/>
              </a:ext>
            </a:extLst>
          </p:cNvPr>
          <p:cNvSpPr/>
          <p:nvPr/>
        </p:nvSpPr>
        <p:spPr>
          <a:xfrm>
            <a:off x="7886213"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76" name="object 696">
            <a:extLst>
              <a:ext uri="{FF2B5EF4-FFF2-40B4-BE49-F238E27FC236}">
                <a16:creationId xmlns:a16="http://schemas.microsoft.com/office/drawing/2014/main" id="{633C8AE9-788A-B14D-B2D0-E226D7EA2FEF}"/>
              </a:ext>
            </a:extLst>
          </p:cNvPr>
          <p:cNvSpPr/>
          <p:nvPr/>
        </p:nvSpPr>
        <p:spPr>
          <a:xfrm>
            <a:off x="7944126"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77" name="object 697">
            <a:extLst>
              <a:ext uri="{FF2B5EF4-FFF2-40B4-BE49-F238E27FC236}">
                <a16:creationId xmlns:a16="http://schemas.microsoft.com/office/drawing/2014/main" id="{C24794CF-E45E-9644-A358-DC289C317B44}"/>
              </a:ext>
            </a:extLst>
          </p:cNvPr>
          <p:cNvSpPr/>
          <p:nvPr/>
        </p:nvSpPr>
        <p:spPr>
          <a:xfrm>
            <a:off x="8002038" y="2790947"/>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78" name="object 698">
            <a:extLst>
              <a:ext uri="{FF2B5EF4-FFF2-40B4-BE49-F238E27FC236}">
                <a16:creationId xmlns:a16="http://schemas.microsoft.com/office/drawing/2014/main" id="{E4DF0D00-961E-E842-A7C5-ABE761C7F4A9}"/>
              </a:ext>
            </a:extLst>
          </p:cNvPr>
          <p:cNvSpPr/>
          <p:nvPr/>
        </p:nvSpPr>
        <p:spPr>
          <a:xfrm>
            <a:off x="8061474" y="2790947"/>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79" name="object 699">
            <a:extLst>
              <a:ext uri="{FF2B5EF4-FFF2-40B4-BE49-F238E27FC236}">
                <a16:creationId xmlns:a16="http://schemas.microsoft.com/office/drawing/2014/main" id="{BD300E38-3A9F-5E48-9DDF-9FDB58A03FE3}"/>
              </a:ext>
            </a:extLst>
          </p:cNvPr>
          <p:cNvSpPr/>
          <p:nvPr/>
        </p:nvSpPr>
        <p:spPr>
          <a:xfrm>
            <a:off x="8119386" y="2790947"/>
            <a:ext cx="33655" cy="0"/>
          </a:xfrm>
          <a:custGeom>
            <a:avLst/>
            <a:gdLst/>
            <a:ahLst/>
            <a:cxnLst/>
            <a:rect l="l" t="t" r="r" b="b"/>
            <a:pathLst>
              <a:path w="33654">
                <a:moveTo>
                  <a:pt x="0" y="0"/>
                </a:moveTo>
                <a:lnTo>
                  <a:pt x="33527" y="0"/>
                </a:lnTo>
              </a:path>
            </a:pathLst>
          </a:custGeom>
          <a:ln w="7620">
            <a:solidFill>
              <a:srgbClr val="D8D8D8"/>
            </a:solidFill>
          </a:ln>
        </p:spPr>
        <p:txBody>
          <a:bodyPr wrap="square" lIns="0" tIns="0" rIns="0" bIns="0" rtlCol="0"/>
          <a:lstStyle/>
          <a:p>
            <a:endParaRPr/>
          </a:p>
        </p:txBody>
      </p:sp>
      <p:sp>
        <p:nvSpPr>
          <p:cNvPr id="2780" name="object 700">
            <a:extLst>
              <a:ext uri="{FF2B5EF4-FFF2-40B4-BE49-F238E27FC236}">
                <a16:creationId xmlns:a16="http://schemas.microsoft.com/office/drawing/2014/main" id="{B91AC605-9C66-6E41-B807-8DD0D6C84D10}"/>
              </a:ext>
            </a:extLst>
          </p:cNvPr>
          <p:cNvSpPr/>
          <p:nvPr/>
        </p:nvSpPr>
        <p:spPr>
          <a:xfrm>
            <a:off x="8177297" y="2790947"/>
            <a:ext cx="33655" cy="0"/>
          </a:xfrm>
          <a:custGeom>
            <a:avLst/>
            <a:gdLst/>
            <a:ahLst/>
            <a:cxnLst/>
            <a:rect l="l" t="t" r="r" b="b"/>
            <a:pathLst>
              <a:path w="33654">
                <a:moveTo>
                  <a:pt x="0" y="0"/>
                </a:moveTo>
                <a:lnTo>
                  <a:pt x="33528" y="0"/>
                </a:lnTo>
              </a:path>
            </a:pathLst>
          </a:custGeom>
          <a:ln w="7620">
            <a:solidFill>
              <a:srgbClr val="D8D8D8"/>
            </a:solidFill>
          </a:ln>
        </p:spPr>
        <p:txBody>
          <a:bodyPr wrap="square" lIns="0" tIns="0" rIns="0" bIns="0" rtlCol="0"/>
          <a:lstStyle/>
          <a:p>
            <a:endParaRPr/>
          </a:p>
        </p:txBody>
      </p:sp>
      <p:sp>
        <p:nvSpPr>
          <p:cNvPr id="2781" name="object 701">
            <a:extLst>
              <a:ext uri="{FF2B5EF4-FFF2-40B4-BE49-F238E27FC236}">
                <a16:creationId xmlns:a16="http://schemas.microsoft.com/office/drawing/2014/main" id="{5BAF5416-C24A-A647-9085-B58A227924CE}"/>
              </a:ext>
            </a:extLst>
          </p:cNvPr>
          <p:cNvSpPr/>
          <p:nvPr/>
        </p:nvSpPr>
        <p:spPr>
          <a:xfrm>
            <a:off x="8236734" y="2790947"/>
            <a:ext cx="15240" cy="0"/>
          </a:xfrm>
          <a:custGeom>
            <a:avLst/>
            <a:gdLst/>
            <a:ahLst/>
            <a:cxnLst/>
            <a:rect l="l" t="t" r="r" b="b"/>
            <a:pathLst>
              <a:path w="15240">
                <a:moveTo>
                  <a:pt x="0" y="0"/>
                </a:moveTo>
                <a:lnTo>
                  <a:pt x="15240" y="0"/>
                </a:lnTo>
              </a:path>
            </a:pathLst>
          </a:custGeom>
          <a:ln w="7620">
            <a:solidFill>
              <a:srgbClr val="D8D8D8"/>
            </a:solidFill>
          </a:ln>
        </p:spPr>
        <p:txBody>
          <a:bodyPr wrap="square" lIns="0" tIns="0" rIns="0" bIns="0" rtlCol="0"/>
          <a:lstStyle/>
          <a:p>
            <a:endParaRPr/>
          </a:p>
        </p:txBody>
      </p:sp>
      <p:sp>
        <p:nvSpPr>
          <p:cNvPr id="2782" name="object 702">
            <a:extLst>
              <a:ext uri="{FF2B5EF4-FFF2-40B4-BE49-F238E27FC236}">
                <a16:creationId xmlns:a16="http://schemas.microsoft.com/office/drawing/2014/main" id="{9D329D47-2899-624E-BEB2-2D8C86A8AF61}"/>
              </a:ext>
            </a:extLst>
          </p:cNvPr>
          <p:cNvSpPr/>
          <p:nvPr/>
        </p:nvSpPr>
        <p:spPr>
          <a:xfrm>
            <a:off x="4531890" y="2808472"/>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783" name="object 703">
            <a:extLst>
              <a:ext uri="{FF2B5EF4-FFF2-40B4-BE49-F238E27FC236}">
                <a16:creationId xmlns:a16="http://schemas.microsoft.com/office/drawing/2014/main" id="{568A747F-B8CC-E543-86BC-A380E470E963}"/>
              </a:ext>
            </a:extLst>
          </p:cNvPr>
          <p:cNvSpPr/>
          <p:nvPr/>
        </p:nvSpPr>
        <p:spPr>
          <a:xfrm>
            <a:off x="4531890" y="2866385"/>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784" name="object 704">
            <a:extLst>
              <a:ext uri="{FF2B5EF4-FFF2-40B4-BE49-F238E27FC236}">
                <a16:creationId xmlns:a16="http://schemas.microsoft.com/office/drawing/2014/main" id="{835C1B8F-EED9-EA42-9D8E-BB4D0E1A0BDF}"/>
              </a:ext>
            </a:extLst>
          </p:cNvPr>
          <p:cNvSpPr/>
          <p:nvPr/>
        </p:nvSpPr>
        <p:spPr>
          <a:xfrm>
            <a:off x="4531890" y="2924297"/>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785" name="object 705">
            <a:extLst>
              <a:ext uri="{FF2B5EF4-FFF2-40B4-BE49-F238E27FC236}">
                <a16:creationId xmlns:a16="http://schemas.microsoft.com/office/drawing/2014/main" id="{2474186D-78C4-3846-96D5-8AEC64DABF03}"/>
              </a:ext>
            </a:extLst>
          </p:cNvPr>
          <p:cNvSpPr/>
          <p:nvPr/>
        </p:nvSpPr>
        <p:spPr>
          <a:xfrm>
            <a:off x="4531890" y="2983732"/>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786" name="object 706">
            <a:extLst>
              <a:ext uri="{FF2B5EF4-FFF2-40B4-BE49-F238E27FC236}">
                <a16:creationId xmlns:a16="http://schemas.microsoft.com/office/drawing/2014/main" id="{378AB140-DF27-9849-935E-579F9C038710}"/>
              </a:ext>
            </a:extLst>
          </p:cNvPr>
          <p:cNvSpPr/>
          <p:nvPr/>
        </p:nvSpPr>
        <p:spPr>
          <a:xfrm>
            <a:off x="4531890" y="3041644"/>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787" name="object 707">
            <a:extLst>
              <a:ext uri="{FF2B5EF4-FFF2-40B4-BE49-F238E27FC236}">
                <a16:creationId xmlns:a16="http://schemas.microsoft.com/office/drawing/2014/main" id="{2AA34CC5-5A59-EA4B-8600-3A12AA2F1706}"/>
              </a:ext>
            </a:extLst>
          </p:cNvPr>
          <p:cNvSpPr/>
          <p:nvPr/>
        </p:nvSpPr>
        <p:spPr>
          <a:xfrm>
            <a:off x="4531890" y="3100318"/>
            <a:ext cx="7620" cy="0"/>
          </a:xfrm>
          <a:custGeom>
            <a:avLst/>
            <a:gdLst/>
            <a:ahLst/>
            <a:cxnLst/>
            <a:rect l="l" t="t" r="r" b="b"/>
            <a:pathLst>
              <a:path w="7620">
                <a:moveTo>
                  <a:pt x="0" y="0"/>
                </a:moveTo>
                <a:lnTo>
                  <a:pt x="7619" y="0"/>
                </a:lnTo>
              </a:path>
            </a:pathLst>
          </a:custGeom>
          <a:ln w="32003">
            <a:solidFill>
              <a:srgbClr val="D8D8D8"/>
            </a:solidFill>
          </a:ln>
        </p:spPr>
        <p:txBody>
          <a:bodyPr wrap="square" lIns="0" tIns="0" rIns="0" bIns="0" rtlCol="0"/>
          <a:lstStyle/>
          <a:p>
            <a:endParaRPr/>
          </a:p>
        </p:txBody>
      </p:sp>
      <p:sp>
        <p:nvSpPr>
          <p:cNvPr id="2788" name="object 708">
            <a:extLst>
              <a:ext uri="{FF2B5EF4-FFF2-40B4-BE49-F238E27FC236}">
                <a16:creationId xmlns:a16="http://schemas.microsoft.com/office/drawing/2014/main" id="{8D54A055-AD45-3943-BCDA-5C4356E109A3}"/>
              </a:ext>
            </a:extLst>
          </p:cNvPr>
          <p:cNvSpPr/>
          <p:nvPr/>
        </p:nvSpPr>
        <p:spPr>
          <a:xfrm>
            <a:off x="4531890" y="3158993"/>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789" name="object 709">
            <a:extLst>
              <a:ext uri="{FF2B5EF4-FFF2-40B4-BE49-F238E27FC236}">
                <a16:creationId xmlns:a16="http://schemas.microsoft.com/office/drawing/2014/main" id="{4F27C421-F77B-EF48-93D5-0329C7E36D65}"/>
              </a:ext>
            </a:extLst>
          </p:cNvPr>
          <p:cNvSpPr/>
          <p:nvPr/>
        </p:nvSpPr>
        <p:spPr>
          <a:xfrm>
            <a:off x="4531890" y="321690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790" name="object 710">
            <a:extLst>
              <a:ext uri="{FF2B5EF4-FFF2-40B4-BE49-F238E27FC236}">
                <a16:creationId xmlns:a16="http://schemas.microsoft.com/office/drawing/2014/main" id="{DF995BBE-16BA-4147-9746-5F089D121482}"/>
              </a:ext>
            </a:extLst>
          </p:cNvPr>
          <p:cNvSpPr/>
          <p:nvPr/>
        </p:nvSpPr>
        <p:spPr>
          <a:xfrm>
            <a:off x="4531890" y="3276341"/>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791" name="object 711">
            <a:extLst>
              <a:ext uri="{FF2B5EF4-FFF2-40B4-BE49-F238E27FC236}">
                <a16:creationId xmlns:a16="http://schemas.microsoft.com/office/drawing/2014/main" id="{8B62C8BF-3AC9-8F4F-AF0B-6703B9A92338}"/>
              </a:ext>
            </a:extLst>
          </p:cNvPr>
          <p:cNvSpPr/>
          <p:nvPr/>
        </p:nvSpPr>
        <p:spPr>
          <a:xfrm>
            <a:off x="4531890" y="3334253"/>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792" name="object 712">
            <a:extLst>
              <a:ext uri="{FF2B5EF4-FFF2-40B4-BE49-F238E27FC236}">
                <a16:creationId xmlns:a16="http://schemas.microsoft.com/office/drawing/2014/main" id="{1E9810AF-6959-B14F-802F-0C02465E05E5}"/>
              </a:ext>
            </a:extLst>
          </p:cNvPr>
          <p:cNvSpPr/>
          <p:nvPr/>
        </p:nvSpPr>
        <p:spPr>
          <a:xfrm>
            <a:off x="4531890" y="339216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793" name="object 713">
            <a:extLst>
              <a:ext uri="{FF2B5EF4-FFF2-40B4-BE49-F238E27FC236}">
                <a16:creationId xmlns:a16="http://schemas.microsoft.com/office/drawing/2014/main" id="{3A840F25-A348-B140-B325-FFAE1197D280}"/>
              </a:ext>
            </a:extLst>
          </p:cNvPr>
          <p:cNvSpPr/>
          <p:nvPr/>
        </p:nvSpPr>
        <p:spPr>
          <a:xfrm>
            <a:off x="4531890" y="3451600"/>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794" name="object 714">
            <a:extLst>
              <a:ext uri="{FF2B5EF4-FFF2-40B4-BE49-F238E27FC236}">
                <a16:creationId xmlns:a16="http://schemas.microsoft.com/office/drawing/2014/main" id="{B6A30CAC-0FEC-B740-AD84-5615C6DA355E}"/>
              </a:ext>
            </a:extLst>
          </p:cNvPr>
          <p:cNvSpPr/>
          <p:nvPr/>
        </p:nvSpPr>
        <p:spPr>
          <a:xfrm>
            <a:off x="4531890" y="3509512"/>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795" name="object 715">
            <a:extLst>
              <a:ext uri="{FF2B5EF4-FFF2-40B4-BE49-F238E27FC236}">
                <a16:creationId xmlns:a16="http://schemas.microsoft.com/office/drawing/2014/main" id="{DEE7499D-6567-9F4F-960D-D5583B85C3FB}"/>
              </a:ext>
            </a:extLst>
          </p:cNvPr>
          <p:cNvSpPr/>
          <p:nvPr/>
        </p:nvSpPr>
        <p:spPr>
          <a:xfrm>
            <a:off x="4531890" y="3567424"/>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796" name="object 716">
            <a:extLst>
              <a:ext uri="{FF2B5EF4-FFF2-40B4-BE49-F238E27FC236}">
                <a16:creationId xmlns:a16="http://schemas.microsoft.com/office/drawing/2014/main" id="{C1DD5F54-E0DF-EA4A-8EFE-00A156918DB4}"/>
              </a:ext>
            </a:extLst>
          </p:cNvPr>
          <p:cNvSpPr/>
          <p:nvPr/>
        </p:nvSpPr>
        <p:spPr>
          <a:xfrm>
            <a:off x="4531890" y="3626861"/>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797" name="object 717">
            <a:extLst>
              <a:ext uri="{FF2B5EF4-FFF2-40B4-BE49-F238E27FC236}">
                <a16:creationId xmlns:a16="http://schemas.microsoft.com/office/drawing/2014/main" id="{3991EC0F-7B93-7249-8D65-81C174476818}"/>
              </a:ext>
            </a:extLst>
          </p:cNvPr>
          <p:cNvSpPr/>
          <p:nvPr/>
        </p:nvSpPr>
        <p:spPr>
          <a:xfrm>
            <a:off x="4531890" y="3684773"/>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798" name="object 718">
            <a:extLst>
              <a:ext uri="{FF2B5EF4-FFF2-40B4-BE49-F238E27FC236}">
                <a16:creationId xmlns:a16="http://schemas.microsoft.com/office/drawing/2014/main" id="{964E4856-56E0-4945-BDB9-B77C2A2EE19A}"/>
              </a:ext>
            </a:extLst>
          </p:cNvPr>
          <p:cNvSpPr/>
          <p:nvPr/>
        </p:nvSpPr>
        <p:spPr>
          <a:xfrm>
            <a:off x="4531890" y="3744209"/>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799" name="object 719">
            <a:extLst>
              <a:ext uri="{FF2B5EF4-FFF2-40B4-BE49-F238E27FC236}">
                <a16:creationId xmlns:a16="http://schemas.microsoft.com/office/drawing/2014/main" id="{4B1A36E2-E231-9D4D-B11A-7DEC9B50D8AE}"/>
              </a:ext>
            </a:extLst>
          </p:cNvPr>
          <p:cNvSpPr/>
          <p:nvPr/>
        </p:nvSpPr>
        <p:spPr>
          <a:xfrm>
            <a:off x="4531890" y="3802121"/>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00" name="object 720">
            <a:extLst>
              <a:ext uri="{FF2B5EF4-FFF2-40B4-BE49-F238E27FC236}">
                <a16:creationId xmlns:a16="http://schemas.microsoft.com/office/drawing/2014/main" id="{D3E386B5-EDCF-1942-9B44-95EE4936C356}"/>
              </a:ext>
            </a:extLst>
          </p:cNvPr>
          <p:cNvSpPr/>
          <p:nvPr/>
        </p:nvSpPr>
        <p:spPr>
          <a:xfrm>
            <a:off x="4531890" y="3860032"/>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01" name="object 721">
            <a:extLst>
              <a:ext uri="{FF2B5EF4-FFF2-40B4-BE49-F238E27FC236}">
                <a16:creationId xmlns:a16="http://schemas.microsoft.com/office/drawing/2014/main" id="{451609D6-24D3-7944-A718-C2307E69C50C}"/>
              </a:ext>
            </a:extLst>
          </p:cNvPr>
          <p:cNvSpPr/>
          <p:nvPr/>
        </p:nvSpPr>
        <p:spPr>
          <a:xfrm>
            <a:off x="4531890" y="3919468"/>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02" name="object 722">
            <a:extLst>
              <a:ext uri="{FF2B5EF4-FFF2-40B4-BE49-F238E27FC236}">
                <a16:creationId xmlns:a16="http://schemas.microsoft.com/office/drawing/2014/main" id="{EFB2AE4F-80B3-2D42-9F81-BFF35AFB0833}"/>
              </a:ext>
            </a:extLst>
          </p:cNvPr>
          <p:cNvSpPr/>
          <p:nvPr/>
        </p:nvSpPr>
        <p:spPr>
          <a:xfrm>
            <a:off x="4531890" y="3977380"/>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03" name="object 723">
            <a:extLst>
              <a:ext uri="{FF2B5EF4-FFF2-40B4-BE49-F238E27FC236}">
                <a16:creationId xmlns:a16="http://schemas.microsoft.com/office/drawing/2014/main" id="{B21C1E45-F220-0043-A327-F77468D65298}"/>
              </a:ext>
            </a:extLst>
          </p:cNvPr>
          <p:cNvSpPr/>
          <p:nvPr/>
        </p:nvSpPr>
        <p:spPr>
          <a:xfrm>
            <a:off x="4531890" y="4035293"/>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04" name="object 724">
            <a:extLst>
              <a:ext uri="{FF2B5EF4-FFF2-40B4-BE49-F238E27FC236}">
                <a16:creationId xmlns:a16="http://schemas.microsoft.com/office/drawing/2014/main" id="{5F7E844C-F5F9-B24C-BF62-4F43A357B31C}"/>
              </a:ext>
            </a:extLst>
          </p:cNvPr>
          <p:cNvSpPr/>
          <p:nvPr/>
        </p:nvSpPr>
        <p:spPr>
          <a:xfrm>
            <a:off x="4531890" y="4094729"/>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05" name="object 725">
            <a:extLst>
              <a:ext uri="{FF2B5EF4-FFF2-40B4-BE49-F238E27FC236}">
                <a16:creationId xmlns:a16="http://schemas.microsoft.com/office/drawing/2014/main" id="{6A183F61-9A44-7946-986E-5F93CD000F01}"/>
              </a:ext>
            </a:extLst>
          </p:cNvPr>
          <p:cNvSpPr/>
          <p:nvPr/>
        </p:nvSpPr>
        <p:spPr>
          <a:xfrm>
            <a:off x="4531890" y="4152641"/>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06" name="object 726">
            <a:extLst>
              <a:ext uri="{FF2B5EF4-FFF2-40B4-BE49-F238E27FC236}">
                <a16:creationId xmlns:a16="http://schemas.microsoft.com/office/drawing/2014/main" id="{3736A817-392B-D44E-8AC8-BB8B64E640B8}"/>
              </a:ext>
            </a:extLst>
          </p:cNvPr>
          <p:cNvSpPr/>
          <p:nvPr/>
        </p:nvSpPr>
        <p:spPr>
          <a:xfrm>
            <a:off x="4531890" y="4211315"/>
            <a:ext cx="7620" cy="0"/>
          </a:xfrm>
          <a:custGeom>
            <a:avLst/>
            <a:gdLst/>
            <a:ahLst/>
            <a:cxnLst/>
            <a:rect l="l" t="t" r="r" b="b"/>
            <a:pathLst>
              <a:path w="7620">
                <a:moveTo>
                  <a:pt x="0" y="0"/>
                </a:moveTo>
                <a:lnTo>
                  <a:pt x="7619" y="0"/>
                </a:lnTo>
              </a:path>
            </a:pathLst>
          </a:custGeom>
          <a:ln w="32004">
            <a:solidFill>
              <a:srgbClr val="D8D8D8"/>
            </a:solidFill>
          </a:ln>
        </p:spPr>
        <p:txBody>
          <a:bodyPr wrap="square" lIns="0" tIns="0" rIns="0" bIns="0" rtlCol="0"/>
          <a:lstStyle/>
          <a:p>
            <a:endParaRPr/>
          </a:p>
        </p:txBody>
      </p:sp>
      <p:sp>
        <p:nvSpPr>
          <p:cNvPr id="2807" name="object 727">
            <a:extLst>
              <a:ext uri="{FF2B5EF4-FFF2-40B4-BE49-F238E27FC236}">
                <a16:creationId xmlns:a16="http://schemas.microsoft.com/office/drawing/2014/main" id="{0A043626-52C0-4446-B2F1-4AF4A1A049CD}"/>
              </a:ext>
            </a:extLst>
          </p:cNvPr>
          <p:cNvSpPr/>
          <p:nvPr/>
        </p:nvSpPr>
        <p:spPr>
          <a:xfrm>
            <a:off x="4531890" y="4269988"/>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08" name="object 728">
            <a:extLst>
              <a:ext uri="{FF2B5EF4-FFF2-40B4-BE49-F238E27FC236}">
                <a16:creationId xmlns:a16="http://schemas.microsoft.com/office/drawing/2014/main" id="{511B0652-DE61-5D47-A858-AB3D48AD80F8}"/>
              </a:ext>
            </a:extLst>
          </p:cNvPr>
          <p:cNvSpPr/>
          <p:nvPr/>
        </p:nvSpPr>
        <p:spPr>
          <a:xfrm>
            <a:off x="4531890" y="4327900"/>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09" name="object 729">
            <a:extLst>
              <a:ext uri="{FF2B5EF4-FFF2-40B4-BE49-F238E27FC236}">
                <a16:creationId xmlns:a16="http://schemas.microsoft.com/office/drawing/2014/main" id="{457DF7DD-6068-0048-8470-5094C978BB9F}"/>
              </a:ext>
            </a:extLst>
          </p:cNvPr>
          <p:cNvSpPr/>
          <p:nvPr/>
        </p:nvSpPr>
        <p:spPr>
          <a:xfrm>
            <a:off x="4531890" y="4387337"/>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10" name="object 730">
            <a:extLst>
              <a:ext uri="{FF2B5EF4-FFF2-40B4-BE49-F238E27FC236}">
                <a16:creationId xmlns:a16="http://schemas.microsoft.com/office/drawing/2014/main" id="{AAEC5709-9202-8B45-8745-B0902DC03A46}"/>
              </a:ext>
            </a:extLst>
          </p:cNvPr>
          <p:cNvSpPr/>
          <p:nvPr/>
        </p:nvSpPr>
        <p:spPr>
          <a:xfrm>
            <a:off x="4531890" y="4445248"/>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11" name="object 731">
            <a:extLst>
              <a:ext uri="{FF2B5EF4-FFF2-40B4-BE49-F238E27FC236}">
                <a16:creationId xmlns:a16="http://schemas.microsoft.com/office/drawing/2014/main" id="{F43C0608-B57C-B541-8056-E0AD2952F80A}"/>
              </a:ext>
            </a:extLst>
          </p:cNvPr>
          <p:cNvSpPr/>
          <p:nvPr/>
        </p:nvSpPr>
        <p:spPr>
          <a:xfrm>
            <a:off x="4531890" y="4503161"/>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12" name="object 732">
            <a:extLst>
              <a:ext uri="{FF2B5EF4-FFF2-40B4-BE49-F238E27FC236}">
                <a16:creationId xmlns:a16="http://schemas.microsoft.com/office/drawing/2014/main" id="{4DF31399-50FA-1942-95C1-45D0B684BF82}"/>
              </a:ext>
            </a:extLst>
          </p:cNvPr>
          <p:cNvSpPr/>
          <p:nvPr/>
        </p:nvSpPr>
        <p:spPr>
          <a:xfrm>
            <a:off x="4531890" y="4562597"/>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13" name="object 733">
            <a:extLst>
              <a:ext uri="{FF2B5EF4-FFF2-40B4-BE49-F238E27FC236}">
                <a16:creationId xmlns:a16="http://schemas.microsoft.com/office/drawing/2014/main" id="{766A80A8-96B8-B749-BA16-707525EC14F4}"/>
              </a:ext>
            </a:extLst>
          </p:cNvPr>
          <p:cNvSpPr/>
          <p:nvPr/>
        </p:nvSpPr>
        <p:spPr>
          <a:xfrm>
            <a:off x="4531890" y="4620509"/>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14" name="object 734">
            <a:extLst>
              <a:ext uri="{FF2B5EF4-FFF2-40B4-BE49-F238E27FC236}">
                <a16:creationId xmlns:a16="http://schemas.microsoft.com/office/drawing/2014/main" id="{7DC1D49E-BB5B-8346-9B3A-E2A02B1BD3AA}"/>
              </a:ext>
            </a:extLst>
          </p:cNvPr>
          <p:cNvSpPr/>
          <p:nvPr/>
        </p:nvSpPr>
        <p:spPr>
          <a:xfrm>
            <a:off x="4531890" y="4678421"/>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15" name="object 735">
            <a:extLst>
              <a:ext uri="{FF2B5EF4-FFF2-40B4-BE49-F238E27FC236}">
                <a16:creationId xmlns:a16="http://schemas.microsoft.com/office/drawing/2014/main" id="{8BAE6CF7-6F34-0E4D-B6AE-666F3CB88315}"/>
              </a:ext>
            </a:extLst>
          </p:cNvPr>
          <p:cNvSpPr/>
          <p:nvPr/>
        </p:nvSpPr>
        <p:spPr>
          <a:xfrm>
            <a:off x="4531890" y="4737857"/>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16" name="object 736">
            <a:extLst>
              <a:ext uri="{FF2B5EF4-FFF2-40B4-BE49-F238E27FC236}">
                <a16:creationId xmlns:a16="http://schemas.microsoft.com/office/drawing/2014/main" id="{5DF2AF13-CFEA-8D4C-BDA9-BC05B7008E31}"/>
              </a:ext>
            </a:extLst>
          </p:cNvPr>
          <p:cNvSpPr/>
          <p:nvPr/>
        </p:nvSpPr>
        <p:spPr>
          <a:xfrm>
            <a:off x="4531890" y="4795768"/>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17" name="object 737">
            <a:extLst>
              <a:ext uri="{FF2B5EF4-FFF2-40B4-BE49-F238E27FC236}">
                <a16:creationId xmlns:a16="http://schemas.microsoft.com/office/drawing/2014/main" id="{DBA2F6EF-5C7D-794D-AFC5-F4038ED5B108}"/>
              </a:ext>
            </a:extLst>
          </p:cNvPr>
          <p:cNvSpPr/>
          <p:nvPr/>
        </p:nvSpPr>
        <p:spPr>
          <a:xfrm>
            <a:off x="4531890" y="4854443"/>
            <a:ext cx="7620" cy="0"/>
          </a:xfrm>
          <a:custGeom>
            <a:avLst/>
            <a:gdLst/>
            <a:ahLst/>
            <a:cxnLst/>
            <a:rect l="l" t="t" r="r" b="b"/>
            <a:pathLst>
              <a:path w="7620">
                <a:moveTo>
                  <a:pt x="0" y="0"/>
                </a:moveTo>
                <a:lnTo>
                  <a:pt x="7619" y="0"/>
                </a:lnTo>
              </a:path>
            </a:pathLst>
          </a:custGeom>
          <a:ln w="32003">
            <a:solidFill>
              <a:srgbClr val="D8D8D8"/>
            </a:solidFill>
          </a:ln>
        </p:spPr>
        <p:txBody>
          <a:bodyPr wrap="square" lIns="0" tIns="0" rIns="0" bIns="0" rtlCol="0"/>
          <a:lstStyle/>
          <a:p>
            <a:endParaRPr/>
          </a:p>
        </p:txBody>
      </p:sp>
      <p:sp>
        <p:nvSpPr>
          <p:cNvPr id="2818" name="object 738">
            <a:extLst>
              <a:ext uri="{FF2B5EF4-FFF2-40B4-BE49-F238E27FC236}">
                <a16:creationId xmlns:a16="http://schemas.microsoft.com/office/drawing/2014/main" id="{F8979976-683E-A340-9D23-AC1FDEB18FF5}"/>
              </a:ext>
            </a:extLst>
          </p:cNvPr>
          <p:cNvSpPr/>
          <p:nvPr/>
        </p:nvSpPr>
        <p:spPr>
          <a:xfrm>
            <a:off x="4531890" y="4913117"/>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19" name="object 739">
            <a:extLst>
              <a:ext uri="{FF2B5EF4-FFF2-40B4-BE49-F238E27FC236}">
                <a16:creationId xmlns:a16="http://schemas.microsoft.com/office/drawing/2014/main" id="{89D68CED-84F1-0640-9AF4-FBFE13A94EDC}"/>
              </a:ext>
            </a:extLst>
          </p:cNvPr>
          <p:cNvSpPr/>
          <p:nvPr/>
        </p:nvSpPr>
        <p:spPr>
          <a:xfrm>
            <a:off x="4531890" y="4971029"/>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20" name="object 740">
            <a:extLst>
              <a:ext uri="{FF2B5EF4-FFF2-40B4-BE49-F238E27FC236}">
                <a16:creationId xmlns:a16="http://schemas.microsoft.com/office/drawing/2014/main" id="{00F9F467-A742-A24B-8183-03033B44DD88}"/>
              </a:ext>
            </a:extLst>
          </p:cNvPr>
          <p:cNvSpPr/>
          <p:nvPr/>
        </p:nvSpPr>
        <p:spPr>
          <a:xfrm>
            <a:off x="4531890" y="5030465"/>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21" name="object 741">
            <a:extLst>
              <a:ext uri="{FF2B5EF4-FFF2-40B4-BE49-F238E27FC236}">
                <a16:creationId xmlns:a16="http://schemas.microsoft.com/office/drawing/2014/main" id="{3EA8D880-935C-D948-87AD-CAC2C5B8ED18}"/>
              </a:ext>
            </a:extLst>
          </p:cNvPr>
          <p:cNvSpPr/>
          <p:nvPr/>
        </p:nvSpPr>
        <p:spPr>
          <a:xfrm>
            <a:off x="4531890" y="5088377"/>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22" name="object 742">
            <a:extLst>
              <a:ext uri="{FF2B5EF4-FFF2-40B4-BE49-F238E27FC236}">
                <a16:creationId xmlns:a16="http://schemas.microsoft.com/office/drawing/2014/main" id="{94EAD027-30BB-794F-ADD4-B1B0BB531E1D}"/>
              </a:ext>
            </a:extLst>
          </p:cNvPr>
          <p:cNvSpPr/>
          <p:nvPr/>
        </p:nvSpPr>
        <p:spPr>
          <a:xfrm>
            <a:off x="4531890" y="5146289"/>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23" name="object 743">
            <a:extLst>
              <a:ext uri="{FF2B5EF4-FFF2-40B4-BE49-F238E27FC236}">
                <a16:creationId xmlns:a16="http://schemas.microsoft.com/office/drawing/2014/main" id="{5DF8459D-F74C-FA4D-8C76-615461B8B659}"/>
              </a:ext>
            </a:extLst>
          </p:cNvPr>
          <p:cNvSpPr/>
          <p:nvPr/>
        </p:nvSpPr>
        <p:spPr>
          <a:xfrm>
            <a:off x="4531890" y="5205725"/>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24" name="object 744">
            <a:extLst>
              <a:ext uri="{FF2B5EF4-FFF2-40B4-BE49-F238E27FC236}">
                <a16:creationId xmlns:a16="http://schemas.microsoft.com/office/drawing/2014/main" id="{3DA09F10-25E7-4449-B41F-7EA77D8B9079}"/>
              </a:ext>
            </a:extLst>
          </p:cNvPr>
          <p:cNvSpPr/>
          <p:nvPr/>
        </p:nvSpPr>
        <p:spPr>
          <a:xfrm>
            <a:off x="4531890" y="5263636"/>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25" name="object 745">
            <a:extLst>
              <a:ext uri="{FF2B5EF4-FFF2-40B4-BE49-F238E27FC236}">
                <a16:creationId xmlns:a16="http://schemas.microsoft.com/office/drawing/2014/main" id="{1E864B24-B3D4-2146-83B3-069328B4600A}"/>
              </a:ext>
            </a:extLst>
          </p:cNvPr>
          <p:cNvSpPr/>
          <p:nvPr/>
        </p:nvSpPr>
        <p:spPr>
          <a:xfrm>
            <a:off x="4531890" y="5321548"/>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26" name="object 746">
            <a:extLst>
              <a:ext uri="{FF2B5EF4-FFF2-40B4-BE49-F238E27FC236}">
                <a16:creationId xmlns:a16="http://schemas.microsoft.com/office/drawing/2014/main" id="{A2B08C1E-BE6E-6C46-ABE2-58F04D8AE3A5}"/>
              </a:ext>
            </a:extLst>
          </p:cNvPr>
          <p:cNvSpPr/>
          <p:nvPr/>
        </p:nvSpPr>
        <p:spPr>
          <a:xfrm>
            <a:off x="4531890" y="5380985"/>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27" name="object 747">
            <a:extLst>
              <a:ext uri="{FF2B5EF4-FFF2-40B4-BE49-F238E27FC236}">
                <a16:creationId xmlns:a16="http://schemas.microsoft.com/office/drawing/2014/main" id="{D6A3CA87-D934-8842-8ACE-449ABDE24AF5}"/>
              </a:ext>
            </a:extLst>
          </p:cNvPr>
          <p:cNvSpPr/>
          <p:nvPr/>
        </p:nvSpPr>
        <p:spPr>
          <a:xfrm>
            <a:off x="4531890" y="5438897"/>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28" name="object 748">
            <a:extLst>
              <a:ext uri="{FF2B5EF4-FFF2-40B4-BE49-F238E27FC236}">
                <a16:creationId xmlns:a16="http://schemas.microsoft.com/office/drawing/2014/main" id="{1F2BCA5C-DD94-A140-ACBC-FD0AB6AAA019}"/>
              </a:ext>
            </a:extLst>
          </p:cNvPr>
          <p:cNvSpPr/>
          <p:nvPr/>
        </p:nvSpPr>
        <p:spPr>
          <a:xfrm>
            <a:off x="4531890" y="5498332"/>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29" name="object 749">
            <a:extLst>
              <a:ext uri="{FF2B5EF4-FFF2-40B4-BE49-F238E27FC236}">
                <a16:creationId xmlns:a16="http://schemas.microsoft.com/office/drawing/2014/main" id="{F7F862AC-64A6-DF4D-BFDD-EB40CFEFA6A8}"/>
              </a:ext>
            </a:extLst>
          </p:cNvPr>
          <p:cNvSpPr/>
          <p:nvPr/>
        </p:nvSpPr>
        <p:spPr>
          <a:xfrm>
            <a:off x="4531890" y="5556244"/>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30" name="object 750">
            <a:extLst>
              <a:ext uri="{FF2B5EF4-FFF2-40B4-BE49-F238E27FC236}">
                <a16:creationId xmlns:a16="http://schemas.microsoft.com/office/drawing/2014/main" id="{6823F10E-5A79-304B-BD02-CAC95E511CE4}"/>
              </a:ext>
            </a:extLst>
          </p:cNvPr>
          <p:cNvSpPr/>
          <p:nvPr/>
        </p:nvSpPr>
        <p:spPr>
          <a:xfrm>
            <a:off x="4531890" y="5614157"/>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31" name="object 751">
            <a:extLst>
              <a:ext uri="{FF2B5EF4-FFF2-40B4-BE49-F238E27FC236}">
                <a16:creationId xmlns:a16="http://schemas.microsoft.com/office/drawing/2014/main" id="{9A9541D6-8F88-3A41-9C28-6E110A982273}"/>
              </a:ext>
            </a:extLst>
          </p:cNvPr>
          <p:cNvSpPr/>
          <p:nvPr/>
        </p:nvSpPr>
        <p:spPr>
          <a:xfrm>
            <a:off x="4531890" y="5673593"/>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32" name="object 752">
            <a:extLst>
              <a:ext uri="{FF2B5EF4-FFF2-40B4-BE49-F238E27FC236}">
                <a16:creationId xmlns:a16="http://schemas.microsoft.com/office/drawing/2014/main" id="{B6EB667E-A969-F84B-8298-8E284EC1CFFC}"/>
              </a:ext>
            </a:extLst>
          </p:cNvPr>
          <p:cNvSpPr/>
          <p:nvPr/>
        </p:nvSpPr>
        <p:spPr>
          <a:xfrm>
            <a:off x="4531890" y="5731505"/>
            <a:ext cx="7620" cy="0"/>
          </a:xfrm>
          <a:custGeom>
            <a:avLst/>
            <a:gdLst/>
            <a:ahLst/>
            <a:cxnLst/>
            <a:rect l="l" t="t" r="r" b="b"/>
            <a:pathLst>
              <a:path w="7620">
                <a:moveTo>
                  <a:pt x="0" y="0"/>
                </a:moveTo>
                <a:lnTo>
                  <a:pt x="7619" y="0"/>
                </a:lnTo>
              </a:path>
            </a:pathLst>
          </a:custGeom>
          <a:ln w="33528">
            <a:solidFill>
              <a:srgbClr val="D8D8D8"/>
            </a:solidFill>
          </a:ln>
        </p:spPr>
        <p:txBody>
          <a:bodyPr wrap="square" lIns="0" tIns="0" rIns="0" bIns="0" rtlCol="0"/>
          <a:lstStyle/>
          <a:p>
            <a:endParaRPr/>
          </a:p>
        </p:txBody>
      </p:sp>
      <p:sp>
        <p:nvSpPr>
          <p:cNvPr id="2833" name="object 753">
            <a:extLst>
              <a:ext uri="{FF2B5EF4-FFF2-40B4-BE49-F238E27FC236}">
                <a16:creationId xmlns:a16="http://schemas.microsoft.com/office/drawing/2014/main" id="{A200A413-FC86-7645-9127-D768E978C94D}"/>
              </a:ext>
            </a:extLst>
          </p:cNvPr>
          <p:cNvSpPr/>
          <p:nvPr/>
        </p:nvSpPr>
        <p:spPr>
          <a:xfrm>
            <a:off x="4531890" y="5789417"/>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34" name="object 754">
            <a:extLst>
              <a:ext uri="{FF2B5EF4-FFF2-40B4-BE49-F238E27FC236}">
                <a16:creationId xmlns:a16="http://schemas.microsoft.com/office/drawing/2014/main" id="{F7DA1928-06CA-1A4A-B4EE-632E90788629}"/>
              </a:ext>
            </a:extLst>
          </p:cNvPr>
          <p:cNvSpPr/>
          <p:nvPr/>
        </p:nvSpPr>
        <p:spPr>
          <a:xfrm>
            <a:off x="4531890" y="5848853"/>
            <a:ext cx="7620" cy="0"/>
          </a:xfrm>
          <a:custGeom>
            <a:avLst/>
            <a:gdLst/>
            <a:ahLst/>
            <a:cxnLst/>
            <a:rect l="l" t="t" r="r" b="b"/>
            <a:pathLst>
              <a:path w="7620">
                <a:moveTo>
                  <a:pt x="0" y="0"/>
                </a:moveTo>
                <a:lnTo>
                  <a:pt x="7619" y="0"/>
                </a:lnTo>
              </a:path>
            </a:pathLst>
          </a:custGeom>
          <a:ln w="33527">
            <a:solidFill>
              <a:srgbClr val="D8D8D8"/>
            </a:solidFill>
          </a:ln>
        </p:spPr>
        <p:txBody>
          <a:bodyPr wrap="square" lIns="0" tIns="0" rIns="0" bIns="0" rtlCol="0"/>
          <a:lstStyle/>
          <a:p>
            <a:endParaRPr/>
          </a:p>
        </p:txBody>
      </p:sp>
      <p:sp>
        <p:nvSpPr>
          <p:cNvPr id="2835" name="object 755">
            <a:extLst>
              <a:ext uri="{FF2B5EF4-FFF2-40B4-BE49-F238E27FC236}">
                <a16:creationId xmlns:a16="http://schemas.microsoft.com/office/drawing/2014/main" id="{B4B8CC40-BEDB-354A-9301-30E39C0CB6E7}"/>
              </a:ext>
            </a:extLst>
          </p:cNvPr>
          <p:cNvSpPr/>
          <p:nvPr/>
        </p:nvSpPr>
        <p:spPr>
          <a:xfrm>
            <a:off x="5275602" y="2808472"/>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36" name="object 756">
            <a:extLst>
              <a:ext uri="{FF2B5EF4-FFF2-40B4-BE49-F238E27FC236}">
                <a16:creationId xmlns:a16="http://schemas.microsoft.com/office/drawing/2014/main" id="{29CD643F-2EBA-FD48-AF6D-2D199EE3A64F}"/>
              </a:ext>
            </a:extLst>
          </p:cNvPr>
          <p:cNvSpPr/>
          <p:nvPr/>
        </p:nvSpPr>
        <p:spPr>
          <a:xfrm>
            <a:off x="5275602" y="2866385"/>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37" name="object 757">
            <a:extLst>
              <a:ext uri="{FF2B5EF4-FFF2-40B4-BE49-F238E27FC236}">
                <a16:creationId xmlns:a16="http://schemas.microsoft.com/office/drawing/2014/main" id="{46279AB5-E674-0D40-9573-6E2DA1D3C24B}"/>
              </a:ext>
            </a:extLst>
          </p:cNvPr>
          <p:cNvSpPr/>
          <p:nvPr/>
        </p:nvSpPr>
        <p:spPr>
          <a:xfrm>
            <a:off x="5275602" y="2924297"/>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38" name="object 758">
            <a:extLst>
              <a:ext uri="{FF2B5EF4-FFF2-40B4-BE49-F238E27FC236}">
                <a16:creationId xmlns:a16="http://schemas.microsoft.com/office/drawing/2014/main" id="{92377688-38EB-7A43-924E-C187421831CA}"/>
              </a:ext>
            </a:extLst>
          </p:cNvPr>
          <p:cNvSpPr/>
          <p:nvPr/>
        </p:nvSpPr>
        <p:spPr>
          <a:xfrm>
            <a:off x="5275602" y="2983732"/>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39" name="object 759">
            <a:extLst>
              <a:ext uri="{FF2B5EF4-FFF2-40B4-BE49-F238E27FC236}">
                <a16:creationId xmlns:a16="http://schemas.microsoft.com/office/drawing/2014/main" id="{0F8BB7FF-4F94-1F4A-848C-64E61E7E5ABB}"/>
              </a:ext>
            </a:extLst>
          </p:cNvPr>
          <p:cNvSpPr/>
          <p:nvPr/>
        </p:nvSpPr>
        <p:spPr>
          <a:xfrm>
            <a:off x="5275602" y="3041644"/>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40" name="object 760">
            <a:extLst>
              <a:ext uri="{FF2B5EF4-FFF2-40B4-BE49-F238E27FC236}">
                <a16:creationId xmlns:a16="http://schemas.microsoft.com/office/drawing/2014/main" id="{5A0A8082-3342-EB43-B56A-4595D7F56C7C}"/>
              </a:ext>
            </a:extLst>
          </p:cNvPr>
          <p:cNvSpPr/>
          <p:nvPr/>
        </p:nvSpPr>
        <p:spPr>
          <a:xfrm>
            <a:off x="5275602" y="3100318"/>
            <a:ext cx="9525" cy="0"/>
          </a:xfrm>
          <a:custGeom>
            <a:avLst/>
            <a:gdLst/>
            <a:ahLst/>
            <a:cxnLst/>
            <a:rect l="l" t="t" r="r" b="b"/>
            <a:pathLst>
              <a:path w="9525">
                <a:moveTo>
                  <a:pt x="0" y="0"/>
                </a:moveTo>
                <a:lnTo>
                  <a:pt x="9143" y="0"/>
                </a:lnTo>
              </a:path>
            </a:pathLst>
          </a:custGeom>
          <a:ln w="32003">
            <a:solidFill>
              <a:srgbClr val="D8D8D8"/>
            </a:solidFill>
          </a:ln>
        </p:spPr>
        <p:txBody>
          <a:bodyPr wrap="square" lIns="0" tIns="0" rIns="0" bIns="0" rtlCol="0"/>
          <a:lstStyle/>
          <a:p>
            <a:endParaRPr/>
          </a:p>
        </p:txBody>
      </p:sp>
      <p:sp>
        <p:nvSpPr>
          <p:cNvPr id="2841" name="object 761">
            <a:extLst>
              <a:ext uri="{FF2B5EF4-FFF2-40B4-BE49-F238E27FC236}">
                <a16:creationId xmlns:a16="http://schemas.microsoft.com/office/drawing/2014/main" id="{AC8B5825-EB9E-E043-A87E-224FFF9E2AAD}"/>
              </a:ext>
            </a:extLst>
          </p:cNvPr>
          <p:cNvSpPr/>
          <p:nvPr/>
        </p:nvSpPr>
        <p:spPr>
          <a:xfrm>
            <a:off x="5275602" y="3158993"/>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42" name="object 762">
            <a:extLst>
              <a:ext uri="{FF2B5EF4-FFF2-40B4-BE49-F238E27FC236}">
                <a16:creationId xmlns:a16="http://schemas.microsoft.com/office/drawing/2014/main" id="{850E3E38-9E0D-5B41-AD97-85C610C995A9}"/>
              </a:ext>
            </a:extLst>
          </p:cNvPr>
          <p:cNvSpPr/>
          <p:nvPr/>
        </p:nvSpPr>
        <p:spPr>
          <a:xfrm>
            <a:off x="5275602" y="321690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43" name="object 763">
            <a:extLst>
              <a:ext uri="{FF2B5EF4-FFF2-40B4-BE49-F238E27FC236}">
                <a16:creationId xmlns:a16="http://schemas.microsoft.com/office/drawing/2014/main" id="{05DD435E-5154-944F-AEC7-57A79ED87757}"/>
              </a:ext>
            </a:extLst>
          </p:cNvPr>
          <p:cNvSpPr/>
          <p:nvPr/>
        </p:nvSpPr>
        <p:spPr>
          <a:xfrm>
            <a:off x="5275602" y="327634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44" name="object 764">
            <a:extLst>
              <a:ext uri="{FF2B5EF4-FFF2-40B4-BE49-F238E27FC236}">
                <a16:creationId xmlns:a16="http://schemas.microsoft.com/office/drawing/2014/main" id="{A1CC13D2-4315-0943-8390-04115DF7B66D}"/>
              </a:ext>
            </a:extLst>
          </p:cNvPr>
          <p:cNvSpPr/>
          <p:nvPr/>
        </p:nvSpPr>
        <p:spPr>
          <a:xfrm>
            <a:off x="5275602" y="3334253"/>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45" name="object 765">
            <a:extLst>
              <a:ext uri="{FF2B5EF4-FFF2-40B4-BE49-F238E27FC236}">
                <a16:creationId xmlns:a16="http://schemas.microsoft.com/office/drawing/2014/main" id="{4ABF7336-A334-E243-9CCC-4244A45D378C}"/>
              </a:ext>
            </a:extLst>
          </p:cNvPr>
          <p:cNvSpPr/>
          <p:nvPr/>
        </p:nvSpPr>
        <p:spPr>
          <a:xfrm>
            <a:off x="5275602" y="339216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46" name="object 766">
            <a:extLst>
              <a:ext uri="{FF2B5EF4-FFF2-40B4-BE49-F238E27FC236}">
                <a16:creationId xmlns:a16="http://schemas.microsoft.com/office/drawing/2014/main" id="{8909EE84-A944-DD49-8853-58CCE529E2E6}"/>
              </a:ext>
            </a:extLst>
          </p:cNvPr>
          <p:cNvSpPr/>
          <p:nvPr/>
        </p:nvSpPr>
        <p:spPr>
          <a:xfrm>
            <a:off x="5275602" y="345160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47" name="object 767">
            <a:extLst>
              <a:ext uri="{FF2B5EF4-FFF2-40B4-BE49-F238E27FC236}">
                <a16:creationId xmlns:a16="http://schemas.microsoft.com/office/drawing/2014/main" id="{AC0602A4-3761-884F-8515-3BB2910375CC}"/>
              </a:ext>
            </a:extLst>
          </p:cNvPr>
          <p:cNvSpPr/>
          <p:nvPr/>
        </p:nvSpPr>
        <p:spPr>
          <a:xfrm>
            <a:off x="5275602" y="3509512"/>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48" name="object 768">
            <a:extLst>
              <a:ext uri="{FF2B5EF4-FFF2-40B4-BE49-F238E27FC236}">
                <a16:creationId xmlns:a16="http://schemas.microsoft.com/office/drawing/2014/main" id="{30C402EE-D353-1244-A04F-D5DD4E453AE1}"/>
              </a:ext>
            </a:extLst>
          </p:cNvPr>
          <p:cNvSpPr/>
          <p:nvPr/>
        </p:nvSpPr>
        <p:spPr>
          <a:xfrm>
            <a:off x="5275602" y="356742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49" name="object 769">
            <a:extLst>
              <a:ext uri="{FF2B5EF4-FFF2-40B4-BE49-F238E27FC236}">
                <a16:creationId xmlns:a16="http://schemas.microsoft.com/office/drawing/2014/main" id="{9CE0244E-9DB4-8648-A958-FE13760EBE8A}"/>
              </a:ext>
            </a:extLst>
          </p:cNvPr>
          <p:cNvSpPr/>
          <p:nvPr/>
        </p:nvSpPr>
        <p:spPr>
          <a:xfrm>
            <a:off x="5275602" y="3626861"/>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50" name="object 770">
            <a:extLst>
              <a:ext uri="{FF2B5EF4-FFF2-40B4-BE49-F238E27FC236}">
                <a16:creationId xmlns:a16="http://schemas.microsoft.com/office/drawing/2014/main" id="{0F98648C-5A40-034E-B3C6-EEE127374478}"/>
              </a:ext>
            </a:extLst>
          </p:cNvPr>
          <p:cNvSpPr/>
          <p:nvPr/>
        </p:nvSpPr>
        <p:spPr>
          <a:xfrm>
            <a:off x="5275602" y="3684773"/>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51" name="object 771">
            <a:extLst>
              <a:ext uri="{FF2B5EF4-FFF2-40B4-BE49-F238E27FC236}">
                <a16:creationId xmlns:a16="http://schemas.microsoft.com/office/drawing/2014/main" id="{373DC20A-7E20-FB43-B4A3-18F9726E3C44}"/>
              </a:ext>
            </a:extLst>
          </p:cNvPr>
          <p:cNvSpPr/>
          <p:nvPr/>
        </p:nvSpPr>
        <p:spPr>
          <a:xfrm>
            <a:off x="5275602" y="3744209"/>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52" name="object 772">
            <a:extLst>
              <a:ext uri="{FF2B5EF4-FFF2-40B4-BE49-F238E27FC236}">
                <a16:creationId xmlns:a16="http://schemas.microsoft.com/office/drawing/2014/main" id="{5339E44E-DDCF-D84F-9CF7-273438F3D18E}"/>
              </a:ext>
            </a:extLst>
          </p:cNvPr>
          <p:cNvSpPr/>
          <p:nvPr/>
        </p:nvSpPr>
        <p:spPr>
          <a:xfrm>
            <a:off x="5275602" y="380212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53" name="object 773">
            <a:extLst>
              <a:ext uri="{FF2B5EF4-FFF2-40B4-BE49-F238E27FC236}">
                <a16:creationId xmlns:a16="http://schemas.microsoft.com/office/drawing/2014/main" id="{68A14843-1E47-8144-B6DC-4D924257979E}"/>
              </a:ext>
            </a:extLst>
          </p:cNvPr>
          <p:cNvSpPr/>
          <p:nvPr/>
        </p:nvSpPr>
        <p:spPr>
          <a:xfrm>
            <a:off x="5275602" y="3860032"/>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54" name="object 774">
            <a:extLst>
              <a:ext uri="{FF2B5EF4-FFF2-40B4-BE49-F238E27FC236}">
                <a16:creationId xmlns:a16="http://schemas.microsoft.com/office/drawing/2014/main" id="{6902513A-DBCF-A347-8799-D1C1BA34C98F}"/>
              </a:ext>
            </a:extLst>
          </p:cNvPr>
          <p:cNvSpPr/>
          <p:nvPr/>
        </p:nvSpPr>
        <p:spPr>
          <a:xfrm>
            <a:off x="5275602" y="391946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55" name="object 775">
            <a:extLst>
              <a:ext uri="{FF2B5EF4-FFF2-40B4-BE49-F238E27FC236}">
                <a16:creationId xmlns:a16="http://schemas.microsoft.com/office/drawing/2014/main" id="{F7ACE1D9-3EF2-0C4E-8BDB-95906C18EFCE}"/>
              </a:ext>
            </a:extLst>
          </p:cNvPr>
          <p:cNvSpPr/>
          <p:nvPr/>
        </p:nvSpPr>
        <p:spPr>
          <a:xfrm>
            <a:off x="5275602" y="397738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56" name="object 776">
            <a:extLst>
              <a:ext uri="{FF2B5EF4-FFF2-40B4-BE49-F238E27FC236}">
                <a16:creationId xmlns:a16="http://schemas.microsoft.com/office/drawing/2014/main" id="{6BDA62C3-2D6E-DE48-B6F9-DD0BC6FE0F8A}"/>
              </a:ext>
            </a:extLst>
          </p:cNvPr>
          <p:cNvSpPr/>
          <p:nvPr/>
        </p:nvSpPr>
        <p:spPr>
          <a:xfrm>
            <a:off x="5275602" y="4035293"/>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57" name="object 777">
            <a:extLst>
              <a:ext uri="{FF2B5EF4-FFF2-40B4-BE49-F238E27FC236}">
                <a16:creationId xmlns:a16="http://schemas.microsoft.com/office/drawing/2014/main" id="{2B641E8D-E5F2-3843-9DA8-227CD6A9476B}"/>
              </a:ext>
            </a:extLst>
          </p:cNvPr>
          <p:cNvSpPr/>
          <p:nvPr/>
        </p:nvSpPr>
        <p:spPr>
          <a:xfrm>
            <a:off x="5275602" y="4094729"/>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58" name="object 778">
            <a:extLst>
              <a:ext uri="{FF2B5EF4-FFF2-40B4-BE49-F238E27FC236}">
                <a16:creationId xmlns:a16="http://schemas.microsoft.com/office/drawing/2014/main" id="{FCFB6675-0C4D-5647-B8DD-B4DDA5626640}"/>
              </a:ext>
            </a:extLst>
          </p:cNvPr>
          <p:cNvSpPr/>
          <p:nvPr/>
        </p:nvSpPr>
        <p:spPr>
          <a:xfrm>
            <a:off x="5275602" y="415264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59" name="object 779">
            <a:extLst>
              <a:ext uri="{FF2B5EF4-FFF2-40B4-BE49-F238E27FC236}">
                <a16:creationId xmlns:a16="http://schemas.microsoft.com/office/drawing/2014/main" id="{0D5AB835-96B3-8349-9053-2880BA3209CB}"/>
              </a:ext>
            </a:extLst>
          </p:cNvPr>
          <p:cNvSpPr/>
          <p:nvPr/>
        </p:nvSpPr>
        <p:spPr>
          <a:xfrm>
            <a:off x="5275602" y="4211315"/>
            <a:ext cx="9525" cy="0"/>
          </a:xfrm>
          <a:custGeom>
            <a:avLst/>
            <a:gdLst/>
            <a:ahLst/>
            <a:cxnLst/>
            <a:rect l="l" t="t" r="r" b="b"/>
            <a:pathLst>
              <a:path w="9525">
                <a:moveTo>
                  <a:pt x="0" y="0"/>
                </a:moveTo>
                <a:lnTo>
                  <a:pt x="9143" y="0"/>
                </a:lnTo>
              </a:path>
            </a:pathLst>
          </a:custGeom>
          <a:ln w="32004">
            <a:solidFill>
              <a:srgbClr val="D8D8D8"/>
            </a:solidFill>
          </a:ln>
        </p:spPr>
        <p:txBody>
          <a:bodyPr wrap="square" lIns="0" tIns="0" rIns="0" bIns="0" rtlCol="0"/>
          <a:lstStyle/>
          <a:p>
            <a:endParaRPr/>
          </a:p>
        </p:txBody>
      </p:sp>
      <p:sp>
        <p:nvSpPr>
          <p:cNvPr id="2860" name="object 780">
            <a:extLst>
              <a:ext uri="{FF2B5EF4-FFF2-40B4-BE49-F238E27FC236}">
                <a16:creationId xmlns:a16="http://schemas.microsoft.com/office/drawing/2014/main" id="{F7368C1B-4ADB-694A-A600-85C5B1D3D7D2}"/>
              </a:ext>
            </a:extLst>
          </p:cNvPr>
          <p:cNvSpPr/>
          <p:nvPr/>
        </p:nvSpPr>
        <p:spPr>
          <a:xfrm>
            <a:off x="5275602" y="426998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61" name="object 781">
            <a:extLst>
              <a:ext uri="{FF2B5EF4-FFF2-40B4-BE49-F238E27FC236}">
                <a16:creationId xmlns:a16="http://schemas.microsoft.com/office/drawing/2014/main" id="{3F98B014-62A4-904A-978A-0785D6F52817}"/>
              </a:ext>
            </a:extLst>
          </p:cNvPr>
          <p:cNvSpPr/>
          <p:nvPr/>
        </p:nvSpPr>
        <p:spPr>
          <a:xfrm>
            <a:off x="5275602" y="432790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62" name="object 782">
            <a:extLst>
              <a:ext uri="{FF2B5EF4-FFF2-40B4-BE49-F238E27FC236}">
                <a16:creationId xmlns:a16="http://schemas.microsoft.com/office/drawing/2014/main" id="{88A98353-1568-014F-A1AF-C2AA6EEB3FE0}"/>
              </a:ext>
            </a:extLst>
          </p:cNvPr>
          <p:cNvSpPr/>
          <p:nvPr/>
        </p:nvSpPr>
        <p:spPr>
          <a:xfrm>
            <a:off x="5275602" y="4387337"/>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63" name="object 783">
            <a:extLst>
              <a:ext uri="{FF2B5EF4-FFF2-40B4-BE49-F238E27FC236}">
                <a16:creationId xmlns:a16="http://schemas.microsoft.com/office/drawing/2014/main" id="{6B0A6992-E7FB-CB40-9133-C618B12B6CE6}"/>
              </a:ext>
            </a:extLst>
          </p:cNvPr>
          <p:cNvSpPr/>
          <p:nvPr/>
        </p:nvSpPr>
        <p:spPr>
          <a:xfrm>
            <a:off x="5275602" y="444524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64" name="object 784">
            <a:extLst>
              <a:ext uri="{FF2B5EF4-FFF2-40B4-BE49-F238E27FC236}">
                <a16:creationId xmlns:a16="http://schemas.microsoft.com/office/drawing/2014/main" id="{0CCEFDB6-BBA4-C842-9A36-210FDDB42B82}"/>
              </a:ext>
            </a:extLst>
          </p:cNvPr>
          <p:cNvSpPr/>
          <p:nvPr/>
        </p:nvSpPr>
        <p:spPr>
          <a:xfrm>
            <a:off x="5275602" y="4503161"/>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65" name="object 785">
            <a:extLst>
              <a:ext uri="{FF2B5EF4-FFF2-40B4-BE49-F238E27FC236}">
                <a16:creationId xmlns:a16="http://schemas.microsoft.com/office/drawing/2014/main" id="{D4FB6B36-0258-1744-B02E-23E9102E637E}"/>
              </a:ext>
            </a:extLst>
          </p:cNvPr>
          <p:cNvSpPr/>
          <p:nvPr/>
        </p:nvSpPr>
        <p:spPr>
          <a:xfrm>
            <a:off x="5275602" y="4562597"/>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66" name="object 786">
            <a:extLst>
              <a:ext uri="{FF2B5EF4-FFF2-40B4-BE49-F238E27FC236}">
                <a16:creationId xmlns:a16="http://schemas.microsoft.com/office/drawing/2014/main" id="{185F0595-B13C-6C45-9659-D83C7066B331}"/>
              </a:ext>
            </a:extLst>
          </p:cNvPr>
          <p:cNvSpPr/>
          <p:nvPr/>
        </p:nvSpPr>
        <p:spPr>
          <a:xfrm>
            <a:off x="5275602" y="4620509"/>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67" name="object 787">
            <a:extLst>
              <a:ext uri="{FF2B5EF4-FFF2-40B4-BE49-F238E27FC236}">
                <a16:creationId xmlns:a16="http://schemas.microsoft.com/office/drawing/2014/main" id="{760B2EE1-87B8-7C42-B555-610DD58770DB}"/>
              </a:ext>
            </a:extLst>
          </p:cNvPr>
          <p:cNvSpPr/>
          <p:nvPr/>
        </p:nvSpPr>
        <p:spPr>
          <a:xfrm>
            <a:off x="5275602" y="467842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68" name="object 788">
            <a:extLst>
              <a:ext uri="{FF2B5EF4-FFF2-40B4-BE49-F238E27FC236}">
                <a16:creationId xmlns:a16="http://schemas.microsoft.com/office/drawing/2014/main" id="{84567FCE-5225-9049-9A59-1F7F0ACBE548}"/>
              </a:ext>
            </a:extLst>
          </p:cNvPr>
          <p:cNvSpPr/>
          <p:nvPr/>
        </p:nvSpPr>
        <p:spPr>
          <a:xfrm>
            <a:off x="5275602" y="4737857"/>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69" name="object 789">
            <a:extLst>
              <a:ext uri="{FF2B5EF4-FFF2-40B4-BE49-F238E27FC236}">
                <a16:creationId xmlns:a16="http://schemas.microsoft.com/office/drawing/2014/main" id="{9B744712-09AE-B740-B021-E60E6E69A921}"/>
              </a:ext>
            </a:extLst>
          </p:cNvPr>
          <p:cNvSpPr/>
          <p:nvPr/>
        </p:nvSpPr>
        <p:spPr>
          <a:xfrm>
            <a:off x="5275602" y="479576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70" name="object 790">
            <a:extLst>
              <a:ext uri="{FF2B5EF4-FFF2-40B4-BE49-F238E27FC236}">
                <a16:creationId xmlns:a16="http://schemas.microsoft.com/office/drawing/2014/main" id="{5304F88D-BC41-254F-976B-38B7BFAB78A0}"/>
              </a:ext>
            </a:extLst>
          </p:cNvPr>
          <p:cNvSpPr/>
          <p:nvPr/>
        </p:nvSpPr>
        <p:spPr>
          <a:xfrm>
            <a:off x="5275602" y="4854443"/>
            <a:ext cx="9525" cy="0"/>
          </a:xfrm>
          <a:custGeom>
            <a:avLst/>
            <a:gdLst/>
            <a:ahLst/>
            <a:cxnLst/>
            <a:rect l="l" t="t" r="r" b="b"/>
            <a:pathLst>
              <a:path w="9525">
                <a:moveTo>
                  <a:pt x="0" y="0"/>
                </a:moveTo>
                <a:lnTo>
                  <a:pt x="9143" y="0"/>
                </a:lnTo>
              </a:path>
            </a:pathLst>
          </a:custGeom>
          <a:ln w="32003">
            <a:solidFill>
              <a:srgbClr val="D8D8D8"/>
            </a:solidFill>
          </a:ln>
        </p:spPr>
        <p:txBody>
          <a:bodyPr wrap="square" lIns="0" tIns="0" rIns="0" bIns="0" rtlCol="0"/>
          <a:lstStyle/>
          <a:p>
            <a:endParaRPr/>
          </a:p>
        </p:txBody>
      </p:sp>
      <p:sp>
        <p:nvSpPr>
          <p:cNvPr id="2871" name="object 791">
            <a:extLst>
              <a:ext uri="{FF2B5EF4-FFF2-40B4-BE49-F238E27FC236}">
                <a16:creationId xmlns:a16="http://schemas.microsoft.com/office/drawing/2014/main" id="{DC4FD07F-209A-DD43-894C-35EA843C7AAE}"/>
              </a:ext>
            </a:extLst>
          </p:cNvPr>
          <p:cNvSpPr/>
          <p:nvPr/>
        </p:nvSpPr>
        <p:spPr>
          <a:xfrm>
            <a:off x="5275602" y="4913117"/>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72" name="object 792">
            <a:extLst>
              <a:ext uri="{FF2B5EF4-FFF2-40B4-BE49-F238E27FC236}">
                <a16:creationId xmlns:a16="http://schemas.microsoft.com/office/drawing/2014/main" id="{260C19A3-88B2-0A46-BB28-DED688B371E3}"/>
              </a:ext>
            </a:extLst>
          </p:cNvPr>
          <p:cNvSpPr/>
          <p:nvPr/>
        </p:nvSpPr>
        <p:spPr>
          <a:xfrm>
            <a:off x="5275602" y="4971029"/>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73" name="object 793">
            <a:extLst>
              <a:ext uri="{FF2B5EF4-FFF2-40B4-BE49-F238E27FC236}">
                <a16:creationId xmlns:a16="http://schemas.microsoft.com/office/drawing/2014/main" id="{54B76489-CA84-7148-9135-F922220C78D2}"/>
              </a:ext>
            </a:extLst>
          </p:cNvPr>
          <p:cNvSpPr/>
          <p:nvPr/>
        </p:nvSpPr>
        <p:spPr>
          <a:xfrm>
            <a:off x="5275602" y="5030465"/>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74" name="object 794">
            <a:extLst>
              <a:ext uri="{FF2B5EF4-FFF2-40B4-BE49-F238E27FC236}">
                <a16:creationId xmlns:a16="http://schemas.microsoft.com/office/drawing/2014/main" id="{9CBFFB22-46EE-1B4A-ABB7-718C5C67A4DA}"/>
              </a:ext>
            </a:extLst>
          </p:cNvPr>
          <p:cNvSpPr/>
          <p:nvPr/>
        </p:nvSpPr>
        <p:spPr>
          <a:xfrm>
            <a:off x="5275602" y="5088377"/>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75" name="object 795">
            <a:extLst>
              <a:ext uri="{FF2B5EF4-FFF2-40B4-BE49-F238E27FC236}">
                <a16:creationId xmlns:a16="http://schemas.microsoft.com/office/drawing/2014/main" id="{40BDB09C-FC6F-1049-A709-7545DE7AA3A5}"/>
              </a:ext>
            </a:extLst>
          </p:cNvPr>
          <p:cNvSpPr/>
          <p:nvPr/>
        </p:nvSpPr>
        <p:spPr>
          <a:xfrm>
            <a:off x="5275602" y="5146289"/>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76" name="object 796">
            <a:extLst>
              <a:ext uri="{FF2B5EF4-FFF2-40B4-BE49-F238E27FC236}">
                <a16:creationId xmlns:a16="http://schemas.microsoft.com/office/drawing/2014/main" id="{5316B539-B8B4-A346-91A6-F6A95D19D7DC}"/>
              </a:ext>
            </a:extLst>
          </p:cNvPr>
          <p:cNvSpPr/>
          <p:nvPr/>
        </p:nvSpPr>
        <p:spPr>
          <a:xfrm>
            <a:off x="5275602" y="5205725"/>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77" name="object 797">
            <a:extLst>
              <a:ext uri="{FF2B5EF4-FFF2-40B4-BE49-F238E27FC236}">
                <a16:creationId xmlns:a16="http://schemas.microsoft.com/office/drawing/2014/main" id="{01EDFFFB-4743-CE45-9F13-3DB8A53BB2D8}"/>
              </a:ext>
            </a:extLst>
          </p:cNvPr>
          <p:cNvSpPr/>
          <p:nvPr/>
        </p:nvSpPr>
        <p:spPr>
          <a:xfrm>
            <a:off x="5275602" y="5263636"/>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78" name="object 798">
            <a:extLst>
              <a:ext uri="{FF2B5EF4-FFF2-40B4-BE49-F238E27FC236}">
                <a16:creationId xmlns:a16="http://schemas.microsoft.com/office/drawing/2014/main" id="{BF57A3F2-AB98-F548-91DA-17B03BAB09F1}"/>
              </a:ext>
            </a:extLst>
          </p:cNvPr>
          <p:cNvSpPr/>
          <p:nvPr/>
        </p:nvSpPr>
        <p:spPr>
          <a:xfrm>
            <a:off x="5275602" y="532154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79" name="object 799">
            <a:extLst>
              <a:ext uri="{FF2B5EF4-FFF2-40B4-BE49-F238E27FC236}">
                <a16:creationId xmlns:a16="http://schemas.microsoft.com/office/drawing/2014/main" id="{4B71889E-A17B-0446-B51C-9BAADED09929}"/>
              </a:ext>
            </a:extLst>
          </p:cNvPr>
          <p:cNvSpPr/>
          <p:nvPr/>
        </p:nvSpPr>
        <p:spPr>
          <a:xfrm>
            <a:off x="5275602" y="538098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80" name="object 800">
            <a:extLst>
              <a:ext uri="{FF2B5EF4-FFF2-40B4-BE49-F238E27FC236}">
                <a16:creationId xmlns:a16="http://schemas.microsoft.com/office/drawing/2014/main" id="{A3791493-1C7E-1D44-B19A-051A36255569}"/>
              </a:ext>
            </a:extLst>
          </p:cNvPr>
          <p:cNvSpPr/>
          <p:nvPr/>
        </p:nvSpPr>
        <p:spPr>
          <a:xfrm>
            <a:off x="5275602" y="5438897"/>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81" name="object 801">
            <a:extLst>
              <a:ext uri="{FF2B5EF4-FFF2-40B4-BE49-F238E27FC236}">
                <a16:creationId xmlns:a16="http://schemas.microsoft.com/office/drawing/2014/main" id="{748C5F89-95EC-5744-AC1E-80A0BDC28DB7}"/>
              </a:ext>
            </a:extLst>
          </p:cNvPr>
          <p:cNvSpPr/>
          <p:nvPr/>
        </p:nvSpPr>
        <p:spPr>
          <a:xfrm>
            <a:off x="5275602" y="5498332"/>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82" name="object 802">
            <a:extLst>
              <a:ext uri="{FF2B5EF4-FFF2-40B4-BE49-F238E27FC236}">
                <a16:creationId xmlns:a16="http://schemas.microsoft.com/office/drawing/2014/main" id="{497E5A52-51D3-3642-AAA8-ED179364AA2C}"/>
              </a:ext>
            </a:extLst>
          </p:cNvPr>
          <p:cNvSpPr/>
          <p:nvPr/>
        </p:nvSpPr>
        <p:spPr>
          <a:xfrm>
            <a:off x="5275602" y="5556244"/>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83" name="object 803">
            <a:extLst>
              <a:ext uri="{FF2B5EF4-FFF2-40B4-BE49-F238E27FC236}">
                <a16:creationId xmlns:a16="http://schemas.microsoft.com/office/drawing/2014/main" id="{8E770602-1E36-BB43-A0A4-F9485522EF72}"/>
              </a:ext>
            </a:extLst>
          </p:cNvPr>
          <p:cNvSpPr/>
          <p:nvPr/>
        </p:nvSpPr>
        <p:spPr>
          <a:xfrm>
            <a:off x="5275602" y="5614157"/>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84" name="object 804">
            <a:extLst>
              <a:ext uri="{FF2B5EF4-FFF2-40B4-BE49-F238E27FC236}">
                <a16:creationId xmlns:a16="http://schemas.microsoft.com/office/drawing/2014/main" id="{F1B89602-C5E7-2145-A9B0-4936ED1C488B}"/>
              </a:ext>
            </a:extLst>
          </p:cNvPr>
          <p:cNvSpPr/>
          <p:nvPr/>
        </p:nvSpPr>
        <p:spPr>
          <a:xfrm>
            <a:off x="5275602" y="5673593"/>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85" name="object 805">
            <a:extLst>
              <a:ext uri="{FF2B5EF4-FFF2-40B4-BE49-F238E27FC236}">
                <a16:creationId xmlns:a16="http://schemas.microsoft.com/office/drawing/2014/main" id="{BE57DF8E-7FD7-9E4F-9198-65189E22B396}"/>
              </a:ext>
            </a:extLst>
          </p:cNvPr>
          <p:cNvSpPr/>
          <p:nvPr/>
        </p:nvSpPr>
        <p:spPr>
          <a:xfrm>
            <a:off x="5275602" y="5731505"/>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86" name="object 806">
            <a:extLst>
              <a:ext uri="{FF2B5EF4-FFF2-40B4-BE49-F238E27FC236}">
                <a16:creationId xmlns:a16="http://schemas.microsoft.com/office/drawing/2014/main" id="{361B5AD3-004C-5241-9E3B-82FC2F5296F4}"/>
              </a:ext>
            </a:extLst>
          </p:cNvPr>
          <p:cNvSpPr/>
          <p:nvPr/>
        </p:nvSpPr>
        <p:spPr>
          <a:xfrm>
            <a:off x="5275602" y="5789417"/>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87" name="object 807">
            <a:extLst>
              <a:ext uri="{FF2B5EF4-FFF2-40B4-BE49-F238E27FC236}">
                <a16:creationId xmlns:a16="http://schemas.microsoft.com/office/drawing/2014/main" id="{62A6361E-807A-9E46-8E6B-DC59CDB0C6CF}"/>
              </a:ext>
            </a:extLst>
          </p:cNvPr>
          <p:cNvSpPr/>
          <p:nvPr/>
        </p:nvSpPr>
        <p:spPr>
          <a:xfrm>
            <a:off x="5275602" y="5848853"/>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88" name="object 808">
            <a:extLst>
              <a:ext uri="{FF2B5EF4-FFF2-40B4-BE49-F238E27FC236}">
                <a16:creationId xmlns:a16="http://schemas.microsoft.com/office/drawing/2014/main" id="{40F6038E-2BF7-884E-89F2-E078AAA12050}"/>
              </a:ext>
            </a:extLst>
          </p:cNvPr>
          <p:cNvSpPr/>
          <p:nvPr/>
        </p:nvSpPr>
        <p:spPr>
          <a:xfrm>
            <a:off x="6017790" y="2808472"/>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89" name="object 809">
            <a:extLst>
              <a:ext uri="{FF2B5EF4-FFF2-40B4-BE49-F238E27FC236}">
                <a16:creationId xmlns:a16="http://schemas.microsoft.com/office/drawing/2014/main" id="{6B1C2CE5-2DAB-7345-BD8E-C343C3CDE264}"/>
              </a:ext>
            </a:extLst>
          </p:cNvPr>
          <p:cNvSpPr/>
          <p:nvPr/>
        </p:nvSpPr>
        <p:spPr>
          <a:xfrm>
            <a:off x="6017790" y="2866385"/>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90" name="object 810">
            <a:extLst>
              <a:ext uri="{FF2B5EF4-FFF2-40B4-BE49-F238E27FC236}">
                <a16:creationId xmlns:a16="http://schemas.microsoft.com/office/drawing/2014/main" id="{B7E5E15F-330D-4E44-95BD-9974D0B9A55E}"/>
              </a:ext>
            </a:extLst>
          </p:cNvPr>
          <p:cNvSpPr/>
          <p:nvPr/>
        </p:nvSpPr>
        <p:spPr>
          <a:xfrm>
            <a:off x="6017790" y="2924297"/>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91" name="object 811">
            <a:extLst>
              <a:ext uri="{FF2B5EF4-FFF2-40B4-BE49-F238E27FC236}">
                <a16:creationId xmlns:a16="http://schemas.microsoft.com/office/drawing/2014/main" id="{8CAFB422-EC45-7F4B-A39C-BC9B032DD977}"/>
              </a:ext>
            </a:extLst>
          </p:cNvPr>
          <p:cNvSpPr/>
          <p:nvPr/>
        </p:nvSpPr>
        <p:spPr>
          <a:xfrm>
            <a:off x="6017790" y="2983732"/>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92" name="object 812">
            <a:extLst>
              <a:ext uri="{FF2B5EF4-FFF2-40B4-BE49-F238E27FC236}">
                <a16:creationId xmlns:a16="http://schemas.microsoft.com/office/drawing/2014/main" id="{3362F2D0-CE3E-A743-94C9-723E225417DF}"/>
              </a:ext>
            </a:extLst>
          </p:cNvPr>
          <p:cNvSpPr/>
          <p:nvPr/>
        </p:nvSpPr>
        <p:spPr>
          <a:xfrm>
            <a:off x="6017790" y="3041644"/>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93" name="object 813">
            <a:extLst>
              <a:ext uri="{FF2B5EF4-FFF2-40B4-BE49-F238E27FC236}">
                <a16:creationId xmlns:a16="http://schemas.microsoft.com/office/drawing/2014/main" id="{6B29D482-FE43-E742-B4B8-B5E66E3A40B8}"/>
              </a:ext>
            </a:extLst>
          </p:cNvPr>
          <p:cNvSpPr/>
          <p:nvPr/>
        </p:nvSpPr>
        <p:spPr>
          <a:xfrm>
            <a:off x="6017790" y="3100318"/>
            <a:ext cx="9525" cy="0"/>
          </a:xfrm>
          <a:custGeom>
            <a:avLst/>
            <a:gdLst/>
            <a:ahLst/>
            <a:cxnLst/>
            <a:rect l="l" t="t" r="r" b="b"/>
            <a:pathLst>
              <a:path w="9525">
                <a:moveTo>
                  <a:pt x="0" y="0"/>
                </a:moveTo>
                <a:lnTo>
                  <a:pt x="9143" y="0"/>
                </a:lnTo>
              </a:path>
            </a:pathLst>
          </a:custGeom>
          <a:ln w="32003">
            <a:solidFill>
              <a:srgbClr val="D8D8D8"/>
            </a:solidFill>
          </a:ln>
        </p:spPr>
        <p:txBody>
          <a:bodyPr wrap="square" lIns="0" tIns="0" rIns="0" bIns="0" rtlCol="0"/>
          <a:lstStyle/>
          <a:p>
            <a:endParaRPr/>
          </a:p>
        </p:txBody>
      </p:sp>
      <p:sp>
        <p:nvSpPr>
          <p:cNvPr id="2894" name="object 814">
            <a:extLst>
              <a:ext uri="{FF2B5EF4-FFF2-40B4-BE49-F238E27FC236}">
                <a16:creationId xmlns:a16="http://schemas.microsoft.com/office/drawing/2014/main" id="{476B0B6D-0E58-E442-BB85-0E9DA68FE0DE}"/>
              </a:ext>
            </a:extLst>
          </p:cNvPr>
          <p:cNvSpPr/>
          <p:nvPr/>
        </p:nvSpPr>
        <p:spPr>
          <a:xfrm>
            <a:off x="6017790" y="3158993"/>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95" name="object 815">
            <a:extLst>
              <a:ext uri="{FF2B5EF4-FFF2-40B4-BE49-F238E27FC236}">
                <a16:creationId xmlns:a16="http://schemas.microsoft.com/office/drawing/2014/main" id="{B2F5DF7C-A294-3A4A-ACE1-FF597B3B58A0}"/>
              </a:ext>
            </a:extLst>
          </p:cNvPr>
          <p:cNvSpPr/>
          <p:nvPr/>
        </p:nvSpPr>
        <p:spPr>
          <a:xfrm>
            <a:off x="6017790" y="321690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96" name="object 816">
            <a:extLst>
              <a:ext uri="{FF2B5EF4-FFF2-40B4-BE49-F238E27FC236}">
                <a16:creationId xmlns:a16="http://schemas.microsoft.com/office/drawing/2014/main" id="{1FDD4C60-773E-7E4B-84B0-8913AE5DA7A0}"/>
              </a:ext>
            </a:extLst>
          </p:cNvPr>
          <p:cNvSpPr/>
          <p:nvPr/>
        </p:nvSpPr>
        <p:spPr>
          <a:xfrm>
            <a:off x="6017790" y="327634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97" name="object 817">
            <a:extLst>
              <a:ext uri="{FF2B5EF4-FFF2-40B4-BE49-F238E27FC236}">
                <a16:creationId xmlns:a16="http://schemas.microsoft.com/office/drawing/2014/main" id="{6DBC28FB-3BF4-DC45-9507-3E65D278F2DC}"/>
              </a:ext>
            </a:extLst>
          </p:cNvPr>
          <p:cNvSpPr/>
          <p:nvPr/>
        </p:nvSpPr>
        <p:spPr>
          <a:xfrm>
            <a:off x="6017790" y="3334253"/>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898" name="object 818">
            <a:extLst>
              <a:ext uri="{FF2B5EF4-FFF2-40B4-BE49-F238E27FC236}">
                <a16:creationId xmlns:a16="http://schemas.microsoft.com/office/drawing/2014/main" id="{9C586612-8487-154F-A43C-F0148EE7D809}"/>
              </a:ext>
            </a:extLst>
          </p:cNvPr>
          <p:cNvSpPr/>
          <p:nvPr/>
        </p:nvSpPr>
        <p:spPr>
          <a:xfrm>
            <a:off x="6017790" y="339216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899" name="object 819">
            <a:extLst>
              <a:ext uri="{FF2B5EF4-FFF2-40B4-BE49-F238E27FC236}">
                <a16:creationId xmlns:a16="http://schemas.microsoft.com/office/drawing/2014/main" id="{EBC24F69-EE93-BD4C-B647-14A95E31F7E9}"/>
              </a:ext>
            </a:extLst>
          </p:cNvPr>
          <p:cNvSpPr/>
          <p:nvPr/>
        </p:nvSpPr>
        <p:spPr>
          <a:xfrm>
            <a:off x="6017790" y="345160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00" name="object 820">
            <a:extLst>
              <a:ext uri="{FF2B5EF4-FFF2-40B4-BE49-F238E27FC236}">
                <a16:creationId xmlns:a16="http://schemas.microsoft.com/office/drawing/2014/main" id="{C9BF05F2-601E-224B-97DD-F3E12AFDEAFA}"/>
              </a:ext>
            </a:extLst>
          </p:cNvPr>
          <p:cNvSpPr/>
          <p:nvPr/>
        </p:nvSpPr>
        <p:spPr>
          <a:xfrm>
            <a:off x="6017790" y="3509512"/>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01" name="object 821">
            <a:extLst>
              <a:ext uri="{FF2B5EF4-FFF2-40B4-BE49-F238E27FC236}">
                <a16:creationId xmlns:a16="http://schemas.microsoft.com/office/drawing/2014/main" id="{332914A6-817E-3B40-AA66-38A978A25C75}"/>
              </a:ext>
            </a:extLst>
          </p:cNvPr>
          <p:cNvSpPr/>
          <p:nvPr/>
        </p:nvSpPr>
        <p:spPr>
          <a:xfrm>
            <a:off x="6017790" y="3567424"/>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02" name="object 822">
            <a:extLst>
              <a:ext uri="{FF2B5EF4-FFF2-40B4-BE49-F238E27FC236}">
                <a16:creationId xmlns:a16="http://schemas.microsoft.com/office/drawing/2014/main" id="{48FC688D-DC12-E44E-9DB6-8FAE5F3AEF61}"/>
              </a:ext>
            </a:extLst>
          </p:cNvPr>
          <p:cNvSpPr/>
          <p:nvPr/>
        </p:nvSpPr>
        <p:spPr>
          <a:xfrm>
            <a:off x="6017790" y="3626861"/>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03" name="object 823">
            <a:extLst>
              <a:ext uri="{FF2B5EF4-FFF2-40B4-BE49-F238E27FC236}">
                <a16:creationId xmlns:a16="http://schemas.microsoft.com/office/drawing/2014/main" id="{6904D906-47D8-C24A-9596-C0558809AA6D}"/>
              </a:ext>
            </a:extLst>
          </p:cNvPr>
          <p:cNvSpPr/>
          <p:nvPr/>
        </p:nvSpPr>
        <p:spPr>
          <a:xfrm>
            <a:off x="6017790" y="3684773"/>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04" name="object 824">
            <a:extLst>
              <a:ext uri="{FF2B5EF4-FFF2-40B4-BE49-F238E27FC236}">
                <a16:creationId xmlns:a16="http://schemas.microsoft.com/office/drawing/2014/main" id="{91E8432B-5F92-9540-B6D1-9F0686C88749}"/>
              </a:ext>
            </a:extLst>
          </p:cNvPr>
          <p:cNvSpPr/>
          <p:nvPr/>
        </p:nvSpPr>
        <p:spPr>
          <a:xfrm>
            <a:off x="6017790" y="3744209"/>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05" name="object 825">
            <a:extLst>
              <a:ext uri="{FF2B5EF4-FFF2-40B4-BE49-F238E27FC236}">
                <a16:creationId xmlns:a16="http://schemas.microsoft.com/office/drawing/2014/main" id="{F3665B79-77E5-4D45-B60C-0907954A49FD}"/>
              </a:ext>
            </a:extLst>
          </p:cNvPr>
          <p:cNvSpPr/>
          <p:nvPr/>
        </p:nvSpPr>
        <p:spPr>
          <a:xfrm>
            <a:off x="6017790" y="380212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06" name="object 826">
            <a:extLst>
              <a:ext uri="{FF2B5EF4-FFF2-40B4-BE49-F238E27FC236}">
                <a16:creationId xmlns:a16="http://schemas.microsoft.com/office/drawing/2014/main" id="{D349BE9E-458C-AF4B-A9B0-BC2DB33D347A}"/>
              </a:ext>
            </a:extLst>
          </p:cNvPr>
          <p:cNvSpPr/>
          <p:nvPr/>
        </p:nvSpPr>
        <p:spPr>
          <a:xfrm>
            <a:off x="6017790" y="3860032"/>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07" name="object 827">
            <a:extLst>
              <a:ext uri="{FF2B5EF4-FFF2-40B4-BE49-F238E27FC236}">
                <a16:creationId xmlns:a16="http://schemas.microsoft.com/office/drawing/2014/main" id="{37368BE0-9CA5-F249-978C-5E4A09ED46CA}"/>
              </a:ext>
            </a:extLst>
          </p:cNvPr>
          <p:cNvSpPr/>
          <p:nvPr/>
        </p:nvSpPr>
        <p:spPr>
          <a:xfrm>
            <a:off x="6017790" y="391946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08" name="object 828">
            <a:extLst>
              <a:ext uri="{FF2B5EF4-FFF2-40B4-BE49-F238E27FC236}">
                <a16:creationId xmlns:a16="http://schemas.microsoft.com/office/drawing/2014/main" id="{CD4CBD62-EC21-2940-AA46-A968F431DA1F}"/>
              </a:ext>
            </a:extLst>
          </p:cNvPr>
          <p:cNvSpPr/>
          <p:nvPr/>
        </p:nvSpPr>
        <p:spPr>
          <a:xfrm>
            <a:off x="6017790" y="3977380"/>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09" name="object 829">
            <a:extLst>
              <a:ext uri="{FF2B5EF4-FFF2-40B4-BE49-F238E27FC236}">
                <a16:creationId xmlns:a16="http://schemas.microsoft.com/office/drawing/2014/main" id="{26DCF9A6-79AB-8149-9D39-41BF366F60BA}"/>
              </a:ext>
            </a:extLst>
          </p:cNvPr>
          <p:cNvSpPr/>
          <p:nvPr/>
        </p:nvSpPr>
        <p:spPr>
          <a:xfrm>
            <a:off x="6017790" y="4035293"/>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10" name="object 830">
            <a:extLst>
              <a:ext uri="{FF2B5EF4-FFF2-40B4-BE49-F238E27FC236}">
                <a16:creationId xmlns:a16="http://schemas.microsoft.com/office/drawing/2014/main" id="{EF2BC8B3-737D-CB42-BA16-7C7765F9E1DA}"/>
              </a:ext>
            </a:extLst>
          </p:cNvPr>
          <p:cNvSpPr/>
          <p:nvPr/>
        </p:nvSpPr>
        <p:spPr>
          <a:xfrm>
            <a:off x="6017790" y="4094729"/>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11" name="object 831">
            <a:extLst>
              <a:ext uri="{FF2B5EF4-FFF2-40B4-BE49-F238E27FC236}">
                <a16:creationId xmlns:a16="http://schemas.microsoft.com/office/drawing/2014/main" id="{4EF9FD0F-C575-6647-BB65-432DA661CDAA}"/>
              </a:ext>
            </a:extLst>
          </p:cNvPr>
          <p:cNvSpPr/>
          <p:nvPr/>
        </p:nvSpPr>
        <p:spPr>
          <a:xfrm>
            <a:off x="6017790" y="415264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12" name="object 832">
            <a:extLst>
              <a:ext uri="{FF2B5EF4-FFF2-40B4-BE49-F238E27FC236}">
                <a16:creationId xmlns:a16="http://schemas.microsoft.com/office/drawing/2014/main" id="{B19BB425-EE0A-4B43-A334-83EF8FB83A93}"/>
              </a:ext>
            </a:extLst>
          </p:cNvPr>
          <p:cNvSpPr/>
          <p:nvPr/>
        </p:nvSpPr>
        <p:spPr>
          <a:xfrm>
            <a:off x="6017790" y="4211315"/>
            <a:ext cx="9525" cy="0"/>
          </a:xfrm>
          <a:custGeom>
            <a:avLst/>
            <a:gdLst/>
            <a:ahLst/>
            <a:cxnLst/>
            <a:rect l="l" t="t" r="r" b="b"/>
            <a:pathLst>
              <a:path w="9525">
                <a:moveTo>
                  <a:pt x="0" y="0"/>
                </a:moveTo>
                <a:lnTo>
                  <a:pt x="9143" y="0"/>
                </a:lnTo>
              </a:path>
            </a:pathLst>
          </a:custGeom>
          <a:ln w="32004">
            <a:solidFill>
              <a:srgbClr val="D8D8D8"/>
            </a:solidFill>
          </a:ln>
        </p:spPr>
        <p:txBody>
          <a:bodyPr wrap="square" lIns="0" tIns="0" rIns="0" bIns="0" rtlCol="0"/>
          <a:lstStyle/>
          <a:p>
            <a:endParaRPr/>
          </a:p>
        </p:txBody>
      </p:sp>
      <p:sp>
        <p:nvSpPr>
          <p:cNvPr id="2913" name="object 833">
            <a:extLst>
              <a:ext uri="{FF2B5EF4-FFF2-40B4-BE49-F238E27FC236}">
                <a16:creationId xmlns:a16="http://schemas.microsoft.com/office/drawing/2014/main" id="{269EA669-C79B-D742-B3C4-67A3B41588EC}"/>
              </a:ext>
            </a:extLst>
          </p:cNvPr>
          <p:cNvSpPr/>
          <p:nvPr/>
        </p:nvSpPr>
        <p:spPr>
          <a:xfrm>
            <a:off x="6017790" y="426998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14" name="object 834">
            <a:extLst>
              <a:ext uri="{FF2B5EF4-FFF2-40B4-BE49-F238E27FC236}">
                <a16:creationId xmlns:a16="http://schemas.microsoft.com/office/drawing/2014/main" id="{FED4CDB3-CACF-4B41-8948-0920FA6D9D77}"/>
              </a:ext>
            </a:extLst>
          </p:cNvPr>
          <p:cNvSpPr/>
          <p:nvPr/>
        </p:nvSpPr>
        <p:spPr>
          <a:xfrm>
            <a:off x="6017790" y="4327900"/>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15" name="object 835">
            <a:extLst>
              <a:ext uri="{FF2B5EF4-FFF2-40B4-BE49-F238E27FC236}">
                <a16:creationId xmlns:a16="http://schemas.microsoft.com/office/drawing/2014/main" id="{EC34BFA9-06F9-EE4E-9CB8-A472A9A3C01A}"/>
              </a:ext>
            </a:extLst>
          </p:cNvPr>
          <p:cNvSpPr/>
          <p:nvPr/>
        </p:nvSpPr>
        <p:spPr>
          <a:xfrm>
            <a:off x="6017790" y="4387337"/>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16" name="object 836">
            <a:extLst>
              <a:ext uri="{FF2B5EF4-FFF2-40B4-BE49-F238E27FC236}">
                <a16:creationId xmlns:a16="http://schemas.microsoft.com/office/drawing/2014/main" id="{295A0E62-91DB-7C4F-93EE-E172B1A19471}"/>
              </a:ext>
            </a:extLst>
          </p:cNvPr>
          <p:cNvSpPr/>
          <p:nvPr/>
        </p:nvSpPr>
        <p:spPr>
          <a:xfrm>
            <a:off x="6017790" y="444524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17" name="object 837">
            <a:extLst>
              <a:ext uri="{FF2B5EF4-FFF2-40B4-BE49-F238E27FC236}">
                <a16:creationId xmlns:a16="http://schemas.microsoft.com/office/drawing/2014/main" id="{59EB3757-BA51-5547-A88D-8D2AC09B3036}"/>
              </a:ext>
            </a:extLst>
          </p:cNvPr>
          <p:cNvSpPr/>
          <p:nvPr/>
        </p:nvSpPr>
        <p:spPr>
          <a:xfrm>
            <a:off x="6017790" y="4503161"/>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18" name="object 838">
            <a:extLst>
              <a:ext uri="{FF2B5EF4-FFF2-40B4-BE49-F238E27FC236}">
                <a16:creationId xmlns:a16="http://schemas.microsoft.com/office/drawing/2014/main" id="{150E7FC0-0018-3142-9C0C-4DE3D9D8644A}"/>
              </a:ext>
            </a:extLst>
          </p:cNvPr>
          <p:cNvSpPr/>
          <p:nvPr/>
        </p:nvSpPr>
        <p:spPr>
          <a:xfrm>
            <a:off x="6017790" y="4562597"/>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19" name="object 839">
            <a:extLst>
              <a:ext uri="{FF2B5EF4-FFF2-40B4-BE49-F238E27FC236}">
                <a16:creationId xmlns:a16="http://schemas.microsoft.com/office/drawing/2014/main" id="{549BFF2F-7395-D841-A9D9-D451FF0CE75C}"/>
              </a:ext>
            </a:extLst>
          </p:cNvPr>
          <p:cNvSpPr/>
          <p:nvPr/>
        </p:nvSpPr>
        <p:spPr>
          <a:xfrm>
            <a:off x="6017790" y="4620509"/>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20" name="object 840">
            <a:extLst>
              <a:ext uri="{FF2B5EF4-FFF2-40B4-BE49-F238E27FC236}">
                <a16:creationId xmlns:a16="http://schemas.microsoft.com/office/drawing/2014/main" id="{C103306A-38B9-3E44-9172-B1AE67A7BBD7}"/>
              </a:ext>
            </a:extLst>
          </p:cNvPr>
          <p:cNvSpPr/>
          <p:nvPr/>
        </p:nvSpPr>
        <p:spPr>
          <a:xfrm>
            <a:off x="6017790" y="4678421"/>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21" name="object 841">
            <a:extLst>
              <a:ext uri="{FF2B5EF4-FFF2-40B4-BE49-F238E27FC236}">
                <a16:creationId xmlns:a16="http://schemas.microsoft.com/office/drawing/2014/main" id="{B230BA59-6EA9-4245-8D3D-E887BD3507B0}"/>
              </a:ext>
            </a:extLst>
          </p:cNvPr>
          <p:cNvSpPr/>
          <p:nvPr/>
        </p:nvSpPr>
        <p:spPr>
          <a:xfrm>
            <a:off x="6017790" y="4737857"/>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22" name="object 842">
            <a:extLst>
              <a:ext uri="{FF2B5EF4-FFF2-40B4-BE49-F238E27FC236}">
                <a16:creationId xmlns:a16="http://schemas.microsoft.com/office/drawing/2014/main" id="{7EBE0E69-A1BD-5E40-83B1-590D3044B936}"/>
              </a:ext>
            </a:extLst>
          </p:cNvPr>
          <p:cNvSpPr/>
          <p:nvPr/>
        </p:nvSpPr>
        <p:spPr>
          <a:xfrm>
            <a:off x="6017790" y="4795768"/>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23" name="object 843">
            <a:extLst>
              <a:ext uri="{FF2B5EF4-FFF2-40B4-BE49-F238E27FC236}">
                <a16:creationId xmlns:a16="http://schemas.microsoft.com/office/drawing/2014/main" id="{B83D51A9-02B5-5A48-9C12-13B622A626E8}"/>
              </a:ext>
            </a:extLst>
          </p:cNvPr>
          <p:cNvSpPr/>
          <p:nvPr/>
        </p:nvSpPr>
        <p:spPr>
          <a:xfrm>
            <a:off x="6017790" y="4854443"/>
            <a:ext cx="9525" cy="0"/>
          </a:xfrm>
          <a:custGeom>
            <a:avLst/>
            <a:gdLst/>
            <a:ahLst/>
            <a:cxnLst/>
            <a:rect l="l" t="t" r="r" b="b"/>
            <a:pathLst>
              <a:path w="9525">
                <a:moveTo>
                  <a:pt x="0" y="0"/>
                </a:moveTo>
                <a:lnTo>
                  <a:pt x="9143" y="0"/>
                </a:lnTo>
              </a:path>
            </a:pathLst>
          </a:custGeom>
          <a:ln w="32003">
            <a:solidFill>
              <a:srgbClr val="D8D8D8"/>
            </a:solidFill>
          </a:ln>
        </p:spPr>
        <p:txBody>
          <a:bodyPr wrap="square" lIns="0" tIns="0" rIns="0" bIns="0" rtlCol="0"/>
          <a:lstStyle/>
          <a:p>
            <a:endParaRPr/>
          </a:p>
        </p:txBody>
      </p:sp>
      <p:sp>
        <p:nvSpPr>
          <p:cNvPr id="2924" name="object 844">
            <a:extLst>
              <a:ext uri="{FF2B5EF4-FFF2-40B4-BE49-F238E27FC236}">
                <a16:creationId xmlns:a16="http://schemas.microsoft.com/office/drawing/2014/main" id="{C92630F2-1147-3746-B987-81B5EE9633A2}"/>
              </a:ext>
            </a:extLst>
          </p:cNvPr>
          <p:cNvSpPr/>
          <p:nvPr/>
        </p:nvSpPr>
        <p:spPr>
          <a:xfrm>
            <a:off x="6017790" y="4913117"/>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25" name="object 845">
            <a:extLst>
              <a:ext uri="{FF2B5EF4-FFF2-40B4-BE49-F238E27FC236}">
                <a16:creationId xmlns:a16="http://schemas.microsoft.com/office/drawing/2014/main" id="{5029C220-D7A7-F948-BE7A-38AD65A60C12}"/>
              </a:ext>
            </a:extLst>
          </p:cNvPr>
          <p:cNvSpPr/>
          <p:nvPr/>
        </p:nvSpPr>
        <p:spPr>
          <a:xfrm>
            <a:off x="6017790" y="4971029"/>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26" name="object 846">
            <a:extLst>
              <a:ext uri="{FF2B5EF4-FFF2-40B4-BE49-F238E27FC236}">
                <a16:creationId xmlns:a16="http://schemas.microsoft.com/office/drawing/2014/main" id="{31192EBD-159D-B644-8939-2DEFA17896BF}"/>
              </a:ext>
            </a:extLst>
          </p:cNvPr>
          <p:cNvSpPr/>
          <p:nvPr/>
        </p:nvSpPr>
        <p:spPr>
          <a:xfrm>
            <a:off x="6017790" y="5030465"/>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27" name="object 847">
            <a:extLst>
              <a:ext uri="{FF2B5EF4-FFF2-40B4-BE49-F238E27FC236}">
                <a16:creationId xmlns:a16="http://schemas.microsoft.com/office/drawing/2014/main" id="{58E6F536-1C9D-EE43-AC33-4D4F7B3E23E9}"/>
              </a:ext>
            </a:extLst>
          </p:cNvPr>
          <p:cNvSpPr/>
          <p:nvPr/>
        </p:nvSpPr>
        <p:spPr>
          <a:xfrm>
            <a:off x="6017790" y="5088377"/>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28" name="object 848">
            <a:extLst>
              <a:ext uri="{FF2B5EF4-FFF2-40B4-BE49-F238E27FC236}">
                <a16:creationId xmlns:a16="http://schemas.microsoft.com/office/drawing/2014/main" id="{72E8640E-0B5F-9A4B-B545-A5E623B24CF2}"/>
              </a:ext>
            </a:extLst>
          </p:cNvPr>
          <p:cNvSpPr/>
          <p:nvPr/>
        </p:nvSpPr>
        <p:spPr>
          <a:xfrm>
            <a:off x="6017790" y="5146289"/>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29" name="object 849">
            <a:extLst>
              <a:ext uri="{FF2B5EF4-FFF2-40B4-BE49-F238E27FC236}">
                <a16:creationId xmlns:a16="http://schemas.microsoft.com/office/drawing/2014/main" id="{DF41502E-B864-4041-B14F-276191202EBB}"/>
              </a:ext>
            </a:extLst>
          </p:cNvPr>
          <p:cNvSpPr/>
          <p:nvPr/>
        </p:nvSpPr>
        <p:spPr>
          <a:xfrm>
            <a:off x="6017790" y="5205725"/>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30" name="object 850">
            <a:extLst>
              <a:ext uri="{FF2B5EF4-FFF2-40B4-BE49-F238E27FC236}">
                <a16:creationId xmlns:a16="http://schemas.microsoft.com/office/drawing/2014/main" id="{64CD236A-BCFD-1B46-AC5A-0B66F7213AA4}"/>
              </a:ext>
            </a:extLst>
          </p:cNvPr>
          <p:cNvSpPr/>
          <p:nvPr/>
        </p:nvSpPr>
        <p:spPr>
          <a:xfrm>
            <a:off x="6017790" y="5263636"/>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31" name="object 851">
            <a:extLst>
              <a:ext uri="{FF2B5EF4-FFF2-40B4-BE49-F238E27FC236}">
                <a16:creationId xmlns:a16="http://schemas.microsoft.com/office/drawing/2014/main" id="{D7256EE9-E7E2-AB48-B339-91BC7AE7B9A2}"/>
              </a:ext>
            </a:extLst>
          </p:cNvPr>
          <p:cNvSpPr/>
          <p:nvPr/>
        </p:nvSpPr>
        <p:spPr>
          <a:xfrm>
            <a:off x="6017790" y="5321548"/>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32" name="object 852">
            <a:extLst>
              <a:ext uri="{FF2B5EF4-FFF2-40B4-BE49-F238E27FC236}">
                <a16:creationId xmlns:a16="http://schemas.microsoft.com/office/drawing/2014/main" id="{805CEB16-0439-CF47-BB04-E964A51F1210}"/>
              </a:ext>
            </a:extLst>
          </p:cNvPr>
          <p:cNvSpPr/>
          <p:nvPr/>
        </p:nvSpPr>
        <p:spPr>
          <a:xfrm>
            <a:off x="6017790" y="5380985"/>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33" name="object 853">
            <a:extLst>
              <a:ext uri="{FF2B5EF4-FFF2-40B4-BE49-F238E27FC236}">
                <a16:creationId xmlns:a16="http://schemas.microsoft.com/office/drawing/2014/main" id="{36C15051-6CFF-5B4F-806A-3662F61AF614}"/>
              </a:ext>
            </a:extLst>
          </p:cNvPr>
          <p:cNvSpPr/>
          <p:nvPr/>
        </p:nvSpPr>
        <p:spPr>
          <a:xfrm>
            <a:off x="6017790" y="5438897"/>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34" name="object 854">
            <a:extLst>
              <a:ext uri="{FF2B5EF4-FFF2-40B4-BE49-F238E27FC236}">
                <a16:creationId xmlns:a16="http://schemas.microsoft.com/office/drawing/2014/main" id="{98EE1CF3-A46C-FE44-BA50-738DD792C640}"/>
              </a:ext>
            </a:extLst>
          </p:cNvPr>
          <p:cNvSpPr/>
          <p:nvPr/>
        </p:nvSpPr>
        <p:spPr>
          <a:xfrm>
            <a:off x="6017790" y="5498332"/>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35" name="object 855">
            <a:extLst>
              <a:ext uri="{FF2B5EF4-FFF2-40B4-BE49-F238E27FC236}">
                <a16:creationId xmlns:a16="http://schemas.microsoft.com/office/drawing/2014/main" id="{138003D6-89BB-654E-AFFB-680C3F224885}"/>
              </a:ext>
            </a:extLst>
          </p:cNvPr>
          <p:cNvSpPr/>
          <p:nvPr/>
        </p:nvSpPr>
        <p:spPr>
          <a:xfrm>
            <a:off x="6017790" y="5556244"/>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36" name="object 856">
            <a:extLst>
              <a:ext uri="{FF2B5EF4-FFF2-40B4-BE49-F238E27FC236}">
                <a16:creationId xmlns:a16="http://schemas.microsoft.com/office/drawing/2014/main" id="{98ED9E7B-C554-2543-9BF2-AD5549DF9B2D}"/>
              </a:ext>
            </a:extLst>
          </p:cNvPr>
          <p:cNvSpPr/>
          <p:nvPr/>
        </p:nvSpPr>
        <p:spPr>
          <a:xfrm>
            <a:off x="6017790" y="5614157"/>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37" name="object 857">
            <a:extLst>
              <a:ext uri="{FF2B5EF4-FFF2-40B4-BE49-F238E27FC236}">
                <a16:creationId xmlns:a16="http://schemas.microsoft.com/office/drawing/2014/main" id="{BAFCBBB5-9368-8C4F-85F5-CBF8531B8A97}"/>
              </a:ext>
            </a:extLst>
          </p:cNvPr>
          <p:cNvSpPr/>
          <p:nvPr/>
        </p:nvSpPr>
        <p:spPr>
          <a:xfrm>
            <a:off x="6017790" y="5673593"/>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38" name="object 858">
            <a:extLst>
              <a:ext uri="{FF2B5EF4-FFF2-40B4-BE49-F238E27FC236}">
                <a16:creationId xmlns:a16="http://schemas.microsoft.com/office/drawing/2014/main" id="{48E6BF79-226D-774F-B120-0E1B29E72CCB}"/>
              </a:ext>
            </a:extLst>
          </p:cNvPr>
          <p:cNvSpPr/>
          <p:nvPr/>
        </p:nvSpPr>
        <p:spPr>
          <a:xfrm>
            <a:off x="6017790" y="5731505"/>
            <a:ext cx="9525" cy="0"/>
          </a:xfrm>
          <a:custGeom>
            <a:avLst/>
            <a:gdLst/>
            <a:ahLst/>
            <a:cxnLst/>
            <a:rect l="l" t="t" r="r" b="b"/>
            <a:pathLst>
              <a:path w="9525">
                <a:moveTo>
                  <a:pt x="0" y="0"/>
                </a:moveTo>
                <a:lnTo>
                  <a:pt x="9143" y="0"/>
                </a:lnTo>
              </a:path>
            </a:pathLst>
          </a:custGeom>
          <a:ln w="33528">
            <a:solidFill>
              <a:srgbClr val="D8D8D8"/>
            </a:solidFill>
          </a:ln>
        </p:spPr>
        <p:txBody>
          <a:bodyPr wrap="square" lIns="0" tIns="0" rIns="0" bIns="0" rtlCol="0"/>
          <a:lstStyle/>
          <a:p>
            <a:endParaRPr/>
          </a:p>
        </p:txBody>
      </p:sp>
      <p:sp>
        <p:nvSpPr>
          <p:cNvPr id="2939" name="object 859">
            <a:extLst>
              <a:ext uri="{FF2B5EF4-FFF2-40B4-BE49-F238E27FC236}">
                <a16:creationId xmlns:a16="http://schemas.microsoft.com/office/drawing/2014/main" id="{1EFF7BC1-FBC9-F843-9C14-2CECCC547EDC}"/>
              </a:ext>
            </a:extLst>
          </p:cNvPr>
          <p:cNvSpPr/>
          <p:nvPr/>
        </p:nvSpPr>
        <p:spPr>
          <a:xfrm>
            <a:off x="6017790" y="5789417"/>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40" name="object 860">
            <a:extLst>
              <a:ext uri="{FF2B5EF4-FFF2-40B4-BE49-F238E27FC236}">
                <a16:creationId xmlns:a16="http://schemas.microsoft.com/office/drawing/2014/main" id="{796B1AD0-1D20-FE4F-ABE7-12814B570A2F}"/>
              </a:ext>
            </a:extLst>
          </p:cNvPr>
          <p:cNvSpPr/>
          <p:nvPr/>
        </p:nvSpPr>
        <p:spPr>
          <a:xfrm>
            <a:off x="6017790" y="5848853"/>
            <a:ext cx="9525" cy="0"/>
          </a:xfrm>
          <a:custGeom>
            <a:avLst/>
            <a:gdLst/>
            <a:ahLst/>
            <a:cxnLst/>
            <a:rect l="l" t="t" r="r" b="b"/>
            <a:pathLst>
              <a:path w="9525">
                <a:moveTo>
                  <a:pt x="0" y="0"/>
                </a:moveTo>
                <a:lnTo>
                  <a:pt x="9143" y="0"/>
                </a:lnTo>
              </a:path>
            </a:pathLst>
          </a:custGeom>
          <a:ln w="33527">
            <a:solidFill>
              <a:srgbClr val="D8D8D8"/>
            </a:solidFill>
          </a:ln>
        </p:spPr>
        <p:txBody>
          <a:bodyPr wrap="square" lIns="0" tIns="0" rIns="0" bIns="0" rtlCol="0"/>
          <a:lstStyle/>
          <a:p>
            <a:endParaRPr/>
          </a:p>
        </p:txBody>
      </p:sp>
      <p:sp>
        <p:nvSpPr>
          <p:cNvPr id="2941" name="object 861">
            <a:extLst>
              <a:ext uri="{FF2B5EF4-FFF2-40B4-BE49-F238E27FC236}">
                <a16:creationId xmlns:a16="http://schemas.microsoft.com/office/drawing/2014/main" id="{AA17A27E-3303-1646-B240-DB88EC7C4152}"/>
              </a:ext>
            </a:extLst>
          </p:cNvPr>
          <p:cNvSpPr/>
          <p:nvPr/>
        </p:nvSpPr>
        <p:spPr>
          <a:xfrm>
            <a:off x="6761501" y="2808472"/>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42" name="object 862">
            <a:extLst>
              <a:ext uri="{FF2B5EF4-FFF2-40B4-BE49-F238E27FC236}">
                <a16:creationId xmlns:a16="http://schemas.microsoft.com/office/drawing/2014/main" id="{DCB2C087-6372-F748-A379-E0855440AB38}"/>
              </a:ext>
            </a:extLst>
          </p:cNvPr>
          <p:cNvSpPr/>
          <p:nvPr/>
        </p:nvSpPr>
        <p:spPr>
          <a:xfrm>
            <a:off x="6761501" y="2866385"/>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43" name="object 863">
            <a:extLst>
              <a:ext uri="{FF2B5EF4-FFF2-40B4-BE49-F238E27FC236}">
                <a16:creationId xmlns:a16="http://schemas.microsoft.com/office/drawing/2014/main" id="{9F18FBE9-8785-FA44-B745-CB3985D64039}"/>
              </a:ext>
            </a:extLst>
          </p:cNvPr>
          <p:cNvSpPr/>
          <p:nvPr/>
        </p:nvSpPr>
        <p:spPr>
          <a:xfrm>
            <a:off x="6761501" y="2924297"/>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44" name="object 864">
            <a:extLst>
              <a:ext uri="{FF2B5EF4-FFF2-40B4-BE49-F238E27FC236}">
                <a16:creationId xmlns:a16="http://schemas.microsoft.com/office/drawing/2014/main" id="{51C7BB1F-F282-EF42-8B8B-21C0A4960D58}"/>
              </a:ext>
            </a:extLst>
          </p:cNvPr>
          <p:cNvSpPr/>
          <p:nvPr/>
        </p:nvSpPr>
        <p:spPr>
          <a:xfrm>
            <a:off x="6761501" y="2983732"/>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45" name="object 865">
            <a:extLst>
              <a:ext uri="{FF2B5EF4-FFF2-40B4-BE49-F238E27FC236}">
                <a16:creationId xmlns:a16="http://schemas.microsoft.com/office/drawing/2014/main" id="{C11C6503-48D1-AE4D-8E39-859C432FBF56}"/>
              </a:ext>
            </a:extLst>
          </p:cNvPr>
          <p:cNvSpPr/>
          <p:nvPr/>
        </p:nvSpPr>
        <p:spPr>
          <a:xfrm>
            <a:off x="6761501" y="304164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46" name="object 866">
            <a:extLst>
              <a:ext uri="{FF2B5EF4-FFF2-40B4-BE49-F238E27FC236}">
                <a16:creationId xmlns:a16="http://schemas.microsoft.com/office/drawing/2014/main" id="{EBD00D37-56E5-B541-BA26-F1E7C3296BA8}"/>
              </a:ext>
            </a:extLst>
          </p:cNvPr>
          <p:cNvSpPr/>
          <p:nvPr/>
        </p:nvSpPr>
        <p:spPr>
          <a:xfrm>
            <a:off x="6761501" y="3100318"/>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2947" name="object 867">
            <a:extLst>
              <a:ext uri="{FF2B5EF4-FFF2-40B4-BE49-F238E27FC236}">
                <a16:creationId xmlns:a16="http://schemas.microsoft.com/office/drawing/2014/main" id="{10DA63BB-D1D9-B54C-AC15-8C0CAF12EE32}"/>
              </a:ext>
            </a:extLst>
          </p:cNvPr>
          <p:cNvSpPr/>
          <p:nvPr/>
        </p:nvSpPr>
        <p:spPr>
          <a:xfrm>
            <a:off x="6761501" y="315899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48" name="object 868">
            <a:extLst>
              <a:ext uri="{FF2B5EF4-FFF2-40B4-BE49-F238E27FC236}">
                <a16:creationId xmlns:a16="http://schemas.microsoft.com/office/drawing/2014/main" id="{A7358C2D-9B1A-2740-8317-15F5BA966119}"/>
              </a:ext>
            </a:extLst>
          </p:cNvPr>
          <p:cNvSpPr/>
          <p:nvPr/>
        </p:nvSpPr>
        <p:spPr>
          <a:xfrm>
            <a:off x="6761501" y="321690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49" name="object 869">
            <a:extLst>
              <a:ext uri="{FF2B5EF4-FFF2-40B4-BE49-F238E27FC236}">
                <a16:creationId xmlns:a16="http://schemas.microsoft.com/office/drawing/2014/main" id="{1353AB8A-2060-9643-9BF4-0D5CFCA6AEF5}"/>
              </a:ext>
            </a:extLst>
          </p:cNvPr>
          <p:cNvSpPr/>
          <p:nvPr/>
        </p:nvSpPr>
        <p:spPr>
          <a:xfrm>
            <a:off x="6761501" y="327634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50" name="object 870">
            <a:extLst>
              <a:ext uri="{FF2B5EF4-FFF2-40B4-BE49-F238E27FC236}">
                <a16:creationId xmlns:a16="http://schemas.microsoft.com/office/drawing/2014/main" id="{7C310ED3-D7E9-E149-A4F1-264BD728A0DD}"/>
              </a:ext>
            </a:extLst>
          </p:cNvPr>
          <p:cNvSpPr/>
          <p:nvPr/>
        </p:nvSpPr>
        <p:spPr>
          <a:xfrm>
            <a:off x="6761501" y="333425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51" name="object 871">
            <a:extLst>
              <a:ext uri="{FF2B5EF4-FFF2-40B4-BE49-F238E27FC236}">
                <a16:creationId xmlns:a16="http://schemas.microsoft.com/office/drawing/2014/main" id="{8557B79D-F4BC-AF49-A96B-5FA8F65BF316}"/>
              </a:ext>
            </a:extLst>
          </p:cNvPr>
          <p:cNvSpPr/>
          <p:nvPr/>
        </p:nvSpPr>
        <p:spPr>
          <a:xfrm>
            <a:off x="6761501" y="339216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52" name="object 872">
            <a:extLst>
              <a:ext uri="{FF2B5EF4-FFF2-40B4-BE49-F238E27FC236}">
                <a16:creationId xmlns:a16="http://schemas.microsoft.com/office/drawing/2014/main" id="{58085AED-0583-A34F-B9BF-E6A0E57BD935}"/>
              </a:ext>
            </a:extLst>
          </p:cNvPr>
          <p:cNvSpPr/>
          <p:nvPr/>
        </p:nvSpPr>
        <p:spPr>
          <a:xfrm>
            <a:off x="6761501" y="345160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53" name="object 873">
            <a:extLst>
              <a:ext uri="{FF2B5EF4-FFF2-40B4-BE49-F238E27FC236}">
                <a16:creationId xmlns:a16="http://schemas.microsoft.com/office/drawing/2014/main" id="{46F557FF-CB44-C447-8159-8250BCE6E693}"/>
              </a:ext>
            </a:extLst>
          </p:cNvPr>
          <p:cNvSpPr/>
          <p:nvPr/>
        </p:nvSpPr>
        <p:spPr>
          <a:xfrm>
            <a:off x="6761501" y="3509512"/>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54" name="object 874">
            <a:extLst>
              <a:ext uri="{FF2B5EF4-FFF2-40B4-BE49-F238E27FC236}">
                <a16:creationId xmlns:a16="http://schemas.microsoft.com/office/drawing/2014/main" id="{B10F88C2-B297-B449-B2B6-8AB9FE2085AC}"/>
              </a:ext>
            </a:extLst>
          </p:cNvPr>
          <p:cNvSpPr/>
          <p:nvPr/>
        </p:nvSpPr>
        <p:spPr>
          <a:xfrm>
            <a:off x="6761501" y="356742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55" name="object 875">
            <a:extLst>
              <a:ext uri="{FF2B5EF4-FFF2-40B4-BE49-F238E27FC236}">
                <a16:creationId xmlns:a16="http://schemas.microsoft.com/office/drawing/2014/main" id="{82A6D455-B7FC-7048-887B-C6C3FBE19BF7}"/>
              </a:ext>
            </a:extLst>
          </p:cNvPr>
          <p:cNvSpPr/>
          <p:nvPr/>
        </p:nvSpPr>
        <p:spPr>
          <a:xfrm>
            <a:off x="6761501" y="362686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56" name="object 876">
            <a:extLst>
              <a:ext uri="{FF2B5EF4-FFF2-40B4-BE49-F238E27FC236}">
                <a16:creationId xmlns:a16="http://schemas.microsoft.com/office/drawing/2014/main" id="{3B25A692-4056-B44A-91E3-35A0D2E0137F}"/>
              </a:ext>
            </a:extLst>
          </p:cNvPr>
          <p:cNvSpPr/>
          <p:nvPr/>
        </p:nvSpPr>
        <p:spPr>
          <a:xfrm>
            <a:off x="6761501" y="3684773"/>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57" name="object 877">
            <a:extLst>
              <a:ext uri="{FF2B5EF4-FFF2-40B4-BE49-F238E27FC236}">
                <a16:creationId xmlns:a16="http://schemas.microsoft.com/office/drawing/2014/main" id="{CC6618AA-7337-5B46-B843-A70560231424}"/>
              </a:ext>
            </a:extLst>
          </p:cNvPr>
          <p:cNvSpPr/>
          <p:nvPr/>
        </p:nvSpPr>
        <p:spPr>
          <a:xfrm>
            <a:off x="6761501" y="3744209"/>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58" name="object 878">
            <a:extLst>
              <a:ext uri="{FF2B5EF4-FFF2-40B4-BE49-F238E27FC236}">
                <a16:creationId xmlns:a16="http://schemas.microsoft.com/office/drawing/2014/main" id="{F464133B-723F-D840-ACF7-D1D4259046D5}"/>
              </a:ext>
            </a:extLst>
          </p:cNvPr>
          <p:cNvSpPr/>
          <p:nvPr/>
        </p:nvSpPr>
        <p:spPr>
          <a:xfrm>
            <a:off x="6761501" y="380212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59" name="object 879">
            <a:extLst>
              <a:ext uri="{FF2B5EF4-FFF2-40B4-BE49-F238E27FC236}">
                <a16:creationId xmlns:a16="http://schemas.microsoft.com/office/drawing/2014/main" id="{23387C80-5323-F946-966F-55EFA7FC17DC}"/>
              </a:ext>
            </a:extLst>
          </p:cNvPr>
          <p:cNvSpPr/>
          <p:nvPr/>
        </p:nvSpPr>
        <p:spPr>
          <a:xfrm>
            <a:off x="6761501" y="3860032"/>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60" name="object 880">
            <a:extLst>
              <a:ext uri="{FF2B5EF4-FFF2-40B4-BE49-F238E27FC236}">
                <a16:creationId xmlns:a16="http://schemas.microsoft.com/office/drawing/2014/main" id="{2E912EF5-741B-B649-BDF9-F1BB7D9014CB}"/>
              </a:ext>
            </a:extLst>
          </p:cNvPr>
          <p:cNvSpPr/>
          <p:nvPr/>
        </p:nvSpPr>
        <p:spPr>
          <a:xfrm>
            <a:off x="6761501" y="391946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61" name="object 881">
            <a:extLst>
              <a:ext uri="{FF2B5EF4-FFF2-40B4-BE49-F238E27FC236}">
                <a16:creationId xmlns:a16="http://schemas.microsoft.com/office/drawing/2014/main" id="{27D74A65-0194-634F-8023-FC1F017CAE2F}"/>
              </a:ext>
            </a:extLst>
          </p:cNvPr>
          <p:cNvSpPr/>
          <p:nvPr/>
        </p:nvSpPr>
        <p:spPr>
          <a:xfrm>
            <a:off x="6761501" y="397738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62" name="object 882">
            <a:extLst>
              <a:ext uri="{FF2B5EF4-FFF2-40B4-BE49-F238E27FC236}">
                <a16:creationId xmlns:a16="http://schemas.microsoft.com/office/drawing/2014/main" id="{C5AEADAD-4933-F049-8210-AF2AD7252AAF}"/>
              </a:ext>
            </a:extLst>
          </p:cNvPr>
          <p:cNvSpPr/>
          <p:nvPr/>
        </p:nvSpPr>
        <p:spPr>
          <a:xfrm>
            <a:off x="6761501" y="403529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63" name="object 883">
            <a:extLst>
              <a:ext uri="{FF2B5EF4-FFF2-40B4-BE49-F238E27FC236}">
                <a16:creationId xmlns:a16="http://schemas.microsoft.com/office/drawing/2014/main" id="{AB09C7FB-B5F6-B846-9029-564216ACAF21}"/>
              </a:ext>
            </a:extLst>
          </p:cNvPr>
          <p:cNvSpPr/>
          <p:nvPr/>
        </p:nvSpPr>
        <p:spPr>
          <a:xfrm>
            <a:off x="6761501" y="4094729"/>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64" name="object 884">
            <a:extLst>
              <a:ext uri="{FF2B5EF4-FFF2-40B4-BE49-F238E27FC236}">
                <a16:creationId xmlns:a16="http://schemas.microsoft.com/office/drawing/2014/main" id="{0E5EAB87-B9AF-AC41-8B2F-CF8A6EA8E971}"/>
              </a:ext>
            </a:extLst>
          </p:cNvPr>
          <p:cNvSpPr/>
          <p:nvPr/>
        </p:nvSpPr>
        <p:spPr>
          <a:xfrm>
            <a:off x="6761501" y="415264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65" name="object 885">
            <a:extLst>
              <a:ext uri="{FF2B5EF4-FFF2-40B4-BE49-F238E27FC236}">
                <a16:creationId xmlns:a16="http://schemas.microsoft.com/office/drawing/2014/main" id="{7F670AE1-5D3A-8D48-B803-00FC8BFD52F5}"/>
              </a:ext>
            </a:extLst>
          </p:cNvPr>
          <p:cNvSpPr/>
          <p:nvPr/>
        </p:nvSpPr>
        <p:spPr>
          <a:xfrm>
            <a:off x="6761501" y="4211315"/>
            <a:ext cx="9525" cy="0"/>
          </a:xfrm>
          <a:custGeom>
            <a:avLst/>
            <a:gdLst/>
            <a:ahLst/>
            <a:cxnLst/>
            <a:rect l="l" t="t" r="r" b="b"/>
            <a:pathLst>
              <a:path w="9525">
                <a:moveTo>
                  <a:pt x="0" y="0"/>
                </a:moveTo>
                <a:lnTo>
                  <a:pt x="9144" y="0"/>
                </a:lnTo>
              </a:path>
            </a:pathLst>
          </a:custGeom>
          <a:ln w="32004">
            <a:solidFill>
              <a:srgbClr val="D8D8D8"/>
            </a:solidFill>
          </a:ln>
        </p:spPr>
        <p:txBody>
          <a:bodyPr wrap="square" lIns="0" tIns="0" rIns="0" bIns="0" rtlCol="0"/>
          <a:lstStyle/>
          <a:p>
            <a:endParaRPr/>
          </a:p>
        </p:txBody>
      </p:sp>
      <p:sp>
        <p:nvSpPr>
          <p:cNvPr id="2966" name="object 886">
            <a:extLst>
              <a:ext uri="{FF2B5EF4-FFF2-40B4-BE49-F238E27FC236}">
                <a16:creationId xmlns:a16="http://schemas.microsoft.com/office/drawing/2014/main" id="{C2722478-D2B4-254B-B9B6-A07F14A82490}"/>
              </a:ext>
            </a:extLst>
          </p:cNvPr>
          <p:cNvSpPr/>
          <p:nvPr/>
        </p:nvSpPr>
        <p:spPr>
          <a:xfrm>
            <a:off x="6761501" y="426998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67" name="object 887">
            <a:extLst>
              <a:ext uri="{FF2B5EF4-FFF2-40B4-BE49-F238E27FC236}">
                <a16:creationId xmlns:a16="http://schemas.microsoft.com/office/drawing/2014/main" id="{651AE8C5-C790-AF4C-924F-780642B9B23D}"/>
              </a:ext>
            </a:extLst>
          </p:cNvPr>
          <p:cNvSpPr/>
          <p:nvPr/>
        </p:nvSpPr>
        <p:spPr>
          <a:xfrm>
            <a:off x="6761501" y="432790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68" name="object 888">
            <a:extLst>
              <a:ext uri="{FF2B5EF4-FFF2-40B4-BE49-F238E27FC236}">
                <a16:creationId xmlns:a16="http://schemas.microsoft.com/office/drawing/2014/main" id="{0E9134F9-BE9D-6F4E-821F-CAAEAA59D1F4}"/>
              </a:ext>
            </a:extLst>
          </p:cNvPr>
          <p:cNvSpPr/>
          <p:nvPr/>
        </p:nvSpPr>
        <p:spPr>
          <a:xfrm>
            <a:off x="6761501" y="4387337"/>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69" name="object 889">
            <a:extLst>
              <a:ext uri="{FF2B5EF4-FFF2-40B4-BE49-F238E27FC236}">
                <a16:creationId xmlns:a16="http://schemas.microsoft.com/office/drawing/2014/main" id="{17BAC4D1-C087-B549-ADAB-A0C5681E1A10}"/>
              </a:ext>
            </a:extLst>
          </p:cNvPr>
          <p:cNvSpPr/>
          <p:nvPr/>
        </p:nvSpPr>
        <p:spPr>
          <a:xfrm>
            <a:off x="6761501" y="444524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70" name="object 890">
            <a:extLst>
              <a:ext uri="{FF2B5EF4-FFF2-40B4-BE49-F238E27FC236}">
                <a16:creationId xmlns:a16="http://schemas.microsoft.com/office/drawing/2014/main" id="{BC5B8879-A728-4747-A660-4C7877D7BB25}"/>
              </a:ext>
            </a:extLst>
          </p:cNvPr>
          <p:cNvSpPr/>
          <p:nvPr/>
        </p:nvSpPr>
        <p:spPr>
          <a:xfrm>
            <a:off x="6761501" y="450316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71" name="object 891">
            <a:extLst>
              <a:ext uri="{FF2B5EF4-FFF2-40B4-BE49-F238E27FC236}">
                <a16:creationId xmlns:a16="http://schemas.microsoft.com/office/drawing/2014/main" id="{7D1692F3-6707-D64A-980D-B619E2E6C79A}"/>
              </a:ext>
            </a:extLst>
          </p:cNvPr>
          <p:cNvSpPr/>
          <p:nvPr/>
        </p:nvSpPr>
        <p:spPr>
          <a:xfrm>
            <a:off x="6761501" y="456259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72" name="object 892">
            <a:extLst>
              <a:ext uri="{FF2B5EF4-FFF2-40B4-BE49-F238E27FC236}">
                <a16:creationId xmlns:a16="http://schemas.microsoft.com/office/drawing/2014/main" id="{910E94DB-4FCE-6847-B90D-94FE5584D980}"/>
              </a:ext>
            </a:extLst>
          </p:cNvPr>
          <p:cNvSpPr/>
          <p:nvPr/>
        </p:nvSpPr>
        <p:spPr>
          <a:xfrm>
            <a:off x="6761501" y="4620509"/>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73" name="object 893">
            <a:extLst>
              <a:ext uri="{FF2B5EF4-FFF2-40B4-BE49-F238E27FC236}">
                <a16:creationId xmlns:a16="http://schemas.microsoft.com/office/drawing/2014/main" id="{3F22C9B1-3538-E74A-B24A-2C22A5126CC3}"/>
              </a:ext>
            </a:extLst>
          </p:cNvPr>
          <p:cNvSpPr/>
          <p:nvPr/>
        </p:nvSpPr>
        <p:spPr>
          <a:xfrm>
            <a:off x="6761501" y="467842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74" name="object 894">
            <a:extLst>
              <a:ext uri="{FF2B5EF4-FFF2-40B4-BE49-F238E27FC236}">
                <a16:creationId xmlns:a16="http://schemas.microsoft.com/office/drawing/2014/main" id="{2A75B5E1-55B4-A441-A6A1-172A66444B22}"/>
              </a:ext>
            </a:extLst>
          </p:cNvPr>
          <p:cNvSpPr/>
          <p:nvPr/>
        </p:nvSpPr>
        <p:spPr>
          <a:xfrm>
            <a:off x="6761501" y="473785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75" name="object 895">
            <a:extLst>
              <a:ext uri="{FF2B5EF4-FFF2-40B4-BE49-F238E27FC236}">
                <a16:creationId xmlns:a16="http://schemas.microsoft.com/office/drawing/2014/main" id="{9157D770-F1FB-4843-BE68-60DBBB532E8E}"/>
              </a:ext>
            </a:extLst>
          </p:cNvPr>
          <p:cNvSpPr/>
          <p:nvPr/>
        </p:nvSpPr>
        <p:spPr>
          <a:xfrm>
            <a:off x="6761501" y="479576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76" name="object 896">
            <a:extLst>
              <a:ext uri="{FF2B5EF4-FFF2-40B4-BE49-F238E27FC236}">
                <a16:creationId xmlns:a16="http://schemas.microsoft.com/office/drawing/2014/main" id="{9DE5B546-AA1C-E741-981A-C3B2CD62198B}"/>
              </a:ext>
            </a:extLst>
          </p:cNvPr>
          <p:cNvSpPr/>
          <p:nvPr/>
        </p:nvSpPr>
        <p:spPr>
          <a:xfrm>
            <a:off x="6761501" y="4854443"/>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2977" name="object 897">
            <a:extLst>
              <a:ext uri="{FF2B5EF4-FFF2-40B4-BE49-F238E27FC236}">
                <a16:creationId xmlns:a16="http://schemas.microsoft.com/office/drawing/2014/main" id="{48DD6C45-8648-DA42-8207-E691BE5DCEB4}"/>
              </a:ext>
            </a:extLst>
          </p:cNvPr>
          <p:cNvSpPr/>
          <p:nvPr/>
        </p:nvSpPr>
        <p:spPr>
          <a:xfrm>
            <a:off x="6761501" y="4913117"/>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78" name="object 898">
            <a:extLst>
              <a:ext uri="{FF2B5EF4-FFF2-40B4-BE49-F238E27FC236}">
                <a16:creationId xmlns:a16="http://schemas.microsoft.com/office/drawing/2014/main" id="{312407D3-20AC-3F49-984D-96430E2D3CE2}"/>
              </a:ext>
            </a:extLst>
          </p:cNvPr>
          <p:cNvSpPr/>
          <p:nvPr/>
        </p:nvSpPr>
        <p:spPr>
          <a:xfrm>
            <a:off x="6761501" y="4971029"/>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79" name="object 899">
            <a:extLst>
              <a:ext uri="{FF2B5EF4-FFF2-40B4-BE49-F238E27FC236}">
                <a16:creationId xmlns:a16="http://schemas.microsoft.com/office/drawing/2014/main" id="{0034368D-0E60-3843-A8AA-BD13C83BF04B}"/>
              </a:ext>
            </a:extLst>
          </p:cNvPr>
          <p:cNvSpPr/>
          <p:nvPr/>
        </p:nvSpPr>
        <p:spPr>
          <a:xfrm>
            <a:off x="6761501" y="5030465"/>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80" name="object 900">
            <a:extLst>
              <a:ext uri="{FF2B5EF4-FFF2-40B4-BE49-F238E27FC236}">
                <a16:creationId xmlns:a16="http://schemas.microsoft.com/office/drawing/2014/main" id="{B8C02A64-8EDB-DC43-BA37-0BED293DE0A5}"/>
              </a:ext>
            </a:extLst>
          </p:cNvPr>
          <p:cNvSpPr/>
          <p:nvPr/>
        </p:nvSpPr>
        <p:spPr>
          <a:xfrm>
            <a:off x="6761501" y="508837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81" name="object 901">
            <a:extLst>
              <a:ext uri="{FF2B5EF4-FFF2-40B4-BE49-F238E27FC236}">
                <a16:creationId xmlns:a16="http://schemas.microsoft.com/office/drawing/2014/main" id="{FE710F64-F82A-E84D-97C2-3A20048AFC29}"/>
              </a:ext>
            </a:extLst>
          </p:cNvPr>
          <p:cNvSpPr/>
          <p:nvPr/>
        </p:nvSpPr>
        <p:spPr>
          <a:xfrm>
            <a:off x="6761501" y="5146289"/>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82" name="object 902">
            <a:extLst>
              <a:ext uri="{FF2B5EF4-FFF2-40B4-BE49-F238E27FC236}">
                <a16:creationId xmlns:a16="http://schemas.microsoft.com/office/drawing/2014/main" id="{4E40D69A-5315-6A44-B739-E24DF09E2A5D}"/>
              </a:ext>
            </a:extLst>
          </p:cNvPr>
          <p:cNvSpPr/>
          <p:nvPr/>
        </p:nvSpPr>
        <p:spPr>
          <a:xfrm>
            <a:off x="6761501" y="5205725"/>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83" name="object 903">
            <a:extLst>
              <a:ext uri="{FF2B5EF4-FFF2-40B4-BE49-F238E27FC236}">
                <a16:creationId xmlns:a16="http://schemas.microsoft.com/office/drawing/2014/main" id="{54565117-45C0-214C-9AB4-F91A97473CDB}"/>
              </a:ext>
            </a:extLst>
          </p:cNvPr>
          <p:cNvSpPr/>
          <p:nvPr/>
        </p:nvSpPr>
        <p:spPr>
          <a:xfrm>
            <a:off x="6761501" y="5263636"/>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84" name="object 904">
            <a:extLst>
              <a:ext uri="{FF2B5EF4-FFF2-40B4-BE49-F238E27FC236}">
                <a16:creationId xmlns:a16="http://schemas.microsoft.com/office/drawing/2014/main" id="{5C6012AE-B61D-7B4A-A71B-AE2237B44E49}"/>
              </a:ext>
            </a:extLst>
          </p:cNvPr>
          <p:cNvSpPr/>
          <p:nvPr/>
        </p:nvSpPr>
        <p:spPr>
          <a:xfrm>
            <a:off x="6761501" y="532154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85" name="object 905">
            <a:extLst>
              <a:ext uri="{FF2B5EF4-FFF2-40B4-BE49-F238E27FC236}">
                <a16:creationId xmlns:a16="http://schemas.microsoft.com/office/drawing/2014/main" id="{7869EC68-FA9B-6243-9583-173B0628CBE9}"/>
              </a:ext>
            </a:extLst>
          </p:cNvPr>
          <p:cNvSpPr/>
          <p:nvPr/>
        </p:nvSpPr>
        <p:spPr>
          <a:xfrm>
            <a:off x="6761501" y="538098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86" name="object 906">
            <a:extLst>
              <a:ext uri="{FF2B5EF4-FFF2-40B4-BE49-F238E27FC236}">
                <a16:creationId xmlns:a16="http://schemas.microsoft.com/office/drawing/2014/main" id="{A1C072EA-6E1E-ED45-9358-B62DA4368B97}"/>
              </a:ext>
            </a:extLst>
          </p:cNvPr>
          <p:cNvSpPr/>
          <p:nvPr/>
        </p:nvSpPr>
        <p:spPr>
          <a:xfrm>
            <a:off x="6761501" y="543889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87" name="object 907">
            <a:extLst>
              <a:ext uri="{FF2B5EF4-FFF2-40B4-BE49-F238E27FC236}">
                <a16:creationId xmlns:a16="http://schemas.microsoft.com/office/drawing/2014/main" id="{9E374B67-3C74-FE42-9815-56A50FA0E534}"/>
              </a:ext>
            </a:extLst>
          </p:cNvPr>
          <p:cNvSpPr/>
          <p:nvPr/>
        </p:nvSpPr>
        <p:spPr>
          <a:xfrm>
            <a:off x="6761501" y="5498332"/>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88" name="object 908">
            <a:extLst>
              <a:ext uri="{FF2B5EF4-FFF2-40B4-BE49-F238E27FC236}">
                <a16:creationId xmlns:a16="http://schemas.microsoft.com/office/drawing/2014/main" id="{2D32033C-5556-BF4A-B040-1AECA1B90CA3}"/>
              </a:ext>
            </a:extLst>
          </p:cNvPr>
          <p:cNvSpPr/>
          <p:nvPr/>
        </p:nvSpPr>
        <p:spPr>
          <a:xfrm>
            <a:off x="6761501" y="555624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89" name="object 909">
            <a:extLst>
              <a:ext uri="{FF2B5EF4-FFF2-40B4-BE49-F238E27FC236}">
                <a16:creationId xmlns:a16="http://schemas.microsoft.com/office/drawing/2014/main" id="{7D6BC55B-3E6D-5C40-B7F3-D9C934AE543F}"/>
              </a:ext>
            </a:extLst>
          </p:cNvPr>
          <p:cNvSpPr/>
          <p:nvPr/>
        </p:nvSpPr>
        <p:spPr>
          <a:xfrm>
            <a:off x="6761501" y="561415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90" name="object 910">
            <a:extLst>
              <a:ext uri="{FF2B5EF4-FFF2-40B4-BE49-F238E27FC236}">
                <a16:creationId xmlns:a16="http://schemas.microsoft.com/office/drawing/2014/main" id="{ED1A7887-84BA-6344-9F81-E3A8B4F2A6D6}"/>
              </a:ext>
            </a:extLst>
          </p:cNvPr>
          <p:cNvSpPr/>
          <p:nvPr/>
        </p:nvSpPr>
        <p:spPr>
          <a:xfrm>
            <a:off x="6761501" y="567359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91" name="object 911">
            <a:extLst>
              <a:ext uri="{FF2B5EF4-FFF2-40B4-BE49-F238E27FC236}">
                <a16:creationId xmlns:a16="http://schemas.microsoft.com/office/drawing/2014/main" id="{8EE1362B-320A-1847-92D2-7124A5D1D9FF}"/>
              </a:ext>
            </a:extLst>
          </p:cNvPr>
          <p:cNvSpPr/>
          <p:nvPr/>
        </p:nvSpPr>
        <p:spPr>
          <a:xfrm>
            <a:off x="6761501" y="5731505"/>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92" name="object 912">
            <a:extLst>
              <a:ext uri="{FF2B5EF4-FFF2-40B4-BE49-F238E27FC236}">
                <a16:creationId xmlns:a16="http://schemas.microsoft.com/office/drawing/2014/main" id="{FDDE4E3B-A487-BF4F-99CA-F8FF54215DF0}"/>
              </a:ext>
            </a:extLst>
          </p:cNvPr>
          <p:cNvSpPr/>
          <p:nvPr/>
        </p:nvSpPr>
        <p:spPr>
          <a:xfrm>
            <a:off x="6761501" y="5789417"/>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93" name="object 913">
            <a:extLst>
              <a:ext uri="{FF2B5EF4-FFF2-40B4-BE49-F238E27FC236}">
                <a16:creationId xmlns:a16="http://schemas.microsoft.com/office/drawing/2014/main" id="{699E10EB-2CD8-F54E-9752-B7BFE671A55D}"/>
              </a:ext>
            </a:extLst>
          </p:cNvPr>
          <p:cNvSpPr/>
          <p:nvPr/>
        </p:nvSpPr>
        <p:spPr>
          <a:xfrm>
            <a:off x="6761501" y="5848853"/>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94" name="object 914">
            <a:extLst>
              <a:ext uri="{FF2B5EF4-FFF2-40B4-BE49-F238E27FC236}">
                <a16:creationId xmlns:a16="http://schemas.microsoft.com/office/drawing/2014/main" id="{DC9A995E-DBD8-5D46-B26B-F4BAF8D8374D}"/>
              </a:ext>
            </a:extLst>
          </p:cNvPr>
          <p:cNvSpPr/>
          <p:nvPr/>
        </p:nvSpPr>
        <p:spPr>
          <a:xfrm>
            <a:off x="7505213" y="2808472"/>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95" name="object 915">
            <a:extLst>
              <a:ext uri="{FF2B5EF4-FFF2-40B4-BE49-F238E27FC236}">
                <a16:creationId xmlns:a16="http://schemas.microsoft.com/office/drawing/2014/main" id="{7EC44AE6-E848-1948-A001-A17A54E5E402}"/>
              </a:ext>
            </a:extLst>
          </p:cNvPr>
          <p:cNvSpPr/>
          <p:nvPr/>
        </p:nvSpPr>
        <p:spPr>
          <a:xfrm>
            <a:off x="7505213" y="2866385"/>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96" name="object 916">
            <a:extLst>
              <a:ext uri="{FF2B5EF4-FFF2-40B4-BE49-F238E27FC236}">
                <a16:creationId xmlns:a16="http://schemas.microsoft.com/office/drawing/2014/main" id="{DBDB188D-7FA3-FD48-902D-29B155115CA6}"/>
              </a:ext>
            </a:extLst>
          </p:cNvPr>
          <p:cNvSpPr/>
          <p:nvPr/>
        </p:nvSpPr>
        <p:spPr>
          <a:xfrm>
            <a:off x="7505213" y="2924297"/>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97" name="object 917">
            <a:extLst>
              <a:ext uri="{FF2B5EF4-FFF2-40B4-BE49-F238E27FC236}">
                <a16:creationId xmlns:a16="http://schemas.microsoft.com/office/drawing/2014/main" id="{41EB2086-0F27-CD4F-9D41-430C7B2AC6CB}"/>
              </a:ext>
            </a:extLst>
          </p:cNvPr>
          <p:cNvSpPr/>
          <p:nvPr/>
        </p:nvSpPr>
        <p:spPr>
          <a:xfrm>
            <a:off x="7505213" y="2983732"/>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2998" name="object 918">
            <a:extLst>
              <a:ext uri="{FF2B5EF4-FFF2-40B4-BE49-F238E27FC236}">
                <a16:creationId xmlns:a16="http://schemas.microsoft.com/office/drawing/2014/main" id="{0EC2AB34-030F-3E44-B678-59E1CD196CF2}"/>
              </a:ext>
            </a:extLst>
          </p:cNvPr>
          <p:cNvSpPr/>
          <p:nvPr/>
        </p:nvSpPr>
        <p:spPr>
          <a:xfrm>
            <a:off x="7505213" y="304164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2999" name="object 919">
            <a:extLst>
              <a:ext uri="{FF2B5EF4-FFF2-40B4-BE49-F238E27FC236}">
                <a16:creationId xmlns:a16="http://schemas.microsoft.com/office/drawing/2014/main" id="{7EB25D16-97CA-7A4A-8559-DA81AD0FBACE}"/>
              </a:ext>
            </a:extLst>
          </p:cNvPr>
          <p:cNvSpPr/>
          <p:nvPr/>
        </p:nvSpPr>
        <p:spPr>
          <a:xfrm>
            <a:off x="7505213" y="3100318"/>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3000" name="object 920">
            <a:extLst>
              <a:ext uri="{FF2B5EF4-FFF2-40B4-BE49-F238E27FC236}">
                <a16:creationId xmlns:a16="http://schemas.microsoft.com/office/drawing/2014/main" id="{D4004DE1-2C08-F943-A1F1-71F0B2A45E08}"/>
              </a:ext>
            </a:extLst>
          </p:cNvPr>
          <p:cNvSpPr/>
          <p:nvPr/>
        </p:nvSpPr>
        <p:spPr>
          <a:xfrm>
            <a:off x="7505213" y="315899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01" name="object 921">
            <a:extLst>
              <a:ext uri="{FF2B5EF4-FFF2-40B4-BE49-F238E27FC236}">
                <a16:creationId xmlns:a16="http://schemas.microsoft.com/office/drawing/2014/main" id="{E0BB303F-F0E8-9648-B8A5-D57C78214270}"/>
              </a:ext>
            </a:extLst>
          </p:cNvPr>
          <p:cNvSpPr/>
          <p:nvPr/>
        </p:nvSpPr>
        <p:spPr>
          <a:xfrm>
            <a:off x="7505213" y="321690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02" name="object 922">
            <a:extLst>
              <a:ext uri="{FF2B5EF4-FFF2-40B4-BE49-F238E27FC236}">
                <a16:creationId xmlns:a16="http://schemas.microsoft.com/office/drawing/2014/main" id="{55B9D07B-D67E-2A43-BE61-C6A4EBBDC5C7}"/>
              </a:ext>
            </a:extLst>
          </p:cNvPr>
          <p:cNvSpPr/>
          <p:nvPr/>
        </p:nvSpPr>
        <p:spPr>
          <a:xfrm>
            <a:off x="7505213" y="327634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03" name="object 923">
            <a:extLst>
              <a:ext uri="{FF2B5EF4-FFF2-40B4-BE49-F238E27FC236}">
                <a16:creationId xmlns:a16="http://schemas.microsoft.com/office/drawing/2014/main" id="{06637993-7405-2E41-921D-92D5D9A7B447}"/>
              </a:ext>
            </a:extLst>
          </p:cNvPr>
          <p:cNvSpPr/>
          <p:nvPr/>
        </p:nvSpPr>
        <p:spPr>
          <a:xfrm>
            <a:off x="7505213" y="333425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04" name="object 924">
            <a:extLst>
              <a:ext uri="{FF2B5EF4-FFF2-40B4-BE49-F238E27FC236}">
                <a16:creationId xmlns:a16="http://schemas.microsoft.com/office/drawing/2014/main" id="{734B8F94-E15E-3341-AE79-487C0C3BE889}"/>
              </a:ext>
            </a:extLst>
          </p:cNvPr>
          <p:cNvSpPr/>
          <p:nvPr/>
        </p:nvSpPr>
        <p:spPr>
          <a:xfrm>
            <a:off x="7505213" y="339216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05" name="object 925">
            <a:extLst>
              <a:ext uri="{FF2B5EF4-FFF2-40B4-BE49-F238E27FC236}">
                <a16:creationId xmlns:a16="http://schemas.microsoft.com/office/drawing/2014/main" id="{E62D70CC-77F2-F24B-B3AE-C495A47796EF}"/>
              </a:ext>
            </a:extLst>
          </p:cNvPr>
          <p:cNvSpPr/>
          <p:nvPr/>
        </p:nvSpPr>
        <p:spPr>
          <a:xfrm>
            <a:off x="7505213" y="345160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06" name="object 926">
            <a:extLst>
              <a:ext uri="{FF2B5EF4-FFF2-40B4-BE49-F238E27FC236}">
                <a16:creationId xmlns:a16="http://schemas.microsoft.com/office/drawing/2014/main" id="{A37EFEE6-2491-0C4E-A4A7-5A8F9E318510}"/>
              </a:ext>
            </a:extLst>
          </p:cNvPr>
          <p:cNvSpPr/>
          <p:nvPr/>
        </p:nvSpPr>
        <p:spPr>
          <a:xfrm>
            <a:off x="7505213" y="3509512"/>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07" name="object 927">
            <a:extLst>
              <a:ext uri="{FF2B5EF4-FFF2-40B4-BE49-F238E27FC236}">
                <a16:creationId xmlns:a16="http://schemas.microsoft.com/office/drawing/2014/main" id="{DC881E6E-1D76-554A-9B5A-0E7F0BE53538}"/>
              </a:ext>
            </a:extLst>
          </p:cNvPr>
          <p:cNvSpPr/>
          <p:nvPr/>
        </p:nvSpPr>
        <p:spPr>
          <a:xfrm>
            <a:off x="7505213" y="356742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08" name="object 928">
            <a:extLst>
              <a:ext uri="{FF2B5EF4-FFF2-40B4-BE49-F238E27FC236}">
                <a16:creationId xmlns:a16="http://schemas.microsoft.com/office/drawing/2014/main" id="{60F218EC-6EAE-5C4D-A465-A3B63561AD33}"/>
              </a:ext>
            </a:extLst>
          </p:cNvPr>
          <p:cNvSpPr/>
          <p:nvPr/>
        </p:nvSpPr>
        <p:spPr>
          <a:xfrm>
            <a:off x="7505213" y="362686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09" name="object 929">
            <a:extLst>
              <a:ext uri="{FF2B5EF4-FFF2-40B4-BE49-F238E27FC236}">
                <a16:creationId xmlns:a16="http://schemas.microsoft.com/office/drawing/2014/main" id="{8B68522C-8963-214F-BEBC-A51F182B54BE}"/>
              </a:ext>
            </a:extLst>
          </p:cNvPr>
          <p:cNvSpPr/>
          <p:nvPr/>
        </p:nvSpPr>
        <p:spPr>
          <a:xfrm>
            <a:off x="7505213" y="3684773"/>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10" name="object 930">
            <a:extLst>
              <a:ext uri="{FF2B5EF4-FFF2-40B4-BE49-F238E27FC236}">
                <a16:creationId xmlns:a16="http://schemas.microsoft.com/office/drawing/2014/main" id="{14530607-C1B3-CF4A-BE36-ADF98EF95F0D}"/>
              </a:ext>
            </a:extLst>
          </p:cNvPr>
          <p:cNvSpPr/>
          <p:nvPr/>
        </p:nvSpPr>
        <p:spPr>
          <a:xfrm>
            <a:off x="7505213" y="3744209"/>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11" name="object 931">
            <a:extLst>
              <a:ext uri="{FF2B5EF4-FFF2-40B4-BE49-F238E27FC236}">
                <a16:creationId xmlns:a16="http://schemas.microsoft.com/office/drawing/2014/main" id="{3B5816D2-898D-984C-AD2E-C562224487FD}"/>
              </a:ext>
            </a:extLst>
          </p:cNvPr>
          <p:cNvSpPr/>
          <p:nvPr/>
        </p:nvSpPr>
        <p:spPr>
          <a:xfrm>
            <a:off x="7505213" y="380212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12" name="object 932">
            <a:extLst>
              <a:ext uri="{FF2B5EF4-FFF2-40B4-BE49-F238E27FC236}">
                <a16:creationId xmlns:a16="http://schemas.microsoft.com/office/drawing/2014/main" id="{0B926C28-CF73-FC40-80B6-15A200CCA36B}"/>
              </a:ext>
            </a:extLst>
          </p:cNvPr>
          <p:cNvSpPr/>
          <p:nvPr/>
        </p:nvSpPr>
        <p:spPr>
          <a:xfrm>
            <a:off x="7505213" y="3860032"/>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13" name="object 933">
            <a:extLst>
              <a:ext uri="{FF2B5EF4-FFF2-40B4-BE49-F238E27FC236}">
                <a16:creationId xmlns:a16="http://schemas.microsoft.com/office/drawing/2014/main" id="{70C0E93F-0619-EA40-A9D8-C0B05CD47B88}"/>
              </a:ext>
            </a:extLst>
          </p:cNvPr>
          <p:cNvSpPr/>
          <p:nvPr/>
        </p:nvSpPr>
        <p:spPr>
          <a:xfrm>
            <a:off x="7505213" y="391946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14" name="object 934">
            <a:extLst>
              <a:ext uri="{FF2B5EF4-FFF2-40B4-BE49-F238E27FC236}">
                <a16:creationId xmlns:a16="http://schemas.microsoft.com/office/drawing/2014/main" id="{D87119D7-FB06-4149-8730-4E062C59BBED}"/>
              </a:ext>
            </a:extLst>
          </p:cNvPr>
          <p:cNvSpPr/>
          <p:nvPr/>
        </p:nvSpPr>
        <p:spPr>
          <a:xfrm>
            <a:off x="7505213" y="397738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15" name="object 935">
            <a:extLst>
              <a:ext uri="{FF2B5EF4-FFF2-40B4-BE49-F238E27FC236}">
                <a16:creationId xmlns:a16="http://schemas.microsoft.com/office/drawing/2014/main" id="{2B441D49-A2F5-9248-A70F-C998D134A5D8}"/>
              </a:ext>
            </a:extLst>
          </p:cNvPr>
          <p:cNvSpPr/>
          <p:nvPr/>
        </p:nvSpPr>
        <p:spPr>
          <a:xfrm>
            <a:off x="7505213" y="403529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16" name="object 936">
            <a:extLst>
              <a:ext uri="{FF2B5EF4-FFF2-40B4-BE49-F238E27FC236}">
                <a16:creationId xmlns:a16="http://schemas.microsoft.com/office/drawing/2014/main" id="{FAB187D1-8403-564F-80D0-0F4E7F61746C}"/>
              </a:ext>
            </a:extLst>
          </p:cNvPr>
          <p:cNvSpPr/>
          <p:nvPr/>
        </p:nvSpPr>
        <p:spPr>
          <a:xfrm>
            <a:off x="7505213" y="4094729"/>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17" name="object 937">
            <a:extLst>
              <a:ext uri="{FF2B5EF4-FFF2-40B4-BE49-F238E27FC236}">
                <a16:creationId xmlns:a16="http://schemas.microsoft.com/office/drawing/2014/main" id="{A4878761-8052-5E41-9C76-9F62A3D3BF94}"/>
              </a:ext>
            </a:extLst>
          </p:cNvPr>
          <p:cNvSpPr/>
          <p:nvPr/>
        </p:nvSpPr>
        <p:spPr>
          <a:xfrm>
            <a:off x="7505213" y="415264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18" name="object 938">
            <a:extLst>
              <a:ext uri="{FF2B5EF4-FFF2-40B4-BE49-F238E27FC236}">
                <a16:creationId xmlns:a16="http://schemas.microsoft.com/office/drawing/2014/main" id="{400EE6F2-3B9C-8F43-BF9D-0F24121D049A}"/>
              </a:ext>
            </a:extLst>
          </p:cNvPr>
          <p:cNvSpPr/>
          <p:nvPr/>
        </p:nvSpPr>
        <p:spPr>
          <a:xfrm>
            <a:off x="7505213" y="4211315"/>
            <a:ext cx="9525" cy="0"/>
          </a:xfrm>
          <a:custGeom>
            <a:avLst/>
            <a:gdLst/>
            <a:ahLst/>
            <a:cxnLst/>
            <a:rect l="l" t="t" r="r" b="b"/>
            <a:pathLst>
              <a:path w="9525">
                <a:moveTo>
                  <a:pt x="0" y="0"/>
                </a:moveTo>
                <a:lnTo>
                  <a:pt x="9144" y="0"/>
                </a:lnTo>
              </a:path>
            </a:pathLst>
          </a:custGeom>
          <a:ln w="32004">
            <a:solidFill>
              <a:srgbClr val="D8D8D8"/>
            </a:solidFill>
          </a:ln>
        </p:spPr>
        <p:txBody>
          <a:bodyPr wrap="square" lIns="0" tIns="0" rIns="0" bIns="0" rtlCol="0"/>
          <a:lstStyle/>
          <a:p>
            <a:endParaRPr/>
          </a:p>
        </p:txBody>
      </p:sp>
      <p:sp>
        <p:nvSpPr>
          <p:cNvPr id="3019" name="object 939">
            <a:extLst>
              <a:ext uri="{FF2B5EF4-FFF2-40B4-BE49-F238E27FC236}">
                <a16:creationId xmlns:a16="http://schemas.microsoft.com/office/drawing/2014/main" id="{04D74C3E-7CBD-6941-A469-E4B958F16600}"/>
              </a:ext>
            </a:extLst>
          </p:cNvPr>
          <p:cNvSpPr/>
          <p:nvPr/>
        </p:nvSpPr>
        <p:spPr>
          <a:xfrm>
            <a:off x="7505213" y="426998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20" name="object 940">
            <a:extLst>
              <a:ext uri="{FF2B5EF4-FFF2-40B4-BE49-F238E27FC236}">
                <a16:creationId xmlns:a16="http://schemas.microsoft.com/office/drawing/2014/main" id="{FBEDC011-E8D8-7C4C-8E18-3BB581103A7E}"/>
              </a:ext>
            </a:extLst>
          </p:cNvPr>
          <p:cNvSpPr/>
          <p:nvPr/>
        </p:nvSpPr>
        <p:spPr>
          <a:xfrm>
            <a:off x="7505213" y="432790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21" name="object 941">
            <a:extLst>
              <a:ext uri="{FF2B5EF4-FFF2-40B4-BE49-F238E27FC236}">
                <a16:creationId xmlns:a16="http://schemas.microsoft.com/office/drawing/2014/main" id="{2C08A242-6818-D242-84F4-8BCC40C50121}"/>
              </a:ext>
            </a:extLst>
          </p:cNvPr>
          <p:cNvSpPr/>
          <p:nvPr/>
        </p:nvSpPr>
        <p:spPr>
          <a:xfrm>
            <a:off x="7505213" y="4387337"/>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22" name="object 942">
            <a:extLst>
              <a:ext uri="{FF2B5EF4-FFF2-40B4-BE49-F238E27FC236}">
                <a16:creationId xmlns:a16="http://schemas.microsoft.com/office/drawing/2014/main" id="{FD7D2C4D-2F6C-0A4B-8ED9-952FB9E579A0}"/>
              </a:ext>
            </a:extLst>
          </p:cNvPr>
          <p:cNvSpPr/>
          <p:nvPr/>
        </p:nvSpPr>
        <p:spPr>
          <a:xfrm>
            <a:off x="7505213" y="444524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23" name="object 943">
            <a:extLst>
              <a:ext uri="{FF2B5EF4-FFF2-40B4-BE49-F238E27FC236}">
                <a16:creationId xmlns:a16="http://schemas.microsoft.com/office/drawing/2014/main" id="{7C69EDFD-F51D-B342-8D15-1F9DF6C15213}"/>
              </a:ext>
            </a:extLst>
          </p:cNvPr>
          <p:cNvSpPr/>
          <p:nvPr/>
        </p:nvSpPr>
        <p:spPr>
          <a:xfrm>
            <a:off x="7505213" y="450316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24" name="object 944">
            <a:extLst>
              <a:ext uri="{FF2B5EF4-FFF2-40B4-BE49-F238E27FC236}">
                <a16:creationId xmlns:a16="http://schemas.microsoft.com/office/drawing/2014/main" id="{C6E30D11-C7A1-9E4E-9499-08C67E2842F5}"/>
              </a:ext>
            </a:extLst>
          </p:cNvPr>
          <p:cNvSpPr/>
          <p:nvPr/>
        </p:nvSpPr>
        <p:spPr>
          <a:xfrm>
            <a:off x="7505213" y="456259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25" name="object 945">
            <a:extLst>
              <a:ext uri="{FF2B5EF4-FFF2-40B4-BE49-F238E27FC236}">
                <a16:creationId xmlns:a16="http://schemas.microsoft.com/office/drawing/2014/main" id="{7ECA76D7-CF8F-064B-AD75-F2E9EF5D5175}"/>
              </a:ext>
            </a:extLst>
          </p:cNvPr>
          <p:cNvSpPr/>
          <p:nvPr/>
        </p:nvSpPr>
        <p:spPr>
          <a:xfrm>
            <a:off x="7505213" y="4620509"/>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26" name="object 946">
            <a:extLst>
              <a:ext uri="{FF2B5EF4-FFF2-40B4-BE49-F238E27FC236}">
                <a16:creationId xmlns:a16="http://schemas.microsoft.com/office/drawing/2014/main" id="{C9F1D644-0355-4A4B-8C3D-C6508ADC646E}"/>
              </a:ext>
            </a:extLst>
          </p:cNvPr>
          <p:cNvSpPr/>
          <p:nvPr/>
        </p:nvSpPr>
        <p:spPr>
          <a:xfrm>
            <a:off x="7505213" y="467842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27" name="object 947">
            <a:extLst>
              <a:ext uri="{FF2B5EF4-FFF2-40B4-BE49-F238E27FC236}">
                <a16:creationId xmlns:a16="http://schemas.microsoft.com/office/drawing/2014/main" id="{86E2C95F-5E0D-5345-B12B-0F538B259677}"/>
              </a:ext>
            </a:extLst>
          </p:cNvPr>
          <p:cNvSpPr/>
          <p:nvPr/>
        </p:nvSpPr>
        <p:spPr>
          <a:xfrm>
            <a:off x="7505213" y="473785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28" name="object 948">
            <a:extLst>
              <a:ext uri="{FF2B5EF4-FFF2-40B4-BE49-F238E27FC236}">
                <a16:creationId xmlns:a16="http://schemas.microsoft.com/office/drawing/2014/main" id="{F09BD931-0780-734C-9740-E7C36BD6E65E}"/>
              </a:ext>
            </a:extLst>
          </p:cNvPr>
          <p:cNvSpPr/>
          <p:nvPr/>
        </p:nvSpPr>
        <p:spPr>
          <a:xfrm>
            <a:off x="7505213" y="479576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29" name="object 949">
            <a:extLst>
              <a:ext uri="{FF2B5EF4-FFF2-40B4-BE49-F238E27FC236}">
                <a16:creationId xmlns:a16="http://schemas.microsoft.com/office/drawing/2014/main" id="{F46E854E-09CB-AD40-8E8D-AD84B320C066}"/>
              </a:ext>
            </a:extLst>
          </p:cNvPr>
          <p:cNvSpPr/>
          <p:nvPr/>
        </p:nvSpPr>
        <p:spPr>
          <a:xfrm>
            <a:off x="7505213" y="4854443"/>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3030" name="object 950">
            <a:extLst>
              <a:ext uri="{FF2B5EF4-FFF2-40B4-BE49-F238E27FC236}">
                <a16:creationId xmlns:a16="http://schemas.microsoft.com/office/drawing/2014/main" id="{3372BFAF-DD80-4741-BA13-F1E7451DDBEA}"/>
              </a:ext>
            </a:extLst>
          </p:cNvPr>
          <p:cNvSpPr/>
          <p:nvPr/>
        </p:nvSpPr>
        <p:spPr>
          <a:xfrm>
            <a:off x="7505213" y="4913117"/>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31" name="object 951">
            <a:extLst>
              <a:ext uri="{FF2B5EF4-FFF2-40B4-BE49-F238E27FC236}">
                <a16:creationId xmlns:a16="http://schemas.microsoft.com/office/drawing/2014/main" id="{CF16F04A-E788-114D-8C70-7B8864424DD8}"/>
              </a:ext>
            </a:extLst>
          </p:cNvPr>
          <p:cNvSpPr/>
          <p:nvPr/>
        </p:nvSpPr>
        <p:spPr>
          <a:xfrm>
            <a:off x="7505213" y="4971029"/>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32" name="object 952">
            <a:extLst>
              <a:ext uri="{FF2B5EF4-FFF2-40B4-BE49-F238E27FC236}">
                <a16:creationId xmlns:a16="http://schemas.microsoft.com/office/drawing/2014/main" id="{F3F9ED5A-59A9-E842-B9B4-64A687BED402}"/>
              </a:ext>
            </a:extLst>
          </p:cNvPr>
          <p:cNvSpPr/>
          <p:nvPr/>
        </p:nvSpPr>
        <p:spPr>
          <a:xfrm>
            <a:off x="7505213" y="5030465"/>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33" name="object 953">
            <a:extLst>
              <a:ext uri="{FF2B5EF4-FFF2-40B4-BE49-F238E27FC236}">
                <a16:creationId xmlns:a16="http://schemas.microsoft.com/office/drawing/2014/main" id="{EDC910B2-A034-A145-A793-6A0CB9A0E730}"/>
              </a:ext>
            </a:extLst>
          </p:cNvPr>
          <p:cNvSpPr/>
          <p:nvPr/>
        </p:nvSpPr>
        <p:spPr>
          <a:xfrm>
            <a:off x="7505213" y="508837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34" name="object 954">
            <a:extLst>
              <a:ext uri="{FF2B5EF4-FFF2-40B4-BE49-F238E27FC236}">
                <a16:creationId xmlns:a16="http://schemas.microsoft.com/office/drawing/2014/main" id="{1DCDB2CE-D187-0044-97C9-FCE0A7A54442}"/>
              </a:ext>
            </a:extLst>
          </p:cNvPr>
          <p:cNvSpPr/>
          <p:nvPr/>
        </p:nvSpPr>
        <p:spPr>
          <a:xfrm>
            <a:off x="7505213" y="5146289"/>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35" name="object 955">
            <a:extLst>
              <a:ext uri="{FF2B5EF4-FFF2-40B4-BE49-F238E27FC236}">
                <a16:creationId xmlns:a16="http://schemas.microsoft.com/office/drawing/2014/main" id="{78B4B7F4-3FAC-EF42-8517-1EA996DD7FC5}"/>
              </a:ext>
            </a:extLst>
          </p:cNvPr>
          <p:cNvSpPr/>
          <p:nvPr/>
        </p:nvSpPr>
        <p:spPr>
          <a:xfrm>
            <a:off x="7505213" y="5205725"/>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36" name="object 956">
            <a:extLst>
              <a:ext uri="{FF2B5EF4-FFF2-40B4-BE49-F238E27FC236}">
                <a16:creationId xmlns:a16="http://schemas.microsoft.com/office/drawing/2014/main" id="{CF038E9B-D01D-3944-93D1-DD8C4EEC4FCE}"/>
              </a:ext>
            </a:extLst>
          </p:cNvPr>
          <p:cNvSpPr/>
          <p:nvPr/>
        </p:nvSpPr>
        <p:spPr>
          <a:xfrm>
            <a:off x="7505213" y="5263636"/>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37" name="object 957">
            <a:extLst>
              <a:ext uri="{FF2B5EF4-FFF2-40B4-BE49-F238E27FC236}">
                <a16:creationId xmlns:a16="http://schemas.microsoft.com/office/drawing/2014/main" id="{61949A96-9EEB-DD41-B86F-4447A1656142}"/>
              </a:ext>
            </a:extLst>
          </p:cNvPr>
          <p:cNvSpPr/>
          <p:nvPr/>
        </p:nvSpPr>
        <p:spPr>
          <a:xfrm>
            <a:off x="7505213" y="532154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38" name="object 958">
            <a:extLst>
              <a:ext uri="{FF2B5EF4-FFF2-40B4-BE49-F238E27FC236}">
                <a16:creationId xmlns:a16="http://schemas.microsoft.com/office/drawing/2014/main" id="{3FC663B5-4F8F-4B43-A9EC-08B8B8E9FDF4}"/>
              </a:ext>
            </a:extLst>
          </p:cNvPr>
          <p:cNvSpPr/>
          <p:nvPr/>
        </p:nvSpPr>
        <p:spPr>
          <a:xfrm>
            <a:off x="7505213" y="538098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39" name="object 959">
            <a:extLst>
              <a:ext uri="{FF2B5EF4-FFF2-40B4-BE49-F238E27FC236}">
                <a16:creationId xmlns:a16="http://schemas.microsoft.com/office/drawing/2014/main" id="{4ED4E5A9-E293-BF4F-AF32-11E493891BFC}"/>
              </a:ext>
            </a:extLst>
          </p:cNvPr>
          <p:cNvSpPr/>
          <p:nvPr/>
        </p:nvSpPr>
        <p:spPr>
          <a:xfrm>
            <a:off x="7505213" y="543889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40" name="object 960">
            <a:extLst>
              <a:ext uri="{FF2B5EF4-FFF2-40B4-BE49-F238E27FC236}">
                <a16:creationId xmlns:a16="http://schemas.microsoft.com/office/drawing/2014/main" id="{F8CF6626-456D-EF42-ABC6-F9EF1526D1E3}"/>
              </a:ext>
            </a:extLst>
          </p:cNvPr>
          <p:cNvSpPr/>
          <p:nvPr/>
        </p:nvSpPr>
        <p:spPr>
          <a:xfrm>
            <a:off x="7505213" y="5498332"/>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41" name="object 961">
            <a:extLst>
              <a:ext uri="{FF2B5EF4-FFF2-40B4-BE49-F238E27FC236}">
                <a16:creationId xmlns:a16="http://schemas.microsoft.com/office/drawing/2014/main" id="{62D52357-8001-FA4C-9058-7E7B7A2D6EB5}"/>
              </a:ext>
            </a:extLst>
          </p:cNvPr>
          <p:cNvSpPr/>
          <p:nvPr/>
        </p:nvSpPr>
        <p:spPr>
          <a:xfrm>
            <a:off x="7505213" y="555624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42" name="object 962">
            <a:extLst>
              <a:ext uri="{FF2B5EF4-FFF2-40B4-BE49-F238E27FC236}">
                <a16:creationId xmlns:a16="http://schemas.microsoft.com/office/drawing/2014/main" id="{FDB36665-EAA7-BF45-A6EF-39816C2ADDF0}"/>
              </a:ext>
            </a:extLst>
          </p:cNvPr>
          <p:cNvSpPr/>
          <p:nvPr/>
        </p:nvSpPr>
        <p:spPr>
          <a:xfrm>
            <a:off x="7505213" y="561415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43" name="object 963">
            <a:extLst>
              <a:ext uri="{FF2B5EF4-FFF2-40B4-BE49-F238E27FC236}">
                <a16:creationId xmlns:a16="http://schemas.microsoft.com/office/drawing/2014/main" id="{2D7FD49C-E40F-FA45-85DA-65AA401B3F27}"/>
              </a:ext>
            </a:extLst>
          </p:cNvPr>
          <p:cNvSpPr/>
          <p:nvPr/>
        </p:nvSpPr>
        <p:spPr>
          <a:xfrm>
            <a:off x="7505213" y="567359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44" name="object 964">
            <a:extLst>
              <a:ext uri="{FF2B5EF4-FFF2-40B4-BE49-F238E27FC236}">
                <a16:creationId xmlns:a16="http://schemas.microsoft.com/office/drawing/2014/main" id="{2C53DC82-8BF8-7847-86A4-E7FA8B87416C}"/>
              </a:ext>
            </a:extLst>
          </p:cNvPr>
          <p:cNvSpPr/>
          <p:nvPr/>
        </p:nvSpPr>
        <p:spPr>
          <a:xfrm>
            <a:off x="7505213" y="5731505"/>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45" name="object 965">
            <a:extLst>
              <a:ext uri="{FF2B5EF4-FFF2-40B4-BE49-F238E27FC236}">
                <a16:creationId xmlns:a16="http://schemas.microsoft.com/office/drawing/2014/main" id="{9E9B429B-C058-084F-B479-17D702455A65}"/>
              </a:ext>
            </a:extLst>
          </p:cNvPr>
          <p:cNvSpPr/>
          <p:nvPr/>
        </p:nvSpPr>
        <p:spPr>
          <a:xfrm>
            <a:off x="7505213" y="5789417"/>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46" name="object 966">
            <a:extLst>
              <a:ext uri="{FF2B5EF4-FFF2-40B4-BE49-F238E27FC236}">
                <a16:creationId xmlns:a16="http://schemas.microsoft.com/office/drawing/2014/main" id="{6E6727DD-80C2-3840-A669-4E2ACFC88AFE}"/>
              </a:ext>
            </a:extLst>
          </p:cNvPr>
          <p:cNvSpPr/>
          <p:nvPr/>
        </p:nvSpPr>
        <p:spPr>
          <a:xfrm>
            <a:off x="7505213" y="5848853"/>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47" name="object 967">
            <a:extLst>
              <a:ext uri="{FF2B5EF4-FFF2-40B4-BE49-F238E27FC236}">
                <a16:creationId xmlns:a16="http://schemas.microsoft.com/office/drawing/2014/main" id="{04146489-8885-D24D-B396-0774FD68EAB4}"/>
              </a:ext>
            </a:extLst>
          </p:cNvPr>
          <p:cNvSpPr/>
          <p:nvPr/>
        </p:nvSpPr>
        <p:spPr>
          <a:xfrm>
            <a:off x="8247401" y="2808472"/>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48" name="object 968">
            <a:extLst>
              <a:ext uri="{FF2B5EF4-FFF2-40B4-BE49-F238E27FC236}">
                <a16:creationId xmlns:a16="http://schemas.microsoft.com/office/drawing/2014/main" id="{47C882A0-9B4A-8D4F-8136-98C75B83B87C}"/>
              </a:ext>
            </a:extLst>
          </p:cNvPr>
          <p:cNvSpPr/>
          <p:nvPr/>
        </p:nvSpPr>
        <p:spPr>
          <a:xfrm>
            <a:off x="8247401" y="2866385"/>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49" name="object 969">
            <a:extLst>
              <a:ext uri="{FF2B5EF4-FFF2-40B4-BE49-F238E27FC236}">
                <a16:creationId xmlns:a16="http://schemas.microsoft.com/office/drawing/2014/main" id="{A73B06BC-1DAB-2542-99BA-371B73B5E823}"/>
              </a:ext>
            </a:extLst>
          </p:cNvPr>
          <p:cNvSpPr/>
          <p:nvPr/>
        </p:nvSpPr>
        <p:spPr>
          <a:xfrm>
            <a:off x="8247401" y="2924297"/>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50" name="object 970">
            <a:extLst>
              <a:ext uri="{FF2B5EF4-FFF2-40B4-BE49-F238E27FC236}">
                <a16:creationId xmlns:a16="http://schemas.microsoft.com/office/drawing/2014/main" id="{45374340-46B0-5F4E-9A31-9D2B1867C0DD}"/>
              </a:ext>
            </a:extLst>
          </p:cNvPr>
          <p:cNvSpPr/>
          <p:nvPr/>
        </p:nvSpPr>
        <p:spPr>
          <a:xfrm>
            <a:off x="8247401" y="2983732"/>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51" name="object 971">
            <a:extLst>
              <a:ext uri="{FF2B5EF4-FFF2-40B4-BE49-F238E27FC236}">
                <a16:creationId xmlns:a16="http://schemas.microsoft.com/office/drawing/2014/main" id="{E7AB5503-51CB-5643-99D7-966854556FD0}"/>
              </a:ext>
            </a:extLst>
          </p:cNvPr>
          <p:cNvSpPr/>
          <p:nvPr/>
        </p:nvSpPr>
        <p:spPr>
          <a:xfrm>
            <a:off x="8247401" y="304164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52" name="object 972">
            <a:extLst>
              <a:ext uri="{FF2B5EF4-FFF2-40B4-BE49-F238E27FC236}">
                <a16:creationId xmlns:a16="http://schemas.microsoft.com/office/drawing/2014/main" id="{62145CFD-600E-3F40-ABC1-C901CCE248F9}"/>
              </a:ext>
            </a:extLst>
          </p:cNvPr>
          <p:cNvSpPr/>
          <p:nvPr/>
        </p:nvSpPr>
        <p:spPr>
          <a:xfrm>
            <a:off x="8247401" y="3100318"/>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3053" name="object 973">
            <a:extLst>
              <a:ext uri="{FF2B5EF4-FFF2-40B4-BE49-F238E27FC236}">
                <a16:creationId xmlns:a16="http://schemas.microsoft.com/office/drawing/2014/main" id="{7CDA2021-7333-414A-A456-3BD95DD73423}"/>
              </a:ext>
            </a:extLst>
          </p:cNvPr>
          <p:cNvSpPr/>
          <p:nvPr/>
        </p:nvSpPr>
        <p:spPr>
          <a:xfrm>
            <a:off x="8247401" y="315899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54" name="object 974">
            <a:extLst>
              <a:ext uri="{FF2B5EF4-FFF2-40B4-BE49-F238E27FC236}">
                <a16:creationId xmlns:a16="http://schemas.microsoft.com/office/drawing/2014/main" id="{F6253631-F4F2-7A44-9FA5-42197CAF1DF8}"/>
              </a:ext>
            </a:extLst>
          </p:cNvPr>
          <p:cNvSpPr/>
          <p:nvPr/>
        </p:nvSpPr>
        <p:spPr>
          <a:xfrm>
            <a:off x="8247401" y="321690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55" name="object 975">
            <a:extLst>
              <a:ext uri="{FF2B5EF4-FFF2-40B4-BE49-F238E27FC236}">
                <a16:creationId xmlns:a16="http://schemas.microsoft.com/office/drawing/2014/main" id="{73B8E517-2FC4-614A-83EE-3B328BBAE0C7}"/>
              </a:ext>
            </a:extLst>
          </p:cNvPr>
          <p:cNvSpPr/>
          <p:nvPr/>
        </p:nvSpPr>
        <p:spPr>
          <a:xfrm>
            <a:off x="8247401" y="327634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56" name="object 976">
            <a:extLst>
              <a:ext uri="{FF2B5EF4-FFF2-40B4-BE49-F238E27FC236}">
                <a16:creationId xmlns:a16="http://schemas.microsoft.com/office/drawing/2014/main" id="{585D6131-6B7E-9642-8E2B-DDEB17E7A888}"/>
              </a:ext>
            </a:extLst>
          </p:cNvPr>
          <p:cNvSpPr/>
          <p:nvPr/>
        </p:nvSpPr>
        <p:spPr>
          <a:xfrm>
            <a:off x="8247401" y="333425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57" name="object 977">
            <a:extLst>
              <a:ext uri="{FF2B5EF4-FFF2-40B4-BE49-F238E27FC236}">
                <a16:creationId xmlns:a16="http://schemas.microsoft.com/office/drawing/2014/main" id="{D28DC7EA-4392-E040-A2FE-B11B68979B6B}"/>
              </a:ext>
            </a:extLst>
          </p:cNvPr>
          <p:cNvSpPr/>
          <p:nvPr/>
        </p:nvSpPr>
        <p:spPr>
          <a:xfrm>
            <a:off x="8247401" y="339216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58" name="object 978">
            <a:extLst>
              <a:ext uri="{FF2B5EF4-FFF2-40B4-BE49-F238E27FC236}">
                <a16:creationId xmlns:a16="http://schemas.microsoft.com/office/drawing/2014/main" id="{EEA42F87-96D2-6A45-93EC-7F614A1D5B14}"/>
              </a:ext>
            </a:extLst>
          </p:cNvPr>
          <p:cNvSpPr/>
          <p:nvPr/>
        </p:nvSpPr>
        <p:spPr>
          <a:xfrm>
            <a:off x="8247401" y="345160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59" name="object 979">
            <a:extLst>
              <a:ext uri="{FF2B5EF4-FFF2-40B4-BE49-F238E27FC236}">
                <a16:creationId xmlns:a16="http://schemas.microsoft.com/office/drawing/2014/main" id="{8667A638-6151-EC4B-A0B1-EB7CBC9ED954}"/>
              </a:ext>
            </a:extLst>
          </p:cNvPr>
          <p:cNvSpPr/>
          <p:nvPr/>
        </p:nvSpPr>
        <p:spPr>
          <a:xfrm>
            <a:off x="8247401" y="3509512"/>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60" name="object 980">
            <a:extLst>
              <a:ext uri="{FF2B5EF4-FFF2-40B4-BE49-F238E27FC236}">
                <a16:creationId xmlns:a16="http://schemas.microsoft.com/office/drawing/2014/main" id="{6266A3AE-BD82-804E-B7E9-301EFC4FBF33}"/>
              </a:ext>
            </a:extLst>
          </p:cNvPr>
          <p:cNvSpPr/>
          <p:nvPr/>
        </p:nvSpPr>
        <p:spPr>
          <a:xfrm>
            <a:off x="8247401" y="3567424"/>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61" name="object 981">
            <a:extLst>
              <a:ext uri="{FF2B5EF4-FFF2-40B4-BE49-F238E27FC236}">
                <a16:creationId xmlns:a16="http://schemas.microsoft.com/office/drawing/2014/main" id="{DABD2CC8-B21F-0D47-B73F-6BA0705174E7}"/>
              </a:ext>
            </a:extLst>
          </p:cNvPr>
          <p:cNvSpPr/>
          <p:nvPr/>
        </p:nvSpPr>
        <p:spPr>
          <a:xfrm>
            <a:off x="8247401" y="362686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62" name="object 982">
            <a:extLst>
              <a:ext uri="{FF2B5EF4-FFF2-40B4-BE49-F238E27FC236}">
                <a16:creationId xmlns:a16="http://schemas.microsoft.com/office/drawing/2014/main" id="{E17D68A8-ED14-2446-AA19-790BAB5C5E14}"/>
              </a:ext>
            </a:extLst>
          </p:cNvPr>
          <p:cNvSpPr/>
          <p:nvPr/>
        </p:nvSpPr>
        <p:spPr>
          <a:xfrm>
            <a:off x="8247401" y="3684773"/>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63" name="object 983">
            <a:extLst>
              <a:ext uri="{FF2B5EF4-FFF2-40B4-BE49-F238E27FC236}">
                <a16:creationId xmlns:a16="http://schemas.microsoft.com/office/drawing/2014/main" id="{E3D590A3-AAFC-0A4A-A95F-CB53FD83B24C}"/>
              </a:ext>
            </a:extLst>
          </p:cNvPr>
          <p:cNvSpPr/>
          <p:nvPr/>
        </p:nvSpPr>
        <p:spPr>
          <a:xfrm>
            <a:off x="8247401" y="3744209"/>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64" name="object 984">
            <a:extLst>
              <a:ext uri="{FF2B5EF4-FFF2-40B4-BE49-F238E27FC236}">
                <a16:creationId xmlns:a16="http://schemas.microsoft.com/office/drawing/2014/main" id="{99F5342F-7714-FF4C-B0FE-13A8FAA70F45}"/>
              </a:ext>
            </a:extLst>
          </p:cNvPr>
          <p:cNvSpPr/>
          <p:nvPr/>
        </p:nvSpPr>
        <p:spPr>
          <a:xfrm>
            <a:off x="8247401" y="3785357"/>
            <a:ext cx="9525" cy="33655"/>
          </a:xfrm>
          <a:custGeom>
            <a:avLst/>
            <a:gdLst/>
            <a:ahLst/>
            <a:cxnLst/>
            <a:rect l="l" t="t" r="r" b="b"/>
            <a:pathLst>
              <a:path w="9525" h="33654">
                <a:moveTo>
                  <a:pt x="0" y="33527"/>
                </a:moveTo>
                <a:lnTo>
                  <a:pt x="9144" y="33527"/>
                </a:lnTo>
                <a:lnTo>
                  <a:pt x="9144" y="0"/>
                </a:lnTo>
                <a:lnTo>
                  <a:pt x="0" y="0"/>
                </a:lnTo>
                <a:lnTo>
                  <a:pt x="0" y="33527"/>
                </a:lnTo>
                <a:close/>
              </a:path>
            </a:pathLst>
          </a:custGeom>
          <a:solidFill>
            <a:srgbClr val="D8D8D8"/>
          </a:solidFill>
        </p:spPr>
        <p:txBody>
          <a:bodyPr wrap="square" lIns="0" tIns="0" rIns="0" bIns="0" rtlCol="0"/>
          <a:lstStyle/>
          <a:p>
            <a:endParaRPr/>
          </a:p>
        </p:txBody>
      </p:sp>
      <p:sp>
        <p:nvSpPr>
          <p:cNvPr id="3065" name="object 985">
            <a:extLst>
              <a:ext uri="{FF2B5EF4-FFF2-40B4-BE49-F238E27FC236}">
                <a16:creationId xmlns:a16="http://schemas.microsoft.com/office/drawing/2014/main" id="{85F9C57C-D032-0B44-9A20-3C0089975888}"/>
              </a:ext>
            </a:extLst>
          </p:cNvPr>
          <p:cNvSpPr/>
          <p:nvPr/>
        </p:nvSpPr>
        <p:spPr>
          <a:xfrm>
            <a:off x="8247401" y="3860032"/>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66" name="object 986">
            <a:extLst>
              <a:ext uri="{FF2B5EF4-FFF2-40B4-BE49-F238E27FC236}">
                <a16:creationId xmlns:a16="http://schemas.microsoft.com/office/drawing/2014/main" id="{E74EBD1E-2A8C-ED4E-9B1D-D872A73557C1}"/>
              </a:ext>
            </a:extLst>
          </p:cNvPr>
          <p:cNvSpPr/>
          <p:nvPr/>
        </p:nvSpPr>
        <p:spPr>
          <a:xfrm>
            <a:off x="8247401" y="391946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67" name="object 987">
            <a:extLst>
              <a:ext uri="{FF2B5EF4-FFF2-40B4-BE49-F238E27FC236}">
                <a16:creationId xmlns:a16="http://schemas.microsoft.com/office/drawing/2014/main" id="{69411F6F-48FD-E14C-89C6-63989E4AF5DA}"/>
              </a:ext>
            </a:extLst>
          </p:cNvPr>
          <p:cNvSpPr/>
          <p:nvPr/>
        </p:nvSpPr>
        <p:spPr>
          <a:xfrm>
            <a:off x="8247401" y="3977380"/>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68" name="object 988">
            <a:extLst>
              <a:ext uri="{FF2B5EF4-FFF2-40B4-BE49-F238E27FC236}">
                <a16:creationId xmlns:a16="http://schemas.microsoft.com/office/drawing/2014/main" id="{C09D8382-5C61-7844-AEBF-32378D68198B}"/>
              </a:ext>
            </a:extLst>
          </p:cNvPr>
          <p:cNvSpPr/>
          <p:nvPr/>
        </p:nvSpPr>
        <p:spPr>
          <a:xfrm>
            <a:off x="8247401" y="403529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69" name="object 989">
            <a:extLst>
              <a:ext uri="{FF2B5EF4-FFF2-40B4-BE49-F238E27FC236}">
                <a16:creationId xmlns:a16="http://schemas.microsoft.com/office/drawing/2014/main" id="{E5D5A2D7-A583-D147-9135-223126641493}"/>
              </a:ext>
            </a:extLst>
          </p:cNvPr>
          <p:cNvSpPr/>
          <p:nvPr/>
        </p:nvSpPr>
        <p:spPr>
          <a:xfrm>
            <a:off x="8247401" y="4094729"/>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70" name="object 990">
            <a:extLst>
              <a:ext uri="{FF2B5EF4-FFF2-40B4-BE49-F238E27FC236}">
                <a16:creationId xmlns:a16="http://schemas.microsoft.com/office/drawing/2014/main" id="{97C5C499-938B-C348-B6B6-0780294E033F}"/>
              </a:ext>
            </a:extLst>
          </p:cNvPr>
          <p:cNvSpPr/>
          <p:nvPr/>
        </p:nvSpPr>
        <p:spPr>
          <a:xfrm>
            <a:off x="8247401" y="415264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71" name="object 991">
            <a:extLst>
              <a:ext uri="{FF2B5EF4-FFF2-40B4-BE49-F238E27FC236}">
                <a16:creationId xmlns:a16="http://schemas.microsoft.com/office/drawing/2014/main" id="{78806075-C210-384C-BBB5-5892A59DC4A8}"/>
              </a:ext>
            </a:extLst>
          </p:cNvPr>
          <p:cNvSpPr/>
          <p:nvPr/>
        </p:nvSpPr>
        <p:spPr>
          <a:xfrm>
            <a:off x="8247401" y="4211315"/>
            <a:ext cx="9525" cy="0"/>
          </a:xfrm>
          <a:custGeom>
            <a:avLst/>
            <a:gdLst/>
            <a:ahLst/>
            <a:cxnLst/>
            <a:rect l="l" t="t" r="r" b="b"/>
            <a:pathLst>
              <a:path w="9525">
                <a:moveTo>
                  <a:pt x="0" y="0"/>
                </a:moveTo>
                <a:lnTo>
                  <a:pt x="9144" y="0"/>
                </a:lnTo>
              </a:path>
            </a:pathLst>
          </a:custGeom>
          <a:ln w="32004">
            <a:solidFill>
              <a:srgbClr val="D8D8D8"/>
            </a:solidFill>
          </a:ln>
        </p:spPr>
        <p:txBody>
          <a:bodyPr wrap="square" lIns="0" tIns="0" rIns="0" bIns="0" rtlCol="0"/>
          <a:lstStyle/>
          <a:p>
            <a:endParaRPr/>
          </a:p>
        </p:txBody>
      </p:sp>
      <p:sp>
        <p:nvSpPr>
          <p:cNvPr id="3072" name="object 992">
            <a:extLst>
              <a:ext uri="{FF2B5EF4-FFF2-40B4-BE49-F238E27FC236}">
                <a16:creationId xmlns:a16="http://schemas.microsoft.com/office/drawing/2014/main" id="{3EDAA26A-4580-124F-9D18-1F5DFD146FFF}"/>
              </a:ext>
            </a:extLst>
          </p:cNvPr>
          <p:cNvSpPr/>
          <p:nvPr/>
        </p:nvSpPr>
        <p:spPr>
          <a:xfrm>
            <a:off x="8247401" y="426998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73" name="object 993">
            <a:extLst>
              <a:ext uri="{FF2B5EF4-FFF2-40B4-BE49-F238E27FC236}">
                <a16:creationId xmlns:a16="http://schemas.microsoft.com/office/drawing/2014/main" id="{E0A5F1D8-FFE2-4443-A15F-F4848B055160}"/>
              </a:ext>
            </a:extLst>
          </p:cNvPr>
          <p:cNvSpPr/>
          <p:nvPr/>
        </p:nvSpPr>
        <p:spPr>
          <a:xfrm>
            <a:off x="8247401" y="4327900"/>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74" name="object 994">
            <a:extLst>
              <a:ext uri="{FF2B5EF4-FFF2-40B4-BE49-F238E27FC236}">
                <a16:creationId xmlns:a16="http://schemas.microsoft.com/office/drawing/2014/main" id="{066243EC-923C-BA49-A447-9BE76BB7CB4B}"/>
              </a:ext>
            </a:extLst>
          </p:cNvPr>
          <p:cNvSpPr/>
          <p:nvPr/>
        </p:nvSpPr>
        <p:spPr>
          <a:xfrm>
            <a:off x="8247401" y="4387337"/>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75" name="object 995">
            <a:extLst>
              <a:ext uri="{FF2B5EF4-FFF2-40B4-BE49-F238E27FC236}">
                <a16:creationId xmlns:a16="http://schemas.microsoft.com/office/drawing/2014/main" id="{67C4B312-3246-EE47-9BDB-940D9C5BDBB9}"/>
              </a:ext>
            </a:extLst>
          </p:cNvPr>
          <p:cNvSpPr/>
          <p:nvPr/>
        </p:nvSpPr>
        <p:spPr>
          <a:xfrm>
            <a:off x="8247401" y="444524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76" name="object 996">
            <a:extLst>
              <a:ext uri="{FF2B5EF4-FFF2-40B4-BE49-F238E27FC236}">
                <a16:creationId xmlns:a16="http://schemas.microsoft.com/office/drawing/2014/main" id="{7BE2BABB-29EA-5445-B10A-9E3904C5B398}"/>
              </a:ext>
            </a:extLst>
          </p:cNvPr>
          <p:cNvSpPr/>
          <p:nvPr/>
        </p:nvSpPr>
        <p:spPr>
          <a:xfrm>
            <a:off x="8247401" y="4503161"/>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77" name="object 997">
            <a:extLst>
              <a:ext uri="{FF2B5EF4-FFF2-40B4-BE49-F238E27FC236}">
                <a16:creationId xmlns:a16="http://schemas.microsoft.com/office/drawing/2014/main" id="{04052CAE-6E35-884F-A4CB-546056FBDAB8}"/>
              </a:ext>
            </a:extLst>
          </p:cNvPr>
          <p:cNvSpPr/>
          <p:nvPr/>
        </p:nvSpPr>
        <p:spPr>
          <a:xfrm>
            <a:off x="8247401" y="456259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78" name="object 998">
            <a:extLst>
              <a:ext uri="{FF2B5EF4-FFF2-40B4-BE49-F238E27FC236}">
                <a16:creationId xmlns:a16="http://schemas.microsoft.com/office/drawing/2014/main" id="{C7950108-5F93-6F41-9FBE-F95466DD7E55}"/>
              </a:ext>
            </a:extLst>
          </p:cNvPr>
          <p:cNvSpPr/>
          <p:nvPr/>
        </p:nvSpPr>
        <p:spPr>
          <a:xfrm>
            <a:off x="8247401" y="4620509"/>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79" name="object 999">
            <a:extLst>
              <a:ext uri="{FF2B5EF4-FFF2-40B4-BE49-F238E27FC236}">
                <a16:creationId xmlns:a16="http://schemas.microsoft.com/office/drawing/2014/main" id="{8D1F8A16-093B-BE46-BBA5-B49209B46D2B}"/>
              </a:ext>
            </a:extLst>
          </p:cNvPr>
          <p:cNvSpPr/>
          <p:nvPr/>
        </p:nvSpPr>
        <p:spPr>
          <a:xfrm>
            <a:off x="8247401" y="4678421"/>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80" name="object 1000">
            <a:extLst>
              <a:ext uri="{FF2B5EF4-FFF2-40B4-BE49-F238E27FC236}">
                <a16:creationId xmlns:a16="http://schemas.microsoft.com/office/drawing/2014/main" id="{1D230BAF-565E-2B49-B8EE-81EA42728787}"/>
              </a:ext>
            </a:extLst>
          </p:cNvPr>
          <p:cNvSpPr/>
          <p:nvPr/>
        </p:nvSpPr>
        <p:spPr>
          <a:xfrm>
            <a:off x="8247401" y="473785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81" name="object 1001">
            <a:extLst>
              <a:ext uri="{FF2B5EF4-FFF2-40B4-BE49-F238E27FC236}">
                <a16:creationId xmlns:a16="http://schemas.microsoft.com/office/drawing/2014/main" id="{72F6AC38-A009-B349-99B3-9AFF5D0834B1}"/>
              </a:ext>
            </a:extLst>
          </p:cNvPr>
          <p:cNvSpPr/>
          <p:nvPr/>
        </p:nvSpPr>
        <p:spPr>
          <a:xfrm>
            <a:off x="8247401" y="4795768"/>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82" name="object 1002">
            <a:extLst>
              <a:ext uri="{FF2B5EF4-FFF2-40B4-BE49-F238E27FC236}">
                <a16:creationId xmlns:a16="http://schemas.microsoft.com/office/drawing/2014/main" id="{01C86780-8215-9147-B2EA-963C1F89019E}"/>
              </a:ext>
            </a:extLst>
          </p:cNvPr>
          <p:cNvSpPr/>
          <p:nvPr/>
        </p:nvSpPr>
        <p:spPr>
          <a:xfrm>
            <a:off x="8247401" y="4854443"/>
            <a:ext cx="9525" cy="0"/>
          </a:xfrm>
          <a:custGeom>
            <a:avLst/>
            <a:gdLst/>
            <a:ahLst/>
            <a:cxnLst/>
            <a:rect l="l" t="t" r="r" b="b"/>
            <a:pathLst>
              <a:path w="9525">
                <a:moveTo>
                  <a:pt x="0" y="0"/>
                </a:moveTo>
                <a:lnTo>
                  <a:pt x="9144" y="0"/>
                </a:lnTo>
              </a:path>
            </a:pathLst>
          </a:custGeom>
          <a:ln w="32003">
            <a:solidFill>
              <a:srgbClr val="D8D8D8"/>
            </a:solidFill>
          </a:ln>
        </p:spPr>
        <p:txBody>
          <a:bodyPr wrap="square" lIns="0" tIns="0" rIns="0" bIns="0" rtlCol="0"/>
          <a:lstStyle/>
          <a:p>
            <a:endParaRPr/>
          </a:p>
        </p:txBody>
      </p:sp>
      <p:sp>
        <p:nvSpPr>
          <p:cNvPr id="3083" name="object 1003">
            <a:extLst>
              <a:ext uri="{FF2B5EF4-FFF2-40B4-BE49-F238E27FC236}">
                <a16:creationId xmlns:a16="http://schemas.microsoft.com/office/drawing/2014/main" id="{F7655E5E-E46F-474D-AC09-FE6A3B802181}"/>
              </a:ext>
            </a:extLst>
          </p:cNvPr>
          <p:cNvSpPr/>
          <p:nvPr/>
        </p:nvSpPr>
        <p:spPr>
          <a:xfrm>
            <a:off x="8247401" y="4913117"/>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84" name="object 1004">
            <a:extLst>
              <a:ext uri="{FF2B5EF4-FFF2-40B4-BE49-F238E27FC236}">
                <a16:creationId xmlns:a16="http://schemas.microsoft.com/office/drawing/2014/main" id="{3393A782-3F9B-8141-9696-E1BE8E5CC99C}"/>
              </a:ext>
            </a:extLst>
          </p:cNvPr>
          <p:cNvSpPr/>
          <p:nvPr/>
        </p:nvSpPr>
        <p:spPr>
          <a:xfrm>
            <a:off x="8247401" y="4971029"/>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85" name="object 1005">
            <a:extLst>
              <a:ext uri="{FF2B5EF4-FFF2-40B4-BE49-F238E27FC236}">
                <a16:creationId xmlns:a16="http://schemas.microsoft.com/office/drawing/2014/main" id="{9FF0AEF8-4572-CA46-BE34-A10C2F4CCB5A}"/>
              </a:ext>
            </a:extLst>
          </p:cNvPr>
          <p:cNvSpPr/>
          <p:nvPr/>
        </p:nvSpPr>
        <p:spPr>
          <a:xfrm>
            <a:off x="8247401" y="5030465"/>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86" name="object 1006">
            <a:extLst>
              <a:ext uri="{FF2B5EF4-FFF2-40B4-BE49-F238E27FC236}">
                <a16:creationId xmlns:a16="http://schemas.microsoft.com/office/drawing/2014/main" id="{F34A5008-D75D-8B49-B06F-F1E73A36A7E7}"/>
              </a:ext>
            </a:extLst>
          </p:cNvPr>
          <p:cNvSpPr/>
          <p:nvPr/>
        </p:nvSpPr>
        <p:spPr>
          <a:xfrm>
            <a:off x="8247401" y="508837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87" name="object 1007">
            <a:extLst>
              <a:ext uri="{FF2B5EF4-FFF2-40B4-BE49-F238E27FC236}">
                <a16:creationId xmlns:a16="http://schemas.microsoft.com/office/drawing/2014/main" id="{A77F3E77-73C3-414F-9C02-13E45E054592}"/>
              </a:ext>
            </a:extLst>
          </p:cNvPr>
          <p:cNvSpPr/>
          <p:nvPr/>
        </p:nvSpPr>
        <p:spPr>
          <a:xfrm>
            <a:off x="8247401" y="5146289"/>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88" name="object 1008">
            <a:extLst>
              <a:ext uri="{FF2B5EF4-FFF2-40B4-BE49-F238E27FC236}">
                <a16:creationId xmlns:a16="http://schemas.microsoft.com/office/drawing/2014/main" id="{40D9E4E3-4557-3946-BB4A-A7E632DCD4A7}"/>
              </a:ext>
            </a:extLst>
          </p:cNvPr>
          <p:cNvSpPr/>
          <p:nvPr/>
        </p:nvSpPr>
        <p:spPr>
          <a:xfrm>
            <a:off x="8247401" y="5205725"/>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89" name="object 1009">
            <a:extLst>
              <a:ext uri="{FF2B5EF4-FFF2-40B4-BE49-F238E27FC236}">
                <a16:creationId xmlns:a16="http://schemas.microsoft.com/office/drawing/2014/main" id="{89EDEC47-523E-9746-A919-6A569BE7CDE5}"/>
              </a:ext>
            </a:extLst>
          </p:cNvPr>
          <p:cNvSpPr/>
          <p:nvPr/>
        </p:nvSpPr>
        <p:spPr>
          <a:xfrm>
            <a:off x="8247401" y="5263636"/>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90" name="object 1010">
            <a:extLst>
              <a:ext uri="{FF2B5EF4-FFF2-40B4-BE49-F238E27FC236}">
                <a16:creationId xmlns:a16="http://schemas.microsoft.com/office/drawing/2014/main" id="{AFDAE41B-B67B-6647-B65E-24ACFA974BCF}"/>
              </a:ext>
            </a:extLst>
          </p:cNvPr>
          <p:cNvSpPr/>
          <p:nvPr/>
        </p:nvSpPr>
        <p:spPr>
          <a:xfrm>
            <a:off x="8247401" y="5321548"/>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91" name="object 1011">
            <a:extLst>
              <a:ext uri="{FF2B5EF4-FFF2-40B4-BE49-F238E27FC236}">
                <a16:creationId xmlns:a16="http://schemas.microsoft.com/office/drawing/2014/main" id="{974153A6-3F0C-364B-9D5D-1DC329AFAE56}"/>
              </a:ext>
            </a:extLst>
          </p:cNvPr>
          <p:cNvSpPr/>
          <p:nvPr/>
        </p:nvSpPr>
        <p:spPr>
          <a:xfrm>
            <a:off x="8247401" y="5380985"/>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92" name="object 1012">
            <a:extLst>
              <a:ext uri="{FF2B5EF4-FFF2-40B4-BE49-F238E27FC236}">
                <a16:creationId xmlns:a16="http://schemas.microsoft.com/office/drawing/2014/main" id="{4DE595FA-52CB-1E43-BE64-F0834BD61842}"/>
              </a:ext>
            </a:extLst>
          </p:cNvPr>
          <p:cNvSpPr/>
          <p:nvPr/>
        </p:nvSpPr>
        <p:spPr>
          <a:xfrm>
            <a:off x="8247401" y="543889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93" name="object 1013">
            <a:extLst>
              <a:ext uri="{FF2B5EF4-FFF2-40B4-BE49-F238E27FC236}">
                <a16:creationId xmlns:a16="http://schemas.microsoft.com/office/drawing/2014/main" id="{04C5291B-2305-2C45-8142-33176ED5FB5C}"/>
              </a:ext>
            </a:extLst>
          </p:cNvPr>
          <p:cNvSpPr/>
          <p:nvPr/>
        </p:nvSpPr>
        <p:spPr>
          <a:xfrm>
            <a:off x="8247401" y="5498332"/>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94" name="object 1014">
            <a:extLst>
              <a:ext uri="{FF2B5EF4-FFF2-40B4-BE49-F238E27FC236}">
                <a16:creationId xmlns:a16="http://schemas.microsoft.com/office/drawing/2014/main" id="{BAF2E964-6D8B-0543-9E3B-B947AC47DFF1}"/>
              </a:ext>
            </a:extLst>
          </p:cNvPr>
          <p:cNvSpPr/>
          <p:nvPr/>
        </p:nvSpPr>
        <p:spPr>
          <a:xfrm>
            <a:off x="8247401" y="5556244"/>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95" name="object 1015">
            <a:extLst>
              <a:ext uri="{FF2B5EF4-FFF2-40B4-BE49-F238E27FC236}">
                <a16:creationId xmlns:a16="http://schemas.microsoft.com/office/drawing/2014/main" id="{B4E96573-C9E7-BD4A-B842-E020E985BEB3}"/>
              </a:ext>
            </a:extLst>
          </p:cNvPr>
          <p:cNvSpPr/>
          <p:nvPr/>
        </p:nvSpPr>
        <p:spPr>
          <a:xfrm>
            <a:off x="8247401" y="5614157"/>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96" name="object 1016">
            <a:extLst>
              <a:ext uri="{FF2B5EF4-FFF2-40B4-BE49-F238E27FC236}">
                <a16:creationId xmlns:a16="http://schemas.microsoft.com/office/drawing/2014/main" id="{A68288FB-C08E-D343-8666-2E2B4AE3F34E}"/>
              </a:ext>
            </a:extLst>
          </p:cNvPr>
          <p:cNvSpPr/>
          <p:nvPr/>
        </p:nvSpPr>
        <p:spPr>
          <a:xfrm>
            <a:off x="8247401" y="5673593"/>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97" name="object 1017">
            <a:extLst>
              <a:ext uri="{FF2B5EF4-FFF2-40B4-BE49-F238E27FC236}">
                <a16:creationId xmlns:a16="http://schemas.microsoft.com/office/drawing/2014/main" id="{D0E6E2A3-7591-7C4D-AD21-DF51F2931351}"/>
              </a:ext>
            </a:extLst>
          </p:cNvPr>
          <p:cNvSpPr/>
          <p:nvPr/>
        </p:nvSpPr>
        <p:spPr>
          <a:xfrm>
            <a:off x="8247401" y="5731505"/>
            <a:ext cx="9525" cy="0"/>
          </a:xfrm>
          <a:custGeom>
            <a:avLst/>
            <a:gdLst/>
            <a:ahLst/>
            <a:cxnLst/>
            <a:rect l="l" t="t" r="r" b="b"/>
            <a:pathLst>
              <a:path w="9525">
                <a:moveTo>
                  <a:pt x="0" y="0"/>
                </a:moveTo>
                <a:lnTo>
                  <a:pt x="9144" y="0"/>
                </a:lnTo>
              </a:path>
            </a:pathLst>
          </a:custGeom>
          <a:ln w="33528">
            <a:solidFill>
              <a:srgbClr val="D8D8D8"/>
            </a:solidFill>
          </a:ln>
        </p:spPr>
        <p:txBody>
          <a:bodyPr wrap="square" lIns="0" tIns="0" rIns="0" bIns="0" rtlCol="0"/>
          <a:lstStyle/>
          <a:p>
            <a:endParaRPr/>
          </a:p>
        </p:txBody>
      </p:sp>
      <p:sp>
        <p:nvSpPr>
          <p:cNvPr id="3098" name="object 1018">
            <a:extLst>
              <a:ext uri="{FF2B5EF4-FFF2-40B4-BE49-F238E27FC236}">
                <a16:creationId xmlns:a16="http://schemas.microsoft.com/office/drawing/2014/main" id="{EA6778F4-4C6F-F44C-B309-220C6D74110F}"/>
              </a:ext>
            </a:extLst>
          </p:cNvPr>
          <p:cNvSpPr/>
          <p:nvPr/>
        </p:nvSpPr>
        <p:spPr>
          <a:xfrm>
            <a:off x="8247401" y="5789417"/>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099" name="object 1019">
            <a:extLst>
              <a:ext uri="{FF2B5EF4-FFF2-40B4-BE49-F238E27FC236}">
                <a16:creationId xmlns:a16="http://schemas.microsoft.com/office/drawing/2014/main" id="{94EAA80C-B8DD-A344-9695-A1C49016A54A}"/>
              </a:ext>
            </a:extLst>
          </p:cNvPr>
          <p:cNvSpPr/>
          <p:nvPr/>
        </p:nvSpPr>
        <p:spPr>
          <a:xfrm>
            <a:off x="8247401" y="5848853"/>
            <a:ext cx="9525" cy="0"/>
          </a:xfrm>
          <a:custGeom>
            <a:avLst/>
            <a:gdLst/>
            <a:ahLst/>
            <a:cxnLst/>
            <a:rect l="l" t="t" r="r" b="b"/>
            <a:pathLst>
              <a:path w="9525">
                <a:moveTo>
                  <a:pt x="0" y="0"/>
                </a:moveTo>
                <a:lnTo>
                  <a:pt x="9144" y="0"/>
                </a:lnTo>
              </a:path>
            </a:pathLst>
          </a:custGeom>
          <a:ln w="33527">
            <a:solidFill>
              <a:srgbClr val="D8D8D8"/>
            </a:solidFill>
          </a:ln>
        </p:spPr>
        <p:txBody>
          <a:bodyPr wrap="square" lIns="0" tIns="0" rIns="0" bIns="0" rtlCol="0"/>
          <a:lstStyle/>
          <a:p>
            <a:endParaRPr/>
          </a:p>
        </p:txBody>
      </p:sp>
      <p:sp>
        <p:nvSpPr>
          <p:cNvPr id="3100" name="object 1020">
            <a:extLst>
              <a:ext uri="{FF2B5EF4-FFF2-40B4-BE49-F238E27FC236}">
                <a16:creationId xmlns:a16="http://schemas.microsoft.com/office/drawing/2014/main" id="{E2B7F600-E49C-F04C-A907-E60724AEED3F}"/>
              </a:ext>
            </a:extLst>
          </p:cNvPr>
          <p:cNvSpPr/>
          <p:nvPr/>
        </p:nvSpPr>
        <p:spPr>
          <a:xfrm>
            <a:off x="3792749" y="2791709"/>
            <a:ext cx="0" cy="3093720"/>
          </a:xfrm>
          <a:custGeom>
            <a:avLst/>
            <a:gdLst/>
            <a:ahLst/>
            <a:cxnLst/>
            <a:rect l="l" t="t" r="r" b="b"/>
            <a:pathLst>
              <a:path h="3093720">
                <a:moveTo>
                  <a:pt x="0" y="0"/>
                </a:moveTo>
                <a:lnTo>
                  <a:pt x="0" y="3093719"/>
                </a:lnTo>
              </a:path>
            </a:pathLst>
          </a:custGeom>
          <a:ln w="9143">
            <a:solidFill>
              <a:srgbClr val="BFBFBF"/>
            </a:solidFill>
          </a:ln>
        </p:spPr>
        <p:txBody>
          <a:bodyPr wrap="square" lIns="0" tIns="0" rIns="0" bIns="0" rtlCol="0"/>
          <a:lstStyle/>
          <a:p>
            <a:endParaRPr/>
          </a:p>
        </p:txBody>
      </p:sp>
      <p:sp>
        <p:nvSpPr>
          <p:cNvPr id="3101" name="object 1021">
            <a:extLst>
              <a:ext uri="{FF2B5EF4-FFF2-40B4-BE49-F238E27FC236}">
                <a16:creationId xmlns:a16="http://schemas.microsoft.com/office/drawing/2014/main" id="{74DB74AC-9986-3F4D-818F-E903FD31A69A}"/>
              </a:ext>
            </a:extLst>
          </p:cNvPr>
          <p:cNvSpPr/>
          <p:nvPr/>
        </p:nvSpPr>
        <p:spPr>
          <a:xfrm>
            <a:off x="3792749" y="5884667"/>
            <a:ext cx="4459605" cy="0"/>
          </a:xfrm>
          <a:custGeom>
            <a:avLst/>
            <a:gdLst/>
            <a:ahLst/>
            <a:cxnLst/>
            <a:rect l="l" t="t" r="r" b="b"/>
            <a:pathLst>
              <a:path w="4459605">
                <a:moveTo>
                  <a:pt x="0" y="0"/>
                </a:moveTo>
                <a:lnTo>
                  <a:pt x="4459224" y="0"/>
                </a:lnTo>
              </a:path>
            </a:pathLst>
          </a:custGeom>
          <a:ln w="7619">
            <a:solidFill>
              <a:srgbClr val="BFBFBF"/>
            </a:solidFill>
          </a:ln>
        </p:spPr>
        <p:txBody>
          <a:bodyPr wrap="square" lIns="0" tIns="0" rIns="0" bIns="0" rtlCol="0"/>
          <a:lstStyle/>
          <a:p>
            <a:endParaRPr/>
          </a:p>
        </p:txBody>
      </p:sp>
      <p:sp>
        <p:nvSpPr>
          <p:cNvPr id="3102" name="object 1022">
            <a:extLst>
              <a:ext uri="{FF2B5EF4-FFF2-40B4-BE49-F238E27FC236}">
                <a16:creationId xmlns:a16="http://schemas.microsoft.com/office/drawing/2014/main" id="{3F1A2911-853E-FE4E-A236-F617E4BA5888}"/>
              </a:ext>
            </a:extLst>
          </p:cNvPr>
          <p:cNvSpPr/>
          <p:nvPr/>
        </p:nvSpPr>
        <p:spPr>
          <a:xfrm>
            <a:off x="4332246" y="5486141"/>
            <a:ext cx="257555" cy="108204"/>
          </a:xfrm>
          <a:prstGeom prst="rect">
            <a:avLst/>
          </a:prstGeom>
          <a:blipFill>
            <a:blip r:embed="rId2" cstate="print"/>
            <a:stretch>
              <a:fillRect/>
            </a:stretch>
          </a:blipFill>
        </p:spPr>
        <p:txBody>
          <a:bodyPr wrap="square" lIns="0" tIns="0" rIns="0" bIns="0" rtlCol="0"/>
          <a:lstStyle/>
          <a:p>
            <a:endParaRPr/>
          </a:p>
        </p:txBody>
      </p:sp>
      <p:sp>
        <p:nvSpPr>
          <p:cNvPr id="3103" name="object 1023">
            <a:extLst>
              <a:ext uri="{FF2B5EF4-FFF2-40B4-BE49-F238E27FC236}">
                <a16:creationId xmlns:a16="http://schemas.microsoft.com/office/drawing/2014/main" id="{0D304EEF-0467-A144-BB65-1A6014C00AD8}"/>
              </a:ext>
            </a:extLst>
          </p:cNvPr>
          <p:cNvSpPr/>
          <p:nvPr/>
        </p:nvSpPr>
        <p:spPr>
          <a:xfrm>
            <a:off x="4629426" y="4454393"/>
            <a:ext cx="108203" cy="108204"/>
          </a:xfrm>
          <a:prstGeom prst="rect">
            <a:avLst/>
          </a:prstGeom>
          <a:blipFill>
            <a:blip r:embed="rId3" cstate="print"/>
            <a:stretch>
              <a:fillRect/>
            </a:stretch>
          </a:blipFill>
        </p:spPr>
        <p:txBody>
          <a:bodyPr wrap="square" lIns="0" tIns="0" rIns="0" bIns="0" rtlCol="0"/>
          <a:lstStyle/>
          <a:p>
            <a:endParaRPr/>
          </a:p>
        </p:txBody>
      </p:sp>
      <p:sp>
        <p:nvSpPr>
          <p:cNvPr id="3104" name="object 1024">
            <a:extLst>
              <a:ext uri="{FF2B5EF4-FFF2-40B4-BE49-F238E27FC236}">
                <a16:creationId xmlns:a16="http://schemas.microsoft.com/office/drawing/2014/main" id="{CFBF7076-D4C5-B344-8800-7C8D6E6E1F21}"/>
              </a:ext>
            </a:extLst>
          </p:cNvPr>
          <p:cNvSpPr/>
          <p:nvPr/>
        </p:nvSpPr>
        <p:spPr>
          <a:xfrm>
            <a:off x="4554749" y="5143241"/>
            <a:ext cx="108203" cy="108204"/>
          </a:xfrm>
          <a:prstGeom prst="rect">
            <a:avLst/>
          </a:prstGeom>
          <a:blipFill>
            <a:blip r:embed="rId4" cstate="print"/>
            <a:stretch>
              <a:fillRect/>
            </a:stretch>
          </a:blipFill>
        </p:spPr>
        <p:txBody>
          <a:bodyPr wrap="square" lIns="0" tIns="0" rIns="0" bIns="0" rtlCol="0"/>
          <a:lstStyle/>
          <a:p>
            <a:endParaRPr/>
          </a:p>
        </p:txBody>
      </p:sp>
      <p:sp>
        <p:nvSpPr>
          <p:cNvPr id="3105" name="object 1025">
            <a:extLst>
              <a:ext uri="{FF2B5EF4-FFF2-40B4-BE49-F238E27FC236}">
                <a16:creationId xmlns:a16="http://schemas.microsoft.com/office/drawing/2014/main" id="{2A2973AE-ED5C-5846-A064-3C5780F70A60}"/>
              </a:ext>
            </a:extLst>
          </p:cNvPr>
          <p:cNvSpPr/>
          <p:nvPr/>
        </p:nvSpPr>
        <p:spPr>
          <a:xfrm>
            <a:off x="7453397" y="3079744"/>
            <a:ext cx="108203" cy="108203"/>
          </a:xfrm>
          <a:prstGeom prst="rect">
            <a:avLst/>
          </a:prstGeom>
          <a:blipFill>
            <a:blip r:embed="rId5" cstate="print"/>
            <a:stretch>
              <a:fillRect/>
            </a:stretch>
          </a:blipFill>
        </p:spPr>
        <p:txBody>
          <a:bodyPr wrap="square" lIns="0" tIns="0" rIns="0" bIns="0" rtlCol="0"/>
          <a:lstStyle/>
          <a:p>
            <a:endParaRPr/>
          </a:p>
        </p:txBody>
      </p:sp>
      <p:sp>
        <p:nvSpPr>
          <p:cNvPr id="3106" name="object 1026">
            <a:extLst>
              <a:ext uri="{FF2B5EF4-FFF2-40B4-BE49-F238E27FC236}">
                <a16:creationId xmlns:a16="http://schemas.microsoft.com/office/drawing/2014/main" id="{4F814F28-BDE6-C648-A3F4-6E076A2BF1DD}"/>
              </a:ext>
            </a:extLst>
          </p:cNvPr>
          <p:cNvSpPr/>
          <p:nvPr/>
        </p:nvSpPr>
        <p:spPr>
          <a:xfrm>
            <a:off x="4778778" y="5486141"/>
            <a:ext cx="108203" cy="108204"/>
          </a:xfrm>
          <a:prstGeom prst="rect">
            <a:avLst/>
          </a:prstGeom>
          <a:blipFill>
            <a:blip r:embed="rId4" cstate="print"/>
            <a:stretch>
              <a:fillRect/>
            </a:stretch>
          </a:blipFill>
        </p:spPr>
        <p:txBody>
          <a:bodyPr wrap="square" lIns="0" tIns="0" rIns="0" bIns="0" rtlCol="0"/>
          <a:lstStyle/>
          <a:p>
            <a:endParaRPr/>
          </a:p>
        </p:txBody>
      </p:sp>
      <p:sp>
        <p:nvSpPr>
          <p:cNvPr id="3107" name="object 1027">
            <a:extLst>
              <a:ext uri="{FF2B5EF4-FFF2-40B4-BE49-F238E27FC236}">
                <a16:creationId xmlns:a16="http://schemas.microsoft.com/office/drawing/2014/main" id="{746E8471-2158-614A-B829-BD5D7B662221}"/>
              </a:ext>
            </a:extLst>
          </p:cNvPr>
          <p:cNvSpPr/>
          <p:nvPr/>
        </p:nvSpPr>
        <p:spPr>
          <a:xfrm>
            <a:off x="4554749" y="4798816"/>
            <a:ext cx="108203" cy="108204"/>
          </a:xfrm>
          <a:prstGeom prst="rect">
            <a:avLst/>
          </a:prstGeom>
          <a:blipFill>
            <a:blip r:embed="rId6" cstate="print"/>
            <a:stretch>
              <a:fillRect/>
            </a:stretch>
          </a:blipFill>
        </p:spPr>
        <p:txBody>
          <a:bodyPr wrap="square" lIns="0" tIns="0" rIns="0" bIns="0" rtlCol="0"/>
          <a:lstStyle/>
          <a:p>
            <a:endParaRPr/>
          </a:p>
        </p:txBody>
      </p:sp>
      <p:sp>
        <p:nvSpPr>
          <p:cNvPr id="3108" name="object 1028">
            <a:extLst>
              <a:ext uri="{FF2B5EF4-FFF2-40B4-BE49-F238E27FC236}">
                <a16:creationId xmlns:a16="http://schemas.microsoft.com/office/drawing/2014/main" id="{5706855E-4571-774C-91B3-B21C2989B8B9}"/>
              </a:ext>
            </a:extLst>
          </p:cNvPr>
          <p:cNvSpPr/>
          <p:nvPr/>
        </p:nvSpPr>
        <p:spPr>
          <a:xfrm>
            <a:off x="5670318" y="4111493"/>
            <a:ext cx="108203" cy="108204"/>
          </a:xfrm>
          <a:prstGeom prst="rect">
            <a:avLst/>
          </a:prstGeom>
          <a:blipFill>
            <a:blip r:embed="rId4" cstate="print"/>
            <a:stretch>
              <a:fillRect/>
            </a:stretch>
          </a:blipFill>
        </p:spPr>
        <p:txBody>
          <a:bodyPr wrap="square" lIns="0" tIns="0" rIns="0" bIns="0" rtlCol="0"/>
          <a:lstStyle/>
          <a:p>
            <a:endParaRPr/>
          </a:p>
        </p:txBody>
      </p:sp>
      <p:sp>
        <p:nvSpPr>
          <p:cNvPr id="3109" name="object 1029">
            <a:extLst>
              <a:ext uri="{FF2B5EF4-FFF2-40B4-BE49-F238E27FC236}">
                <a16:creationId xmlns:a16="http://schemas.microsoft.com/office/drawing/2014/main" id="{485F30B7-23F7-CE45-8038-96872B0F8E17}"/>
              </a:ext>
            </a:extLst>
          </p:cNvPr>
          <p:cNvSpPr/>
          <p:nvPr/>
        </p:nvSpPr>
        <p:spPr>
          <a:xfrm>
            <a:off x="5075958" y="3767068"/>
            <a:ext cx="108203" cy="108203"/>
          </a:xfrm>
          <a:prstGeom prst="rect">
            <a:avLst/>
          </a:prstGeom>
          <a:blipFill>
            <a:blip r:embed="rId3" cstate="print"/>
            <a:stretch>
              <a:fillRect/>
            </a:stretch>
          </a:blipFill>
        </p:spPr>
        <p:txBody>
          <a:bodyPr wrap="square" lIns="0" tIns="0" rIns="0" bIns="0" rtlCol="0"/>
          <a:lstStyle/>
          <a:p>
            <a:endParaRPr/>
          </a:p>
        </p:txBody>
      </p:sp>
      <p:sp>
        <p:nvSpPr>
          <p:cNvPr id="3110" name="object 1030">
            <a:extLst>
              <a:ext uri="{FF2B5EF4-FFF2-40B4-BE49-F238E27FC236}">
                <a16:creationId xmlns:a16="http://schemas.microsoft.com/office/drawing/2014/main" id="{C05AFA0E-59DE-D94B-A887-CDAA64D82254}"/>
              </a:ext>
            </a:extLst>
          </p:cNvPr>
          <p:cNvSpPr/>
          <p:nvPr/>
        </p:nvSpPr>
        <p:spPr>
          <a:xfrm>
            <a:off x="5441717" y="3757925"/>
            <a:ext cx="121920" cy="126491"/>
          </a:xfrm>
          <a:prstGeom prst="rect">
            <a:avLst/>
          </a:prstGeom>
          <a:blipFill>
            <a:blip r:embed="rId7" cstate="print"/>
            <a:stretch>
              <a:fillRect/>
            </a:stretch>
          </a:blipFill>
        </p:spPr>
        <p:txBody>
          <a:bodyPr wrap="square" lIns="0" tIns="0" rIns="0" bIns="0" rtlCol="0"/>
          <a:lstStyle/>
          <a:p>
            <a:endParaRPr/>
          </a:p>
        </p:txBody>
      </p:sp>
      <p:sp>
        <p:nvSpPr>
          <p:cNvPr id="3111" name="object 1031">
            <a:extLst>
              <a:ext uri="{FF2B5EF4-FFF2-40B4-BE49-F238E27FC236}">
                <a16:creationId xmlns:a16="http://schemas.microsoft.com/office/drawing/2014/main" id="{E3479403-AFD5-EC46-8BA5-42460FB4A5B7}"/>
              </a:ext>
            </a:extLst>
          </p:cNvPr>
          <p:cNvSpPr txBox="1"/>
          <p:nvPr/>
        </p:nvSpPr>
        <p:spPr>
          <a:xfrm>
            <a:off x="4339399" y="5348361"/>
            <a:ext cx="249554" cy="126364"/>
          </a:xfrm>
          <a:prstGeom prst="rect">
            <a:avLst/>
          </a:prstGeom>
        </p:spPr>
        <p:txBody>
          <a:bodyPr vert="horz" wrap="square" lIns="0" tIns="0" rIns="0" bIns="0" rtlCol="0">
            <a:spAutoFit/>
          </a:bodyPr>
          <a:lstStyle/>
          <a:p>
            <a:pPr marL="12700">
              <a:lnSpc>
                <a:spcPct val="100000"/>
              </a:lnSpc>
            </a:pPr>
            <a:r>
              <a:rPr sz="800" spc="-40" dirty="0">
                <a:solidFill>
                  <a:srgbClr val="3F3F3F"/>
                </a:solidFill>
                <a:latin typeface="Times New Roman"/>
                <a:cs typeface="Times New Roman"/>
              </a:rPr>
              <a:t>H  </a:t>
            </a:r>
            <a:r>
              <a:rPr sz="800" spc="35" dirty="0">
                <a:solidFill>
                  <a:srgbClr val="3F3F3F"/>
                </a:solidFill>
                <a:latin typeface="Times New Roman"/>
                <a:cs typeface="Times New Roman"/>
              </a:rPr>
              <a:t> </a:t>
            </a:r>
            <a:r>
              <a:rPr sz="800" spc="5" dirty="0">
                <a:solidFill>
                  <a:srgbClr val="3F3F3F"/>
                </a:solidFill>
                <a:latin typeface="Times New Roman"/>
                <a:cs typeface="Times New Roman"/>
              </a:rPr>
              <a:t>A</a:t>
            </a:r>
            <a:endParaRPr sz="800">
              <a:latin typeface="Times New Roman"/>
              <a:cs typeface="Times New Roman"/>
            </a:endParaRPr>
          </a:p>
        </p:txBody>
      </p:sp>
      <p:sp>
        <p:nvSpPr>
          <p:cNvPr id="3112" name="object 1032">
            <a:extLst>
              <a:ext uri="{FF2B5EF4-FFF2-40B4-BE49-F238E27FC236}">
                <a16:creationId xmlns:a16="http://schemas.microsoft.com/office/drawing/2014/main" id="{90AFF0CB-9BBE-564B-9A74-65B50ACF7A46}"/>
              </a:ext>
            </a:extLst>
          </p:cNvPr>
          <p:cNvSpPr txBox="1"/>
          <p:nvPr/>
        </p:nvSpPr>
        <p:spPr>
          <a:xfrm>
            <a:off x="4642677" y="4316630"/>
            <a:ext cx="83185" cy="126364"/>
          </a:xfrm>
          <a:prstGeom prst="rect">
            <a:avLst/>
          </a:prstGeom>
        </p:spPr>
        <p:txBody>
          <a:bodyPr vert="horz" wrap="square" lIns="0" tIns="0" rIns="0" bIns="0" rtlCol="0">
            <a:spAutoFit/>
          </a:bodyPr>
          <a:lstStyle/>
          <a:p>
            <a:pPr marL="12700">
              <a:lnSpc>
                <a:spcPct val="100000"/>
              </a:lnSpc>
            </a:pPr>
            <a:r>
              <a:rPr sz="800" spc="-80" dirty="0">
                <a:solidFill>
                  <a:srgbClr val="3F3F3F"/>
                </a:solidFill>
                <a:latin typeface="Times New Roman"/>
                <a:cs typeface="Times New Roman"/>
              </a:rPr>
              <a:t>B</a:t>
            </a:r>
            <a:endParaRPr sz="800">
              <a:latin typeface="Times New Roman"/>
              <a:cs typeface="Times New Roman"/>
            </a:endParaRPr>
          </a:p>
        </p:txBody>
      </p:sp>
      <p:sp>
        <p:nvSpPr>
          <p:cNvPr id="3113" name="object 1033">
            <a:extLst>
              <a:ext uri="{FF2B5EF4-FFF2-40B4-BE49-F238E27FC236}">
                <a16:creationId xmlns:a16="http://schemas.microsoft.com/office/drawing/2014/main" id="{2CCDA961-3847-EE4C-BE84-2C2BB8F6E8F6}"/>
              </a:ext>
            </a:extLst>
          </p:cNvPr>
          <p:cNvSpPr txBox="1"/>
          <p:nvPr/>
        </p:nvSpPr>
        <p:spPr>
          <a:xfrm>
            <a:off x="4557311" y="5003980"/>
            <a:ext cx="107314" cy="126364"/>
          </a:xfrm>
          <a:prstGeom prst="rect">
            <a:avLst/>
          </a:prstGeom>
        </p:spPr>
        <p:txBody>
          <a:bodyPr vert="horz" wrap="square" lIns="0" tIns="0" rIns="0" bIns="0" rtlCol="0">
            <a:spAutoFit/>
          </a:bodyPr>
          <a:lstStyle/>
          <a:p>
            <a:pPr marL="12700">
              <a:lnSpc>
                <a:spcPct val="100000"/>
              </a:lnSpc>
            </a:pPr>
            <a:r>
              <a:rPr sz="800" spc="105" dirty="0">
                <a:solidFill>
                  <a:srgbClr val="3F3F3F"/>
                </a:solidFill>
                <a:latin typeface="Times New Roman"/>
                <a:cs typeface="Times New Roman"/>
              </a:rPr>
              <a:t>C</a:t>
            </a:r>
            <a:endParaRPr sz="800">
              <a:latin typeface="Times New Roman"/>
              <a:cs typeface="Times New Roman"/>
            </a:endParaRPr>
          </a:p>
        </p:txBody>
      </p:sp>
      <p:sp>
        <p:nvSpPr>
          <p:cNvPr id="3114" name="object 1034">
            <a:extLst>
              <a:ext uri="{FF2B5EF4-FFF2-40B4-BE49-F238E27FC236}">
                <a16:creationId xmlns:a16="http://schemas.microsoft.com/office/drawing/2014/main" id="{6B1BA666-AE95-ED47-BCB1-F8CAF59724A4}"/>
              </a:ext>
            </a:extLst>
          </p:cNvPr>
          <p:cNvSpPr txBox="1"/>
          <p:nvPr/>
        </p:nvSpPr>
        <p:spPr>
          <a:xfrm>
            <a:off x="3549947" y="2731631"/>
            <a:ext cx="4009390" cy="813435"/>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9</a:t>
            </a:r>
            <a:endParaRPr sz="800">
              <a:latin typeface="Times New Roman"/>
              <a:cs typeface="Times New Roman"/>
            </a:endParaRPr>
          </a:p>
          <a:p>
            <a:pPr marR="5080" algn="r">
              <a:lnSpc>
                <a:spcPct val="100000"/>
              </a:lnSpc>
              <a:spcBef>
                <a:spcPts val="695"/>
              </a:spcBef>
            </a:pPr>
            <a:r>
              <a:rPr sz="800" spc="10" dirty="0">
                <a:solidFill>
                  <a:srgbClr val="3F3F3F"/>
                </a:solidFill>
                <a:latin typeface="Times New Roman"/>
                <a:cs typeface="Times New Roman"/>
              </a:rPr>
              <a:t>D</a:t>
            </a:r>
            <a:endParaRPr sz="800">
              <a:latin typeface="Times New Roman"/>
              <a:cs typeface="Times New Roman"/>
            </a:endParaRPr>
          </a:p>
          <a:p>
            <a:pPr marL="12700">
              <a:lnSpc>
                <a:spcPct val="100000"/>
              </a:lnSpc>
              <a:spcBef>
                <a:spcPts val="80"/>
              </a:spcBef>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8</a:t>
            </a: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27"/>
              </a:spcBef>
            </a:pPr>
            <a:endParaRPr sz="700">
              <a:latin typeface="Times New Roman"/>
              <a:cs typeface="Times New Roman"/>
            </a:endParaRPr>
          </a:p>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7</a:t>
            </a:r>
            <a:endParaRPr sz="800">
              <a:latin typeface="Times New Roman"/>
              <a:cs typeface="Times New Roman"/>
            </a:endParaRPr>
          </a:p>
        </p:txBody>
      </p:sp>
      <p:sp>
        <p:nvSpPr>
          <p:cNvPr id="3115" name="object 1035">
            <a:extLst>
              <a:ext uri="{FF2B5EF4-FFF2-40B4-BE49-F238E27FC236}">
                <a16:creationId xmlns:a16="http://schemas.microsoft.com/office/drawing/2014/main" id="{0BB5AA5B-5C51-7448-80CF-83235D637284}"/>
              </a:ext>
            </a:extLst>
          </p:cNvPr>
          <p:cNvSpPr txBox="1"/>
          <p:nvPr/>
        </p:nvSpPr>
        <p:spPr>
          <a:xfrm>
            <a:off x="5462604" y="3629281"/>
            <a:ext cx="79375" cy="126364"/>
          </a:xfrm>
          <a:prstGeom prst="rect">
            <a:avLst/>
          </a:prstGeom>
        </p:spPr>
        <p:txBody>
          <a:bodyPr vert="horz" wrap="square" lIns="0" tIns="0" rIns="0" bIns="0" rtlCol="0">
            <a:spAutoFit/>
          </a:bodyPr>
          <a:lstStyle/>
          <a:p>
            <a:pPr marL="12700">
              <a:lnSpc>
                <a:spcPct val="100000"/>
              </a:lnSpc>
            </a:pPr>
            <a:r>
              <a:rPr sz="800" spc="-65" dirty="0">
                <a:solidFill>
                  <a:srgbClr val="3F3F3F"/>
                </a:solidFill>
                <a:latin typeface="Times New Roman"/>
                <a:cs typeface="Times New Roman"/>
              </a:rPr>
              <a:t>E</a:t>
            </a:r>
            <a:endParaRPr sz="800">
              <a:latin typeface="Times New Roman"/>
              <a:cs typeface="Times New Roman"/>
            </a:endParaRPr>
          </a:p>
        </p:txBody>
      </p:sp>
      <p:sp>
        <p:nvSpPr>
          <p:cNvPr id="3116" name="object 1036">
            <a:extLst>
              <a:ext uri="{FF2B5EF4-FFF2-40B4-BE49-F238E27FC236}">
                <a16:creationId xmlns:a16="http://schemas.microsoft.com/office/drawing/2014/main" id="{BDD53AC5-AEB1-954C-976E-5C6604E4523B}"/>
              </a:ext>
            </a:extLst>
          </p:cNvPr>
          <p:cNvSpPr txBox="1"/>
          <p:nvPr/>
        </p:nvSpPr>
        <p:spPr>
          <a:xfrm>
            <a:off x="4796619" y="5348361"/>
            <a:ext cx="74295" cy="126364"/>
          </a:xfrm>
          <a:prstGeom prst="rect">
            <a:avLst/>
          </a:prstGeom>
        </p:spPr>
        <p:txBody>
          <a:bodyPr vert="horz" wrap="square" lIns="0" tIns="0" rIns="0" bIns="0" rtlCol="0">
            <a:spAutoFit/>
          </a:bodyPr>
          <a:lstStyle/>
          <a:p>
            <a:pPr marL="12700">
              <a:lnSpc>
                <a:spcPct val="100000"/>
              </a:lnSpc>
            </a:pPr>
            <a:r>
              <a:rPr sz="800" spc="-65" dirty="0">
                <a:solidFill>
                  <a:srgbClr val="3F3F3F"/>
                </a:solidFill>
                <a:latin typeface="Times New Roman"/>
                <a:cs typeface="Times New Roman"/>
              </a:rPr>
              <a:t>F</a:t>
            </a:r>
            <a:endParaRPr sz="800">
              <a:latin typeface="Times New Roman"/>
              <a:cs typeface="Times New Roman"/>
            </a:endParaRPr>
          </a:p>
        </p:txBody>
      </p:sp>
      <p:sp>
        <p:nvSpPr>
          <p:cNvPr id="3117" name="object 1037">
            <a:extLst>
              <a:ext uri="{FF2B5EF4-FFF2-40B4-BE49-F238E27FC236}">
                <a16:creationId xmlns:a16="http://schemas.microsoft.com/office/drawing/2014/main" id="{D319D45E-94AB-2940-8C49-10EA94D5FDCD}"/>
              </a:ext>
            </a:extLst>
          </p:cNvPr>
          <p:cNvSpPr txBox="1"/>
          <p:nvPr/>
        </p:nvSpPr>
        <p:spPr>
          <a:xfrm>
            <a:off x="4554272" y="4661072"/>
            <a:ext cx="113664" cy="126364"/>
          </a:xfrm>
          <a:prstGeom prst="rect">
            <a:avLst/>
          </a:prstGeom>
        </p:spPr>
        <p:txBody>
          <a:bodyPr vert="horz" wrap="square" lIns="0" tIns="0" rIns="0" bIns="0" rtlCol="0">
            <a:spAutoFit/>
          </a:bodyPr>
          <a:lstStyle/>
          <a:p>
            <a:pPr marL="12700">
              <a:lnSpc>
                <a:spcPct val="100000"/>
              </a:lnSpc>
            </a:pPr>
            <a:r>
              <a:rPr sz="800" spc="110" dirty="0">
                <a:solidFill>
                  <a:srgbClr val="3F3F3F"/>
                </a:solidFill>
                <a:latin typeface="Times New Roman"/>
                <a:cs typeface="Times New Roman"/>
              </a:rPr>
              <a:t>G</a:t>
            </a:r>
            <a:endParaRPr sz="800">
              <a:latin typeface="Times New Roman"/>
              <a:cs typeface="Times New Roman"/>
            </a:endParaRPr>
          </a:p>
        </p:txBody>
      </p:sp>
      <p:sp>
        <p:nvSpPr>
          <p:cNvPr id="3118" name="object 1038">
            <a:extLst>
              <a:ext uri="{FF2B5EF4-FFF2-40B4-BE49-F238E27FC236}">
                <a16:creationId xmlns:a16="http://schemas.microsoft.com/office/drawing/2014/main" id="{315CC431-EAF4-0344-8AE3-B02200682026}"/>
              </a:ext>
            </a:extLst>
          </p:cNvPr>
          <p:cNvSpPr txBox="1"/>
          <p:nvPr/>
        </p:nvSpPr>
        <p:spPr>
          <a:xfrm>
            <a:off x="5698842" y="3973723"/>
            <a:ext cx="48260" cy="126364"/>
          </a:xfrm>
          <a:prstGeom prst="rect">
            <a:avLst/>
          </a:prstGeom>
        </p:spPr>
        <p:txBody>
          <a:bodyPr vert="horz" wrap="square" lIns="0" tIns="0" rIns="0" bIns="0" rtlCol="0">
            <a:spAutoFit/>
          </a:bodyPr>
          <a:lstStyle/>
          <a:p>
            <a:pPr marL="12700">
              <a:lnSpc>
                <a:spcPct val="100000"/>
              </a:lnSpc>
            </a:pPr>
            <a:r>
              <a:rPr sz="800" spc="-90" dirty="0">
                <a:solidFill>
                  <a:srgbClr val="3F3F3F"/>
                </a:solidFill>
                <a:latin typeface="Times New Roman"/>
                <a:cs typeface="Times New Roman"/>
              </a:rPr>
              <a:t>I</a:t>
            </a:r>
            <a:endParaRPr sz="800">
              <a:latin typeface="Times New Roman"/>
              <a:cs typeface="Times New Roman"/>
            </a:endParaRPr>
          </a:p>
        </p:txBody>
      </p:sp>
      <p:sp>
        <p:nvSpPr>
          <p:cNvPr id="3119" name="object 1039">
            <a:extLst>
              <a:ext uri="{FF2B5EF4-FFF2-40B4-BE49-F238E27FC236}">
                <a16:creationId xmlns:a16="http://schemas.microsoft.com/office/drawing/2014/main" id="{B9EE5AB7-FE43-2743-A890-8EA0CDBF61FE}"/>
              </a:ext>
            </a:extLst>
          </p:cNvPr>
          <p:cNvSpPr txBox="1"/>
          <p:nvPr/>
        </p:nvSpPr>
        <p:spPr>
          <a:xfrm>
            <a:off x="5093789" y="3629281"/>
            <a:ext cx="74295" cy="126364"/>
          </a:xfrm>
          <a:prstGeom prst="rect">
            <a:avLst/>
          </a:prstGeom>
        </p:spPr>
        <p:txBody>
          <a:bodyPr vert="horz" wrap="square" lIns="0" tIns="0" rIns="0" bIns="0" rtlCol="0">
            <a:spAutoFit/>
          </a:bodyPr>
          <a:lstStyle/>
          <a:p>
            <a:pPr marL="12700">
              <a:lnSpc>
                <a:spcPct val="100000"/>
              </a:lnSpc>
            </a:pPr>
            <a:r>
              <a:rPr sz="800" spc="65" dirty="0">
                <a:solidFill>
                  <a:srgbClr val="3F3F3F"/>
                </a:solidFill>
                <a:latin typeface="Times New Roman"/>
                <a:cs typeface="Times New Roman"/>
              </a:rPr>
              <a:t>J</a:t>
            </a:r>
            <a:endParaRPr sz="800">
              <a:latin typeface="Times New Roman"/>
              <a:cs typeface="Times New Roman"/>
            </a:endParaRPr>
          </a:p>
        </p:txBody>
      </p:sp>
      <p:sp>
        <p:nvSpPr>
          <p:cNvPr id="3120" name="object 1040">
            <a:extLst>
              <a:ext uri="{FF2B5EF4-FFF2-40B4-BE49-F238E27FC236}">
                <a16:creationId xmlns:a16="http://schemas.microsoft.com/office/drawing/2014/main" id="{94D101E8-74B1-DA48-877B-DB2736AC526F}"/>
              </a:ext>
            </a:extLst>
          </p:cNvPr>
          <p:cNvSpPr txBox="1"/>
          <p:nvPr/>
        </p:nvSpPr>
        <p:spPr>
          <a:xfrm>
            <a:off x="3549947" y="5480968"/>
            <a:ext cx="165100" cy="470534"/>
          </a:xfrm>
          <a:prstGeom prst="rect">
            <a:avLst/>
          </a:prstGeom>
        </p:spPr>
        <p:txBody>
          <a:bodyPr vert="horz" wrap="square" lIns="0" tIns="0" rIns="0" bIns="0" rtlCol="0">
            <a:spAutoFit/>
          </a:bodyPr>
          <a:lstStyle/>
          <a:p>
            <a:pPr algn="ctr">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1</a:t>
            </a: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27"/>
              </a:spcBef>
            </a:pPr>
            <a:endParaRPr sz="700">
              <a:latin typeface="Times New Roman"/>
              <a:cs typeface="Times New Roman"/>
            </a:endParaRPr>
          </a:p>
          <a:p>
            <a:pPr marL="83820" algn="ctr">
              <a:lnSpc>
                <a:spcPct val="100000"/>
              </a:lnSpc>
            </a:pPr>
            <a:r>
              <a:rPr sz="800" spc="35" dirty="0">
                <a:solidFill>
                  <a:srgbClr val="595959"/>
                </a:solidFill>
                <a:latin typeface="Times New Roman"/>
                <a:cs typeface="Times New Roman"/>
              </a:rPr>
              <a:t>0</a:t>
            </a:r>
            <a:endParaRPr sz="800">
              <a:latin typeface="Times New Roman"/>
              <a:cs typeface="Times New Roman"/>
            </a:endParaRPr>
          </a:p>
        </p:txBody>
      </p:sp>
      <p:sp>
        <p:nvSpPr>
          <p:cNvPr id="3121" name="object 1041">
            <a:extLst>
              <a:ext uri="{FF2B5EF4-FFF2-40B4-BE49-F238E27FC236}">
                <a16:creationId xmlns:a16="http://schemas.microsoft.com/office/drawing/2014/main" id="{248416DD-B504-E143-8CDC-DD9B283D66C6}"/>
              </a:ext>
            </a:extLst>
          </p:cNvPr>
          <p:cNvSpPr txBox="1"/>
          <p:nvPr/>
        </p:nvSpPr>
        <p:spPr>
          <a:xfrm>
            <a:off x="3549947" y="5138061"/>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2</a:t>
            </a:r>
            <a:endParaRPr sz="800">
              <a:latin typeface="Times New Roman"/>
              <a:cs typeface="Times New Roman"/>
            </a:endParaRPr>
          </a:p>
        </p:txBody>
      </p:sp>
      <p:sp>
        <p:nvSpPr>
          <p:cNvPr id="3122" name="object 1042">
            <a:extLst>
              <a:ext uri="{FF2B5EF4-FFF2-40B4-BE49-F238E27FC236}">
                <a16:creationId xmlns:a16="http://schemas.microsoft.com/office/drawing/2014/main" id="{C9D720F0-3542-4148-9715-B6BC92247C9B}"/>
              </a:ext>
            </a:extLst>
          </p:cNvPr>
          <p:cNvSpPr txBox="1"/>
          <p:nvPr/>
        </p:nvSpPr>
        <p:spPr>
          <a:xfrm>
            <a:off x="3549947" y="4793619"/>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3</a:t>
            </a:r>
            <a:endParaRPr sz="800">
              <a:latin typeface="Times New Roman"/>
              <a:cs typeface="Times New Roman"/>
            </a:endParaRPr>
          </a:p>
        </p:txBody>
      </p:sp>
      <p:sp>
        <p:nvSpPr>
          <p:cNvPr id="3123" name="object 1043">
            <a:extLst>
              <a:ext uri="{FF2B5EF4-FFF2-40B4-BE49-F238E27FC236}">
                <a16:creationId xmlns:a16="http://schemas.microsoft.com/office/drawing/2014/main" id="{35A4E8B2-D507-7D4F-93A5-DCB28CA5D008}"/>
              </a:ext>
            </a:extLst>
          </p:cNvPr>
          <p:cNvSpPr txBox="1"/>
          <p:nvPr/>
        </p:nvSpPr>
        <p:spPr>
          <a:xfrm>
            <a:off x="3549947" y="4449176"/>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4</a:t>
            </a:r>
            <a:endParaRPr sz="800">
              <a:latin typeface="Times New Roman"/>
              <a:cs typeface="Times New Roman"/>
            </a:endParaRPr>
          </a:p>
        </p:txBody>
      </p:sp>
      <p:sp>
        <p:nvSpPr>
          <p:cNvPr id="3124" name="object 1044">
            <a:extLst>
              <a:ext uri="{FF2B5EF4-FFF2-40B4-BE49-F238E27FC236}">
                <a16:creationId xmlns:a16="http://schemas.microsoft.com/office/drawing/2014/main" id="{C480DC6D-7A6E-1340-AC9F-2BC494C620D2}"/>
              </a:ext>
            </a:extLst>
          </p:cNvPr>
          <p:cNvSpPr txBox="1"/>
          <p:nvPr/>
        </p:nvSpPr>
        <p:spPr>
          <a:xfrm>
            <a:off x="3549947" y="4106331"/>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5</a:t>
            </a:r>
            <a:endParaRPr sz="800">
              <a:latin typeface="Times New Roman"/>
              <a:cs typeface="Times New Roman"/>
            </a:endParaRPr>
          </a:p>
        </p:txBody>
      </p:sp>
      <p:sp>
        <p:nvSpPr>
          <p:cNvPr id="3125" name="object 1045">
            <a:extLst>
              <a:ext uri="{FF2B5EF4-FFF2-40B4-BE49-F238E27FC236}">
                <a16:creationId xmlns:a16="http://schemas.microsoft.com/office/drawing/2014/main" id="{4A100DC2-3A14-2842-AB63-2B8FEC1CC1CE}"/>
              </a:ext>
            </a:extLst>
          </p:cNvPr>
          <p:cNvSpPr txBox="1"/>
          <p:nvPr/>
        </p:nvSpPr>
        <p:spPr>
          <a:xfrm>
            <a:off x="3549947" y="3761888"/>
            <a:ext cx="16510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0</a:t>
            </a:r>
            <a:r>
              <a:rPr sz="800" spc="15" dirty="0">
                <a:solidFill>
                  <a:srgbClr val="595959"/>
                </a:solidFill>
                <a:latin typeface="Times New Roman"/>
                <a:cs typeface="Times New Roman"/>
              </a:rPr>
              <a:t>.</a:t>
            </a:r>
            <a:r>
              <a:rPr sz="800" spc="35" dirty="0">
                <a:solidFill>
                  <a:srgbClr val="595959"/>
                </a:solidFill>
                <a:latin typeface="Times New Roman"/>
                <a:cs typeface="Times New Roman"/>
              </a:rPr>
              <a:t>6</a:t>
            </a:r>
            <a:endParaRPr sz="800">
              <a:latin typeface="Times New Roman"/>
              <a:cs typeface="Times New Roman"/>
            </a:endParaRPr>
          </a:p>
        </p:txBody>
      </p:sp>
      <p:sp>
        <p:nvSpPr>
          <p:cNvPr id="3126" name="object 1046">
            <a:extLst>
              <a:ext uri="{FF2B5EF4-FFF2-40B4-BE49-F238E27FC236}">
                <a16:creationId xmlns:a16="http://schemas.microsoft.com/office/drawing/2014/main" id="{81DDE6E6-9D59-3243-8B19-AAD4F3ECF9D5}"/>
              </a:ext>
            </a:extLst>
          </p:cNvPr>
          <p:cNvSpPr txBox="1"/>
          <p:nvPr/>
        </p:nvSpPr>
        <p:spPr>
          <a:xfrm>
            <a:off x="3752641" y="5954918"/>
            <a:ext cx="81280" cy="126364"/>
          </a:xfrm>
          <a:prstGeom prst="rect">
            <a:avLst/>
          </a:prstGeom>
        </p:spPr>
        <p:txBody>
          <a:bodyPr vert="horz" wrap="square" lIns="0" tIns="0" rIns="0" bIns="0" rtlCol="0">
            <a:spAutoFit/>
          </a:bodyPr>
          <a:lstStyle/>
          <a:p>
            <a:pPr marL="12700">
              <a:lnSpc>
                <a:spcPct val="100000"/>
              </a:lnSpc>
            </a:pPr>
            <a:r>
              <a:rPr sz="800" spc="35" dirty="0">
                <a:solidFill>
                  <a:srgbClr val="595959"/>
                </a:solidFill>
                <a:latin typeface="Times New Roman"/>
                <a:cs typeface="Times New Roman"/>
              </a:rPr>
              <a:t>0</a:t>
            </a:r>
            <a:endParaRPr sz="800">
              <a:latin typeface="Times New Roman"/>
              <a:cs typeface="Times New Roman"/>
            </a:endParaRPr>
          </a:p>
        </p:txBody>
      </p:sp>
      <p:sp>
        <p:nvSpPr>
          <p:cNvPr id="3127" name="object 1047">
            <a:extLst>
              <a:ext uri="{FF2B5EF4-FFF2-40B4-BE49-F238E27FC236}">
                <a16:creationId xmlns:a16="http://schemas.microsoft.com/office/drawing/2014/main" id="{66BC2F00-D25A-A148-8A1D-04FC77E43F6B}"/>
              </a:ext>
            </a:extLst>
          </p:cNvPr>
          <p:cNvSpPr txBox="1"/>
          <p:nvPr/>
        </p:nvSpPr>
        <p:spPr>
          <a:xfrm>
            <a:off x="4468809" y="5954918"/>
            <a:ext cx="13652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endParaRPr sz="800">
              <a:latin typeface="Times New Roman"/>
              <a:cs typeface="Times New Roman"/>
            </a:endParaRPr>
          </a:p>
        </p:txBody>
      </p:sp>
      <p:sp>
        <p:nvSpPr>
          <p:cNvPr id="3128" name="object 1048">
            <a:extLst>
              <a:ext uri="{FF2B5EF4-FFF2-40B4-BE49-F238E27FC236}">
                <a16:creationId xmlns:a16="http://schemas.microsoft.com/office/drawing/2014/main" id="{1D46F5E4-B90A-3244-919C-BE218D159105}"/>
              </a:ext>
            </a:extLst>
          </p:cNvPr>
          <p:cNvSpPr txBox="1"/>
          <p:nvPr/>
        </p:nvSpPr>
        <p:spPr>
          <a:xfrm>
            <a:off x="5211128" y="5954918"/>
            <a:ext cx="880110" cy="126364"/>
          </a:xfrm>
          <a:prstGeom prst="rect">
            <a:avLst/>
          </a:prstGeom>
        </p:spPr>
        <p:txBody>
          <a:bodyPr vert="horz" wrap="square" lIns="0" tIns="0" rIns="0" bIns="0" rtlCol="0">
            <a:spAutoFit/>
          </a:bodyPr>
          <a:lstStyle/>
          <a:p>
            <a:pPr marL="12700">
              <a:lnSpc>
                <a:spcPct val="100000"/>
              </a:lnSpc>
              <a:tabLst>
                <a:tab pos="755650" algn="l"/>
              </a:tabLst>
            </a:pPr>
            <a:r>
              <a:rPr sz="800" spc="30" dirty="0">
                <a:solidFill>
                  <a:srgbClr val="595959"/>
                </a:solidFill>
                <a:latin typeface="Times New Roman"/>
                <a:cs typeface="Times New Roman"/>
              </a:rPr>
              <a:t>2</a:t>
            </a:r>
            <a:r>
              <a:rPr sz="800" spc="35" dirty="0">
                <a:solidFill>
                  <a:srgbClr val="595959"/>
                </a:solidFill>
                <a:latin typeface="Times New Roman"/>
                <a:cs typeface="Times New Roman"/>
              </a:rPr>
              <a:t>0</a:t>
            </a:r>
            <a:r>
              <a:rPr sz="800" dirty="0">
                <a:solidFill>
                  <a:srgbClr val="595959"/>
                </a:solidFill>
                <a:latin typeface="Times New Roman"/>
                <a:cs typeface="Times New Roman"/>
              </a:rPr>
              <a:t>	</a:t>
            </a:r>
            <a:r>
              <a:rPr sz="800" spc="30" dirty="0">
                <a:solidFill>
                  <a:srgbClr val="595959"/>
                </a:solidFill>
                <a:latin typeface="Times New Roman"/>
                <a:cs typeface="Times New Roman"/>
              </a:rPr>
              <a:t>3</a:t>
            </a:r>
            <a:r>
              <a:rPr sz="800" spc="35" dirty="0">
                <a:solidFill>
                  <a:srgbClr val="595959"/>
                </a:solidFill>
                <a:latin typeface="Times New Roman"/>
                <a:cs typeface="Times New Roman"/>
              </a:rPr>
              <a:t>0</a:t>
            </a:r>
            <a:endParaRPr sz="800">
              <a:latin typeface="Times New Roman"/>
              <a:cs typeface="Times New Roman"/>
            </a:endParaRPr>
          </a:p>
        </p:txBody>
      </p:sp>
      <p:sp>
        <p:nvSpPr>
          <p:cNvPr id="3129" name="object 1049">
            <a:extLst>
              <a:ext uri="{FF2B5EF4-FFF2-40B4-BE49-F238E27FC236}">
                <a16:creationId xmlns:a16="http://schemas.microsoft.com/office/drawing/2014/main" id="{4A7E62A3-87DD-AA43-80A4-3FCACBE3B418}"/>
              </a:ext>
            </a:extLst>
          </p:cNvPr>
          <p:cNvSpPr txBox="1"/>
          <p:nvPr/>
        </p:nvSpPr>
        <p:spPr>
          <a:xfrm>
            <a:off x="6698786" y="5954918"/>
            <a:ext cx="135890" cy="126364"/>
          </a:xfrm>
          <a:prstGeom prst="rect">
            <a:avLst/>
          </a:prstGeom>
        </p:spPr>
        <p:txBody>
          <a:bodyPr vert="horz" wrap="square" lIns="0" tIns="0" rIns="0" bIns="0" rtlCol="0">
            <a:spAutoFit/>
          </a:bodyPr>
          <a:lstStyle/>
          <a:p>
            <a:pPr marL="12700">
              <a:lnSpc>
                <a:spcPct val="100000"/>
              </a:lnSpc>
            </a:pPr>
            <a:r>
              <a:rPr sz="800" spc="20" dirty="0">
                <a:solidFill>
                  <a:srgbClr val="595959"/>
                </a:solidFill>
                <a:latin typeface="Times New Roman"/>
                <a:cs typeface="Times New Roman"/>
              </a:rPr>
              <a:t>4</a:t>
            </a:r>
            <a:r>
              <a:rPr sz="800" spc="35" dirty="0">
                <a:solidFill>
                  <a:srgbClr val="595959"/>
                </a:solidFill>
                <a:latin typeface="Times New Roman"/>
                <a:cs typeface="Times New Roman"/>
              </a:rPr>
              <a:t>0</a:t>
            </a:r>
            <a:endParaRPr sz="800">
              <a:latin typeface="Times New Roman"/>
              <a:cs typeface="Times New Roman"/>
            </a:endParaRPr>
          </a:p>
        </p:txBody>
      </p:sp>
      <p:sp>
        <p:nvSpPr>
          <p:cNvPr id="3130" name="object 1050">
            <a:extLst>
              <a:ext uri="{FF2B5EF4-FFF2-40B4-BE49-F238E27FC236}">
                <a16:creationId xmlns:a16="http://schemas.microsoft.com/office/drawing/2014/main" id="{36BA74E1-9BD7-A844-9DEB-705B907BCB5A}"/>
              </a:ext>
            </a:extLst>
          </p:cNvPr>
          <p:cNvSpPr txBox="1"/>
          <p:nvPr/>
        </p:nvSpPr>
        <p:spPr>
          <a:xfrm>
            <a:off x="7441106" y="5954918"/>
            <a:ext cx="135890" cy="126364"/>
          </a:xfrm>
          <a:prstGeom prst="rect">
            <a:avLst/>
          </a:prstGeom>
        </p:spPr>
        <p:txBody>
          <a:bodyPr vert="horz" wrap="square" lIns="0" tIns="0" rIns="0" bIns="0" rtlCol="0">
            <a:spAutoFit/>
          </a:bodyPr>
          <a:lstStyle/>
          <a:p>
            <a:pPr marL="12700">
              <a:lnSpc>
                <a:spcPct val="100000"/>
              </a:lnSpc>
            </a:pPr>
            <a:r>
              <a:rPr sz="800" spc="20" dirty="0">
                <a:solidFill>
                  <a:srgbClr val="595959"/>
                </a:solidFill>
                <a:latin typeface="Times New Roman"/>
                <a:cs typeface="Times New Roman"/>
              </a:rPr>
              <a:t>5</a:t>
            </a:r>
            <a:r>
              <a:rPr sz="800" spc="35" dirty="0">
                <a:solidFill>
                  <a:srgbClr val="595959"/>
                </a:solidFill>
                <a:latin typeface="Times New Roman"/>
                <a:cs typeface="Times New Roman"/>
              </a:rPr>
              <a:t>0</a:t>
            </a:r>
            <a:endParaRPr sz="800">
              <a:latin typeface="Times New Roman"/>
              <a:cs typeface="Times New Roman"/>
            </a:endParaRPr>
          </a:p>
        </p:txBody>
      </p:sp>
      <p:sp>
        <p:nvSpPr>
          <p:cNvPr id="3131" name="object 1051">
            <a:extLst>
              <a:ext uri="{FF2B5EF4-FFF2-40B4-BE49-F238E27FC236}">
                <a16:creationId xmlns:a16="http://schemas.microsoft.com/office/drawing/2014/main" id="{7EC23C7F-9858-724C-98A1-276958726E88}"/>
              </a:ext>
            </a:extLst>
          </p:cNvPr>
          <p:cNvSpPr txBox="1"/>
          <p:nvPr/>
        </p:nvSpPr>
        <p:spPr>
          <a:xfrm>
            <a:off x="8184432" y="5954918"/>
            <a:ext cx="13652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6</a:t>
            </a:r>
            <a:r>
              <a:rPr sz="800" spc="35" dirty="0">
                <a:solidFill>
                  <a:srgbClr val="595959"/>
                </a:solidFill>
                <a:latin typeface="Times New Roman"/>
                <a:cs typeface="Times New Roman"/>
              </a:rPr>
              <a:t>0</a:t>
            </a:r>
            <a:endParaRPr sz="800">
              <a:latin typeface="Times New Roman"/>
              <a:cs typeface="Times New Roman"/>
            </a:endParaRPr>
          </a:p>
        </p:txBody>
      </p:sp>
      <p:sp>
        <p:nvSpPr>
          <p:cNvPr id="3132" name="object 1052">
            <a:extLst>
              <a:ext uri="{FF2B5EF4-FFF2-40B4-BE49-F238E27FC236}">
                <a16:creationId xmlns:a16="http://schemas.microsoft.com/office/drawing/2014/main" id="{AC2668A3-4898-1E49-AACB-D045105F7725}"/>
              </a:ext>
            </a:extLst>
          </p:cNvPr>
          <p:cNvSpPr txBox="1"/>
          <p:nvPr/>
        </p:nvSpPr>
        <p:spPr>
          <a:xfrm>
            <a:off x="3170333" y="2917293"/>
            <a:ext cx="367030" cy="2847340"/>
          </a:xfrm>
          <a:prstGeom prst="rect">
            <a:avLst/>
          </a:prstGeom>
        </p:spPr>
        <p:txBody>
          <a:bodyPr vert="vert270" wrap="square" lIns="0" tIns="0" rIns="0" bIns="0" rtlCol="0">
            <a:spAutoFit/>
          </a:bodyPr>
          <a:lstStyle/>
          <a:p>
            <a:pPr marL="1242060" marR="5080" indent="-1229995">
              <a:lnSpc>
                <a:spcPct val="101699"/>
              </a:lnSpc>
            </a:pPr>
            <a:r>
              <a:rPr sz="1200" spc="-5" dirty="0">
                <a:solidFill>
                  <a:srgbClr val="595959"/>
                </a:solidFill>
                <a:latin typeface="Times New Roman"/>
                <a:cs typeface="Times New Roman"/>
              </a:rPr>
              <a:t>P</a:t>
            </a:r>
            <a:r>
              <a:rPr sz="1200" dirty="0">
                <a:solidFill>
                  <a:srgbClr val="595959"/>
                </a:solidFill>
                <a:latin typeface="Times New Roman"/>
                <a:cs typeface="Times New Roman"/>
              </a:rPr>
              <a:t>erc</a:t>
            </a:r>
            <a:r>
              <a:rPr sz="1200" spc="-15" dirty="0">
                <a:solidFill>
                  <a:srgbClr val="595959"/>
                </a:solidFill>
                <a:latin typeface="Times New Roman"/>
                <a:cs typeface="Times New Roman"/>
              </a:rPr>
              <a:t>e</a:t>
            </a:r>
            <a:r>
              <a:rPr sz="1200" dirty="0">
                <a:solidFill>
                  <a:srgbClr val="595959"/>
                </a:solidFill>
                <a:latin typeface="Times New Roman"/>
                <a:cs typeface="Times New Roman"/>
              </a:rPr>
              <a:t>nt</a:t>
            </a:r>
            <a:r>
              <a:rPr sz="1200" spc="5" dirty="0">
                <a:solidFill>
                  <a:srgbClr val="595959"/>
                </a:solidFill>
                <a:latin typeface="Times New Roman"/>
                <a:cs typeface="Times New Roman"/>
              </a:rPr>
              <a:t>ag</a:t>
            </a:r>
            <a:r>
              <a:rPr sz="1200" dirty="0">
                <a:solidFill>
                  <a:srgbClr val="595959"/>
                </a:solidFill>
                <a:latin typeface="Times New Roman"/>
                <a:cs typeface="Times New Roman"/>
              </a:rPr>
              <a:t>e</a:t>
            </a:r>
            <a:r>
              <a:rPr sz="1200" spc="55" dirty="0">
                <a:solidFill>
                  <a:srgbClr val="595959"/>
                </a:solidFill>
                <a:latin typeface="Times New Roman"/>
                <a:cs typeface="Times New Roman"/>
              </a:rPr>
              <a:t> </a:t>
            </a:r>
            <a:r>
              <a:rPr sz="1200" spc="5" dirty="0">
                <a:solidFill>
                  <a:srgbClr val="595959"/>
                </a:solidFill>
                <a:latin typeface="Times New Roman"/>
                <a:cs typeface="Times New Roman"/>
              </a:rPr>
              <a:t>o</a:t>
            </a:r>
            <a:r>
              <a:rPr sz="1200" dirty="0">
                <a:solidFill>
                  <a:srgbClr val="595959"/>
                </a:solidFill>
                <a:latin typeface="Times New Roman"/>
                <a:cs typeface="Times New Roman"/>
              </a:rPr>
              <a:t>f</a:t>
            </a:r>
            <a:r>
              <a:rPr sz="1200" spc="25" dirty="0">
                <a:solidFill>
                  <a:srgbClr val="595959"/>
                </a:solidFill>
                <a:latin typeface="Times New Roman"/>
                <a:cs typeface="Times New Roman"/>
              </a:rPr>
              <a:t> </a:t>
            </a:r>
            <a:r>
              <a:rPr sz="1200" spc="5" dirty="0">
                <a:solidFill>
                  <a:srgbClr val="595959"/>
                </a:solidFill>
                <a:latin typeface="Times New Roman"/>
                <a:cs typeface="Times New Roman"/>
              </a:rPr>
              <a:t>b</a:t>
            </a:r>
            <a:r>
              <a:rPr sz="1200" dirty="0">
                <a:solidFill>
                  <a:srgbClr val="595959"/>
                </a:solidFill>
                <a:latin typeface="Times New Roman"/>
                <a:cs typeface="Times New Roman"/>
              </a:rPr>
              <a:t>r</a:t>
            </a:r>
            <a:r>
              <a:rPr sz="1200" spc="5" dirty="0">
                <a:solidFill>
                  <a:srgbClr val="595959"/>
                </a:solidFill>
                <a:latin typeface="Times New Roman"/>
                <a:cs typeface="Times New Roman"/>
              </a:rPr>
              <a:t>a</a:t>
            </a:r>
            <a:r>
              <a:rPr sz="1200" dirty="0">
                <a:solidFill>
                  <a:srgbClr val="595959"/>
                </a:solidFill>
                <a:latin typeface="Times New Roman"/>
                <a:cs typeface="Times New Roman"/>
              </a:rPr>
              <a:t>n</a:t>
            </a:r>
            <a:r>
              <a:rPr sz="1200" spc="-10" dirty="0">
                <a:solidFill>
                  <a:srgbClr val="595959"/>
                </a:solidFill>
                <a:latin typeface="Times New Roman"/>
                <a:cs typeface="Times New Roman"/>
              </a:rPr>
              <a:t>d</a:t>
            </a:r>
            <a:r>
              <a:rPr sz="1200" dirty="0">
                <a:solidFill>
                  <a:srgbClr val="595959"/>
                </a:solidFill>
                <a:latin typeface="Times New Roman"/>
                <a:cs typeface="Times New Roman"/>
              </a:rPr>
              <a:t>ed</a:t>
            </a:r>
            <a:r>
              <a:rPr sz="1200" spc="45" dirty="0">
                <a:solidFill>
                  <a:srgbClr val="595959"/>
                </a:solidFill>
                <a:latin typeface="Times New Roman"/>
                <a:cs typeface="Times New Roman"/>
              </a:rPr>
              <a:t> </a:t>
            </a:r>
            <a:r>
              <a:rPr sz="1200" spc="5" dirty="0">
                <a:solidFill>
                  <a:srgbClr val="595959"/>
                </a:solidFill>
                <a:latin typeface="Times New Roman"/>
                <a:cs typeface="Times New Roman"/>
              </a:rPr>
              <a:t>p</a:t>
            </a:r>
            <a:r>
              <a:rPr sz="1200" dirty="0">
                <a:solidFill>
                  <a:srgbClr val="595959"/>
                </a:solidFill>
                <a:latin typeface="Times New Roman"/>
                <a:cs typeface="Times New Roman"/>
              </a:rPr>
              <a:t>r</a:t>
            </a:r>
            <a:r>
              <a:rPr sz="1200" spc="5" dirty="0">
                <a:solidFill>
                  <a:srgbClr val="595959"/>
                </a:solidFill>
                <a:latin typeface="Times New Roman"/>
                <a:cs typeface="Times New Roman"/>
              </a:rPr>
              <a:t>od</a:t>
            </a:r>
            <a:r>
              <a:rPr sz="1200" spc="-10" dirty="0">
                <a:solidFill>
                  <a:srgbClr val="595959"/>
                </a:solidFill>
                <a:latin typeface="Times New Roman"/>
                <a:cs typeface="Times New Roman"/>
              </a:rPr>
              <a:t>u</a:t>
            </a:r>
            <a:r>
              <a:rPr sz="1200" dirty="0">
                <a:solidFill>
                  <a:srgbClr val="595959"/>
                </a:solidFill>
                <a:latin typeface="Times New Roman"/>
                <a:cs typeface="Times New Roman"/>
              </a:rPr>
              <a:t>cts</a:t>
            </a:r>
            <a:r>
              <a:rPr sz="1200" spc="45" dirty="0">
                <a:solidFill>
                  <a:srgbClr val="595959"/>
                </a:solidFill>
                <a:latin typeface="Times New Roman"/>
                <a:cs typeface="Times New Roman"/>
              </a:rPr>
              <a:t> </a:t>
            </a:r>
            <a:r>
              <a:rPr sz="1200" spc="5" dirty="0">
                <a:solidFill>
                  <a:srgbClr val="595959"/>
                </a:solidFill>
                <a:latin typeface="Times New Roman"/>
                <a:cs typeface="Times New Roman"/>
              </a:rPr>
              <a:t>p</a:t>
            </a:r>
            <a:r>
              <a:rPr sz="1200" spc="-15" dirty="0">
                <a:solidFill>
                  <a:srgbClr val="595959"/>
                </a:solidFill>
                <a:latin typeface="Times New Roman"/>
                <a:cs typeface="Times New Roman"/>
              </a:rPr>
              <a:t>e</a:t>
            </a:r>
            <a:r>
              <a:rPr sz="1200" dirty="0">
                <a:solidFill>
                  <a:srgbClr val="595959"/>
                </a:solidFill>
                <a:latin typeface="Times New Roman"/>
                <a:cs typeface="Times New Roman"/>
              </a:rPr>
              <a:t>r sh</a:t>
            </a:r>
            <a:r>
              <a:rPr sz="1200" spc="5" dirty="0">
                <a:solidFill>
                  <a:srgbClr val="595959"/>
                </a:solidFill>
                <a:latin typeface="Times New Roman"/>
                <a:cs typeface="Times New Roman"/>
              </a:rPr>
              <a:t>o</a:t>
            </a:r>
            <a:r>
              <a:rPr sz="1200" dirty="0">
                <a:solidFill>
                  <a:srgbClr val="595959"/>
                </a:solidFill>
                <a:latin typeface="Times New Roman"/>
                <a:cs typeface="Times New Roman"/>
              </a:rPr>
              <a:t>p</a:t>
            </a:r>
            <a:endParaRPr sz="1200">
              <a:latin typeface="Times New Roman"/>
              <a:cs typeface="Times New Roman"/>
            </a:endParaRPr>
          </a:p>
        </p:txBody>
      </p:sp>
      <p:sp>
        <p:nvSpPr>
          <p:cNvPr id="3133" name="object 1053">
            <a:extLst>
              <a:ext uri="{FF2B5EF4-FFF2-40B4-BE49-F238E27FC236}">
                <a16:creationId xmlns:a16="http://schemas.microsoft.com/office/drawing/2014/main" id="{7EA35377-9745-6841-8799-192E9BCDDADA}"/>
              </a:ext>
            </a:extLst>
          </p:cNvPr>
          <p:cNvSpPr txBox="1"/>
          <p:nvPr/>
        </p:nvSpPr>
        <p:spPr>
          <a:xfrm>
            <a:off x="5290391" y="6116463"/>
            <a:ext cx="1463040" cy="180975"/>
          </a:xfrm>
          <a:prstGeom prst="rect">
            <a:avLst/>
          </a:prstGeom>
        </p:spPr>
        <p:txBody>
          <a:bodyPr vert="horz" wrap="square" lIns="0" tIns="0" rIns="0" bIns="0" rtlCol="0">
            <a:spAutoFit/>
          </a:bodyPr>
          <a:lstStyle/>
          <a:p>
            <a:pPr marL="12700">
              <a:lnSpc>
                <a:spcPct val="100000"/>
              </a:lnSpc>
            </a:pPr>
            <a:r>
              <a:rPr sz="1200" spc="50" dirty="0">
                <a:solidFill>
                  <a:srgbClr val="595959"/>
                </a:solidFill>
                <a:latin typeface="Times New Roman"/>
                <a:cs typeface="Times New Roman"/>
              </a:rPr>
              <a:t>P</a:t>
            </a:r>
            <a:r>
              <a:rPr sz="1200" spc="-35" dirty="0">
                <a:solidFill>
                  <a:srgbClr val="595959"/>
                </a:solidFill>
                <a:latin typeface="Times New Roman"/>
                <a:cs typeface="Times New Roman"/>
              </a:rPr>
              <a:t>r</a:t>
            </a:r>
            <a:r>
              <a:rPr sz="1200" spc="-90" dirty="0">
                <a:solidFill>
                  <a:srgbClr val="595959"/>
                </a:solidFill>
                <a:latin typeface="Times New Roman"/>
                <a:cs typeface="Times New Roman"/>
              </a:rPr>
              <a:t>i</a:t>
            </a:r>
            <a:r>
              <a:rPr sz="1200" spc="254" dirty="0">
                <a:solidFill>
                  <a:srgbClr val="595959"/>
                </a:solidFill>
                <a:latin typeface="Times New Roman"/>
                <a:cs typeface="Times New Roman"/>
              </a:rPr>
              <a:t>c</a:t>
            </a:r>
            <a:r>
              <a:rPr sz="1200" spc="260" dirty="0">
                <a:solidFill>
                  <a:srgbClr val="595959"/>
                </a:solidFill>
                <a:latin typeface="Times New Roman"/>
                <a:cs typeface="Times New Roman"/>
              </a:rPr>
              <a:t>e</a:t>
            </a:r>
            <a:r>
              <a:rPr sz="1200" spc="55" dirty="0">
                <a:solidFill>
                  <a:srgbClr val="595959"/>
                </a:solidFill>
                <a:latin typeface="Times New Roman"/>
                <a:cs typeface="Times New Roman"/>
              </a:rPr>
              <a:t> </a:t>
            </a:r>
            <a:r>
              <a:rPr sz="1200" spc="225" dirty="0">
                <a:solidFill>
                  <a:srgbClr val="595959"/>
                </a:solidFill>
                <a:latin typeface="Times New Roman"/>
                <a:cs typeface="Times New Roman"/>
              </a:rPr>
              <a:t>p</a:t>
            </a:r>
            <a:r>
              <a:rPr sz="1200" spc="305" dirty="0">
                <a:solidFill>
                  <a:srgbClr val="595959"/>
                </a:solidFill>
                <a:latin typeface="Times New Roman"/>
                <a:cs typeface="Times New Roman"/>
              </a:rPr>
              <a:t>a</a:t>
            </a:r>
            <a:r>
              <a:rPr sz="1200" spc="-90" dirty="0">
                <a:solidFill>
                  <a:srgbClr val="595959"/>
                </a:solidFill>
                <a:latin typeface="Times New Roman"/>
                <a:cs typeface="Times New Roman"/>
              </a:rPr>
              <a:t>i</a:t>
            </a:r>
            <a:r>
              <a:rPr sz="1200" spc="235" dirty="0">
                <a:solidFill>
                  <a:srgbClr val="595959"/>
                </a:solidFill>
                <a:latin typeface="Times New Roman"/>
                <a:cs typeface="Times New Roman"/>
              </a:rPr>
              <a:t>d</a:t>
            </a:r>
            <a:r>
              <a:rPr sz="1200" spc="35" dirty="0">
                <a:solidFill>
                  <a:srgbClr val="595959"/>
                </a:solidFill>
                <a:latin typeface="Times New Roman"/>
                <a:cs typeface="Times New Roman"/>
              </a:rPr>
              <a:t> </a:t>
            </a:r>
            <a:r>
              <a:rPr sz="1200" spc="225" dirty="0">
                <a:solidFill>
                  <a:srgbClr val="595959"/>
                </a:solidFill>
                <a:latin typeface="Times New Roman"/>
                <a:cs typeface="Times New Roman"/>
              </a:rPr>
              <a:t>p</a:t>
            </a:r>
            <a:r>
              <a:rPr sz="1200" spc="260" dirty="0">
                <a:solidFill>
                  <a:srgbClr val="595959"/>
                </a:solidFill>
                <a:latin typeface="Times New Roman"/>
                <a:cs typeface="Times New Roman"/>
              </a:rPr>
              <a:t>e</a:t>
            </a:r>
            <a:r>
              <a:rPr sz="1200" spc="-35" dirty="0">
                <a:solidFill>
                  <a:srgbClr val="595959"/>
                </a:solidFill>
                <a:latin typeface="Times New Roman"/>
                <a:cs typeface="Times New Roman"/>
              </a:rPr>
              <a:t>r</a:t>
            </a:r>
            <a:r>
              <a:rPr sz="1200" spc="55" dirty="0">
                <a:solidFill>
                  <a:srgbClr val="595959"/>
                </a:solidFill>
                <a:latin typeface="Times New Roman"/>
                <a:cs typeface="Times New Roman"/>
              </a:rPr>
              <a:t> </a:t>
            </a:r>
            <a:r>
              <a:rPr sz="1200" spc="-105" dirty="0">
                <a:solidFill>
                  <a:srgbClr val="595959"/>
                </a:solidFill>
                <a:latin typeface="Times New Roman"/>
                <a:cs typeface="Times New Roman"/>
              </a:rPr>
              <a:t>i</a:t>
            </a:r>
            <a:r>
              <a:rPr sz="1200" spc="90" dirty="0">
                <a:solidFill>
                  <a:srgbClr val="595959"/>
                </a:solidFill>
                <a:latin typeface="Times New Roman"/>
                <a:cs typeface="Times New Roman"/>
              </a:rPr>
              <a:t>t</a:t>
            </a:r>
            <a:r>
              <a:rPr sz="1200" spc="245" dirty="0">
                <a:solidFill>
                  <a:srgbClr val="595959"/>
                </a:solidFill>
                <a:latin typeface="Times New Roman"/>
                <a:cs typeface="Times New Roman"/>
              </a:rPr>
              <a:t>e</a:t>
            </a:r>
            <a:r>
              <a:rPr sz="1200" spc="210" dirty="0">
                <a:solidFill>
                  <a:srgbClr val="595959"/>
                </a:solidFill>
                <a:latin typeface="Times New Roman"/>
                <a:cs typeface="Times New Roman"/>
              </a:rPr>
              <a:t>m</a:t>
            </a:r>
            <a:endParaRPr sz="1200">
              <a:latin typeface="Times New Roman"/>
              <a:cs typeface="Times New Roman"/>
            </a:endParaRPr>
          </a:p>
        </p:txBody>
      </p:sp>
      <p:sp>
        <p:nvSpPr>
          <p:cNvPr id="3134" name="object 1054">
            <a:extLst>
              <a:ext uri="{FF2B5EF4-FFF2-40B4-BE49-F238E27FC236}">
                <a16:creationId xmlns:a16="http://schemas.microsoft.com/office/drawing/2014/main" id="{53C6BB4E-2ACA-CD42-B984-8E6DDF2E8C8C}"/>
              </a:ext>
            </a:extLst>
          </p:cNvPr>
          <p:cNvSpPr/>
          <p:nvPr/>
        </p:nvSpPr>
        <p:spPr>
          <a:xfrm>
            <a:off x="5071385" y="3072124"/>
            <a:ext cx="2493263" cy="1138427"/>
          </a:xfrm>
          <a:prstGeom prst="rect">
            <a:avLst/>
          </a:prstGeom>
          <a:blipFill>
            <a:blip r:embed="rId8" cstate="print"/>
            <a:stretch>
              <a:fillRect/>
            </a:stretch>
          </a:blipFill>
        </p:spPr>
        <p:txBody>
          <a:bodyPr wrap="square" lIns="0" tIns="0" rIns="0" bIns="0" rtlCol="0"/>
          <a:lstStyle/>
          <a:p>
            <a:endParaRPr/>
          </a:p>
        </p:txBody>
      </p:sp>
      <p:sp>
        <p:nvSpPr>
          <p:cNvPr id="3135" name="object 1055">
            <a:extLst>
              <a:ext uri="{FF2B5EF4-FFF2-40B4-BE49-F238E27FC236}">
                <a16:creationId xmlns:a16="http://schemas.microsoft.com/office/drawing/2014/main" id="{6756D461-F299-3A46-85DC-FF90B6B36A33}"/>
              </a:ext>
            </a:extLst>
          </p:cNvPr>
          <p:cNvSpPr/>
          <p:nvPr/>
        </p:nvSpPr>
        <p:spPr>
          <a:xfrm>
            <a:off x="4323102" y="4465060"/>
            <a:ext cx="579120" cy="1135380"/>
          </a:xfrm>
          <a:prstGeom prst="rect">
            <a:avLst/>
          </a:prstGeom>
          <a:blipFill>
            <a:blip r:embed="rId9" cstate="print"/>
            <a:stretch>
              <a:fillRect/>
            </a:stretch>
          </a:blipFill>
        </p:spPr>
        <p:txBody>
          <a:bodyPr wrap="square" lIns="0" tIns="0" rIns="0" bIns="0" rtlCol="0"/>
          <a:lstStyle/>
          <a:p>
            <a:endParaRPr/>
          </a:p>
        </p:txBody>
      </p:sp>
      <p:sp>
        <p:nvSpPr>
          <p:cNvPr id="3136" name="object 1056">
            <a:extLst>
              <a:ext uri="{FF2B5EF4-FFF2-40B4-BE49-F238E27FC236}">
                <a16:creationId xmlns:a16="http://schemas.microsoft.com/office/drawing/2014/main" id="{D319ED03-B013-024C-8D71-09780A9F63F1}"/>
              </a:ext>
            </a:extLst>
          </p:cNvPr>
          <p:cNvSpPr txBox="1"/>
          <p:nvPr/>
        </p:nvSpPr>
        <p:spPr>
          <a:xfrm>
            <a:off x="6213849" y="3781471"/>
            <a:ext cx="1840864" cy="226695"/>
          </a:xfrm>
          <a:prstGeom prst="rect">
            <a:avLst/>
          </a:prstGeom>
        </p:spPr>
        <p:txBody>
          <a:bodyPr vert="horz" wrap="square" lIns="0" tIns="0" rIns="0" bIns="0" rtlCol="0">
            <a:spAutoFit/>
          </a:bodyPr>
          <a:lstStyle/>
          <a:p>
            <a:pPr marL="12700">
              <a:lnSpc>
                <a:spcPct val="100000"/>
              </a:lnSpc>
            </a:pPr>
            <a:r>
              <a:rPr sz="1550" spc="-285" dirty="0">
                <a:latin typeface="Times New Roman"/>
                <a:cs typeface="Times New Roman"/>
              </a:rPr>
              <a:t>T</a:t>
            </a:r>
            <a:r>
              <a:rPr sz="1550" spc="250" dirty="0">
                <a:latin typeface="Times New Roman"/>
                <a:cs typeface="Times New Roman"/>
              </a:rPr>
              <a:t>o</a:t>
            </a:r>
            <a:r>
              <a:rPr sz="1550" spc="85" dirty="0">
                <a:latin typeface="Times New Roman"/>
                <a:cs typeface="Times New Roman"/>
              </a:rPr>
              <a:t>t</a:t>
            </a:r>
            <a:r>
              <a:rPr sz="1550" spc="385" dirty="0">
                <a:latin typeface="Times New Roman"/>
                <a:cs typeface="Times New Roman"/>
              </a:rPr>
              <a:t>a</a:t>
            </a:r>
            <a:r>
              <a:rPr sz="1550" spc="-114" dirty="0">
                <a:latin typeface="Times New Roman"/>
                <a:cs typeface="Times New Roman"/>
              </a:rPr>
              <a:t>l</a:t>
            </a:r>
            <a:r>
              <a:rPr sz="1550" spc="70" dirty="0">
                <a:latin typeface="Times New Roman"/>
                <a:cs typeface="Times New Roman"/>
              </a:rPr>
              <a:t> </a:t>
            </a:r>
            <a:r>
              <a:rPr sz="1550" spc="300" dirty="0">
                <a:latin typeface="Times New Roman"/>
                <a:cs typeface="Times New Roman"/>
              </a:rPr>
              <a:t>d</a:t>
            </a:r>
            <a:r>
              <a:rPr sz="1550" spc="-114" dirty="0">
                <a:latin typeface="Times New Roman"/>
                <a:cs typeface="Times New Roman"/>
              </a:rPr>
              <a:t>i</a:t>
            </a:r>
            <a:r>
              <a:rPr sz="1550" spc="10" dirty="0">
                <a:latin typeface="Times New Roman"/>
                <a:cs typeface="Times New Roman"/>
              </a:rPr>
              <a:t>s</a:t>
            </a:r>
            <a:r>
              <a:rPr sz="1550" spc="85" dirty="0">
                <a:latin typeface="Times New Roman"/>
                <a:cs typeface="Times New Roman"/>
              </a:rPr>
              <a:t>t</a:t>
            </a:r>
            <a:r>
              <a:rPr sz="1550" spc="400" dirty="0">
                <a:latin typeface="Times New Roman"/>
                <a:cs typeface="Times New Roman"/>
              </a:rPr>
              <a:t>a</a:t>
            </a:r>
            <a:r>
              <a:rPr sz="1550" spc="185" dirty="0">
                <a:latin typeface="Times New Roman"/>
                <a:cs typeface="Times New Roman"/>
              </a:rPr>
              <a:t>n</a:t>
            </a:r>
            <a:r>
              <a:rPr sz="1550" spc="325" dirty="0">
                <a:latin typeface="Times New Roman"/>
                <a:cs typeface="Times New Roman"/>
              </a:rPr>
              <a:t>c</a:t>
            </a:r>
            <a:r>
              <a:rPr sz="1550" spc="335" dirty="0">
                <a:latin typeface="Times New Roman"/>
                <a:cs typeface="Times New Roman"/>
              </a:rPr>
              <a:t>e</a:t>
            </a:r>
            <a:r>
              <a:rPr sz="1550" spc="55" dirty="0">
                <a:latin typeface="Times New Roman"/>
                <a:cs typeface="Times New Roman"/>
              </a:rPr>
              <a:t> </a:t>
            </a:r>
            <a:r>
              <a:rPr sz="1550" spc="80" dirty="0">
                <a:latin typeface="Times New Roman"/>
                <a:cs typeface="Times New Roman"/>
              </a:rPr>
              <a:t>=</a:t>
            </a:r>
            <a:r>
              <a:rPr sz="1550" spc="45" dirty="0">
                <a:latin typeface="Times New Roman"/>
                <a:cs typeface="Times New Roman"/>
              </a:rPr>
              <a:t> </a:t>
            </a:r>
            <a:r>
              <a:rPr sz="1550" spc="90" dirty="0">
                <a:latin typeface="Times New Roman"/>
                <a:cs typeface="Times New Roman"/>
              </a:rPr>
              <a:t>2</a:t>
            </a:r>
            <a:r>
              <a:rPr sz="1550" spc="100" dirty="0">
                <a:latin typeface="Times New Roman"/>
                <a:cs typeface="Times New Roman"/>
              </a:rPr>
              <a:t>0</a:t>
            </a:r>
            <a:endParaRPr sz="1550">
              <a:latin typeface="Times New Roman"/>
              <a:cs typeface="Times New Roman"/>
            </a:endParaRPr>
          </a:p>
        </p:txBody>
      </p:sp>
      <p:sp>
        <p:nvSpPr>
          <p:cNvPr id="3137" name="object 1057">
            <a:extLst>
              <a:ext uri="{FF2B5EF4-FFF2-40B4-BE49-F238E27FC236}">
                <a16:creationId xmlns:a16="http://schemas.microsoft.com/office/drawing/2014/main" id="{0C004EC1-F5BA-1244-BCC6-D9E3217AB345}"/>
              </a:ext>
            </a:extLst>
          </p:cNvPr>
          <p:cNvSpPr txBox="1"/>
          <p:nvPr/>
        </p:nvSpPr>
        <p:spPr>
          <a:xfrm>
            <a:off x="4953506" y="5258206"/>
            <a:ext cx="1840864" cy="226695"/>
          </a:xfrm>
          <a:prstGeom prst="rect">
            <a:avLst/>
          </a:prstGeom>
        </p:spPr>
        <p:txBody>
          <a:bodyPr vert="horz" wrap="square" lIns="0" tIns="0" rIns="0" bIns="0" rtlCol="0">
            <a:spAutoFit/>
          </a:bodyPr>
          <a:lstStyle/>
          <a:p>
            <a:pPr marL="12700">
              <a:lnSpc>
                <a:spcPct val="100000"/>
              </a:lnSpc>
            </a:pPr>
            <a:r>
              <a:rPr sz="1550" spc="-285" dirty="0">
                <a:latin typeface="Times New Roman"/>
                <a:cs typeface="Times New Roman"/>
              </a:rPr>
              <a:t>T</a:t>
            </a:r>
            <a:r>
              <a:rPr sz="1550" spc="250" dirty="0">
                <a:latin typeface="Times New Roman"/>
                <a:cs typeface="Times New Roman"/>
              </a:rPr>
              <a:t>o</a:t>
            </a:r>
            <a:r>
              <a:rPr sz="1550" spc="85" dirty="0">
                <a:latin typeface="Times New Roman"/>
                <a:cs typeface="Times New Roman"/>
              </a:rPr>
              <a:t>t</a:t>
            </a:r>
            <a:r>
              <a:rPr sz="1550" spc="385" dirty="0">
                <a:latin typeface="Times New Roman"/>
                <a:cs typeface="Times New Roman"/>
              </a:rPr>
              <a:t>a</a:t>
            </a:r>
            <a:r>
              <a:rPr sz="1550" spc="-114" dirty="0">
                <a:latin typeface="Times New Roman"/>
                <a:cs typeface="Times New Roman"/>
              </a:rPr>
              <a:t>l</a:t>
            </a:r>
            <a:r>
              <a:rPr sz="1550" spc="70" dirty="0">
                <a:latin typeface="Times New Roman"/>
                <a:cs typeface="Times New Roman"/>
              </a:rPr>
              <a:t> </a:t>
            </a:r>
            <a:r>
              <a:rPr sz="1550" spc="300" dirty="0">
                <a:latin typeface="Times New Roman"/>
                <a:cs typeface="Times New Roman"/>
              </a:rPr>
              <a:t>d</a:t>
            </a:r>
            <a:r>
              <a:rPr sz="1550" spc="-114" dirty="0">
                <a:latin typeface="Times New Roman"/>
                <a:cs typeface="Times New Roman"/>
              </a:rPr>
              <a:t>i</a:t>
            </a:r>
            <a:r>
              <a:rPr sz="1550" spc="10" dirty="0">
                <a:latin typeface="Times New Roman"/>
                <a:cs typeface="Times New Roman"/>
              </a:rPr>
              <a:t>s</a:t>
            </a:r>
            <a:r>
              <a:rPr sz="1550" spc="85" dirty="0">
                <a:latin typeface="Times New Roman"/>
                <a:cs typeface="Times New Roman"/>
              </a:rPr>
              <a:t>t</a:t>
            </a:r>
            <a:r>
              <a:rPr sz="1550" spc="400" dirty="0">
                <a:latin typeface="Times New Roman"/>
                <a:cs typeface="Times New Roman"/>
              </a:rPr>
              <a:t>a</a:t>
            </a:r>
            <a:r>
              <a:rPr sz="1550" spc="185" dirty="0">
                <a:latin typeface="Times New Roman"/>
                <a:cs typeface="Times New Roman"/>
              </a:rPr>
              <a:t>n</a:t>
            </a:r>
            <a:r>
              <a:rPr sz="1550" spc="325" dirty="0">
                <a:latin typeface="Times New Roman"/>
                <a:cs typeface="Times New Roman"/>
              </a:rPr>
              <a:t>c</a:t>
            </a:r>
            <a:r>
              <a:rPr sz="1550" spc="335" dirty="0">
                <a:latin typeface="Times New Roman"/>
                <a:cs typeface="Times New Roman"/>
              </a:rPr>
              <a:t>e</a:t>
            </a:r>
            <a:r>
              <a:rPr sz="1550" spc="55" dirty="0">
                <a:latin typeface="Times New Roman"/>
                <a:cs typeface="Times New Roman"/>
              </a:rPr>
              <a:t> </a:t>
            </a:r>
            <a:r>
              <a:rPr sz="1550" spc="80" dirty="0">
                <a:latin typeface="Times New Roman"/>
                <a:cs typeface="Times New Roman"/>
              </a:rPr>
              <a:t>=</a:t>
            </a:r>
            <a:r>
              <a:rPr sz="1550" spc="45" dirty="0">
                <a:latin typeface="Times New Roman"/>
                <a:cs typeface="Times New Roman"/>
              </a:rPr>
              <a:t> </a:t>
            </a:r>
            <a:r>
              <a:rPr sz="1550" spc="90" dirty="0">
                <a:latin typeface="Times New Roman"/>
                <a:cs typeface="Times New Roman"/>
              </a:rPr>
              <a:t>1</a:t>
            </a:r>
            <a:r>
              <a:rPr sz="1550" spc="100" dirty="0">
                <a:latin typeface="Times New Roman"/>
                <a:cs typeface="Times New Roman"/>
              </a:rPr>
              <a:t>8</a:t>
            </a:r>
            <a:endParaRPr sz="1550">
              <a:latin typeface="Times New Roman"/>
              <a:cs typeface="Times New Roman"/>
            </a:endParaRPr>
          </a:p>
        </p:txBody>
      </p:sp>
    </p:spTree>
    <p:extLst>
      <p:ext uri="{BB962C8B-B14F-4D97-AF65-F5344CB8AC3E}">
        <p14:creationId xmlns:p14="http://schemas.microsoft.com/office/powerpoint/2010/main" val="3830960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K-Means Clustering</a:t>
            </a:r>
          </a:p>
        </p:txBody>
      </p:sp>
      <p:sp>
        <p:nvSpPr>
          <p:cNvPr id="4" name="Content Placeholder 3">
            <a:extLst>
              <a:ext uri="{FF2B5EF4-FFF2-40B4-BE49-F238E27FC236}">
                <a16:creationId xmlns:a16="http://schemas.microsoft.com/office/drawing/2014/main" id="{B007A0BF-D90F-6F49-A1DF-51F1DE8304BD}"/>
              </a:ext>
            </a:extLst>
          </p:cNvPr>
          <p:cNvSpPr>
            <a:spLocks noGrp="1"/>
          </p:cNvSpPr>
          <p:nvPr>
            <p:ph idx="1"/>
          </p:nvPr>
        </p:nvSpPr>
        <p:spPr>
          <a:xfrm>
            <a:off x="503200" y="2603500"/>
            <a:ext cx="6948187" cy="3416300"/>
          </a:xfrm>
        </p:spPr>
        <p:txBody>
          <a:bodyPr/>
          <a:lstStyle/>
          <a:p>
            <a:r>
              <a:rPr lang="en-US" dirty="0"/>
              <a:t>We Are going to view a raw dataset that can be</a:t>
            </a:r>
            <a:br>
              <a:rPr lang="en-US" dirty="0"/>
            </a:br>
            <a:r>
              <a:rPr lang="en-US" dirty="0"/>
              <a:t>prepared as a K-Means Clustering</a:t>
            </a:r>
            <a:br>
              <a:rPr lang="en-US" dirty="0"/>
            </a:br>
            <a:r>
              <a:rPr lang="en-US" sz="1400" dirty="0">
                <a:solidFill>
                  <a:srgbClr val="0070C0"/>
                </a:solidFill>
                <a:hlinkClick r:id="rId2">
                  <a:extLst>
                    <a:ext uri="{A12FA001-AC4F-418D-AE19-62706E023703}">
                      <ahyp:hlinkClr xmlns:ahyp="http://schemas.microsoft.com/office/drawing/2018/hyperlinkcolor" val="tx"/>
                    </a:ext>
                  </a:extLst>
                </a:hlinkClick>
              </a:rPr>
              <a:t>https://www.kaggle.com/seetzz/market-segmentation</a:t>
            </a:r>
            <a:r>
              <a:rPr lang="en-US" sz="1400" dirty="0">
                <a:solidFill>
                  <a:srgbClr val="0070C0"/>
                </a:solidFill>
              </a:rPr>
              <a:t> </a:t>
            </a:r>
            <a:br>
              <a:rPr lang="en-US" dirty="0"/>
            </a:br>
            <a:r>
              <a:rPr lang="en-US" dirty="0"/>
              <a:t> </a:t>
            </a:r>
          </a:p>
          <a:p>
            <a:r>
              <a:rPr lang="en-US" dirty="0"/>
              <a:t>Here is an example of an individual which</a:t>
            </a:r>
            <a:br>
              <a:rPr lang="en-US" dirty="0"/>
            </a:br>
            <a:r>
              <a:rPr lang="en-US" dirty="0"/>
              <a:t>have prepared the data analysis.</a:t>
            </a:r>
            <a:br>
              <a:rPr lang="en-US" dirty="0"/>
            </a:br>
            <a:r>
              <a:rPr lang="en-US" sz="1400" dirty="0">
                <a:solidFill>
                  <a:srgbClr val="0070C0"/>
                </a:solidFill>
                <a:hlinkClick r:id="rId3">
                  <a:extLst>
                    <a:ext uri="{A12FA001-AC4F-418D-AE19-62706E023703}">
                      <ahyp:hlinkClr xmlns:ahyp="http://schemas.microsoft.com/office/drawing/2018/hyperlinkcolor" val="tx"/>
                    </a:ext>
                  </a:extLst>
                </a:hlinkClick>
              </a:rPr>
              <a:t>https://</a:t>
            </a:r>
            <a:r>
              <a:rPr lang="en-US" sz="1400" dirty="0" err="1">
                <a:solidFill>
                  <a:srgbClr val="0070C0"/>
                </a:solidFill>
                <a:hlinkClick r:id="rId3">
                  <a:extLst>
                    <a:ext uri="{A12FA001-AC4F-418D-AE19-62706E023703}">
                      <ahyp:hlinkClr xmlns:ahyp="http://schemas.microsoft.com/office/drawing/2018/hyperlinkcolor" val="tx"/>
                    </a:ext>
                  </a:extLst>
                </a:hlinkClick>
              </a:rPr>
              <a:t>www.kaggle.com</a:t>
            </a:r>
            <a:r>
              <a:rPr lang="en-US" sz="1400" dirty="0">
                <a:solidFill>
                  <a:srgbClr val="0070C0"/>
                </a:solidFill>
                <a:hlinkClick r:id="rId3">
                  <a:extLst>
                    <a:ext uri="{A12FA001-AC4F-418D-AE19-62706E023703}">
                      <ahyp:hlinkClr xmlns:ahyp="http://schemas.microsoft.com/office/drawing/2018/hyperlinkcolor" val="tx"/>
                    </a:ext>
                  </a:extLst>
                </a:hlinkClick>
              </a:rPr>
              <a:t>/rajashri/market-segmentation</a:t>
            </a:r>
            <a:r>
              <a:rPr lang="en-US" sz="1400" dirty="0">
                <a:solidFill>
                  <a:srgbClr val="0070C0"/>
                </a:solidFill>
              </a:rPr>
              <a:t> </a:t>
            </a:r>
          </a:p>
        </p:txBody>
      </p:sp>
      <p:pic>
        <p:nvPicPr>
          <p:cNvPr id="10" name="Picture 9">
            <a:extLst>
              <a:ext uri="{FF2B5EF4-FFF2-40B4-BE49-F238E27FC236}">
                <a16:creationId xmlns:a16="http://schemas.microsoft.com/office/drawing/2014/main" id="{CF6CE75C-081E-F940-BE92-3860EEE86345}"/>
              </a:ext>
            </a:extLst>
          </p:cNvPr>
          <p:cNvPicPr>
            <a:picLocks noChangeAspect="1"/>
          </p:cNvPicPr>
          <p:nvPr/>
        </p:nvPicPr>
        <p:blipFill>
          <a:blip r:embed="rId4"/>
          <a:stretch>
            <a:fillRect/>
          </a:stretch>
        </p:blipFill>
        <p:spPr>
          <a:xfrm>
            <a:off x="6502400" y="1841500"/>
            <a:ext cx="5283200" cy="4940300"/>
          </a:xfrm>
          <a:prstGeom prst="rect">
            <a:avLst/>
          </a:prstGeom>
        </p:spPr>
      </p:pic>
    </p:spTree>
    <p:extLst>
      <p:ext uri="{BB962C8B-B14F-4D97-AF65-F5344CB8AC3E}">
        <p14:creationId xmlns:p14="http://schemas.microsoft.com/office/powerpoint/2010/main" val="1635613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AI IN Marketing</a:t>
            </a:r>
          </a:p>
        </p:txBody>
      </p:sp>
      <p:pic>
        <p:nvPicPr>
          <p:cNvPr id="38914" name="Picture 2">
            <a:extLst>
              <a:ext uri="{FF2B5EF4-FFF2-40B4-BE49-F238E27FC236}">
                <a16:creationId xmlns:a16="http://schemas.microsoft.com/office/drawing/2014/main" id="{30AA4C1A-5AE4-8340-9030-1DDD4C8B5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1858" y="2682240"/>
            <a:ext cx="5888284" cy="33121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EB2AE9C-189B-7447-ABF2-9B2A8A8247DF}"/>
              </a:ext>
            </a:extLst>
          </p:cNvPr>
          <p:cNvSpPr txBox="1"/>
          <p:nvPr/>
        </p:nvSpPr>
        <p:spPr>
          <a:xfrm>
            <a:off x="3770684" y="6126480"/>
            <a:ext cx="4650632" cy="307777"/>
          </a:xfrm>
          <a:prstGeom prst="rect">
            <a:avLst/>
          </a:prstGeom>
          <a:noFill/>
        </p:spPr>
        <p:txBody>
          <a:bodyPr wrap="none" rtlCol="0">
            <a:spAutoFit/>
          </a:bodyPr>
          <a:lstStyle/>
          <a:p>
            <a:r>
              <a:rPr lang="en-US" sz="1400" dirty="0">
                <a:solidFill>
                  <a:srgbClr val="0070C0"/>
                </a:solidFill>
                <a:hlinkClick r:id="rId3">
                  <a:extLst>
                    <a:ext uri="{A12FA001-AC4F-418D-AE19-62706E023703}">
                      <ahyp:hlinkClr xmlns:ahyp="http://schemas.microsoft.com/office/drawing/2018/hyperlinkcolor" val="tx"/>
                    </a:ext>
                  </a:extLst>
                </a:hlinkClick>
              </a:rPr>
              <a:t>https://www.youtube.com/watch?v=T9EIyGNBR1w</a:t>
            </a:r>
            <a:r>
              <a:rPr lang="en-US" sz="1400" dirty="0">
                <a:solidFill>
                  <a:srgbClr val="0070C0"/>
                </a:solidFill>
              </a:rPr>
              <a:t> </a:t>
            </a:r>
          </a:p>
        </p:txBody>
      </p:sp>
    </p:spTree>
    <p:extLst>
      <p:ext uri="{BB962C8B-B14F-4D97-AF65-F5344CB8AC3E}">
        <p14:creationId xmlns:p14="http://schemas.microsoft.com/office/powerpoint/2010/main" val="10757742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AI IN Marketing</a:t>
            </a:r>
          </a:p>
        </p:txBody>
      </p:sp>
      <p:sp>
        <p:nvSpPr>
          <p:cNvPr id="6" name="TextBox 5">
            <a:extLst>
              <a:ext uri="{FF2B5EF4-FFF2-40B4-BE49-F238E27FC236}">
                <a16:creationId xmlns:a16="http://schemas.microsoft.com/office/drawing/2014/main" id="{6EB2AE9C-189B-7447-ABF2-9B2A8A8247DF}"/>
              </a:ext>
            </a:extLst>
          </p:cNvPr>
          <p:cNvSpPr txBox="1"/>
          <p:nvPr/>
        </p:nvSpPr>
        <p:spPr>
          <a:xfrm>
            <a:off x="3770684" y="6126480"/>
            <a:ext cx="4650632" cy="307777"/>
          </a:xfrm>
          <a:prstGeom prst="rect">
            <a:avLst/>
          </a:prstGeom>
          <a:noFill/>
        </p:spPr>
        <p:txBody>
          <a:bodyPr wrap="none" rtlCol="0">
            <a:spAutoFit/>
          </a:bodyPr>
          <a:lstStyle/>
          <a:p>
            <a:r>
              <a:rPr lang="en-US" sz="1400" dirty="0">
                <a:solidFill>
                  <a:srgbClr val="0070C0"/>
                </a:solidFill>
              </a:rPr>
              <a:t>https://</a:t>
            </a:r>
            <a:r>
              <a:rPr lang="en-US" sz="1400" dirty="0" err="1">
                <a:solidFill>
                  <a:srgbClr val="0070C0"/>
                </a:solidFill>
              </a:rPr>
              <a:t>www.youtube.com</a:t>
            </a:r>
            <a:r>
              <a:rPr lang="en-US" sz="1400" dirty="0">
                <a:solidFill>
                  <a:srgbClr val="0070C0"/>
                </a:solidFill>
              </a:rPr>
              <a:t>/</a:t>
            </a:r>
            <a:r>
              <a:rPr lang="en-US" sz="1400" dirty="0" err="1">
                <a:solidFill>
                  <a:srgbClr val="0070C0"/>
                </a:solidFill>
              </a:rPr>
              <a:t>watch?v</a:t>
            </a:r>
            <a:r>
              <a:rPr lang="en-US" sz="1400" dirty="0">
                <a:solidFill>
                  <a:srgbClr val="0070C0"/>
                </a:solidFill>
              </a:rPr>
              <a:t>=FYMjXD3G__Y</a:t>
            </a:r>
          </a:p>
        </p:txBody>
      </p:sp>
      <p:pic>
        <p:nvPicPr>
          <p:cNvPr id="40962" name="Picture 2">
            <a:extLst>
              <a:ext uri="{FF2B5EF4-FFF2-40B4-BE49-F238E27FC236}">
                <a16:creationId xmlns:a16="http://schemas.microsoft.com/office/drawing/2014/main" id="{C27338A1-D858-1C4C-9638-8E751138A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0684" y="2384212"/>
            <a:ext cx="4666827" cy="350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96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Lesson Outline</a:t>
            </a:r>
          </a:p>
        </p:txBody>
      </p:sp>
      <p:sp>
        <p:nvSpPr>
          <p:cNvPr id="3" name="Content Placeholder 2">
            <a:extLst>
              <a:ext uri="{FF2B5EF4-FFF2-40B4-BE49-F238E27FC236}">
                <a16:creationId xmlns:a16="http://schemas.microsoft.com/office/drawing/2014/main" id="{CEAB04FC-F142-7A40-9A6E-6321AD94BCDE}"/>
              </a:ext>
            </a:extLst>
          </p:cNvPr>
          <p:cNvSpPr>
            <a:spLocks noGrp="1"/>
          </p:cNvSpPr>
          <p:nvPr>
            <p:ph idx="1"/>
          </p:nvPr>
        </p:nvSpPr>
        <p:spPr>
          <a:xfrm>
            <a:off x="512929" y="2603500"/>
            <a:ext cx="3543505" cy="1676670"/>
          </a:xfrm>
        </p:spPr>
        <p:txBody>
          <a:bodyPr>
            <a:normAutofit/>
          </a:bodyPr>
          <a:lstStyle/>
          <a:p>
            <a:pPr marL="12700" marR="5080" indent="0">
              <a:lnSpc>
                <a:spcPct val="101299"/>
              </a:lnSpc>
              <a:buClr>
                <a:srgbClr val="B31166"/>
              </a:buClr>
              <a:buSzPct val="80645"/>
              <a:buNone/>
              <a:tabLst>
                <a:tab pos="313055" algn="l"/>
              </a:tabLst>
            </a:pPr>
            <a:r>
              <a:rPr lang="en-SG" dirty="0"/>
              <a:t>What is the single marketing</a:t>
            </a:r>
          </a:p>
          <a:p>
            <a:pPr marL="12700" marR="5080" indent="0">
              <a:lnSpc>
                <a:spcPct val="101299"/>
              </a:lnSpc>
              <a:buClr>
                <a:srgbClr val="B31166"/>
              </a:buClr>
              <a:buSzPct val="80645"/>
              <a:buNone/>
              <a:tabLst>
                <a:tab pos="313055" algn="l"/>
              </a:tabLst>
            </a:pPr>
            <a:r>
              <a:rPr lang="en-SG" dirty="0"/>
              <a:t>Activity that will make the</a:t>
            </a:r>
          </a:p>
          <a:p>
            <a:pPr marL="12700" marR="5080" indent="0">
              <a:lnSpc>
                <a:spcPct val="101299"/>
              </a:lnSpc>
              <a:buClr>
                <a:srgbClr val="B31166"/>
              </a:buClr>
              <a:buSzPct val="80645"/>
              <a:buNone/>
              <a:tabLst>
                <a:tab pos="313055" algn="l"/>
              </a:tabLst>
            </a:pPr>
            <a:r>
              <a:rPr lang="en-SG" dirty="0"/>
              <a:t>Largest commercial impact</a:t>
            </a:r>
          </a:p>
          <a:p>
            <a:pPr marL="12700" marR="5080" indent="0">
              <a:lnSpc>
                <a:spcPct val="101299"/>
              </a:lnSpc>
              <a:buClr>
                <a:srgbClr val="B31166"/>
              </a:buClr>
              <a:buSzPct val="80645"/>
              <a:buNone/>
              <a:tabLst>
                <a:tab pos="313055" algn="l"/>
              </a:tabLst>
            </a:pPr>
            <a:r>
              <a:rPr lang="en-SG" dirty="0"/>
              <a:t>In your business ?</a:t>
            </a:r>
          </a:p>
        </p:txBody>
      </p:sp>
      <p:sp>
        <p:nvSpPr>
          <p:cNvPr id="4" name="object 16">
            <a:extLst>
              <a:ext uri="{FF2B5EF4-FFF2-40B4-BE49-F238E27FC236}">
                <a16:creationId xmlns:a16="http://schemas.microsoft.com/office/drawing/2014/main" id="{7D86DB80-B6E8-234A-947D-FE220A39BA20}"/>
              </a:ext>
            </a:extLst>
          </p:cNvPr>
          <p:cNvSpPr/>
          <p:nvPr/>
        </p:nvSpPr>
        <p:spPr>
          <a:xfrm>
            <a:off x="4591455" y="474522"/>
            <a:ext cx="7179013" cy="6274825"/>
          </a:xfrm>
          <a:prstGeom prst="rect">
            <a:avLst/>
          </a:prstGeom>
          <a:blipFill>
            <a:blip r:embed="rId2" cstate="print"/>
            <a:stretch>
              <a:fillRect/>
            </a:stretch>
          </a:blipFill>
        </p:spPr>
        <p:txBody>
          <a:bodyPr wrap="square" lIns="0" tIns="0" rIns="0" bIns="0" rtlCol="0"/>
          <a:lstStyle/>
          <a:p>
            <a:endParaRPr/>
          </a:p>
        </p:txBody>
      </p:sp>
      <p:sp>
        <p:nvSpPr>
          <p:cNvPr id="5" name="TextBox 4">
            <a:extLst>
              <a:ext uri="{FF2B5EF4-FFF2-40B4-BE49-F238E27FC236}">
                <a16:creationId xmlns:a16="http://schemas.microsoft.com/office/drawing/2014/main" id="{EE3D007D-7705-0A41-B21F-B506AC82A1BF}"/>
              </a:ext>
            </a:extLst>
          </p:cNvPr>
          <p:cNvSpPr txBox="1"/>
          <p:nvPr/>
        </p:nvSpPr>
        <p:spPr>
          <a:xfrm>
            <a:off x="512930" y="5515583"/>
            <a:ext cx="3738058" cy="923330"/>
          </a:xfrm>
          <a:prstGeom prst="rect">
            <a:avLst/>
          </a:prstGeom>
          <a:noFill/>
        </p:spPr>
        <p:txBody>
          <a:bodyPr wrap="square" rtlCol="0">
            <a:spAutoFit/>
          </a:bodyPr>
          <a:lstStyle/>
          <a:p>
            <a:r>
              <a:rPr lang="en-SG" u="sng" dirty="0">
                <a:solidFill>
                  <a:schemeClr val="accent5">
                    <a:lumMod val="60000"/>
                    <a:lumOff val="40000"/>
                  </a:schemeClr>
                </a:solidFill>
              </a:rPr>
              <a:t>https://</a:t>
            </a:r>
            <a:r>
              <a:rPr lang="en-SG" u="sng" dirty="0">
                <a:solidFill>
                  <a:schemeClr val="accent5">
                    <a:lumMod val="60000"/>
                    <a:lumOff val="40000"/>
                  </a:schemeClr>
                </a:solidFill>
                <a:hlinkClick r:id="rId3">
                  <a:extLst>
                    <a:ext uri="{A12FA001-AC4F-418D-AE19-62706E023703}">
                      <ahyp:hlinkClr xmlns:ahyp="http://schemas.microsoft.com/office/drawing/2018/hyperlinkcolor" val="tx"/>
                    </a:ext>
                  </a:extLst>
                </a:hlinkClick>
              </a:rPr>
              <a:t>www.smartinsights.com/digital-marketing-strategy/10-marketing-trends/</a:t>
            </a:r>
            <a:endParaRPr lang="en-SG" dirty="0">
              <a:solidFill>
                <a:schemeClr val="accent5">
                  <a:lumMod val="60000"/>
                  <a:lumOff val="40000"/>
                </a:schemeClr>
              </a:solidFill>
            </a:endParaRPr>
          </a:p>
        </p:txBody>
      </p:sp>
    </p:spTree>
    <p:extLst>
      <p:ext uri="{BB962C8B-B14F-4D97-AF65-F5344CB8AC3E}">
        <p14:creationId xmlns:p14="http://schemas.microsoft.com/office/powerpoint/2010/main" val="41811985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9DDDD-3B1C-EE44-A4D0-CA5776733C74}"/>
              </a:ext>
            </a:extLst>
          </p:cNvPr>
          <p:cNvSpPr>
            <a:spLocks noGrp="1"/>
          </p:cNvSpPr>
          <p:nvPr>
            <p:ph type="title"/>
          </p:nvPr>
        </p:nvSpPr>
        <p:spPr/>
        <p:txBody>
          <a:bodyPr/>
          <a:lstStyle/>
          <a:p>
            <a:r>
              <a:rPr lang="en-US" dirty="0"/>
              <a:t>Chapter 4</a:t>
            </a:r>
          </a:p>
        </p:txBody>
      </p:sp>
      <p:sp>
        <p:nvSpPr>
          <p:cNvPr id="3" name="Text Placeholder 2">
            <a:extLst>
              <a:ext uri="{FF2B5EF4-FFF2-40B4-BE49-F238E27FC236}">
                <a16:creationId xmlns:a16="http://schemas.microsoft.com/office/drawing/2014/main" id="{5F831D4F-5E89-9048-B0A8-CC50256426F6}"/>
              </a:ext>
            </a:extLst>
          </p:cNvPr>
          <p:cNvSpPr>
            <a:spLocks noGrp="1"/>
          </p:cNvSpPr>
          <p:nvPr>
            <p:ph type="body" idx="1"/>
          </p:nvPr>
        </p:nvSpPr>
        <p:spPr/>
        <p:txBody>
          <a:bodyPr/>
          <a:lstStyle/>
          <a:p>
            <a:r>
              <a:rPr lang="en-SG" dirty="0"/>
              <a:t>Marketing Mix Modelling</a:t>
            </a:r>
          </a:p>
          <a:p>
            <a:endParaRPr lang="en-US" dirty="0"/>
          </a:p>
        </p:txBody>
      </p:sp>
    </p:spTree>
    <p:extLst>
      <p:ext uri="{BB962C8B-B14F-4D97-AF65-F5344CB8AC3E}">
        <p14:creationId xmlns:p14="http://schemas.microsoft.com/office/powerpoint/2010/main" val="2447734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Marketing Mix</a:t>
            </a:r>
          </a:p>
        </p:txBody>
      </p:sp>
      <p:sp>
        <p:nvSpPr>
          <p:cNvPr id="4" name="Content Placeholder 3">
            <a:extLst>
              <a:ext uri="{FF2B5EF4-FFF2-40B4-BE49-F238E27FC236}">
                <a16:creationId xmlns:a16="http://schemas.microsoft.com/office/drawing/2014/main" id="{B007A0BF-D90F-6F49-A1DF-51F1DE8304BD}"/>
              </a:ext>
            </a:extLst>
          </p:cNvPr>
          <p:cNvSpPr>
            <a:spLocks noGrp="1"/>
          </p:cNvSpPr>
          <p:nvPr>
            <p:ph idx="1"/>
          </p:nvPr>
        </p:nvSpPr>
        <p:spPr>
          <a:xfrm>
            <a:off x="503201" y="2603500"/>
            <a:ext cx="6146982" cy="3416300"/>
          </a:xfrm>
        </p:spPr>
        <p:txBody>
          <a:bodyPr>
            <a:normAutofit/>
          </a:bodyPr>
          <a:lstStyle/>
          <a:p>
            <a:r>
              <a:rPr lang="en-SG" sz="1400" dirty="0"/>
              <a:t>Delivering the right product at the right time and at the right price</a:t>
            </a:r>
            <a:br>
              <a:rPr lang="en-SG" sz="1400" dirty="0"/>
            </a:br>
            <a:endParaRPr lang="en-SG" sz="1400" dirty="0"/>
          </a:p>
          <a:p>
            <a:r>
              <a:rPr lang="en-SG" sz="1400" dirty="0"/>
              <a:t>The marketing mix refers to the set of actions, or tactics, that a company uses to promote its brand or product in the market.</a:t>
            </a:r>
            <a:br>
              <a:rPr lang="en-SG" sz="1400" dirty="0"/>
            </a:br>
            <a:endParaRPr lang="en-SG" sz="1400" dirty="0"/>
          </a:p>
          <a:p>
            <a:r>
              <a:rPr lang="en-SG" sz="1400" dirty="0"/>
              <a:t>The 4Ps / 7Ps helps companies to review and define key issues that affect the marketing of its products and services and is often now referred to as the 7Ps framework for the digital marketing mix.</a:t>
            </a:r>
          </a:p>
        </p:txBody>
      </p:sp>
      <p:sp>
        <p:nvSpPr>
          <p:cNvPr id="5" name="object 18">
            <a:extLst>
              <a:ext uri="{FF2B5EF4-FFF2-40B4-BE49-F238E27FC236}">
                <a16:creationId xmlns:a16="http://schemas.microsoft.com/office/drawing/2014/main" id="{FA29A46C-90C5-3F47-A201-5DCEEFE3B2EC}"/>
              </a:ext>
            </a:extLst>
          </p:cNvPr>
          <p:cNvSpPr/>
          <p:nvPr/>
        </p:nvSpPr>
        <p:spPr>
          <a:xfrm>
            <a:off x="7456655" y="2348528"/>
            <a:ext cx="3632523" cy="3926244"/>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6026825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7P’s of Marketing Mix</a:t>
            </a:r>
          </a:p>
        </p:txBody>
      </p:sp>
      <p:sp>
        <p:nvSpPr>
          <p:cNvPr id="4" name="Content Placeholder 3">
            <a:extLst>
              <a:ext uri="{FF2B5EF4-FFF2-40B4-BE49-F238E27FC236}">
                <a16:creationId xmlns:a16="http://schemas.microsoft.com/office/drawing/2014/main" id="{B007A0BF-D90F-6F49-A1DF-51F1DE8304BD}"/>
              </a:ext>
            </a:extLst>
          </p:cNvPr>
          <p:cNvSpPr>
            <a:spLocks noGrp="1"/>
          </p:cNvSpPr>
          <p:nvPr>
            <p:ph idx="1"/>
          </p:nvPr>
        </p:nvSpPr>
        <p:spPr>
          <a:xfrm>
            <a:off x="503201" y="3742343"/>
            <a:ext cx="6146982" cy="1236981"/>
          </a:xfrm>
        </p:spPr>
        <p:txBody>
          <a:bodyPr>
            <a:normAutofit/>
          </a:bodyPr>
          <a:lstStyle/>
          <a:p>
            <a:r>
              <a:rPr lang="en-SG" dirty="0"/>
              <a:t>All the elements of the marketing mix influence each other. They make up the business plan for a company and handled right, can give it great success.</a:t>
            </a:r>
            <a:endParaRPr lang="en-SG" sz="1400" dirty="0"/>
          </a:p>
        </p:txBody>
      </p:sp>
      <p:sp>
        <p:nvSpPr>
          <p:cNvPr id="7" name="object 18">
            <a:extLst>
              <a:ext uri="{FF2B5EF4-FFF2-40B4-BE49-F238E27FC236}">
                <a16:creationId xmlns:a16="http://schemas.microsoft.com/office/drawing/2014/main" id="{07B21214-6500-9C41-92C5-EDA007E6E628}"/>
              </a:ext>
            </a:extLst>
          </p:cNvPr>
          <p:cNvSpPr/>
          <p:nvPr/>
        </p:nvSpPr>
        <p:spPr>
          <a:xfrm>
            <a:off x="7268512" y="2508503"/>
            <a:ext cx="3551475" cy="355147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386117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Marketing Mix Modelling</a:t>
            </a:r>
          </a:p>
        </p:txBody>
      </p:sp>
      <p:sp>
        <p:nvSpPr>
          <p:cNvPr id="4" name="Content Placeholder 3">
            <a:extLst>
              <a:ext uri="{FF2B5EF4-FFF2-40B4-BE49-F238E27FC236}">
                <a16:creationId xmlns:a16="http://schemas.microsoft.com/office/drawing/2014/main" id="{B007A0BF-D90F-6F49-A1DF-51F1DE8304BD}"/>
              </a:ext>
            </a:extLst>
          </p:cNvPr>
          <p:cNvSpPr>
            <a:spLocks noGrp="1"/>
          </p:cNvSpPr>
          <p:nvPr>
            <p:ph idx="1"/>
          </p:nvPr>
        </p:nvSpPr>
        <p:spPr>
          <a:xfrm>
            <a:off x="503201" y="2508503"/>
            <a:ext cx="6146982" cy="3551475"/>
          </a:xfrm>
        </p:spPr>
        <p:txBody>
          <a:bodyPr>
            <a:normAutofit/>
          </a:bodyPr>
          <a:lstStyle/>
          <a:p>
            <a:r>
              <a:rPr lang="en-SG" dirty="0"/>
              <a:t>Market Mix </a:t>
            </a:r>
            <a:r>
              <a:rPr lang="en-SG" dirty="0" err="1"/>
              <a:t>Modeling</a:t>
            </a:r>
            <a:r>
              <a:rPr lang="en-SG" dirty="0"/>
              <a:t> (MMM) is where we carry out data analysis with the aim to understand and find the optimal mix of the Ps.</a:t>
            </a:r>
            <a:br>
              <a:rPr lang="en-SG" dirty="0"/>
            </a:br>
            <a:endParaRPr lang="en-SG" dirty="0"/>
          </a:p>
          <a:p>
            <a:r>
              <a:rPr lang="en-SG" dirty="0"/>
              <a:t>The purpose of using MMM is to understand how much each marketing input contributes to sales, and how much to spend on each marketing input (Return on Investment).</a:t>
            </a:r>
          </a:p>
          <a:p>
            <a:pPr marL="0" indent="0">
              <a:buNone/>
            </a:pPr>
            <a:endParaRPr lang="en-SG" dirty="0"/>
          </a:p>
          <a:p>
            <a:r>
              <a:rPr lang="en-SG" dirty="0"/>
              <a:t>MMM uses the Regression analysis to extract key information/insights.</a:t>
            </a:r>
          </a:p>
        </p:txBody>
      </p:sp>
      <p:sp>
        <p:nvSpPr>
          <p:cNvPr id="7" name="object 18">
            <a:extLst>
              <a:ext uri="{FF2B5EF4-FFF2-40B4-BE49-F238E27FC236}">
                <a16:creationId xmlns:a16="http://schemas.microsoft.com/office/drawing/2014/main" id="{07B21214-6500-9C41-92C5-EDA007E6E628}"/>
              </a:ext>
            </a:extLst>
          </p:cNvPr>
          <p:cNvSpPr/>
          <p:nvPr/>
        </p:nvSpPr>
        <p:spPr>
          <a:xfrm>
            <a:off x="7268512" y="2508503"/>
            <a:ext cx="3551475" cy="355147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622584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Marketing Mix Modelling</a:t>
            </a:r>
          </a:p>
        </p:txBody>
      </p:sp>
      <p:pic>
        <p:nvPicPr>
          <p:cNvPr id="1026" name="Picture 2">
            <a:extLst>
              <a:ext uri="{FF2B5EF4-FFF2-40B4-BE49-F238E27FC236}">
                <a16:creationId xmlns:a16="http://schemas.microsoft.com/office/drawing/2014/main" id="{4E2FAD41-43F9-1343-AB85-8DF427887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018" y="2550967"/>
            <a:ext cx="5735782" cy="32263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2107B9E-A92B-484D-BDAE-41782D84FB06}"/>
              </a:ext>
            </a:extLst>
          </p:cNvPr>
          <p:cNvSpPr/>
          <p:nvPr/>
        </p:nvSpPr>
        <p:spPr>
          <a:xfrm>
            <a:off x="3393978" y="6062348"/>
            <a:ext cx="4737194" cy="307777"/>
          </a:xfrm>
          <a:prstGeom prst="rect">
            <a:avLst/>
          </a:prstGeom>
        </p:spPr>
        <p:txBody>
          <a:bodyPr wrap="none">
            <a:spAutoFit/>
          </a:bodyPr>
          <a:lstStyle/>
          <a:p>
            <a:r>
              <a:rPr lang="en-US" sz="1400" dirty="0">
                <a:solidFill>
                  <a:srgbClr val="0070C0"/>
                </a:solidFill>
                <a:hlinkClick r:id="rId3">
                  <a:extLst>
                    <a:ext uri="{A12FA001-AC4F-418D-AE19-62706E023703}">
                      <ahyp:hlinkClr xmlns:ahyp="http://schemas.microsoft.com/office/drawing/2018/hyperlinkcolor" val="tx"/>
                    </a:ext>
                  </a:extLst>
                </a:hlinkClick>
              </a:rPr>
              <a:t>https://www.youtube.com/watch?v=MJOpi0TAKew</a:t>
            </a:r>
            <a:r>
              <a:rPr lang="en-US" sz="1400" dirty="0">
                <a:solidFill>
                  <a:srgbClr val="0070C0"/>
                </a:solidFill>
              </a:rPr>
              <a:t> </a:t>
            </a:r>
          </a:p>
        </p:txBody>
      </p:sp>
    </p:spTree>
    <p:extLst>
      <p:ext uri="{BB962C8B-B14F-4D97-AF65-F5344CB8AC3E}">
        <p14:creationId xmlns:p14="http://schemas.microsoft.com/office/powerpoint/2010/main" val="4283766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9DDDD-3B1C-EE44-A4D0-CA5776733C74}"/>
              </a:ext>
            </a:extLst>
          </p:cNvPr>
          <p:cNvSpPr>
            <a:spLocks noGrp="1"/>
          </p:cNvSpPr>
          <p:nvPr>
            <p:ph type="title"/>
          </p:nvPr>
        </p:nvSpPr>
        <p:spPr/>
        <p:txBody>
          <a:bodyPr/>
          <a:lstStyle/>
          <a:p>
            <a:r>
              <a:rPr lang="en-US" dirty="0"/>
              <a:t>Chapter 5</a:t>
            </a:r>
          </a:p>
        </p:txBody>
      </p:sp>
      <p:sp>
        <p:nvSpPr>
          <p:cNvPr id="3" name="Text Placeholder 2">
            <a:extLst>
              <a:ext uri="{FF2B5EF4-FFF2-40B4-BE49-F238E27FC236}">
                <a16:creationId xmlns:a16="http://schemas.microsoft.com/office/drawing/2014/main" id="{5F831D4F-5E89-9048-B0A8-CC50256426F6}"/>
              </a:ext>
            </a:extLst>
          </p:cNvPr>
          <p:cNvSpPr>
            <a:spLocks noGrp="1"/>
          </p:cNvSpPr>
          <p:nvPr>
            <p:ph type="body" idx="1"/>
          </p:nvPr>
        </p:nvSpPr>
        <p:spPr/>
        <p:txBody>
          <a:bodyPr/>
          <a:lstStyle/>
          <a:p>
            <a:pPr marL="12700" marR="5080">
              <a:lnSpc>
                <a:spcPct val="101299"/>
              </a:lnSpc>
              <a:buClr>
                <a:srgbClr val="B31166"/>
              </a:buClr>
              <a:buSzPct val="80645"/>
              <a:tabLst>
                <a:tab pos="313055" algn="l"/>
              </a:tabLst>
            </a:pPr>
            <a:r>
              <a:rPr lang="en-SG" dirty="0"/>
              <a:t>Regression for Marketing Mix Modelling</a:t>
            </a:r>
          </a:p>
        </p:txBody>
      </p:sp>
    </p:spTree>
    <p:extLst>
      <p:ext uri="{BB962C8B-B14F-4D97-AF65-F5344CB8AC3E}">
        <p14:creationId xmlns:p14="http://schemas.microsoft.com/office/powerpoint/2010/main" val="10918902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What is a simple linear regression ?</a:t>
            </a:r>
          </a:p>
        </p:txBody>
      </p:sp>
      <p:sp>
        <p:nvSpPr>
          <p:cNvPr id="4" name="Content Placeholder 3">
            <a:extLst>
              <a:ext uri="{FF2B5EF4-FFF2-40B4-BE49-F238E27FC236}">
                <a16:creationId xmlns:a16="http://schemas.microsoft.com/office/drawing/2014/main" id="{B007A0BF-D90F-6F49-A1DF-51F1DE8304BD}"/>
              </a:ext>
            </a:extLst>
          </p:cNvPr>
          <p:cNvSpPr>
            <a:spLocks noGrp="1"/>
          </p:cNvSpPr>
          <p:nvPr>
            <p:ph idx="1"/>
          </p:nvPr>
        </p:nvSpPr>
        <p:spPr>
          <a:xfrm>
            <a:off x="821856" y="2508503"/>
            <a:ext cx="5274144" cy="3702842"/>
          </a:xfrm>
        </p:spPr>
        <p:txBody>
          <a:bodyPr>
            <a:normAutofit fontScale="85000" lnSpcReduction="20000"/>
          </a:bodyPr>
          <a:lstStyle/>
          <a:p>
            <a:r>
              <a:rPr lang="en-SG" b="1" dirty="0"/>
              <a:t>Simple linear regression</a:t>
            </a:r>
            <a:r>
              <a:rPr lang="en-SG" dirty="0"/>
              <a:t> is a statistical method that allows us to summarize and study relationships between two continuous (quantitative) variables:</a:t>
            </a:r>
            <a:br>
              <a:rPr lang="en-SG" dirty="0"/>
            </a:br>
            <a:endParaRPr lang="en-SG" dirty="0"/>
          </a:p>
          <a:p>
            <a:r>
              <a:rPr lang="en-SG" dirty="0"/>
              <a:t>One variable, denoted </a:t>
            </a:r>
            <a:r>
              <a:rPr lang="en-SG" i="1" dirty="0"/>
              <a:t>x</a:t>
            </a:r>
            <a:r>
              <a:rPr lang="en-SG" dirty="0"/>
              <a:t>, is regarded as the </a:t>
            </a:r>
            <a:r>
              <a:rPr lang="en-SG" b="1" dirty="0"/>
              <a:t>predictor</a:t>
            </a:r>
            <a:r>
              <a:rPr lang="en-SG" dirty="0"/>
              <a:t>, </a:t>
            </a:r>
            <a:r>
              <a:rPr lang="en-SG" b="1" dirty="0"/>
              <a:t>explanatory</a:t>
            </a:r>
            <a:r>
              <a:rPr lang="en-SG" dirty="0"/>
              <a:t>, or </a:t>
            </a:r>
            <a:r>
              <a:rPr lang="en-SG" b="1" dirty="0"/>
              <a:t>independent</a:t>
            </a:r>
            <a:r>
              <a:rPr lang="en-SG" dirty="0"/>
              <a:t> variable.</a:t>
            </a:r>
            <a:br>
              <a:rPr lang="en-SG" dirty="0"/>
            </a:br>
            <a:endParaRPr lang="en-SG" dirty="0"/>
          </a:p>
          <a:p>
            <a:r>
              <a:rPr lang="en-SG" dirty="0"/>
              <a:t>The other variable, denoted </a:t>
            </a:r>
            <a:r>
              <a:rPr lang="en-SG" i="1" dirty="0"/>
              <a:t>y</a:t>
            </a:r>
            <a:r>
              <a:rPr lang="en-SG" dirty="0"/>
              <a:t>, is regarded as the </a:t>
            </a:r>
            <a:r>
              <a:rPr lang="en-SG" b="1" dirty="0"/>
              <a:t>response</a:t>
            </a:r>
            <a:r>
              <a:rPr lang="en-SG" dirty="0"/>
              <a:t>, </a:t>
            </a:r>
            <a:r>
              <a:rPr lang="en-SG" b="1" dirty="0"/>
              <a:t>outcome</a:t>
            </a:r>
            <a:r>
              <a:rPr lang="en-SG" dirty="0"/>
              <a:t>, or </a:t>
            </a:r>
            <a:r>
              <a:rPr lang="en-SG" b="1" dirty="0"/>
              <a:t>dependent</a:t>
            </a:r>
            <a:r>
              <a:rPr lang="en-SG" dirty="0"/>
              <a:t> variable.</a:t>
            </a:r>
          </a:p>
          <a:p>
            <a:r>
              <a:rPr lang="en-SG" dirty="0"/>
              <a:t>It is basically your </a:t>
            </a:r>
            <a:r>
              <a:rPr lang="en-SG" b="1" dirty="0"/>
              <a:t>y = m(x) + c</a:t>
            </a:r>
            <a:br>
              <a:rPr lang="en-SG" dirty="0"/>
            </a:br>
            <a:r>
              <a:rPr lang="en-SG" dirty="0"/>
              <a:t>formula which you have learnt in your secondary school days !</a:t>
            </a:r>
          </a:p>
          <a:p>
            <a:r>
              <a:rPr lang="en-SG" dirty="0">
                <a:solidFill>
                  <a:schemeClr val="accent2">
                    <a:lumMod val="75000"/>
                  </a:schemeClr>
                </a:solidFill>
              </a:rPr>
              <a:t>We can use linear regression to evaluate what should be the current Fahrenheit based on the current Celsius value.</a:t>
            </a:r>
          </a:p>
        </p:txBody>
      </p:sp>
      <p:sp>
        <p:nvSpPr>
          <p:cNvPr id="3" name="Rectangle 2">
            <a:extLst>
              <a:ext uri="{FF2B5EF4-FFF2-40B4-BE49-F238E27FC236}">
                <a16:creationId xmlns:a16="http://schemas.microsoft.com/office/drawing/2014/main" id="{51CFF5DF-F1C6-1547-AAD8-E5C22B85C714}"/>
              </a:ext>
            </a:extLst>
          </p:cNvPr>
          <p:cNvSpPr/>
          <p:nvPr/>
        </p:nvSpPr>
        <p:spPr>
          <a:xfrm>
            <a:off x="7027864" y="5607333"/>
            <a:ext cx="3541354" cy="276999"/>
          </a:xfrm>
          <a:prstGeom prst="rect">
            <a:avLst/>
          </a:prstGeom>
        </p:spPr>
        <p:txBody>
          <a:bodyPr wrap="none">
            <a:spAutoFit/>
          </a:bodyPr>
          <a:lstStyle/>
          <a:p>
            <a:r>
              <a:rPr lang="en-US" sz="1200" dirty="0">
                <a:solidFill>
                  <a:srgbClr val="0070C0"/>
                </a:solidFill>
                <a:hlinkClick r:id="rId2">
                  <a:extLst>
                    <a:ext uri="{A12FA001-AC4F-418D-AE19-62706E023703}">
                      <ahyp:hlinkClr xmlns:ahyp="http://schemas.microsoft.com/office/drawing/2018/hyperlinkcolor" val="tx"/>
                    </a:ext>
                  </a:extLst>
                </a:hlinkClick>
              </a:rPr>
              <a:t>https://online.stat.psu.edu/stat462/node/91/</a:t>
            </a:r>
            <a:r>
              <a:rPr lang="en-US" sz="1200" dirty="0">
                <a:solidFill>
                  <a:srgbClr val="0070C0"/>
                </a:solidFill>
              </a:rPr>
              <a:t> </a:t>
            </a:r>
          </a:p>
        </p:txBody>
      </p:sp>
      <p:pic>
        <p:nvPicPr>
          <p:cNvPr id="6" name="Picture 5">
            <a:extLst>
              <a:ext uri="{FF2B5EF4-FFF2-40B4-BE49-F238E27FC236}">
                <a16:creationId xmlns:a16="http://schemas.microsoft.com/office/drawing/2014/main" id="{D7AE90B1-8F3C-7B4B-89C5-71D1274DBB79}"/>
              </a:ext>
            </a:extLst>
          </p:cNvPr>
          <p:cNvPicPr>
            <a:picLocks noChangeAspect="1"/>
          </p:cNvPicPr>
          <p:nvPr/>
        </p:nvPicPr>
        <p:blipFill>
          <a:blip r:embed="rId3"/>
          <a:stretch>
            <a:fillRect/>
          </a:stretch>
        </p:blipFill>
        <p:spPr>
          <a:xfrm>
            <a:off x="6782359" y="2877796"/>
            <a:ext cx="4032364" cy="2652616"/>
          </a:xfrm>
          <a:prstGeom prst="rect">
            <a:avLst/>
          </a:prstGeom>
        </p:spPr>
      </p:pic>
    </p:spTree>
    <p:extLst>
      <p:ext uri="{BB962C8B-B14F-4D97-AF65-F5344CB8AC3E}">
        <p14:creationId xmlns:p14="http://schemas.microsoft.com/office/powerpoint/2010/main" val="2924499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Formula for linear regression</a:t>
            </a:r>
          </a:p>
        </p:txBody>
      </p:sp>
      <p:pic>
        <p:nvPicPr>
          <p:cNvPr id="7170" name="Picture 2" descr="16 SIMPLE LINEAR REGRESSION FORMULA">
            <a:extLst>
              <a:ext uri="{FF2B5EF4-FFF2-40B4-BE49-F238E27FC236}">
                <a16:creationId xmlns:a16="http://schemas.microsoft.com/office/drawing/2014/main" id="{B80C8F2F-A459-0B4A-937D-BC711B517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7813" y="2685393"/>
            <a:ext cx="4603531" cy="345264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3">
            <a:extLst>
              <a:ext uri="{FF2B5EF4-FFF2-40B4-BE49-F238E27FC236}">
                <a16:creationId xmlns:a16="http://schemas.microsoft.com/office/drawing/2014/main" id="{0308AA90-2A56-EE4D-BEC4-302FE259623C}"/>
              </a:ext>
            </a:extLst>
          </p:cNvPr>
          <p:cNvSpPr>
            <a:spLocks noGrp="1"/>
          </p:cNvSpPr>
          <p:nvPr>
            <p:ph idx="1"/>
          </p:nvPr>
        </p:nvSpPr>
        <p:spPr>
          <a:xfrm>
            <a:off x="821856" y="2508503"/>
            <a:ext cx="5274144" cy="3702842"/>
          </a:xfrm>
        </p:spPr>
        <p:txBody>
          <a:bodyPr>
            <a:normAutofit/>
          </a:bodyPr>
          <a:lstStyle/>
          <a:p>
            <a:r>
              <a:rPr lang="en-SG" b="1" dirty="0"/>
              <a:t>Do not worry.</a:t>
            </a:r>
          </a:p>
          <a:p>
            <a:r>
              <a:rPr lang="en-SG" dirty="0">
                <a:solidFill>
                  <a:schemeClr val="accent2">
                    <a:lumMod val="75000"/>
                  </a:schemeClr>
                </a:solidFill>
              </a:rPr>
              <a:t>We will not need to use this formula in this course while this is the formula to use to evaluate a linear regression equation.</a:t>
            </a:r>
          </a:p>
        </p:txBody>
      </p:sp>
    </p:spTree>
    <p:extLst>
      <p:ext uri="{BB962C8B-B14F-4D97-AF65-F5344CB8AC3E}">
        <p14:creationId xmlns:p14="http://schemas.microsoft.com/office/powerpoint/2010/main" val="1277311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Regression Analysis</a:t>
            </a:r>
          </a:p>
        </p:txBody>
      </p:sp>
      <p:sp>
        <p:nvSpPr>
          <p:cNvPr id="4" name="Content Placeholder 3">
            <a:extLst>
              <a:ext uri="{FF2B5EF4-FFF2-40B4-BE49-F238E27FC236}">
                <a16:creationId xmlns:a16="http://schemas.microsoft.com/office/drawing/2014/main" id="{B007A0BF-D90F-6F49-A1DF-51F1DE8304BD}"/>
              </a:ext>
            </a:extLst>
          </p:cNvPr>
          <p:cNvSpPr>
            <a:spLocks noGrp="1"/>
          </p:cNvSpPr>
          <p:nvPr>
            <p:ph idx="1"/>
          </p:nvPr>
        </p:nvSpPr>
        <p:spPr>
          <a:xfrm>
            <a:off x="503201" y="2508503"/>
            <a:ext cx="6146982" cy="3551475"/>
          </a:xfrm>
        </p:spPr>
        <p:txBody>
          <a:bodyPr>
            <a:normAutofit fontScale="92500" lnSpcReduction="10000"/>
          </a:bodyPr>
          <a:lstStyle/>
          <a:p>
            <a:r>
              <a:rPr lang="en-SG" dirty="0"/>
              <a:t>Regression analysis is a statistical tool used for the investigation of relationships between variables.</a:t>
            </a:r>
            <a:br>
              <a:rPr lang="en-SG" dirty="0"/>
            </a:br>
            <a:endParaRPr lang="en-SG" dirty="0"/>
          </a:p>
          <a:p>
            <a:r>
              <a:rPr lang="en-SG" dirty="0"/>
              <a:t>There are two basic types of regression:</a:t>
            </a:r>
          </a:p>
          <a:p>
            <a:pPr marL="0" indent="0">
              <a:buNone/>
            </a:pPr>
            <a:r>
              <a:rPr lang="en-SG" dirty="0"/>
              <a:t>1. Simple regression analysis: estimate the relationship between a dependent variable and a single independent variable; for example, the relationship between crop yields and rainfall.</a:t>
            </a:r>
          </a:p>
          <a:p>
            <a:pPr marL="0" indent="0">
              <a:buNone/>
            </a:pPr>
            <a:r>
              <a:rPr lang="en-SG" dirty="0"/>
              <a:t>2. Multiple regression analysis: Used to estimate the relationship between a dependent variable and two or more independent variables; for example, the relationship between the salaries of employees and their experience and education.</a:t>
            </a:r>
          </a:p>
        </p:txBody>
      </p:sp>
      <p:pic>
        <p:nvPicPr>
          <p:cNvPr id="2050" name="Picture 2" descr="A Refresher on Regression Analysis">
            <a:extLst>
              <a:ext uri="{FF2B5EF4-FFF2-40B4-BE49-F238E27FC236}">
                <a16:creationId xmlns:a16="http://schemas.microsoft.com/office/drawing/2014/main" id="{6BE9F9F5-A158-2441-B67B-D186656C87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491" y="2508503"/>
            <a:ext cx="3202247" cy="3663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3555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Regression Analysis: Running Example</a:t>
            </a:r>
          </a:p>
        </p:txBody>
      </p:sp>
      <p:sp>
        <p:nvSpPr>
          <p:cNvPr id="4" name="Content Placeholder 3">
            <a:extLst>
              <a:ext uri="{FF2B5EF4-FFF2-40B4-BE49-F238E27FC236}">
                <a16:creationId xmlns:a16="http://schemas.microsoft.com/office/drawing/2014/main" id="{B007A0BF-D90F-6F49-A1DF-51F1DE8304BD}"/>
              </a:ext>
            </a:extLst>
          </p:cNvPr>
          <p:cNvSpPr>
            <a:spLocks noGrp="1"/>
          </p:cNvSpPr>
          <p:nvPr>
            <p:ph idx="1"/>
          </p:nvPr>
        </p:nvSpPr>
        <p:spPr>
          <a:xfrm>
            <a:off x="503201" y="2508503"/>
            <a:ext cx="5274144" cy="3551475"/>
          </a:xfrm>
        </p:spPr>
        <p:txBody>
          <a:bodyPr>
            <a:normAutofit/>
          </a:bodyPr>
          <a:lstStyle/>
          <a:p>
            <a:r>
              <a:rPr lang="en-SG" dirty="0"/>
              <a:t>A company “X” markets its products on Television, social media, radio and on news papers. It now wants to see, if they can predict the amount of sales using the expenditure on these channels .</a:t>
            </a:r>
          </a:p>
          <a:p>
            <a:pPr marL="0" indent="0">
              <a:buNone/>
            </a:pPr>
            <a:endParaRPr lang="en-SG" dirty="0"/>
          </a:p>
          <a:p>
            <a:r>
              <a:rPr lang="en-SG" dirty="0"/>
              <a:t>They have collected a dataset for the expenditure and sales for each week during the last 4 years.</a:t>
            </a:r>
          </a:p>
        </p:txBody>
      </p:sp>
      <p:sp>
        <p:nvSpPr>
          <p:cNvPr id="5" name="object 5">
            <a:extLst>
              <a:ext uri="{FF2B5EF4-FFF2-40B4-BE49-F238E27FC236}">
                <a16:creationId xmlns:a16="http://schemas.microsoft.com/office/drawing/2014/main" id="{44C4840B-6368-A74E-B0F6-BA9CEB443597}"/>
              </a:ext>
            </a:extLst>
          </p:cNvPr>
          <p:cNvSpPr/>
          <p:nvPr/>
        </p:nvSpPr>
        <p:spPr>
          <a:xfrm>
            <a:off x="6707401" y="2861715"/>
            <a:ext cx="4445507" cy="256031"/>
          </a:xfrm>
          <a:prstGeom prst="rect">
            <a:avLst/>
          </a:prstGeom>
          <a:blipFill>
            <a:blip r:embed="rId2" cstate="print"/>
            <a:stretch>
              <a:fillRect/>
            </a:stretch>
          </a:blipFill>
        </p:spPr>
        <p:txBody>
          <a:bodyPr wrap="square" lIns="0" tIns="0" rIns="0" bIns="0" rtlCol="0"/>
          <a:lstStyle/>
          <a:p>
            <a:endParaRPr/>
          </a:p>
        </p:txBody>
      </p:sp>
      <p:sp>
        <p:nvSpPr>
          <p:cNvPr id="6" name="object 6">
            <a:extLst>
              <a:ext uri="{FF2B5EF4-FFF2-40B4-BE49-F238E27FC236}">
                <a16:creationId xmlns:a16="http://schemas.microsoft.com/office/drawing/2014/main" id="{EB56DB9B-0435-EB49-8886-0D470EA19B8D}"/>
              </a:ext>
            </a:extLst>
          </p:cNvPr>
          <p:cNvSpPr/>
          <p:nvPr/>
        </p:nvSpPr>
        <p:spPr>
          <a:xfrm>
            <a:off x="6707401" y="3352443"/>
            <a:ext cx="4445507" cy="256031"/>
          </a:xfrm>
          <a:prstGeom prst="rect">
            <a:avLst/>
          </a:prstGeom>
          <a:blipFill>
            <a:blip r:embed="rId3" cstate="print"/>
            <a:stretch>
              <a:fillRect/>
            </a:stretch>
          </a:blipFill>
        </p:spPr>
        <p:txBody>
          <a:bodyPr wrap="square" lIns="0" tIns="0" rIns="0" bIns="0" rtlCol="0"/>
          <a:lstStyle/>
          <a:p>
            <a:endParaRPr/>
          </a:p>
        </p:txBody>
      </p:sp>
      <p:sp>
        <p:nvSpPr>
          <p:cNvPr id="7" name="object 7">
            <a:extLst>
              <a:ext uri="{FF2B5EF4-FFF2-40B4-BE49-F238E27FC236}">
                <a16:creationId xmlns:a16="http://schemas.microsoft.com/office/drawing/2014/main" id="{C16F04DF-A83C-9843-AF4C-C89DA32256C1}"/>
              </a:ext>
            </a:extLst>
          </p:cNvPr>
          <p:cNvSpPr/>
          <p:nvPr/>
        </p:nvSpPr>
        <p:spPr>
          <a:xfrm>
            <a:off x="6707401" y="3843171"/>
            <a:ext cx="4445507" cy="254507"/>
          </a:xfrm>
          <a:prstGeom prst="rect">
            <a:avLst/>
          </a:prstGeom>
          <a:blipFill>
            <a:blip r:embed="rId4"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D2E922AA-9DCE-2B40-A5E4-A33A9A5C423F}"/>
              </a:ext>
            </a:extLst>
          </p:cNvPr>
          <p:cNvSpPr/>
          <p:nvPr/>
        </p:nvSpPr>
        <p:spPr>
          <a:xfrm>
            <a:off x="6707401" y="4329327"/>
            <a:ext cx="4445507" cy="259080"/>
          </a:xfrm>
          <a:prstGeom prst="rect">
            <a:avLst/>
          </a:prstGeom>
          <a:blipFill>
            <a:blip r:embed="rId5" cstate="print"/>
            <a:stretch>
              <a:fillRect/>
            </a:stretch>
          </a:blipFill>
        </p:spPr>
        <p:txBody>
          <a:bodyPr wrap="square" lIns="0" tIns="0" rIns="0" bIns="0" rtlCol="0"/>
          <a:lstStyle/>
          <a:p>
            <a:endParaRPr/>
          </a:p>
        </p:txBody>
      </p:sp>
      <p:sp>
        <p:nvSpPr>
          <p:cNvPr id="9" name="object 9">
            <a:extLst>
              <a:ext uri="{FF2B5EF4-FFF2-40B4-BE49-F238E27FC236}">
                <a16:creationId xmlns:a16="http://schemas.microsoft.com/office/drawing/2014/main" id="{63FA6315-08D7-9741-A88A-680508A8E204}"/>
              </a:ext>
            </a:extLst>
          </p:cNvPr>
          <p:cNvSpPr/>
          <p:nvPr/>
        </p:nvSpPr>
        <p:spPr>
          <a:xfrm>
            <a:off x="6707401" y="4820055"/>
            <a:ext cx="4445507" cy="254507"/>
          </a:xfrm>
          <a:prstGeom prst="rect">
            <a:avLst/>
          </a:prstGeom>
          <a:blipFill>
            <a:blip r:embed="rId6" cstate="print"/>
            <a:stretch>
              <a:fillRect/>
            </a:stretch>
          </a:blipFill>
        </p:spPr>
        <p:txBody>
          <a:bodyPr wrap="square" lIns="0" tIns="0" rIns="0" bIns="0" rtlCol="0"/>
          <a:lstStyle/>
          <a:p>
            <a:endParaRPr/>
          </a:p>
        </p:txBody>
      </p:sp>
      <p:sp>
        <p:nvSpPr>
          <p:cNvPr id="10" name="object 10">
            <a:extLst>
              <a:ext uri="{FF2B5EF4-FFF2-40B4-BE49-F238E27FC236}">
                <a16:creationId xmlns:a16="http://schemas.microsoft.com/office/drawing/2014/main" id="{369E1314-E7E2-3C44-A89C-0A80BFBC1246}"/>
              </a:ext>
            </a:extLst>
          </p:cNvPr>
          <p:cNvSpPr/>
          <p:nvPr/>
        </p:nvSpPr>
        <p:spPr>
          <a:xfrm>
            <a:off x="6707401" y="5310783"/>
            <a:ext cx="4445507" cy="254507"/>
          </a:xfrm>
          <a:prstGeom prst="rect">
            <a:avLst/>
          </a:prstGeom>
          <a:blipFill>
            <a:blip r:embed="rId7" cstate="print"/>
            <a:stretch>
              <a:fillRect/>
            </a:stretch>
          </a:blipFill>
        </p:spPr>
        <p:txBody>
          <a:bodyPr wrap="square" lIns="0" tIns="0" rIns="0" bIns="0" rtlCol="0"/>
          <a:lstStyle/>
          <a:p>
            <a:endParaRPr/>
          </a:p>
        </p:txBody>
      </p:sp>
      <p:sp>
        <p:nvSpPr>
          <p:cNvPr id="11" name="object 12">
            <a:extLst>
              <a:ext uri="{FF2B5EF4-FFF2-40B4-BE49-F238E27FC236}">
                <a16:creationId xmlns:a16="http://schemas.microsoft.com/office/drawing/2014/main" id="{F704F2C3-1F2E-4542-BBB9-7A11B5CE5CDD}"/>
              </a:ext>
            </a:extLst>
          </p:cNvPr>
          <p:cNvSpPr txBox="1"/>
          <p:nvPr/>
        </p:nvSpPr>
        <p:spPr>
          <a:xfrm>
            <a:off x="7379050" y="2683869"/>
            <a:ext cx="343535" cy="147320"/>
          </a:xfrm>
          <a:prstGeom prst="rect">
            <a:avLst/>
          </a:prstGeom>
        </p:spPr>
        <p:txBody>
          <a:bodyPr vert="horz" wrap="square" lIns="0" tIns="0" rIns="0" bIns="0" rtlCol="0">
            <a:spAutoFit/>
          </a:bodyPr>
          <a:lstStyle/>
          <a:p>
            <a:pPr marL="12700">
              <a:lnSpc>
                <a:spcPct val="100000"/>
              </a:lnSpc>
            </a:pPr>
            <a:r>
              <a:rPr sz="950" spc="-110" dirty="0">
                <a:solidFill>
                  <a:srgbClr val="3F3F3F"/>
                </a:solidFill>
                <a:latin typeface="Times New Roman"/>
                <a:cs typeface="Times New Roman"/>
              </a:rPr>
              <a:t>T</a:t>
            </a:r>
            <a:r>
              <a:rPr sz="950" spc="-120" dirty="0">
                <a:solidFill>
                  <a:srgbClr val="3F3F3F"/>
                </a:solidFill>
                <a:latin typeface="Times New Roman"/>
                <a:cs typeface="Times New Roman"/>
              </a:rPr>
              <a:t>V</a:t>
            </a:r>
            <a:r>
              <a:rPr sz="950" spc="-10" dirty="0">
                <a:solidFill>
                  <a:srgbClr val="3F3F3F"/>
                </a:solidFill>
                <a:latin typeface="Times New Roman"/>
                <a:cs typeface="Times New Roman"/>
              </a:rPr>
              <a:t> </a:t>
            </a:r>
            <a:r>
              <a:rPr sz="950" spc="-70" dirty="0">
                <a:solidFill>
                  <a:srgbClr val="3F3F3F"/>
                </a:solidFill>
                <a:latin typeface="Times New Roman"/>
                <a:cs typeface="Times New Roman"/>
              </a:rPr>
              <a:t>‘</a:t>
            </a:r>
            <a:r>
              <a:rPr sz="950" spc="10" dirty="0">
                <a:solidFill>
                  <a:srgbClr val="3F3F3F"/>
                </a:solidFill>
                <a:latin typeface="Times New Roman"/>
                <a:cs typeface="Times New Roman"/>
              </a:rPr>
              <a:t>00</a:t>
            </a:r>
            <a:endParaRPr sz="950">
              <a:latin typeface="Times New Roman"/>
              <a:cs typeface="Times New Roman"/>
            </a:endParaRPr>
          </a:p>
        </p:txBody>
      </p:sp>
      <p:sp>
        <p:nvSpPr>
          <p:cNvPr id="12" name="object 13">
            <a:extLst>
              <a:ext uri="{FF2B5EF4-FFF2-40B4-BE49-F238E27FC236}">
                <a16:creationId xmlns:a16="http://schemas.microsoft.com/office/drawing/2014/main" id="{E28BC6A9-5721-FD4A-92A0-AFD4BE210823}"/>
              </a:ext>
            </a:extLst>
          </p:cNvPr>
          <p:cNvSpPr txBox="1"/>
          <p:nvPr/>
        </p:nvSpPr>
        <p:spPr>
          <a:xfrm>
            <a:off x="8075222" y="2683869"/>
            <a:ext cx="505459" cy="147320"/>
          </a:xfrm>
          <a:prstGeom prst="rect">
            <a:avLst/>
          </a:prstGeom>
        </p:spPr>
        <p:txBody>
          <a:bodyPr vert="horz" wrap="square" lIns="0" tIns="0" rIns="0" bIns="0" rtlCol="0">
            <a:spAutoFit/>
          </a:bodyPr>
          <a:lstStyle/>
          <a:p>
            <a:pPr marL="12700">
              <a:lnSpc>
                <a:spcPct val="100000"/>
              </a:lnSpc>
            </a:pPr>
            <a:r>
              <a:rPr sz="950" spc="-100" dirty="0">
                <a:solidFill>
                  <a:srgbClr val="3F3F3F"/>
                </a:solidFill>
                <a:latin typeface="Times New Roman"/>
                <a:cs typeface="Times New Roman"/>
              </a:rPr>
              <a:t>R</a:t>
            </a:r>
            <a:r>
              <a:rPr sz="950" spc="55" dirty="0">
                <a:solidFill>
                  <a:srgbClr val="3F3F3F"/>
                </a:solidFill>
                <a:latin typeface="Times New Roman"/>
                <a:cs typeface="Times New Roman"/>
              </a:rPr>
              <a:t>a</a:t>
            </a:r>
            <a:r>
              <a:rPr sz="950" spc="35" dirty="0">
                <a:solidFill>
                  <a:srgbClr val="3F3F3F"/>
                </a:solidFill>
                <a:latin typeface="Times New Roman"/>
                <a:cs typeface="Times New Roman"/>
              </a:rPr>
              <a:t>d</a:t>
            </a:r>
            <a:r>
              <a:rPr sz="950" spc="-30" dirty="0">
                <a:solidFill>
                  <a:srgbClr val="3F3F3F"/>
                </a:solidFill>
                <a:latin typeface="Times New Roman"/>
                <a:cs typeface="Times New Roman"/>
              </a:rPr>
              <a:t>i</a:t>
            </a:r>
            <a:r>
              <a:rPr sz="950" spc="40" dirty="0">
                <a:solidFill>
                  <a:srgbClr val="3F3F3F"/>
                </a:solidFill>
                <a:latin typeface="Times New Roman"/>
                <a:cs typeface="Times New Roman"/>
              </a:rPr>
              <a:t>o</a:t>
            </a:r>
            <a:r>
              <a:rPr sz="950" spc="5" dirty="0">
                <a:solidFill>
                  <a:srgbClr val="3F3F3F"/>
                </a:solidFill>
                <a:latin typeface="Times New Roman"/>
                <a:cs typeface="Times New Roman"/>
              </a:rPr>
              <a:t>,</a:t>
            </a:r>
            <a:r>
              <a:rPr sz="950" spc="-60" dirty="0">
                <a:solidFill>
                  <a:srgbClr val="3F3F3F"/>
                </a:solidFill>
                <a:latin typeface="Times New Roman"/>
                <a:cs typeface="Times New Roman"/>
              </a:rPr>
              <a:t>’</a:t>
            </a:r>
            <a:r>
              <a:rPr sz="950" spc="10" dirty="0">
                <a:solidFill>
                  <a:srgbClr val="3F3F3F"/>
                </a:solidFill>
                <a:latin typeface="Times New Roman"/>
                <a:cs typeface="Times New Roman"/>
              </a:rPr>
              <a:t>00</a:t>
            </a:r>
            <a:endParaRPr sz="950">
              <a:latin typeface="Times New Roman"/>
              <a:cs typeface="Times New Roman"/>
            </a:endParaRPr>
          </a:p>
        </p:txBody>
      </p:sp>
      <p:sp>
        <p:nvSpPr>
          <p:cNvPr id="13" name="object 14">
            <a:extLst>
              <a:ext uri="{FF2B5EF4-FFF2-40B4-BE49-F238E27FC236}">
                <a16:creationId xmlns:a16="http://schemas.microsoft.com/office/drawing/2014/main" id="{030B89EE-F57D-9C40-934E-76B8B2A28D78}"/>
              </a:ext>
            </a:extLst>
          </p:cNvPr>
          <p:cNvSpPr txBox="1"/>
          <p:nvPr/>
        </p:nvSpPr>
        <p:spPr>
          <a:xfrm>
            <a:off x="8750668" y="2537598"/>
            <a:ext cx="531495" cy="294005"/>
          </a:xfrm>
          <a:prstGeom prst="rect">
            <a:avLst/>
          </a:prstGeom>
        </p:spPr>
        <p:txBody>
          <a:bodyPr vert="horz" wrap="square" lIns="0" tIns="0" rIns="0" bIns="0" rtlCol="0">
            <a:spAutoFit/>
          </a:bodyPr>
          <a:lstStyle/>
          <a:p>
            <a:pPr marL="12700" marR="5080">
              <a:lnSpc>
                <a:spcPct val="101000"/>
              </a:lnSpc>
            </a:pPr>
            <a:r>
              <a:rPr sz="950" spc="-70" dirty="0">
                <a:solidFill>
                  <a:srgbClr val="3F3F3F"/>
                </a:solidFill>
                <a:latin typeface="Times New Roman"/>
                <a:cs typeface="Times New Roman"/>
              </a:rPr>
              <a:t>S</a:t>
            </a:r>
            <a:r>
              <a:rPr sz="950" spc="30" dirty="0">
                <a:solidFill>
                  <a:srgbClr val="3F3F3F"/>
                </a:solidFill>
                <a:latin typeface="Times New Roman"/>
                <a:cs typeface="Times New Roman"/>
              </a:rPr>
              <a:t>o</a:t>
            </a:r>
            <a:r>
              <a:rPr sz="950" spc="-25" dirty="0">
                <a:solidFill>
                  <a:srgbClr val="3F3F3F"/>
                </a:solidFill>
                <a:latin typeface="Times New Roman"/>
                <a:cs typeface="Times New Roman"/>
              </a:rPr>
              <a:t>c</a:t>
            </a:r>
            <a:r>
              <a:rPr sz="950" spc="-30" dirty="0">
                <a:solidFill>
                  <a:srgbClr val="3F3F3F"/>
                </a:solidFill>
                <a:latin typeface="Times New Roman"/>
                <a:cs typeface="Times New Roman"/>
              </a:rPr>
              <a:t>i</a:t>
            </a:r>
            <a:r>
              <a:rPr sz="950" spc="55" dirty="0">
                <a:solidFill>
                  <a:srgbClr val="3F3F3F"/>
                </a:solidFill>
                <a:latin typeface="Times New Roman"/>
                <a:cs typeface="Times New Roman"/>
              </a:rPr>
              <a:t>a</a:t>
            </a:r>
            <a:r>
              <a:rPr sz="950" spc="-30" dirty="0">
                <a:solidFill>
                  <a:srgbClr val="3F3F3F"/>
                </a:solidFill>
                <a:latin typeface="Times New Roman"/>
                <a:cs typeface="Times New Roman"/>
              </a:rPr>
              <a:t>l </a:t>
            </a:r>
            <a:r>
              <a:rPr sz="950" spc="35" dirty="0">
                <a:solidFill>
                  <a:srgbClr val="3F3F3F"/>
                </a:solidFill>
                <a:latin typeface="Times New Roman"/>
                <a:cs typeface="Times New Roman"/>
              </a:rPr>
              <a:t>m</a:t>
            </a:r>
            <a:r>
              <a:rPr sz="950" spc="55" dirty="0">
                <a:solidFill>
                  <a:srgbClr val="3F3F3F"/>
                </a:solidFill>
                <a:latin typeface="Times New Roman"/>
                <a:cs typeface="Times New Roman"/>
              </a:rPr>
              <a:t>e</a:t>
            </a:r>
            <a:r>
              <a:rPr sz="950" spc="35" dirty="0">
                <a:solidFill>
                  <a:srgbClr val="3F3F3F"/>
                </a:solidFill>
                <a:latin typeface="Times New Roman"/>
                <a:cs typeface="Times New Roman"/>
              </a:rPr>
              <a:t>d</a:t>
            </a:r>
            <a:r>
              <a:rPr sz="950" spc="-30" dirty="0">
                <a:solidFill>
                  <a:srgbClr val="3F3F3F"/>
                </a:solidFill>
                <a:latin typeface="Times New Roman"/>
                <a:cs typeface="Times New Roman"/>
              </a:rPr>
              <a:t>i</a:t>
            </a:r>
            <a:r>
              <a:rPr sz="950" spc="55" dirty="0">
                <a:solidFill>
                  <a:srgbClr val="3F3F3F"/>
                </a:solidFill>
                <a:latin typeface="Times New Roman"/>
                <a:cs typeface="Times New Roman"/>
              </a:rPr>
              <a:t>a</a:t>
            </a:r>
            <a:r>
              <a:rPr sz="950" spc="5" dirty="0">
                <a:solidFill>
                  <a:srgbClr val="3F3F3F"/>
                </a:solidFill>
                <a:latin typeface="Times New Roman"/>
                <a:cs typeface="Times New Roman"/>
              </a:rPr>
              <a:t>,</a:t>
            </a:r>
            <a:r>
              <a:rPr sz="950" spc="-60" dirty="0">
                <a:solidFill>
                  <a:srgbClr val="3F3F3F"/>
                </a:solidFill>
                <a:latin typeface="Times New Roman"/>
                <a:cs typeface="Times New Roman"/>
              </a:rPr>
              <a:t>’</a:t>
            </a:r>
            <a:r>
              <a:rPr sz="950" spc="10" dirty="0">
                <a:solidFill>
                  <a:srgbClr val="3F3F3F"/>
                </a:solidFill>
                <a:latin typeface="Times New Roman"/>
                <a:cs typeface="Times New Roman"/>
              </a:rPr>
              <a:t>00</a:t>
            </a:r>
            <a:endParaRPr sz="950">
              <a:latin typeface="Times New Roman"/>
              <a:cs typeface="Times New Roman"/>
            </a:endParaRPr>
          </a:p>
        </p:txBody>
      </p:sp>
      <p:sp>
        <p:nvSpPr>
          <p:cNvPr id="14" name="object 15">
            <a:extLst>
              <a:ext uri="{FF2B5EF4-FFF2-40B4-BE49-F238E27FC236}">
                <a16:creationId xmlns:a16="http://schemas.microsoft.com/office/drawing/2014/main" id="{FCEAE62B-823A-D044-A310-35F189E786E2}"/>
              </a:ext>
            </a:extLst>
          </p:cNvPr>
          <p:cNvSpPr txBox="1"/>
          <p:nvPr/>
        </p:nvSpPr>
        <p:spPr>
          <a:xfrm>
            <a:off x="9515116" y="2683869"/>
            <a:ext cx="819150" cy="147320"/>
          </a:xfrm>
          <a:prstGeom prst="rect">
            <a:avLst/>
          </a:prstGeom>
        </p:spPr>
        <p:txBody>
          <a:bodyPr vert="horz" wrap="square" lIns="0" tIns="0" rIns="0" bIns="0" rtlCol="0">
            <a:spAutoFit/>
          </a:bodyPr>
          <a:lstStyle/>
          <a:p>
            <a:pPr marL="12700">
              <a:lnSpc>
                <a:spcPct val="100000"/>
              </a:lnSpc>
            </a:pPr>
            <a:r>
              <a:rPr sz="950" spc="-45" dirty="0">
                <a:solidFill>
                  <a:srgbClr val="3F3F3F"/>
                </a:solidFill>
                <a:latin typeface="Times New Roman"/>
                <a:cs typeface="Times New Roman"/>
              </a:rPr>
              <a:t>N</a:t>
            </a:r>
            <a:r>
              <a:rPr sz="950" spc="55" dirty="0">
                <a:solidFill>
                  <a:srgbClr val="3F3F3F"/>
                </a:solidFill>
                <a:latin typeface="Times New Roman"/>
                <a:cs typeface="Times New Roman"/>
              </a:rPr>
              <a:t>e</a:t>
            </a:r>
            <a:r>
              <a:rPr sz="950" spc="25" dirty="0">
                <a:solidFill>
                  <a:srgbClr val="3F3F3F"/>
                </a:solidFill>
                <a:latin typeface="Times New Roman"/>
                <a:cs typeface="Times New Roman"/>
              </a:rPr>
              <a:t>w</a:t>
            </a:r>
            <a:r>
              <a:rPr sz="950" spc="10" dirty="0">
                <a:solidFill>
                  <a:srgbClr val="3F3F3F"/>
                </a:solidFill>
                <a:latin typeface="Times New Roman"/>
                <a:cs typeface="Times New Roman"/>
              </a:rPr>
              <a:t>s</a:t>
            </a:r>
            <a:r>
              <a:rPr sz="950" spc="35" dirty="0">
                <a:solidFill>
                  <a:srgbClr val="3F3F3F"/>
                </a:solidFill>
                <a:latin typeface="Times New Roman"/>
                <a:cs typeface="Times New Roman"/>
              </a:rPr>
              <a:t>p</a:t>
            </a:r>
            <a:r>
              <a:rPr sz="950" spc="55" dirty="0">
                <a:solidFill>
                  <a:srgbClr val="3F3F3F"/>
                </a:solidFill>
                <a:latin typeface="Times New Roman"/>
                <a:cs typeface="Times New Roman"/>
              </a:rPr>
              <a:t>a</a:t>
            </a:r>
            <a:r>
              <a:rPr sz="950" spc="25" dirty="0">
                <a:solidFill>
                  <a:srgbClr val="3F3F3F"/>
                </a:solidFill>
                <a:latin typeface="Times New Roman"/>
                <a:cs typeface="Times New Roman"/>
              </a:rPr>
              <a:t>p</a:t>
            </a:r>
            <a:r>
              <a:rPr sz="950" spc="55" dirty="0">
                <a:solidFill>
                  <a:srgbClr val="3F3F3F"/>
                </a:solidFill>
                <a:latin typeface="Times New Roman"/>
                <a:cs typeface="Times New Roman"/>
              </a:rPr>
              <a:t>e</a:t>
            </a:r>
            <a:r>
              <a:rPr sz="950" spc="15" dirty="0">
                <a:solidFill>
                  <a:srgbClr val="3F3F3F"/>
                </a:solidFill>
                <a:latin typeface="Times New Roman"/>
                <a:cs typeface="Times New Roman"/>
              </a:rPr>
              <a:t>r</a:t>
            </a:r>
            <a:r>
              <a:rPr sz="950" spc="5" dirty="0">
                <a:solidFill>
                  <a:srgbClr val="3F3F3F"/>
                </a:solidFill>
                <a:latin typeface="Times New Roman"/>
                <a:cs typeface="Times New Roman"/>
              </a:rPr>
              <a:t>,</a:t>
            </a:r>
            <a:r>
              <a:rPr sz="950" spc="-15" dirty="0">
                <a:solidFill>
                  <a:srgbClr val="3F3F3F"/>
                </a:solidFill>
                <a:latin typeface="Times New Roman"/>
                <a:cs typeface="Times New Roman"/>
              </a:rPr>
              <a:t> </a:t>
            </a:r>
            <a:r>
              <a:rPr sz="950" spc="-70" dirty="0">
                <a:solidFill>
                  <a:srgbClr val="3F3F3F"/>
                </a:solidFill>
                <a:latin typeface="Times New Roman"/>
                <a:cs typeface="Times New Roman"/>
              </a:rPr>
              <a:t>‘</a:t>
            </a:r>
            <a:r>
              <a:rPr sz="950" spc="10" dirty="0">
                <a:solidFill>
                  <a:srgbClr val="3F3F3F"/>
                </a:solidFill>
                <a:latin typeface="Times New Roman"/>
                <a:cs typeface="Times New Roman"/>
              </a:rPr>
              <a:t>00</a:t>
            </a:r>
            <a:endParaRPr sz="950">
              <a:latin typeface="Times New Roman"/>
              <a:cs typeface="Times New Roman"/>
            </a:endParaRPr>
          </a:p>
        </p:txBody>
      </p:sp>
      <p:sp>
        <p:nvSpPr>
          <p:cNvPr id="15" name="object 16">
            <a:extLst>
              <a:ext uri="{FF2B5EF4-FFF2-40B4-BE49-F238E27FC236}">
                <a16:creationId xmlns:a16="http://schemas.microsoft.com/office/drawing/2014/main" id="{D552A2FB-2F98-AF45-9971-903010EE7600}"/>
              </a:ext>
            </a:extLst>
          </p:cNvPr>
          <p:cNvSpPr txBox="1"/>
          <p:nvPr/>
        </p:nvSpPr>
        <p:spPr>
          <a:xfrm>
            <a:off x="10561222" y="2537598"/>
            <a:ext cx="316865" cy="294005"/>
          </a:xfrm>
          <a:prstGeom prst="rect">
            <a:avLst/>
          </a:prstGeom>
        </p:spPr>
        <p:txBody>
          <a:bodyPr vert="horz" wrap="square" lIns="0" tIns="0" rIns="0" bIns="0" rtlCol="0">
            <a:spAutoFit/>
          </a:bodyPr>
          <a:lstStyle/>
          <a:p>
            <a:pPr marL="12700" marR="5080">
              <a:lnSpc>
                <a:spcPct val="101000"/>
              </a:lnSpc>
            </a:pPr>
            <a:r>
              <a:rPr sz="950" spc="-70" dirty="0">
                <a:solidFill>
                  <a:srgbClr val="3F3F3F"/>
                </a:solidFill>
                <a:latin typeface="Times New Roman"/>
                <a:cs typeface="Times New Roman"/>
              </a:rPr>
              <a:t>S</a:t>
            </a:r>
            <a:r>
              <a:rPr sz="950" spc="55" dirty="0">
                <a:solidFill>
                  <a:srgbClr val="3F3F3F"/>
                </a:solidFill>
                <a:latin typeface="Times New Roman"/>
                <a:cs typeface="Times New Roman"/>
              </a:rPr>
              <a:t>a</a:t>
            </a:r>
            <a:r>
              <a:rPr sz="950" spc="-30" dirty="0">
                <a:solidFill>
                  <a:srgbClr val="3F3F3F"/>
                </a:solidFill>
                <a:latin typeface="Times New Roman"/>
                <a:cs typeface="Times New Roman"/>
              </a:rPr>
              <a:t>l</a:t>
            </a:r>
            <a:r>
              <a:rPr sz="950" spc="55" dirty="0">
                <a:solidFill>
                  <a:srgbClr val="3F3F3F"/>
                </a:solidFill>
                <a:latin typeface="Times New Roman"/>
                <a:cs typeface="Times New Roman"/>
              </a:rPr>
              <a:t>e</a:t>
            </a:r>
            <a:r>
              <a:rPr sz="950" spc="10" dirty="0">
                <a:solidFill>
                  <a:srgbClr val="3F3F3F"/>
                </a:solidFill>
                <a:latin typeface="Times New Roman"/>
                <a:cs typeface="Times New Roman"/>
              </a:rPr>
              <a:t>s</a:t>
            </a:r>
            <a:r>
              <a:rPr sz="950" spc="5" dirty="0">
                <a:solidFill>
                  <a:srgbClr val="3F3F3F"/>
                </a:solidFill>
                <a:latin typeface="Times New Roman"/>
                <a:cs typeface="Times New Roman"/>
              </a:rPr>
              <a:t>, </a:t>
            </a:r>
            <a:r>
              <a:rPr sz="950" spc="-70" dirty="0">
                <a:solidFill>
                  <a:srgbClr val="3F3F3F"/>
                </a:solidFill>
                <a:latin typeface="Times New Roman"/>
                <a:cs typeface="Times New Roman"/>
              </a:rPr>
              <a:t>‘</a:t>
            </a:r>
            <a:r>
              <a:rPr sz="950" spc="10" dirty="0">
                <a:solidFill>
                  <a:srgbClr val="3F3F3F"/>
                </a:solidFill>
                <a:latin typeface="Times New Roman"/>
                <a:cs typeface="Times New Roman"/>
              </a:rPr>
              <a:t>0</a:t>
            </a:r>
            <a:r>
              <a:rPr sz="950" spc="20" dirty="0">
                <a:solidFill>
                  <a:srgbClr val="3F3F3F"/>
                </a:solidFill>
                <a:latin typeface="Times New Roman"/>
                <a:cs typeface="Times New Roman"/>
              </a:rPr>
              <a:t>0</a:t>
            </a:r>
            <a:r>
              <a:rPr sz="950" spc="10" dirty="0">
                <a:solidFill>
                  <a:srgbClr val="3F3F3F"/>
                </a:solidFill>
                <a:latin typeface="Times New Roman"/>
                <a:cs typeface="Times New Roman"/>
              </a:rPr>
              <a:t>00</a:t>
            </a:r>
            <a:endParaRPr sz="950">
              <a:latin typeface="Times New Roman"/>
              <a:cs typeface="Times New Roman"/>
            </a:endParaRPr>
          </a:p>
        </p:txBody>
      </p:sp>
      <p:graphicFrame>
        <p:nvGraphicFramePr>
          <p:cNvPr id="16" name="object 11">
            <a:extLst>
              <a:ext uri="{FF2B5EF4-FFF2-40B4-BE49-F238E27FC236}">
                <a16:creationId xmlns:a16="http://schemas.microsoft.com/office/drawing/2014/main" id="{95F10267-12F9-5749-8568-F292BF7B411C}"/>
              </a:ext>
            </a:extLst>
          </p:cNvPr>
          <p:cNvGraphicFramePr>
            <a:graphicFrameLocks noGrp="1"/>
          </p:cNvGraphicFramePr>
          <p:nvPr>
            <p:extLst>
              <p:ext uri="{D42A27DB-BD31-4B8C-83A1-F6EECF244321}">
                <p14:modId xmlns:p14="http://schemas.microsoft.com/office/powerpoint/2010/main" val="3791897403"/>
              </p:ext>
            </p:extLst>
          </p:nvPr>
        </p:nvGraphicFramePr>
        <p:xfrm>
          <a:off x="6709687" y="2864001"/>
          <a:ext cx="4433312" cy="2938268"/>
        </p:xfrm>
        <a:graphic>
          <a:graphicData uri="http://schemas.openxmlformats.org/drawingml/2006/table">
            <a:tbl>
              <a:tblPr firstRow="1" bandRow="1">
                <a:tableStyleId>{2D5ABB26-0587-4C30-8999-92F81FD0307C}</a:tableStyleId>
              </a:tblPr>
              <a:tblGrid>
                <a:gridCol w="592835">
                  <a:extLst>
                    <a:ext uri="{9D8B030D-6E8A-4147-A177-3AD203B41FA5}">
                      <a16:colId xmlns:a16="http://schemas.microsoft.com/office/drawing/2014/main" val="20000"/>
                    </a:ext>
                  </a:extLst>
                </a:gridCol>
                <a:gridCol w="696467">
                  <a:extLst>
                    <a:ext uri="{9D8B030D-6E8A-4147-A177-3AD203B41FA5}">
                      <a16:colId xmlns:a16="http://schemas.microsoft.com/office/drawing/2014/main" val="20001"/>
                    </a:ext>
                  </a:extLst>
                </a:gridCol>
                <a:gridCol w="675132">
                  <a:extLst>
                    <a:ext uri="{9D8B030D-6E8A-4147-A177-3AD203B41FA5}">
                      <a16:colId xmlns:a16="http://schemas.microsoft.com/office/drawing/2014/main" val="20002"/>
                    </a:ext>
                  </a:extLst>
                </a:gridCol>
                <a:gridCol w="765048">
                  <a:extLst>
                    <a:ext uri="{9D8B030D-6E8A-4147-A177-3AD203B41FA5}">
                      <a16:colId xmlns:a16="http://schemas.microsoft.com/office/drawing/2014/main" val="20003"/>
                    </a:ext>
                  </a:extLst>
                </a:gridCol>
                <a:gridCol w="1045463">
                  <a:extLst>
                    <a:ext uri="{9D8B030D-6E8A-4147-A177-3AD203B41FA5}">
                      <a16:colId xmlns:a16="http://schemas.microsoft.com/office/drawing/2014/main" val="20004"/>
                    </a:ext>
                  </a:extLst>
                </a:gridCol>
                <a:gridCol w="658367">
                  <a:extLst>
                    <a:ext uri="{9D8B030D-6E8A-4147-A177-3AD203B41FA5}">
                      <a16:colId xmlns:a16="http://schemas.microsoft.com/office/drawing/2014/main" val="20005"/>
                    </a:ext>
                  </a:extLst>
                </a:gridCol>
              </a:tblGrid>
              <a:tr h="245363">
                <a:tc>
                  <a:txBody>
                    <a:bodyPr/>
                    <a:lstStyle/>
                    <a:p>
                      <a:pPr marL="81280" algn="ctr">
                        <a:lnSpc>
                          <a:spcPct val="100000"/>
                        </a:lnSpc>
                      </a:pPr>
                      <a:r>
                        <a:rPr sz="1050" dirty="0">
                          <a:solidFill>
                            <a:srgbClr val="3F3F3F"/>
                          </a:solidFill>
                          <a:latin typeface="Times New Roman"/>
                          <a:cs typeface="Times New Roman"/>
                        </a:rPr>
                        <a:t>1</a:t>
                      </a:r>
                      <a:endParaRPr sz="1050">
                        <a:latin typeface="Times New Roman"/>
                        <a:cs typeface="Times New Roman"/>
                      </a:endParaRPr>
                    </a:p>
                  </a:txBody>
                  <a:tcPr marL="0" marR="0" marT="0" marB="0">
                    <a:lnL w="7620">
                      <a:solidFill>
                        <a:srgbClr val="D8DBDB"/>
                      </a:solidFill>
                      <a:prstDash val="solid"/>
                    </a:lnL>
                    <a:lnR w="7619">
                      <a:solidFill>
                        <a:srgbClr val="D8DBDB"/>
                      </a:solidFill>
                      <a:prstDash val="solid"/>
                    </a:lnR>
                    <a:lnT w="7620">
                      <a:solidFill>
                        <a:srgbClr val="D8DBDB"/>
                      </a:solidFill>
                      <a:prstDash val="solid"/>
                    </a:lnT>
                    <a:lnB w="7620">
                      <a:solidFill>
                        <a:srgbClr val="D8DBDB"/>
                      </a:solidFill>
                      <a:prstDash val="solid"/>
                    </a:lnB>
                  </a:tcPr>
                </a:tc>
                <a:tc>
                  <a:txBody>
                    <a:bodyPr/>
                    <a:lstStyle/>
                    <a:p>
                      <a:pPr marL="230504">
                        <a:lnSpc>
                          <a:spcPct val="100000"/>
                        </a:lnSpc>
                      </a:pPr>
                      <a:r>
                        <a:rPr sz="1050" dirty="0">
                          <a:solidFill>
                            <a:srgbClr val="3F3F3F"/>
                          </a:solidFill>
                          <a:latin typeface="Times New Roman"/>
                          <a:cs typeface="Times New Roman"/>
                        </a:rPr>
                        <a:t>230</a:t>
                      </a:r>
                      <a:r>
                        <a:rPr sz="1050" spc="-5" dirty="0">
                          <a:solidFill>
                            <a:srgbClr val="3F3F3F"/>
                          </a:solidFill>
                          <a:latin typeface="Times New Roman"/>
                          <a:cs typeface="Times New Roman"/>
                        </a:rPr>
                        <a:t>.</a:t>
                      </a:r>
                      <a:r>
                        <a:rPr sz="1050" dirty="0">
                          <a:solidFill>
                            <a:srgbClr val="3F3F3F"/>
                          </a:solidFill>
                          <a:latin typeface="Times New Roman"/>
                          <a:cs typeface="Times New Roman"/>
                        </a:rPr>
                        <a:t>1</a:t>
                      </a:r>
                      <a:endParaRPr sz="1050">
                        <a:latin typeface="Times New Roman"/>
                        <a:cs typeface="Times New Roman"/>
                      </a:endParaRPr>
                    </a:p>
                  </a:txBody>
                  <a:tcPr marL="0" marR="0" marT="0" marB="0">
                    <a:lnL w="7619">
                      <a:solidFill>
                        <a:srgbClr val="D8DBDB"/>
                      </a:solidFill>
                      <a:prstDash val="solid"/>
                    </a:lnL>
                    <a:lnR w="7619">
                      <a:solidFill>
                        <a:srgbClr val="D8DBDB"/>
                      </a:solidFill>
                      <a:prstDash val="solid"/>
                    </a:lnR>
                    <a:lnT w="7620">
                      <a:solidFill>
                        <a:srgbClr val="D8DBDB"/>
                      </a:solidFill>
                      <a:prstDash val="solid"/>
                    </a:lnT>
                    <a:lnB w="7620">
                      <a:solidFill>
                        <a:srgbClr val="D8DBDB"/>
                      </a:solidFill>
                      <a:prstDash val="solid"/>
                    </a:lnB>
                  </a:tcPr>
                </a:tc>
                <a:tc>
                  <a:txBody>
                    <a:bodyPr/>
                    <a:lstStyle/>
                    <a:p>
                      <a:pPr marL="253365">
                        <a:lnSpc>
                          <a:spcPct val="100000"/>
                        </a:lnSpc>
                      </a:pPr>
                      <a:r>
                        <a:rPr sz="1050" dirty="0">
                          <a:solidFill>
                            <a:srgbClr val="3F3F3F"/>
                          </a:solidFill>
                          <a:latin typeface="Times New Roman"/>
                          <a:cs typeface="Times New Roman"/>
                        </a:rPr>
                        <a:t>3</a:t>
                      </a:r>
                      <a:r>
                        <a:rPr sz="1050" spc="10" dirty="0">
                          <a:solidFill>
                            <a:srgbClr val="3F3F3F"/>
                          </a:solidFill>
                          <a:latin typeface="Times New Roman"/>
                          <a:cs typeface="Times New Roman"/>
                        </a:rPr>
                        <a:t>7</a:t>
                      </a:r>
                      <a:r>
                        <a:rPr sz="1050" spc="-5" dirty="0">
                          <a:solidFill>
                            <a:srgbClr val="3F3F3F"/>
                          </a:solidFill>
                          <a:latin typeface="Times New Roman"/>
                          <a:cs typeface="Times New Roman"/>
                        </a:rPr>
                        <a:t>.</a:t>
                      </a:r>
                      <a:r>
                        <a:rPr sz="1050" dirty="0">
                          <a:solidFill>
                            <a:srgbClr val="3F3F3F"/>
                          </a:solidFill>
                          <a:latin typeface="Times New Roman"/>
                          <a:cs typeface="Times New Roman"/>
                        </a:rPr>
                        <a:t>8</a:t>
                      </a:r>
                      <a:endParaRPr sz="1050">
                        <a:latin typeface="Times New Roman"/>
                        <a:cs typeface="Times New Roman"/>
                      </a:endParaRPr>
                    </a:p>
                  </a:txBody>
                  <a:tcPr marL="0" marR="0" marT="0" marB="0">
                    <a:lnL w="7619">
                      <a:solidFill>
                        <a:srgbClr val="D8DBDB"/>
                      </a:solidFill>
                      <a:prstDash val="solid"/>
                    </a:lnL>
                    <a:lnR w="7619">
                      <a:solidFill>
                        <a:srgbClr val="D8DBDB"/>
                      </a:solidFill>
                      <a:prstDash val="solid"/>
                    </a:lnR>
                    <a:lnT w="7620">
                      <a:solidFill>
                        <a:srgbClr val="D8DBDB"/>
                      </a:solidFill>
                      <a:prstDash val="solid"/>
                    </a:lnT>
                    <a:lnB w="7620">
                      <a:solidFill>
                        <a:srgbClr val="D8DBDB"/>
                      </a:solidFill>
                      <a:prstDash val="solid"/>
                    </a:lnB>
                  </a:tcPr>
                </a:tc>
                <a:tc>
                  <a:txBody>
                    <a:bodyPr/>
                    <a:lstStyle/>
                    <a:p>
                      <a:pPr marL="299720">
                        <a:lnSpc>
                          <a:spcPct val="100000"/>
                        </a:lnSpc>
                      </a:pPr>
                      <a:r>
                        <a:rPr sz="1050" dirty="0">
                          <a:solidFill>
                            <a:srgbClr val="3F3F3F"/>
                          </a:solidFill>
                          <a:latin typeface="Times New Roman"/>
                          <a:cs typeface="Times New Roman"/>
                        </a:rPr>
                        <a:t>25</a:t>
                      </a:r>
                      <a:r>
                        <a:rPr sz="1050" spc="-5" dirty="0">
                          <a:solidFill>
                            <a:srgbClr val="3F3F3F"/>
                          </a:solidFill>
                          <a:latin typeface="Times New Roman"/>
                          <a:cs typeface="Times New Roman"/>
                        </a:rPr>
                        <a:t>.</a:t>
                      </a:r>
                      <a:r>
                        <a:rPr sz="1050" dirty="0">
                          <a:solidFill>
                            <a:srgbClr val="3F3F3F"/>
                          </a:solidFill>
                          <a:latin typeface="Times New Roman"/>
                          <a:cs typeface="Times New Roman"/>
                        </a:rPr>
                        <a:t>3</a:t>
                      </a:r>
                      <a:endParaRPr sz="1050">
                        <a:latin typeface="Times New Roman"/>
                        <a:cs typeface="Times New Roman"/>
                      </a:endParaRPr>
                    </a:p>
                  </a:txBody>
                  <a:tcPr marL="0" marR="0" marT="0" marB="0">
                    <a:lnL w="7619">
                      <a:solidFill>
                        <a:srgbClr val="D8DBDB"/>
                      </a:solidFill>
                      <a:prstDash val="solid"/>
                    </a:lnL>
                    <a:lnR w="7619">
                      <a:solidFill>
                        <a:srgbClr val="D8DBDB"/>
                      </a:solidFill>
                      <a:prstDash val="solid"/>
                    </a:lnR>
                    <a:lnT w="7620">
                      <a:solidFill>
                        <a:srgbClr val="D8DBDB"/>
                      </a:solidFill>
                      <a:prstDash val="solid"/>
                    </a:lnT>
                    <a:lnB w="7620">
                      <a:solidFill>
                        <a:srgbClr val="D8DBDB"/>
                      </a:solidFill>
                      <a:prstDash val="solid"/>
                    </a:lnB>
                  </a:tcPr>
                </a:tc>
                <a:tc>
                  <a:txBody>
                    <a:bodyPr/>
                    <a:lstStyle/>
                    <a:p>
                      <a:pPr marL="80010" algn="ctr">
                        <a:lnSpc>
                          <a:spcPct val="100000"/>
                        </a:lnSpc>
                      </a:pPr>
                      <a:r>
                        <a:rPr sz="1050" dirty="0">
                          <a:solidFill>
                            <a:srgbClr val="3F3F3F"/>
                          </a:solidFill>
                          <a:latin typeface="Times New Roman"/>
                          <a:cs typeface="Times New Roman"/>
                        </a:rPr>
                        <a:t>69</a:t>
                      </a:r>
                      <a:r>
                        <a:rPr sz="1050" spc="-5" dirty="0">
                          <a:solidFill>
                            <a:srgbClr val="3F3F3F"/>
                          </a:solidFill>
                          <a:latin typeface="Times New Roman"/>
                          <a:cs typeface="Times New Roman"/>
                        </a:rPr>
                        <a:t>.</a:t>
                      </a:r>
                      <a:r>
                        <a:rPr sz="1050" dirty="0">
                          <a:solidFill>
                            <a:srgbClr val="3F3F3F"/>
                          </a:solidFill>
                          <a:latin typeface="Times New Roman"/>
                          <a:cs typeface="Times New Roman"/>
                        </a:rPr>
                        <a:t>2</a:t>
                      </a:r>
                      <a:endParaRPr sz="1050">
                        <a:latin typeface="Times New Roman"/>
                        <a:cs typeface="Times New Roman"/>
                      </a:endParaRPr>
                    </a:p>
                  </a:txBody>
                  <a:tcPr marL="0" marR="0" marT="0" marB="0">
                    <a:lnL w="7619">
                      <a:solidFill>
                        <a:srgbClr val="D8DBDB"/>
                      </a:solidFill>
                      <a:prstDash val="solid"/>
                    </a:lnL>
                    <a:lnR w="7619">
                      <a:solidFill>
                        <a:srgbClr val="D8DBDB"/>
                      </a:solidFill>
                      <a:prstDash val="solid"/>
                    </a:lnR>
                    <a:lnT w="7620">
                      <a:solidFill>
                        <a:srgbClr val="D8DBDB"/>
                      </a:solidFill>
                      <a:prstDash val="solid"/>
                    </a:lnT>
                    <a:lnB w="7620">
                      <a:solidFill>
                        <a:srgbClr val="D8DBDB"/>
                      </a:solidFill>
                      <a:prstDash val="solid"/>
                    </a:lnB>
                  </a:tcPr>
                </a:tc>
                <a:tc>
                  <a:txBody>
                    <a:bodyPr/>
                    <a:lstStyle/>
                    <a:p>
                      <a:pPr marL="245745">
                        <a:lnSpc>
                          <a:spcPct val="100000"/>
                        </a:lnSpc>
                      </a:pPr>
                      <a:r>
                        <a:rPr sz="1050" dirty="0">
                          <a:solidFill>
                            <a:srgbClr val="3F3F3F"/>
                          </a:solidFill>
                          <a:latin typeface="Times New Roman"/>
                          <a:cs typeface="Times New Roman"/>
                        </a:rPr>
                        <a:t>22</a:t>
                      </a:r>
                      <a:r>
                        <a:rPr sz="1050" spc="-5" dirty="0">
                          <a:solidFill>
                            <a:srgbClr val="3F3F3F"/>
                          </a:solidFill>
                          <a:latin typeface="Times New Roman"/>
                          <a:cs typeface="Times New Roman"/>
                        </a:rPr>
                        <a:t>.</a:t>
                      </a:r>
                      <a:r>
                        <a:rPr sz="1050" dirty="0">
                          <a:solidFill>
                            <a:srgbClr val="3F3F3F"/>
                          </a:solidFill>
                          <a:latin typeface="Times New Roman"/>
                          <a:cs typeface="Times New Roman"/>
                        </a:rPr>
                        <a:t>1</a:t>
                      </a:r>
                      <a:endParaRPr sz="1050">
                        <a:latin typeface="Times New Roman"/>
                        <a:cs typeface="Times New Roman"/>
                      </a:endParaRPr>
                    </a:p>
                  </a:txBody>
                  <a:tcPr marL="0" marR="0" marT="0" marB="0">
                    <a:lnL w="7619">
                      <a:solidFill>
                        <a:srgbClr val="D8DBDB"/>
                      </a:solidFill>
                      <a:prstDash val="solid"/>
                    </a:lnL>
                    <a:lnR w="7619">
                      <a:solidFill>
                        <a:srgbClr val="D8DBDB"/>
                      </a:solidFill>
                      <a:prstDash val="solid"/>
                    </a:lnR>
                    <a:lnT w="7620">
                      <a:solidFill>
                        <a:srgbClr val="D8DBDB"/>
                      </a:solidFill>
                      <a:prstDash val="solid"/>
                    </a:lnT>
                    <a:lnB w="7620">
                      <a:solidFill>
                        <a:srgbClr val="D8DBDB"/>
                      </a:solidFill>
                      <a:prstDash val="solid"/>
                    </a:lnB>
                  </a:tcPr>
                </a:tc>
                <a:extLst>
                  <a:ext uri="{0D108BD9-81ED-4DB2-BD59-A6C34878D82A}">
                    <a16:rowId xmlns:a16="http://schemas.microsoft.com/office/drawing/2014/main" val="10000"/>
                  </a:ext>
                </a:extLst>
              </a:tr>
              <a:tr h="245364">
                <a:tc>
                  <a:txBody>
                    <a:bodyPr/>
                    <a:lstStyle/>
                    <a:p>
                      <a:pPr marL="81280" algn="ctr">
                        <a:lnSpc>
                          <a:spcPct val="100000"/>
                        </a:lnSpc>
                      </a:pPr>
                      <a:r>
                        <a:rPr sz="1050" dirty="0">
                          <a:solidFill>
                            <a:srgbClr val="3F3F3F"/>
                          </a:solidFill>
                          <a:latin typeface="Times New Roman"/>
                          <a:cs typeface="Times New Roman"/>
                        </a:rPr>
                        <a:t>2</a:t>
                      </a:r>
                      <a:endParaRPr sz="1050">
                        <a:latin typeface="Times New Roman"/>
                        <a:cs typeface="Times New Roman"/>
                      </a:endParaRPr>
                    </a:p>
                  </a:txBody>
                  <a:tcPr marL="0" marR="0" marT="0" marB="0">
                    <a:lnL w="7620">
                      <a:solidFill>
                        <a:srgbClr val="D8DDDB"/>
                      </a:solidFill>
                      <a:prstDash val="solid"/>
                    </a:lnL>
                    <a:lnR w="7619">
                      <a:solidFill>
                        <a:srgbClr val="D8DDDB"/>
                      </a:solidFill>
                      <a:prstDash val="solid"/>
                    </a:lnR>
                    <a:lnT w="7620">
                      <a:solidFill>
                        <a:srgbClr val="D8DBDB"/>
                      </a:solidFill>
                      <a:prstDash val="solid"/>
                    </a:lnT>
                    <a:lnB w="7620">
                      <a:solidFill>
                        <a:srgbClr val="D8DBDB"/>
                      </a:solidFill>
                      <a:prstDash val="solid"/>
                    </a:lnB>
                  </a:tcPr>
                </a:tc>
                <a:tc>
                  <a:txBody>
                    <a:bodyPr/>
                    <a:lstStyle/>
                    <a:p>
                      <a:pPr marL="264160">
                        <a:lnSpc>
                          <a:spcPct val="100000"/>
                        </a:lnSpc>
                      </a:pPr>
                      <a:r>
                        <a:rPr sz="1050" dirty="0">
                          <a:solidFill>
                            <a:srgbClr val="3F3F3F"/>
                          </a:solidFill>
                          <a:latin typeface="Times New Roman"/>
                          <a:cs typeface="Times New Roman"/>
                        </a:rPr>
                        <a:t>44</a:t>
                      </a:r>
                      <a:r>
                        <a:rPr sz="1050" spc="-5" dirty="0">
                          <a:solidFill>
                            <a:srgbClr val="3F3F3F"/>
                          </a:solidFill>
                          <a:latin typeface="Times New Roman"/>
                          <a:cs typeface="Times New Roman"/>
                        </a:rPr>
                        <a:t>.</a:t>
                      </a:r>
                      <a:r>
                        <a:rPr sz="1050" dirty="0">
                          <a:solidFill>
                            <a:srgbClr val="3F3F3F"/>
                          </a:solidFill>
                          <a:latin typeface="Times New Roman"/>
                          <a:cs typeface="Times New Roman"/>
                        </a:rPr>
                        <a:t>5</a:t>
                      </a:r>
                      <a:endParaRPr sz="1050">
                        <a:latin typeface="Times New Roman"/>
                        <a:cs typeface="Times New Roman"/>
                      </a:endParaRPr>
                    </a:p>
                  </a:txBody>
                  <a:tcPr marL="0" marR="0" marT="0" marB="0">
                    <a:lnL w="7619">
                      <a:solidFill>
                        <a:srgbClr val="D8DDDB"/>
                      </a:solidFill>
                      <a:prstDash val="solid"/>
                    </a:lnL>
                    <a:lnR w="7619">
                      <a:solidFill>
                        <a:srgbClr val="D8DDDB"/>
                      </a:solidFill>
                      <a:prstDash val="solid"/>
                    </a:lnR>
                    <a:lnT w="7620">
                      <a:solidFill>
                        <a:srgbClr val="D8DBDB"/>
                      </a:solidFill>
                      <a:prstDash val="solid"/>
                    </a:lnT>
                    <a:lnB w="7620">
                      <a:solidFill>
                        <a:srgbClr val="D8DBDB"/>
                      </a:solidFill>
                      <a:prstDash val="solid"/>
                    </a:lnB>
                  </a:tcPr>
                </a:tc>
                <a:tc>
                  <a:txBody>
                    <a:bodyPr/>
                    <a:lstStyle/>
                    <a:p>
                      <a:pPr marL="253365">
                        <a:lnSpc>
                          <a:spcPct val="100000"/>
                        </a:lnSpc>
                      </a:pPr>
                      <a:r>
                        <a:rPr sz="1050" dirty="0">
                          <a:solidFill>
                            <a:srgbClr val="3F3F3F"/>
                          </a:solidFill>
                          <a:latin typeface="Times New Roman"/>
                          <a:cs typeface="Times New Roman"/>
                        </a:rPr>
                        <a:t>3</a:t>
                      </a:r>
                      <a:r>
                        <a:rPr sz="1050" spc="10" dirty="0">
                          <a:solidFill>
                            <a:srgbClr val="3F3F3F"/>
                          </a:solidFill>
                          <a:latin typeface="Times New Roman"/>
                          <a:cs typeface="Times New Roman"/>
                        </a:rPr>
                        <a:t>9</a:t>
                      </a:r>
                      <a:r>
                        <a:rPr sz="1050" spc="-5" dirty="0">
                          <a:solidFill>
                            <a:srgbClr val="3F3F3F"/>
                          </a:solidFill>
                          <a:latin typeface="Times New Roman"/>
                          <a:cs typeface="Times New Roman"/>
                        </a:rPr>
                        <a:t>.</a:t>
                      </a:r>
                      <a:r>
                        <a:rPr sz="1050" dirty="0">
                          <a:solidFill>
                            <a:srgbClr val="3F3F3F"/>
                          </a:solidFill>
                          <a:latin typeface="Times New Roman"/>
                          <a:cs typeface="Times New Roman"/>
                        </a:rPr>
                        <a:t>3</a:t>
                      </a:r>
                      <a:endParaRPr sz="1050">
                        <a:latin typeface="Times New Roman"/>
                        <a:cs typeface="Times New Roman"/>
                      </a:endParaRPr>
                    </a:p>
                  </a:txBody>
                  <a:tcPr marL="0" marR="0" marT="0" marB="0">
                    <a:lnL w="7619">
                      <a:solidFill>
                        <a:srgbClr val="D8DDDB"/>
                      </a:solidFill>
                      <a:prstDash val="solid"/>
                    </a:lnL>
                    <a:lnR w="7619">
                      <a:solidFill>
                        <a:srgbClr val="D8DDDB"/>
                      </a:solidFill>
                      <a:prstDash val="solid"/>
                    </a:lnR>
                    <a:lnT w="7620">
                      <a:solidFill>
                        <a:srgbClr val="D8DBDB"/>
                      </a:solidFill>
                      <a:prstDash val="solid"/>
                    </a:lnT>
                    <a:lnB w="7620">
                      <a:solidFill>
                        <a:srgbClr val="D8DBDB"/>
                      </a:solidFill>
                      <a:prstDash val="solid"/>
                    </a:lnB>
                  </a:tcPr>
                </a:tc>
                <a:tc>
                  <a:txBody>
                    <a:bodyPr/>
                    <a:lstStyle/>
                    <a:p>
                      <a:pPr marL="299720">
                        <a:lnSpc>
                          <a:spcPct val="100000"/>
                        </a:lnSpc>
                      </a:pPr>
                      <a:r>
                        <a:rPr sz="1050" dirty="0">
                          <a:solidFill>
                            <a:srgbClr val="3F3F3F"/>
                          </a:solidFill>
                          <a:latin typeface="Times New Roman"/>
                          <a:cs typeface="Times New Roman"/>
                        </a:rPr>
                        <a:t>24</a:t>
                      </a:r>
                      <a:r>
                        <a:rPr sz="1050" spc="-5" dirty="0">
                          <a:solidFill>
                            <a:srgbClr val="3F3F3F"/>
                          </a:solidFill>
                          <a:latin typeface="Times New Roman"/>
                          <a:cs typeface="Times New Roman"/>
                        </a:rPr>
                        <a:t>.</a:t>
                      </a:r>
                      <a:r>
                        <a:rPr sz="1050" dirty="0">
                          <a:solidFill>
                            <a:srgbClr val="3F3F3F"/>
                          </a:solidFill>
                          <a:latin typeface="Times New Roman"/>
                          <a:cs typeface="Times New Roman"/>
                        </a:rPr>
                        <a:t>1</a:t>
                      </a:r>
                      <a:endParaRPr sz="1050">
                        <a:latin typeface="Times New Roman"/>
                        <a:cs typeface="Times New Roman"/>
                      </a:endParaRPr>
                    </a:p>
                  </a:txBody>
                  <a:tcPr marL="0" marR="0" marT="0" marB="0">
                    <a:lnL w="7619">
                      <a:solidFill>
                        <a:srgbClr val="D8DDDB"/>
                      </a:solidFill>
                      <a:prstDash val="solid"/>
                    </a:lnL>
                    <a:lnR w="7619">
                      <a:solidFill>
                        <a:srgbClr val="D8DDDB"/>
                      </a:solidFill>
                      <a:prstDash val="solid"/>
                    </a:lnR>
                    <a:lnT w="7620">
                      <a:solidFill>
                        <a:srgbClr val="D8DBDB"/>
                      </a:solidFill>
                      <a:prstDash val="solid"/>
                    </a:lnT>
                    <a:lnB w="7620">
                      <a:solidFill>
                        <a:srgbClr val="D8DBDB"/>
                      </a:solidFill>
                      <a:prstDash val="solid"/>
                    </a:lnB>
                  </a:tcPr>
                </a:tc>
                <a:tc>
                  <a:txBody>
                    <a:bodyPr/>
                    <a:lstStyle/>
                    <a:p>
                      <a:pPr marL="80010" algn="ctr">
                        <a:lnSpc>
                          <a:spcPct val="100000"/>
                        </a:lnSpc>
                      </a:pPr>
                      <a:r>
                        <a:rPr sz="1050" dirty="0">
                          <a:solidFill>
                            <a:srgbClr val="3F3F3F"/>
                          </a:solidFill>
                          <a:latin typeface="Times New Roman"/>
                          <a:cs typeface="Times New Roman"/>
                        </a:rPr>
                        <a:t>45</a:t>
                      </a:r>
                      <a:r>
                        <a:rPr sz="1050" spc="-5" dirty="0">
                          <a:solidFill>
                            <a:srgbClr val="3F3F3F"/>
                          </a:solidFill>
                          <a:latin typeface="Times New Roman"/>
                          <a:cs typeface="Times New Roman"/>
                        </a:rPr>
                        <a:t>.</a:t>
                      </a:r>
                      <a:r>
                        <a:rPr sz="1050" dirty="0">
                          <a:solidFill>
                            <a:srgbClr val="3F3F3F"/>
                          </a:solidFill>
                          <a:latin typeface="Times New Roman"/>
                          <a:cs typeface="Times New Roman"/>
                        </a:rPr>
                        <a:t>1</a:t>
                      </a:r>
                      <a:endParaRPr sz="1050">
                        <a:latin typeface="Times New Roman"/>
                        <a:cs typeface="Times New Roman"/>
                      </a:endParaRPr>
                    </a:p>
                  </a:txBody>
                  <a:tcPr marL="0" marR="0" marT="0" marB="0">
                    <a:lnL w="7619">
                      <a:solidFill>
                        <a:srgbClr val="D8DDDB"/>
                      </a:solidFill>
                      <a:prstDash val="solid"/>
                    </a:lnL>
                    <a:lnR w="7619">
                      <a:solidFill>
                        <a:srgbClr val="D8DDDB"/>
                      </a:solidFill>
                      <a:prstDash val="solid"/>
                    </a:lnR>
                    <a:lnT w="7620">
                      <a:solidFill>
                        <a:srgbClr val="D8DBDB"/>
                      </a:solidFill>
                      <a:prstDash val="solid"/>
                    </a:lnT>
                    <a:lnB w="7620">
                      <a:solidFill>
                        <a:srgbClr val="D8DBDB"/>
                      </a:solidFill>
                      <a:prstDash val="solid"/>
                    </a:lnB>
                  </a:tcPr>
                </a:tc>
                <a:tc>
                  <a:txBody>
                    <a:bodyPr/>
                    <a:lstStyle/>
                    <a:p>
                      <a:pPr marL="245745">
                        <a:lnSpc>
                          <a:spcPct val="100000"/>
                        </a:lnSpc>
                      </a:pPr>
                      <a:r>
                        <a:rPr sz="1050" dirty="0">
                          <a:solidFill>
                            <a:srgbClr val="3F3F3F"/>
                          </a:solidFill>
                          <a:latin typeface="Times New Roman"/>
                          <a:cs typeface="Times New Roman"/>
                        </a:rPr>
                        <a:t>10</a:t>
                      </a:r>
                      <a:r>
                        <a:rPr sz="1050" spc="-5" dirty="0">
                          <a:solidFill>
                            <a:srgbClr val="3F3F3F"/>
                          </a:solidFill>
                          <a:latin typeface="Times New Roman"/>
                          <a:cs typeface="Times New Roman"/>
                        </a:rPr>
                        <a:t>.</a:t>
                      </a:r>
                      <a:r>
                        <a:rPr sz="1050" dirty="0">
                          <a:solidFill>
                            <a:srgbClr val="3F3F3F"/>
                          </a:solidFill>
                          <a:latin typeface="Times New Roman"/>
                          <a:cs typeface="Times New Roman"/>
                        </a:rPr>
                        <a:t>4</a:t>
                      </a:r>
                      <a:endParaRPr sz="1050">
                        <a:latin typeface="Times New Roman"/>
                        <a:cs typeface="Times New Roman"/>
                      </a:endParaRPr>
                    </a:p>
                  </a:txBody>
                  <a:tcPr marL="0" marR="0" marT="0" marB="0">
                    <a:lnL w="7619">
                      <a:solidFill>
                        <a:srgbClr val="D8DDDB"/>
                      </a:solidFill>
                      <a:prstDash val="solid"/>
                    </a:lnL>
                    <a:lnR w="7619">
                      <a:solidFill>
                        <a:srgbClr val="D8DDDB"/>
                      </a:solidFill>
                      <a:prstDash val="solid"/>
                    </a:lnR>
                    <a:lnT w="7620">
                      <a:solidFill>
                        <a:srgbClr val="D8DBDB"/>
                      </a:solidFill>
                      <a:prstDash val="solid"/>
                    </a:lnT>
                    <a:lnB w="7620">
                      <a:solidFill>
                        <a:srgbClr val="D8DBDB"/>
                      </a:solidFill>
                      <a:prstDash val="solid"/>
                    </a:lnB>
                  </a:tcPr>
                </a:tc>
                <a:extLst>
                  <a:ext uri="{0D108BD9-81ED-4DB2-BD59-A6C34878D82A}">
                    <a16:rowId xmlns:a16="http://schemas.microsoft.com/office/drawing/2014/main" val="10001"/>
                  </a:ext>
                </a:extLst>
              </a:tr>
              <a:tr h="243840">
                <a:tc>
                  <a:txBody>
                    <a:bodyPr/>
                    <a:lstStyle/>
                    <a:p>
                      <a:pPr marL="81280" algn="ctr">
                        <a:lnSpc>
                          <a:spcPct val="100000"/>
                        </a:lnSpc>
                      </a:pPr>
                      <a:r>
                        <a:rPr sz="1050" dirty="0">
                          <a:solidFill>
                            <a:srgbClr val="3F3F3F"/>
                          </a:solidFill>
                          <a:latin typeface="Times New Roman"/>
                          <a:cs typeface="Times New Roman"/>
                        </a:rPr>
                        <a:t>3</a:t>
                      </a:r>
                      <a:endParaRPr sz="1050">
                        <a:latin typeface="Times New Roman"/>
                        <a:cs typeface="Times New Roman"/>
                      </a:endParaRPr>
                    </a:p>
                  </a:txBody>
                  <a:tcPr marL="0" marR="0" marT="0" marB="0">
                    <a:lnL w="7620">
                      <a:solidFill>
                        <a:srgbClr val="D8DBDB"/>
                      </a:solidFill>
                      <a:prstDash val="solid"/>
                    </a:lnL>
                    <a:lnR w="7619">
                      <a:solidFill>
                        <a:srgbClr val="D8DBDB"/>
                      </a:solidFill>
                      <a:prstDash val="solid"/>
                    </a:lnR>
                    <a:lnT w="7620">
                      <a:solidFill>
                        <a:srgbClr val="D8DBDB"/>
                      </a:solidFill>
                      <a:prstDash val="solid"/>
                    </a:lnT>
                    <a:lnB w="7620">
                      <a:solidFill>
                        <a:srgbClr val="D8DBDB"/>
                      </a:solidFill>
                      <a:prstDash val="solid"/>
                    </a:lnB>
                  </a:tcPr>
                </a:tc>
                <a:tc>
                  <a:txBody>
                    <a:bodyPr/>
                    <a:lstStyle/>
                    <a:p>
                      <a:pPr marL="264160">
                        <a:lnSpc>
                          <a:spcPct val="100000"/>
                        </a:lnSpc>
                      </a:pPr>
                      <a:r>
                        <a:rPr sz="1050" dirty="0">
                          <a:solidFill>
                            <a:srgbClr val="3F3F3F"/>
                          </a:solidFill>
                          <a:latin typeface="Times New Roman"/>
                          <a:cs typeface="Times New Roman"/>
                        </a:rPr>
                        <a:t>17</a:t>
                      </a:r>
                      <a:r>
                        <a:rPr sz="1050" spc="-5" dirty="0">
                          <a:solidFill>
                            <a:srgbClr val="3F3F3F"/>
                          </a:solidFill>
                          <a:latin typeface="Times New Roman"/>
                          <a:cs typeface="Times New Roman"/>
                        </a:rPr>
                        <a:t>.</a:t>
                      </a:r>
                      <a:r>
                        <a:rPr sz="1050" dirty="0">
                          <a:solidFill>
                            <a:srgbClr val="3F3F3F"/>
                          </a:solidFill>
                          <a:latin typeface="Times New Roman"/>
                          <a:cs typeface="Times New Roman"/>
                        </a:rPr>
                        <a:t>2</a:t>
                      </a:r>
                      <a:endParaRPr sz="1050">
                        <a:latin typeface="Times New Roman"/>
                        <a:cs typeface="Times New Roman"/>
                      </a:endParaRPr>
                    </a:p>
                  </a:txBody>
                  <a:tcPr marL="0" marR="0" marT="0" marB="0">
                    <a:lnL w="7619">
                      <a:solidFill>
                        <a:srgbClr val="D8DBDB"/>
                      </a:solidFill>
                      <a:prstDash val="solid"/>
                    </a:lnL>
                    <a:lnR w="7619">
                      <a:solidFill>
                        <a:srgbClr val="D8DBDB"/>
                      </a:solidFill>
                      <a:prstDash val="solid"/>
                    </a:lnR>
                    <a:lnT w="7620">
                      <a:solidFill>
                        <a:srgbClr val="D8DBDB"/>
                      </a:solidFill>
                      <a:prstDash val="solid"/>
                    </a:lnT>
                    <a:lnB w="7620">
                      <a:solidFill>
                        <a:srgbClr val="D8DBDB"/>
                      </a:solidFill>
                      <a:prstDash val="solid"/>
                    </a:lnB>
                  </a:tcPr>
                </a:tc>
                <a:tc>
                  <a:txBody>
                    <a:bodyPr/>
                    <a:lstStyle/>
                    <a:p>
                      <a:pPr marL="253365">
                        <a:lnSpc>
                          <a:spcPct val="100000"/>
                        </a:lnSpc>
                      </a:pPr>
                      <a:r>
                        <a:rPr sz="1050" dirty="0">
                          <a:solidFill>
                            <a:srgbClr val="3F3F3F"/>
                          </a:solidFill>
                          <a:latin typeface="Times New Roman"/>
                          <a:cs typeface="Times New Roman"/>
                        </a:rPr>
                        <a:t>4</a:t>
                      </a:r>
                      <a:r>
                        <a:rPr sz="1050" spc="10" dirty="0">
                          <a:solidFill>
                            <a:srgbClr val="3F3F3F"/>
                          </a:solidFill>
                          <a:latin typeface="Times New Roman"/>
                          <a:cs typeface="Times New Roman"/>
                        </a:rPr>
                        <a:t>5</a:t>
                      </a:r>
                      <a:r>
                        <a:rPr sz="1050" spc="-5" dirty="0">
                          <a:solidFill>
                            <a:srgbClr val="3F3F3F"/>
                          </a:solidFill>
                          <a:latin typeface="Times New Roman"/>
                          <a:cs typeface="Times New Roman"/>
                        </a:rPr>
                        <a:t>.</a:t>
                      </a:r>
                      <a:r>
                        <a:rPr sz="1050" dirty="0">
                          <a:solidFill>
                            <a:srgbClr val="3F3F3F"/>
                          </a:solidFill>
                          <a:latin typeface="Times New Roman"/>
                          <a:cs typeface="Times New Roman"/>
                        </a:rPr>
                        <a:t>9</a:t>
                      </a:r>
                      <a:endParaRPr sz="1050">
                        <a:latin typeface="Times New Roman"/>
                        <a:cs typeface="Times New Roman"/>
                      </a:endParaRPr>
                    </a:p>
                  </a:txBody>
                  <a:tcPr marL="0" marR="0" marT="0" marB="0">
                    <a:lnL w="7619">
                      <a:solidFill>
                        <a:srgbClr val="D8DBDB"/>
                      </a:solidFill>
                      <a:prstDash val="solid"/>
                    </a:lnL>
                    <a:lnR w="7619">
                      <a:solidFill>
                        <a:srgbClr val="D8DBDB"/>
                      </a:solidFill>
                      <a:prstDash val="solid"/>
                    </a:lnR>
                    <a:lnT w="7620">
                      <a:solidFill>
                        <a:srgbClr val="D8DBDB"/>
                      </a:solidFill>
                      <a:prstDash val="solid"/>
                    </a:lnT>
                    <a:lnB w="7620">
                      <a:solidFill>
                        <a:srgbClr val="D8DBDB"/>
                      </a:solidFill>
                      <a:prstDash val="solid"/>
                    </a:lnB>
                  </a:tcPr>
                </a:tc>
                <a:tc>
                  <a:txBody>
                    <a:bodyPr/>
                    <a:lstStyle/>
                    <a:p>
                      <a:pPr marL="81280" algn="ctr">
                        <a:lnSpc>
                          <a:spcPct val="100000"/>
                        </a:lnSpc>
                      </a:pPr>
                      <a:r>
                        <a:rPr sz="1050" dirty="0">
                          <a:solidFill>
                            <a:srgbClr val="3F3F3F"/>
                          </a:solidFill>
                          <a:latin typeface="Times New Roman"/>
                          <a:cs typeface="Times New Roman"/>
                        </a:rPr>
                        <a:t>8</a:t>
                      </a:r>
                      <a:r>
                        <a:rPr sz="1050" spc="-5" dirty="0">
                          <a:solidFill>
                            <a:srgbClr val="3F3F3F"/>
                          </a:solidFill>
                          <a:latin typeface="Times New Roman"/>
                          <a:cs typeface="Times New Roman"/>
                        </a:rPr>
                        <a:t>.</a:t>
                      </a:r>
                      <a:r>
                        <a:rPr sz="1050" dirty="0">
                          <a:solidFill>
                            <a:srgbClr val="3F3F3F"/>
                          </a:solidFill>
                          <a:latin typeface="Times New Roman"/>
                          <a:cs typeface="Times New Roman"/>
                        </a:rPr>
                        <a:t>7</a:t>
                      </a:r>
                      <a:endParaRPr sz="1050">
                        <a:latin typeface="Times New Roman"/>
                        <a:cs typeface="Times New Roman"/>
                      </a:endParaRPr>
                    </a:p>
                  </a:txBody>
                  <a:tcPr marL="0" marR="0" marT="0" marB="0">
                    <a:lnL w="7619">
                      <a:solidFill>
                        <a:srgbClr val="D8DBDB"/>
                      </a:solidFill>
                      <a:prstDash val="solid"/>
                    </a:lnL>
                    <a:lnR w="7619">
                      <a:solidFill>
                        <a:srgbClr val="D8DBDB"/>
                      </a:solidFill>
                      <a:prstDash val="solid"/>
                    </a:lnR>
                    <a:lnT w="7620">
                      <a:solidFill>
                        <a:srgbClr val="D8DBDB"/>
                      </a:solidFill>
                      <a:prstDash val="solid"/>
                    </a:lnT>
                    <a:lnB w="7620">
                      <a:solidFill>
                        <a:srgbClr val="D8DBDB"/>
                      </a:solidFill>
                      <a:prstDash val="solid"/>
                    </a:lnB>
                  </a:tcPr>
                </a:tc>
                <a:tc>
                  <a:txBody>
                    <a:bodyPr/>
                    <a:lstStyle/>
                    <a:p>
                      <a:pPr marL="80010" algn="ctr">
                        <a:lnSpc>
                          <a:spcPct val="100000"/>
                        </a:lnSpc>
                      </a:pPr>
                      <a:r>
                        <a:rPr sz="1050" dirty="0">
                          <a:solidFill>
                            <a:srgbClr val="3F3F3F"/>
                          </a:solidFill>
                          <a:latin typeface="Times New Roman"/>
                          <a:cs typeface="Times New Roman"/>
                        </a:rPr>
                        <a:t>69</a:t>
                      </a:r>
                      <a:r>
                        <a:rPr sz="1050" spc="-5" dirty="0">
                          <a:solidFill>
                            <a:srgbClr val="3F3F3F"/>
                          </a:solidFill>
                          <a:latin typeface="Times New Roman"/>
                          <a:cs typeface="Times New Roman"/>
                        </a:rPr>
                        <a:t>.</a:t>
                      </a:r>
                      <a:r>
                        <a:rPr sz="1050" dirty="0">
                          <a:solidFill>
                            <a:srgbClr val="3F3F3F"/>
                          </a:solidFill>
                          <a:latin typeface="Times New Roman"/>
                          <a:cs typeface="Times New Roman"/>
                        </a:rPr>
                        <a:t>3</a:t>
                      </a:r>
                      <a:endParaRPr sz="1050">
                        <a:latin typeface="Times New Roman"/>
                        <a:cs typeface="Times New Roman"/>
                      </a:endParaRPr>
                    </a:p>
                  </a:txBody>
                  <a:tcPr marL="0" marR="0" marT="0" marB="0">
                    <a:lnL w="7619">
                      <a:solidFill>
                        <a:srgbClr val="D8DBDB"/>
                      </a:solidFill>
                      <a:prstDash val="solid"/>
                    </a:lnL>
                    <a:lnR w="7619">
                      <a:solidFill>
                        <a:srgbClr val="D8DBDB"/>
                      </a:solidFill>
                      <a:prstDash val="solid"/>
                    </a:lnR>
                    <a:lnT w="7620">
                      <a:solidFill>
                        <a:srgbClr val="D8DBDB"/>
                      </a:solidFill>
                      <a:prstDash val="solid"/>
                    </a:lnT>
                    <a:lnB w="7620">
                      <a:solidFill>
                        <a:srgbClr val="D8DBDB"/>
                      </a:solidFill>
                      <a:prstDash val="solid"/>
                    </a:lnB>
                  </a:tcPr>
                </a:tc>
                <a:tc>
                  <a:txBody>
                    <a:bodyPr/>
                    <a:lstStyle/>
                    <a:p>
                      <a:pPr marL="279400">
                        <a:lnSpc>
                          <a:spcPct val="100000"/>
                        </a:lnSpc>
                      </a:pPr>
                      <a:r>
                        <a:rPr sz="1050" dirty="0">
                          <a:solidFill>
                            <a:srgbClr val="3F3F3F"/>
                          </a:solidFill>
                          <a:latin typeface="Times New Roman"/>
                          <a:cs typeface="Times New Roman"/>
                        </a:rPr>
                        <a:t>9</a:t>
                      </a:r>
                      <a:r>
                        <a:rPr sz="1050" spc="-5" dirty="0">
                          <a:solidFill>
                            <a:srgbClr val="3F3F3F"/>
                          </a:solidFill>
                          <a:latin typeface="Times New Roman"/>
                          <a:cs typeface="Times New Roman"/>
                        </a:rPr>
                        <a:t>.</a:t>
                      </a:r>
                      <a:r>
                        <a:rPr sz="1050" dirty="0">
                          <a:solidFill>
                            <a:srgbClr val="3F3F3F"/>
                          </a:solidFill>
                          <a:latin typeface="Times New Roman"/>
                          <a:cs typeface="Times New Roman"/>
                        </a:rPr>
                        <a:t>3</a:t>
                      </a:r>
                      <a:endParaRPr sz="1050">
                        <a:latin typeface="Times New Roman"/>
                        <a:cs typeface="Times New Roman"/>
                      </a:endParaRPr>
                    </a:p>
                  </a:txBody>
                  <a:tcPr marL="0" marR="0" marT="0" marB="0">
                    <a:lnL w="7619">
                      <a:solidFill>
                        <a:srgbClr val="D8DBDB"/>
                      </a:solidFill>
                      <a:prstDash val="solid"/>
                    </a:lnL>
                    <a:lnR w="7619">
                      <a:solidFill>
                        <a:srgbClr val="D8DBDB"/>
                      </a:solidFill>
                      <a:prstDash val="solid"/>
                    </a:lnR>
                    <a:lnT w="7620">
                      <a:solidFill>
                        <a:srgbClr val="D8DBDB"/>
                      </a:solidFill>
                      <a:prstDash val="solid"/>
                    </a:lnT>
                    <a:lnB w="7620">
                      <a:solidFill>
                        <a:srgbClr val="D8DBDB"/>
                      </a:solidFill>
                      <a:prstDash val="solid"/>
                    </a:lnB>
                  </a:tcPr>
                </a:tc>
                <a:extLst>
                  <a:ext uri="{0D108BD9-81ED-4DB2-BD59-A6C34878D82A}">
                    <a16:rowId xmlns:a16="http://schemas.microsoft.com/office/drawing/2014/main" val="10002"/>
                  </a:ext>
                </a:extLst>
              </a:tr>
              <a:tr h="245364">
                <a:tc>
                  <a:txBody>
                    <a:bodyPr/>
                    <a:lstStyle/>
                    <a:p>
                      <a:pPr marL="81280" algn="ctr">
                        <a:lnSpc>
                          <a:spcPct val="100000"/>
                        </a:lnSpc>
                      </a:pPr>
                      <a:r>
                        <a:rPr sz="1050" dirty="0">
                          <a:solidFill>
                            <a:srgbClr val="3F3F3F"/>
                          </a:solidFill>
                          <a:latin typeface="Times New Roman"/>
                          <a:cs typeface="Times New Roman"/>
                        </a:rPr>
                        <a:t>4</a:t>
                      </a:r>
                      <a:endParaRPr sz="1050">
                        <a:latin typeface="Times New Roman"/>
                        <a:cs typeface="Times New Roman"/>
                      </a:endParaRPr>
                    </a:p>
                  </a:txBody>
                  <a:tcPr marL="0" marR="0" marT="0" marB="0">
                    <a:lnL w="7620">
                      <a:solidFill>
                        <a:srgbClr val="D8DDDB"/>
                      </a:solidFill>
                      <a:prstDash val="solid"/>
                    </a:lnL>
                    <a:lnR w="7619">
                      <a:solidFill>
                        <a:srgbClr val="D8DDDB"/>
                      </a:solidFill>
                      <a:prstDash val="solid"/>
                    </a:lnR>
                    <a:lnT w="7620">
                      <a:solidFill>
                        <a:srgbClr val="D8DBDB"/>
                      </a:solidFill>
                      <a:prstDash val="solid"/>
                    </a:lnT>
                    <a:lnB w="7620">
                      <a:solidFill>
                        <a:srgbClr val="D8DBDB"/>
                      </a:solidFill>
                      <a:prstDash val="solid"/>
                    </a:lnB>
                  </a:tcPr>
                </a:tc>
                <a:tc>
                  <a:txBody>
                    <a:bodyPr/>
                    <a:lstStyle/>
                    <a:p>
                      <a:pPr marL="230504">
                        <a:lnSpc>
                          <a:spcPct val="100000"/>
                        </a:lnSpc>
                      </a:pPr>
                      <a:r>
                        <a:rPr sz="1050" dirty="0">
                          <a:solidFill>
                            <a:srgbClr val="3F3F3F"/>
                          </a:solidFill>
                          <a:latin typeface="Times New Roman"/>
                          <a:cs typeface="Times New Roman"/>
                        </a:rPr>
                        <a:t>151</a:t>
                      </a:r>
                      <a:r>
                        <a:rPr sz="1050" spc="-5" dirty="0">
                          <a:solidFill>
                            <a:srgbClr val="3F3F3F"/>
                          </a:solidFill>
                          <a:latin typeface="Times New Roman"/>
                          <a:cs typeface="Times New Roman"/>
                        </a:rPr>
                        <a:t>.</a:t>
                      </a:r>
                      <a:r>
                        <a:rPr sz="1050" dirty="0">
                          <a:solidFill>
                            <a:srgbClr val="3F3F3F"/>
                          </a:solidFill>
                          <a:latin typeface="Times New Roman"/>
                          <a:cs typeface="Times New Roman"/>
                        </a:rPr>
                        <a:t>5</a:t>
                      </a:r>
                      <a:endParaRPr sz="1050">
                        <a:latin typeface="Times New Roman"/>
                        <a:cs typeface="Times New Roman"/>
                      </a:endParaRPr>
                    </a:p>
                  </a:txBody>
                  <a:tcPr marL="0" marR="0" marT="0" marB="0">
                    <a:lnL w="7619">
                      <a:solidFill>
                        <a:srgbClr val="D8DDDB"/>
                      </a:solidFill>
                      <a:prstDash val="solid"/>
                    </a:lnL>
                    <a:lnR w="7619">
                      <a:solidFill>
                        <a:srgbClr val="D8DDDB"/>
                      </a:solidFill>
                      <a:prstDash val="solid"/>
                    </a:lnR>
                    <a:lnT w="7620">
                      <a:solidFill>
                        <a:srgbClr val="D8DBDB"/>
                      </a:solidFill>
                      <a:prstDash val="solid"/>
                    </a:lnT>
                    <a:lnB w="7620">
                      <a:solidFill>
                        <a:srgbClr val="D8DBDB"/>
                      </a:solidFill>
                      <a:prstDash val="solid"/>
                    </a:lnB>
                  </a:tcPr>
                </a:tc>
                <a:tc>
                  <a:txBody>
                    <a:bodyPr/>
                    <a:lstStyle/>
                    <a:p>
                      <a:pPr marL="253365">
                        <a:lnSpc>
                          <a:spcPct val="100000"/>
                        </a:lnSpc>
                      </a:pPr>
                      <a:r>
                        <a:rPr sz="1050" dirty="0">
                          <a:solidFill>
                            <a:srgbClr val="3F3F3F"/>
                          </a:solidFill>
                          <a:latin typeface="Times New Roman"/>
                          <a:cs typeface="Times New Roman"/>
                        </a:rPr>
                        <a:t>4</a:t>
                      </a:r>
                      <a:r>
                        <a:rPr sz="1050" spc="10" dirty="0">
                          <a:solidFill>
                            <a:srgbClr val="3F3F3F"/>
                          </a:solidFill>
                          <a:latin typeface="Times New Roman"/>
                          <a:cs typeface="Times New Roman"/>
                        </a:rPr>
                        <a:t>1</a:t>
                      </a:r>
                      <a:r>
                        <a:rPr sz="1050" spc="-5" dirty="0">
                          <a:solidFill>
                            <a:srgbClr val="3F3F3F"/>
                          </a:solidFill>
                          <a:latin typeface="Times New Roman"/>
                          <a:cs typeface="Times New Roman"/>
                        </a:rPr>
                        <a:t>.</a:t>
                      </a:r>
                      <a:r>
                        <a:rPr sz="1050" dirty="0">
                          <a:solidFill>
                            <a:srgbClr val="3F3F3F"/>
                          </a:solidFill>
                          <a:latin typeface="Times New Roman"/>
                          <a:cs typeface="Times New Roman"/>
                        </a:rPr>
                        <a:t>3</a:t>
                      </a:r>
                      <a:endParaRPr sz="1050">
                        <a:latin typeface="Times New Roman"/>
                        <a:cs typeface="Times New Roman"/>
                      </a:endParaRPr>
                    </a:p>
                  </a:txBody>
                  <a:tcPr marL="0" marR="0" marT="0" marB="0">
                    <a:lnL w="7619">
                      <a:solidFill>
                        <a:srgbClr val="D8DDDB"/>
                      </a:solidFill>
                      <a:prstDash val="solid"/>
                    </a:lnL>
                    <a:lnR w="7619">
                      <a:solidFill>
                        <a:srgbClr val="D8DDDB"/>
                      </a:solidFill>
                      <a:prstDash val="solid"/>
                    </a:lnR>
                    <a:lnT w="7620">
                      <a:solidFill>
                        <a:srgbClr val="D8DBDB"/>
                      </a:solidFill>
                      <a:prstDash val="solid"/>
                    </a:lnT>
                    <a:lnB w="7620">
                      <a:solidFill>
                        <a:srgbClr val="D8DBDB"/>
                      </a:solidFill>
                      <a:prstDash val="solid"/>
                    </a:lnB>
                  </a:tcPr>
                </a:tc>
                <a:tc>
                  <a:txBody>
                    <a:bodyPr/>
                    <a:lstStyle/>
                    <a:p>
                      <a:pPr marL="299720">
                        <a:lnSpc>
                          <a:spcPct val="100000"/>
                        </a:lnSpc>
                      </a:pPr>
                      <a:r>
                        <a:rPr sz="1050" dirty="0">
                          <a:solidFill>
                            <a:srgbClr val="3F3F3F"/>
                          </a:solidFill>
                          <a:latin typeface="Times New Roman"/>
                          <a:cs typeface="Times New Roman"/>
                        </a:rPr>
                        <a:t>57</a:t>
                      </a:r>
                      <a:r>
                        <a:rPr sz="1050" spc="-5" dirty="0">
                          <a:solidFill>
                            <a:srgbClr val="3F3F3F"/>
                          </a:solidFill>
                          <a:latin typeface="Times New Roman"/>
                          <a:cs typeface="Times New Roman"/>
                        </a:rPr>
                        <a:t>.</a:t>
                      </a:r>
                      <a:r>
                        <a:rPr sz="1050" dirty="0">
                          <a:solidFill>
                            <a:srgbClr val="3F3F3F"/>
                          </a:solidFill>
                          <a:latin typeface="Times New Roman"/>
                          <a:cs typeface="Times New Roman"/>
                        </a:rPr>
                        <a:t>5</a:t>
                      </a:r>
                      <a:endParaRPr sz="1050" dirty="0">
                        <a:latin typeface="Times New Roman"/>
                        <a:cs typeface="Times New Roman"/>
                      </a:endParaRPr>
                    </a:p>
                  </a:txBody>
                  <a:tcPr marL="0" marR="0" marT="0" marB="0">
                    <a:lnL w="7619">
                      <a:solidFill>
                        <a:srgbClr val="D8DDDB"/>
                      </a:solidFill>
                      <a:prstDash val="solid"/>
                    </a:lnL>
                    <a:lnR w="7619">
                      <a:solidFill>
                        <a:srgbClr val="D8DDDB"/>
                      </a:solidFill>
                      <a:prstDash val="solid"/>
                    </a:lnR>
                    <a:lnT w="7620">
                      <a:solidFill>
                        <a:srgbClr val="D8DBDB"/>
                      </a:solidFill>
                      <a:prstDash val="solid"/>
                    </a:lnT>
                    <a:lnB w="7620">
                      <a:solidFill>
                        <a:srgbClr val="D8DBDB"/>
                      </a:solidFill>
                      <a:prstDash val="solid"/>
                    </a:lnB>
                  </a:tcPr>
                </a:tc>
                <a:tc>
                  <a:txBody>
                    <a:bodyPr/>
                    <a:lstStyle/>
                    <a:p>
                      <a:pPr marL="80010" algn="ctr">
                        <a:lnSpc>
                          <a:spcPct val="100000"/>
                        </a:lnSpc>
                      </a:pPr>
                      <a:r>
                        <a:rPr sz="1050" dirty="0">
                          <a:solidFill>
                            <a:srgbClr val="3F3F3F"/>
                          </a:solidFill>
                          <a:latin typeface="Times New Roman"/>
                          <a:cs typeface="Times New Roman"/>
                        </a:rPr>
                        <a:t>58</a:t>
                      </a:r>
                      <a:r>
                        <a:rPr sz="1050" spc="-5" dirty="0">
                          <a:solidFill>
                            <a:srgbClr val="3F3F3F"/>
                          </a:solidFill>
                          <a:latin typeface="Times New Roman"/>
                          <a:cs typeface="Times New Roman"/>
                        </a:rPr>
                        <a:t>.</a:t>
                      </a:r>
                      <a:r>
                        <a:rPr sz="1050" dirty="0">
                          <a:solidFill>
                            <a:srgbClr val="3F3F3F"/>
                          </a:solidFill>
                          <a:latin typeface="Times New Roman"/>
                          <a:cs typeface="Times New Roman"/>
                        </a:rPr>
                        <a:t>5</a:t>
                      </a:r>
                      <a:endParaRPr sz="1050">
                        <a:latin typeface="Times New Roman"/>
                        <a:cs typeface="Times New Roman"/>
                      </a:endParaRPr>
                    </a:p>
                  </a:txBody>
                  <a:tcPr marL="0" marR="0" marT="0" marB="0">
                    <a:lnL w="7619">
                      <a:solidFill>
                        <a:srgbClr val="D8DDDB"/>
                      </a:solidFill>
                      <a:prstDash val="solid"/>
                    </a:lnL>
                    <a:lnR w="7619">
                      <a:solidFill>
                        <a:srgbClr val="D8DDDB"/>
                      </a:solidFill>
                      <a:prstDash val="solid"/>
                    </a:lnR>
                    <a:lnT w="7620">
                      <a:solidFill>
                        <a:srgbClr val="D8DBDB"/>
                      </a:solidFill>
                      <a:prstDash val="solid"/>
                    </a:lnT>
                    <a:lnB w="7620">
                      <a:solidFill>
                        <a:srgbClr val="D8DBDB"/>
                      </a:solidFill>
                      <a:prstDash val="solid"/>
                    </a:lnB>
                  </a:tcPr>
                </a:tc>
                <a:tc>
                  <a:txBody>
                    <a:bodyPr/>
                    <a:lstStyle/>
                    <a:p>
                      <a:pPr marL="245745">
                        <a:lnSpc>
                          <a:spcPct val="100000"/>
                        </a:lnSpc>
                      </a:pPr>
                      <a:r>
                        <a:rPr sz="1050" dirty="0">
                          <a:solidFill>
                            <a:srgbClr val="3F3F3F"/>
                          </a:solidFill>
                          <a:latin typeface="Times New Roman"/>
                          <a:cs typeface="Times New Roman"/>
                        </a:rPr>
                        <a:t>18</a:t>
                      </a:r>
                      <a:r>
                        <a:rPr sz="1050" spc="-5" dirty="0">
                          <a:solidFill>
                            <a:srgbClr val="3F3F3F"/>
                          </a:solidFill>
                          <a:latin typeface="Times New Roman"/>
                          <a:cs typeface="Times New Roman"/>
                        </a:rPr>
                        <a:t>.</a:t>
                      </a:r>
                      <a:r>
                        <a:rPr sz="1050" dirty="0">
                          <a:solidFill>
                            <a:srgbClr val="3F3F3F"/>
                          </a:solidFill>
                          <a:latin typeface="Times New Roman"/>
                          <a:cs typeface="Times New Roman"/>
                        </a:rPr>
                        <a:t>5</a:t>
                      </a:r>
                      <a:endParaRPr sz="1050">
                        <a:latin typeface="Times New Roman"/>
                        <a:cs typeface="Times New Roman"/>
                      </a:endParaRPr>
                    </a:p>
                  </a:txBody>
                  <a:tcPr marL="0" marR="0" marT="0" marB="0">
                    <a:lnL w="7619">
                      <a:solidFill>
                        <a:srgbClr val="D8DDDB"/>
                      </a:solidFill>
                      <a:prstDash val="solid"/>
                    </a:lnL>
                    <a:lnR w="7619">
                      <a:solidFill>
                        <a:srgbClr val="D8DDDB"/>
                      </a:solidFill>
                      <a:prstDash val="solid"/>
                    </a:lnR>
                    <a:lnT w="7620">
                      <a:solidFill>
                        <a:srgbClr val="D8DBDB"/>
                      </a:solidFill>
                      <a:prstDash val="solid"/>
                    </a:lnT>
                    <a:lnB w="7620">
                      <a:solidFill>
                        <a:srgbClr val="D8DBDB"/>
                      </a:solidFill>
                      <a:prstDash val="solid"/>
                    </a:lnB>
                  </a:tcPr>
                </a:tc>
                <a:extLst>
                  <a:ext uri="{0D108BD9-81ED-4DB2-BD59-A6C34878D82A}">
                    <a16:rowId xmlns:a16="http://schemas.microsoft.com/office/drawing/2014/main" val="10003"/>
                  </a:ext>
                </a:extLst>
              </a:tr>
              <a:tr h="245363">
                <a:tc>
                  <a:txBody>
                    <a:bodyPr/>
                    <a:lstStyle/>
                    <a:p>
                      <a:pPr marL="81280" algn="ctr">
                        <a:lnSpc>
                          <a:spcPct val="100000"/>
                        </a:lnSpc>
                      </a:pPr>
                      <a:r>
                        <a:rPr sz="1050" dirty="0">
                          <a:solidFill>
                            <a:srgbClr val="3F3F3F"/>
                          </a:solidFill>
                          <a:latin typeface="Times New Roman"/>
                          <a:cs typeface="Times New Roman"/>
                        </a:rPr>
                        <a:t>5</a:t>
                      </a:r>
                      <a:endParaRPr sz="1050">
                        <a:latin typeface="Times New Roman"/>
                        <a:cs typeface="Times New Roman"/>
                      </a:endParaRPr>
                    </a:p>
                  </a:txBody>
                  <a:tcPr marL="0" marR="0" marT="0" marB="0">
                    <a:lnL w="7620">
                      <a:solidFill>
                        <a:srgbClr val="D8DBDB"/>
                      </a:solidFill>
                      <a:prstDash val="solid"/>
                    </a:lnL>
                    <a:lnR w="7619">
                      <a:solidFill>
                        <a:srgbClr val="D8DBDB"/>
                      </a:solidFill>
                      <a:prstDash val="solid"/>
                    </a:lnR>
                    <a:lnT w="7620">
                      <a:solidFill>
                        <a:srgbClr val="D8DBDB"/>
                      </a:solidFill>
                      <a:prstDash val="solid"/>
                    </a:lnT>
                    <a:lnB w="7620">
                      <a:solidFill>
                        <a:srgbClr val="D8DBDB"/>
                      </a:solidFill>
                      <a:prstDash val="solid"/>
                    </a:lnB>
                  </a:tcPr>
                </a:tc>
                <a:tc>
                  <a:txBody>
                    <a:bodyPr/>
                    <a:lstStyle/>
                    <a:p>
                      <a:pPr marL="230504">
                        <a:lnSpc>
                          <a:spcPct val="100000"/>
                        </a:lnSpc>
                      </a:pPr>
                      <a:r>
                        <a:rPr sz="1050" dirty="0">
                          <a:solidFill>
                            <a:srgbClr val="3F3F3F"/>
                          </a:solidFill>
                          <a:latin typeface="Times New Roman"/>
                          <a:cs typeface="Times New Roman"/>
                        </a:rPr>
                        <a:t>180</a:t>
                      </a:r>
                      <a:r>
                        <a:rPr sz="1050" spc="-5" dirty="0">
                          <a:solidFill>
                            <a:srgbClr val="3F3F3F"/>
                          </a:solidFill>
                          <a:latin typeface="Times New Roman"/>
                          <a:cs typeface="Times New Roman"/>
                        </a:rPr>
                        <a:t>.</a:t>
                      </a:r>
                      <a:r>
                        <a:rPr sz="1050" dirty="0">
                          <a:solidFill>
                            <a:srgbClr val="3F3F3F"/>
                          </a:solidFill>
                          <a:latin typeface="Times New Roman"/>
                          <a:cs typeface="Times New Roman"/>
                        </a:rPr>
                        <a:t>8</a:t>
                      </a:r>
                      <a:endParaRPr sz="1050">
                        <a:latin typeface="Times New Roman"/>
                        <a:cs typeface="Times New Roman"/>
                      </a:endParaRPr>
                    </a:p>
                  </a:txBody>
                  <a:tcPr marL="0" marR="0" marT="0" marB="0">
                    <a:lnL w="7619">
                      <a:solidFill>
                        <a:srgbClr val="D8DBDB"/>
                      </a:solidFill>
                      <a:prstDash val="solid"/>
                    </a:lnL>
                    <a:lnR w="7619">
                      <a:solidFill>
                        <a:srgbClr val="D8DBDB"/>
                      </a:solidFill>
                      <a:prstDash val="solid"/>
                    </a:lnR>
                    <a:lnT w="7620">
                      <a:solidFill>
                        <a:srgbClr val="D8DBDB"/>
                      </a:solidFill>
                      <a:prstDash val="solid"/>
                    </a:lnT>
                    <a:lnB w="7620">
                      <a:solidFill>
                        <a:srgbClr val="D8DBDB"/>
                      </a:solidFill>
                      <a:prstDash val="solid"/>
                    </a:lnB>
                  </a:tcPr>
                </a:tc>
                <a:tc>
                  <a:txBody>
                    <a:bodyPr/>
                    <a:lstStyle/>
                    <a:p>
                      <a:pPr marL="253365">
                        <a:lnSpc>
                          <a:spcPct val="100000"/>
                        </a:lnSpc>
                      </a:pPr>
                      <a:r>
                        <a:rPr sz="1050" dirty="0">
                          <a:solidFill>
                            <a:srgbClr val="3F3F3F"/>
                          </a:solidFill>
                          <a:latin typeface="Times New Roman"/>
                          <a:cs typeface="Times New Roman"/>
                        </a:rPr>
                        <a:t>1</a:t>
                      </a:r>
                      <a:r>
                        <a:rPr sz="1050" spc="10" dirty="0">
                          <a:solidFill>
                            <a:srgbClr val="3F3F3F"/>
                          </a:solidFill>
                          <a:latin typeface="Times New Roman"/>
                          <a:cs typeface="Times New Roman"/>
                        </a:rPr>
                        <a:t>0</a:t>
                      </a:r>
                      <a:r>
                        <a:rPr sz="1050" spc="-5" dirty="0">
                          <a:solidFill>
                            <a:srgbClr val="3F3F3F"/>
                          </a:solidFill>
                          <a:latin typeface="Times New Roman"/>
                          <a:cs typeface="Times New Roman"/>
                        </a:rPr>
                        <a:t>.</a:t>
                      </a:r>
                      <a:r>
                        <a:rPr sz="1050" dirty="0">
                          <a:solidFill>
                            <a:srgbClr val="3F3F3F"/>
                          </a:solidFill>
                          <a:latin typeface="Times New Roman"/>
                          <a:cs typeface="Times New Roman"/>
                        </a:rPr>
                        <a:t>8</a:t>
                      </a:r>
                      <a:endParaRPr sz="1050">
                        <a:latin typeface="Times New Roman"/>
                        <a:cs typeface="Times New Roman"/>
                      </a:endParaRPr>
                    </a:p>
                  </a:txBody>
                  <a:tcPr marL="0" marR="0" marT="0" marB="0">
                    <a:lnL w="7619">
                      <a:solidFill>
                        <a:srgbClr val="D8DBDB"/>
                      </a:solidFill>
                      <a:prstDash val="solid"/>
                    </a:lnL>
                    <a:lnR w="7619">
                      <a:solidFill>
                        <a:srgbClr val="D8DBDB"/>
                      </a:solidFill>
                      <a:prstDash val="solid"/>
                    </a:lnR>
                    <a:lnT w="7620">
                      <a:solidFill>
                        <a:srgbClr val="D8DBDB"/>
                      </a:solidFill>
                      <a:prstDash val="solid"/>
                    </a:lnT>
                    <a:lnB w="7620">
                      <a:solidFill>
                        <a:srgbClr val="D8DBDB"/>
                      </a:solidFill>
                      <a:prstDash val="solid"/>
                    </a:lnB>
                  </a:tcPr>
                </a:tc>
                <a:tc>
                  <a:txBody>
                    <a:bodyPr/>
                    <a:lstStyle/>
                    <a:p>
                      <a:pPr marL="266065">
                        <a:lnSpc>
                          <a:spcPct val="100000"/>
                        </a:lnSpc>
                      </a:pPr>
                      <a:r>
                        <a:rPr sz="1050" dirty="0">
                          <a:solidFill>
                            <a:srgbClr val="3F3F3F"/>
                          </a:solidFill>
                          <a:latin typeface="Times New Roman"/>
                          <a:cs typeface="Times New Roman"/>
                        </a:rPr>
                        <a:t>120</a:t>
                      </a:r>
                      <a:r>
                        <a:rPr sz="1050" spc="-5" dirty="0">
                          <a:solidFill>
                            <a:srgbClr val="3F3F3F"/>
                          </a:solidFill>
                          <a:latin typeface="Times New Roman"/>
                          <a:cs typeface="Times New Roman"/>
                        </a:rPr>
                        <a:t>.</a:t>
                      </a:r>
                      <a:r>
                        <a:rPr sz="1050" dirty="0">
                          <a:solidFill>
                            <a:srgbClr val="3F3F3F"/>
                          </a:solidFill>
                          <a:latin typeface="Times New Roman"/>
                          <a:cs typeface="Times New Roman"/>
                        </a:rPr>
                        <a:t>2</a:t>
                      </a:r>
                      <a:endParaRPr sz="1050">
                        <a:latin typeface="Times New Roman"/>
                        <a:cs typeface="Times New Roman"/>
                      </a:endParaRPr>
                    </a:p>
                  </a:txBody>
                  <a:tcPr marL="0" marR="0" marT="0" marB="0">
                    <a:lnL w="7619">
                      <a:solidFill>
                        <a:srgbClr val="D8DBDB"/>
                      </a:solidFill>
                      <a:prstDash val="solid"/>
                    </a:lnL>
                    <a:lnR w="7619">
                      <a:solidFill>
                        <a:srgbClr val="D8DBDB"/>
                      </a:solidFill>
                      <a:prstDash val="solid"/>
                    </a:lnR>
                    <a:lnT w="7620">
                      <a:solidFill>
                        <a:srgbClr val="D8DBDB"/>
                      </a:solidFill>
                      <a:prstDash val="solid"/>
                    </a:lnT>
                    <a:lnB w="7620">
                      <a:solidFill>
                        <a:srgbClr val="D8DBDB"/>
                      </a:solidFill>
                      <a:prstDash val="solid"/>
                    </a:lnB>
                  </a:tcPr>
                </a:tc>
                <a:tc>
                  <a:txBody>
                    <a:bodyPr/>
                    <a:lstStyle/>
                    <a:p>
                      <a:pPr marL="80010" algn="ctr">
                        <a:lnSpc>
                          <a:spcPct val="100000"/>
                        </a:lnSpc>
                      </a:pPr>
                      <a:r>
                        <a:rPr sz="1050" dirty="0">
                          <a:solidFill>
                            <a:srgbClr val="3F3F3F"/>
                          </a:solidFill>
                          <a:latin typeface="Times New Roman"/>
                          <a:cs typeface="Times New Roman"/>
                        </a:rPr>
                        <a:t>58</a:t>
                      </a:r>
                      <a:r>
                        <a:rPr sz="1050" spc="-5" dirty="0">
                          <a:solidFill>
                            <a:srgbClr val="3F3F3F"/>
                          </a:solidFill>
                          <a:latin typeface="Times New Roman"/>
                          <a:cs typeface="Times New Roman"/>
                        </a:rPr>
                        <a:t>.</a:t>
                      </a:r>
                      <a:r>
                        <a:rPr sz="1050" dirty="0">
                          <a:solidFill>
                            <a:srgbClr val="3F3F3F"/>
                          </a:solidFill>
                          <a:latin typeface="Times New Roman"/>
                          <a:cs typeface="Times New Roman"/>
                        </a:rPr>
                        <a:t>4</a:t>
                      </a:r>
                      <a:endParaRPr sz="1050">
                        <a:latin typeface="Times New Roman"/>
                        <a:cs typeface="Times New Roman"/>
                      </a:endParaRPr>
                    </a:p>
                  </a:txBody>
                  <a:tcPr marL="0" marR="0" marT="0" marB="0">
                    <a:lnL w="7619">
                      <a:solidFill>
                        <a:srgbClr val="D8DBDB"/>
                      </a:solidFill>
                      <a:prstDash val="solid"/>
                    </a:lnL>
                    <a:lnR w="7619">
                      <a:solidFill>
                        <a:srgbClr val="D8DBDB"/>
                      </a:solidFill>
                      <a:prstDash val="solid"/>
                    </a:lnR>
                    <a:lnT w="7620">
                      <a:solidFill>
                        <a:srgbClr val="D8DBDB"/>
                      </a:solidFill>
                      <a:prstDash val="solid"/>
                    </a:lnT>
                    <a:lnB w="7620">
                      <a:solidFill>
                        <a:srgbClr val="D8DBDB"/>
                      </a:solidFill>
                      <a:prstDash val="solid"/>
                    </a:lnB>
                  </a:tcPr>
                </a:tc>
                <a:tc>
                  <a:txBody>
                    <a:bodyPr/>
                    <a:lstStyle/>
                    <a:p>
                      <a:pPr marL="245745">
                        <a:lnSpc>
                          <a:spcPct val="100000"/>
                        </a:lnSpc>
                      </a:pPr>
                      <a:r>
                        <a:rPr sz="1050" dirty="0">
                          <a:solidFill>
                            <a:srgbClr val="3F3F3F"/>
                          </a:solidFill>
                          <a:latin typeface="Times New Roman"/>
                          <a:cs typeface="Times New Roman"/>
                        </a:rPr>
                        <a:t>12</a:t>
                      </a:r>
                      <a:r>
                        <a:rPr sz="1050" spc="-5" dirty="0">
                          <a:solidFill>
                            <a:srgbClr val="3F3F3F"/>
                          </a:solidFill>
                          <a:latin typeface="Times New Roman"/>
                          <a:cs typeface="Times New Roman"/>
                        </a:rPr>
                        <a:t>.</a:t>
                      </a:r>
                      <a:r>
                        <a:rPr sz="1050" dirty="0">
                          <a:solidFill>
                            <a:srgbClr val="3F3F3F"/>
                          </a:solidFill>
                          <a:latin typeface="Times New Roman"/>
                          <a:cs typeface="Times New Roman"/>
                        </a:rPr>
                        <a:t>9</a:t>
                      </a:r>
                      <a:endParaRPr sz="1050">
                        <a:latin typeface="Times New Roman"/>
                        <a:cs typeface="Times New Roman"/>
                      </a:endParaRPr>
                    </a:p>
                  </a:txBody>
                  <a:tcPr marL="0" marR="0" marT="0" marB="0">
                    <a:lnL w="7619">
                      <a:solidFill>
                        <a:srgbClr val="D8DBDB"/>
                      </a:solidFill>
                      <a:prstDash val="solid"/>
                    </a:lnL>
                    <a:lnR w="7619">
                      <a:solidFill>
                        <a:srgbClr val="D8DBDB"/>
                      </a:solidFill>
                      <a:prstDash val="solid"/>
                    </a:lnR>
                    <a:lnT w="7620">
                      <a:solidFill>
                        <a:srgbClr val="D8DBDB"/>
                      </a:solidFill>
                      <a:prstDash val="solid"/>
                    </a:lnT>
                    <a:lnB w="7620">
                      <a:solidFill>
                        <a:srgbClr val="D8DBDB"/>
                      </a:solidFill>
                      <a:prstDash val="solid"/>
                    </a:lnB>
                  </a:tcPr>
                </a:tc>
                <a:extLst>
                  <a:ext uri="{0D108BD9-81ED-4DB2-BD59-A6C34878D82A}">
                    <a16:rowId xmlns:a16="http://schemas.microsoft.com/office/drawing/2014/main" val="10004"/>
                  </a:ext>
                </a:extLst>
              </a:tr>
              <a:tr h="243840">
                <a:tc>
                  <a:txBody>
                    <a:bodyPr/>
                    <a:lstStyle/>
                    <a:p>
                      <a:pPr marL="81280" algn="ctr">
                        <a:lnSpc>
                          <a:spcPct val="100000"/>
                        </a:lnSpc>
                      </a:pPr>
                      <a:r>
                        <a:rPr sz="1050" dirty="0">
                          <a:solidFill>
                            <a:srgbClr val="3F3F3F"/>
                          </a:solidFill>
                          <a:latin typeface="Times New Roman"/>
                          <a:cs typeface="Times New Roman"/>
                        </a:rPr>
                        <a:t>6</a:t>
                      </a:r>
                      <a:endParaRPr sz="1050">
                        <a:latin typeface="Times New Roman"/>
                        <a:cs typeface="Times New Roman"/>
                      </a:endParaRPr>
                    </a:p>
                  </a:txBody>
                  <a:tcPr marL="0" marR="0" marT="0" marB="0">
                    <a:lnL w="7620">
                      <a:solidFill>
                        <a:srgbClr val="D8DDDB"/>
                      </a:solidFill>
                      <a:prstDash val="solid"/>
                    </a:lnL>
                    <a:lnR w="7619">
                      <a:solidFill>
                        <a:srgbClr val="D8DDDB"/>
                      </a:solidFill>
                      <a:prstDash val="solid"/>
                    </a:lnR>
                    <a:lnT w="7620">
                      <a:solidFill>
                        <a:srgbClr val="D8DBDB"/>
                      </a:solidFill>
                      <a:prstDash val="solid"/>
                    </a:lnT>
                    <a:lnB w="7620">
                      <a:solidFill>
                        <a:srgbClr val="D8DBDB"/>
                      </a:solidFill>
                      <a:prstDash val="solid"/>
                    </a:lnB>
                  </a:tcPr>
                </a:tc>
                <a:tc>
                  <a:txBody>
                    <a:bodyPr/>
                    <a:lstStyle/>
                    <a:p>
                      <a:pPr marL="299085">
                        <a:lnSpc>
                          <a:spcPct val="100000"/>
                        </a:lnSpc>
                      </a:pPr>
                      <a:r>
                        <a:rPr sz="1050" dirty="0">
                          <a:solidFill>
                            <a:srgbClr val="3F3F3F"/>
                          </a:solidFill>
                          <a:latin typeface="Times New Roman"/>
                          <a:cs typeface="Times New Roman"/>
                        </a:rPr>
                        <a:t>8</a:t>
                      </a:r>
                      <a:r>
                        <a:rPr sz="1050" spc="-5" dirty="0">
                          <a:solidFill>
                            <a:srgbClr val="3F3F3F"/>
                          </a:solidFill>
                          <a:latin typeface="Times New Roman"/>
                          <a:cs typeface="Times New Roman"/>
                        </a:rPr>
                        <a:t>.</a:t>
                      </a:r>
                      <a:r>
                        <a:rPr sz="1050" dirty="0">
                          <a:solidFill>
                            <a:srgbClr val="3F3F3F"/>
                          </a:solidFill>
                          <a:latin typeface="Times New Roman"/>
                          <a:cs typeface="Times New Roman"/>
                        </a:rPr>
                        <a:t>7</a:t>
                      </a:r>
                      <a:endParaRPr sz="1050">
                        <a:latin typeface="Times New Roman"/>
                        <a:cs typeface="Times New Roman"/>
                      </a:endParaRPr>
                    </a:p>
                  </a:txBody>
                  <a:tcPr marL="0" marR="0" marT="0" marB="0">
                    <a:lnL w="7619">
                      <a:solidFill>
                        <a:srgbClr val="D8DDDB"/>
                      </a:solidFill>
                      <a:prstDash val="solid"/>
                    </a:lnL>
                    <a:lnR w="7619">
                      <a:solidFill>
                        <a:srgbClr val="D8DDDB"/>
                      </a:solidFill>
                      <a:prstDash val="solid"/>
                    </a:lnR>
                    <a:lnT w="7620">
                      <a:solidFill>
                        <a:srgbClr val="D8DBDB"/>
                      </a:solidFill>
                      <a:prstDash val="solid"/>
                    </a:lnT>
                    <a:lnB w="7620">
                      <a:solidFill>
                        <a:srgbClr val="D8DBDB"/>
                      </a:solidFill>
                      <a:prstDash val="solid"/>
                    </a:lnB>
                  </a:tcPr>
                </a:tc>
                <a:tc>
                  <a:txBody>
                    <a:bodyPr/>
                    <a:lstStyle/>
                    <a:p>
                      <a:pPr marL="253365">
                        <a:lnSpc>
                          <a:spcPct val="100000"/>
                        </a:lnSpc>
                      </a:pPr>
                      <a:r>
                        <a:rPr sz="1050" dirty="0">
                          <a:solidFill>
                            <a:srgbClr val="3F3F3F"/>
                          </a:solidFill>
                          <a:latin typeface="Times New Roman"/>
                          <a:cs typeface="Times New Roman"/>
                        </a:rPr>
                        <a:t>4</a:t>
                      </a:r>
                      <a:r>
                        <a:rPr sz="1050" spc="10" dirty="0">
                          <a:solidFill>
                            <a:srgbClr val="3F3F3F"/>
                          </a:solidFill>
                          <a:latin typeface="Times New Roman"/>
                          <a:cs typeface="Times New Roman"/>
                        </a:rPr>
                        <a:t>8</a:t>
                      </a:r>
                      <a:r>
                        <a:rPr sz="1050" spc="-5" dirty="0">
                          <a:solidFill>
                            <a:srgbClr val="3F3F3F"/>
                          </a:solidFill>
                          <a:latin typeface="Times New Roman"/>
                          <a:cs typeface="Times New Roman"/>
                        </a:rPr>
                        <a:t>.</a:t>
                      </a:r>
                      <a:r>
                        <a:rPr sz="1050" dirty="0">
                          <a:solidFill>
                            <a:srgbClr val="3F3F3F"/>
                          </a:solidFill>
                          <a:latin typeface="Times New Roman"/>
                          <a:cs typeface="Times New Roman"/>
                        </a:rPr>
                        <a:t>9</a:t>
                      </a:r>
                      <a:endParaRPr sz="1050">
                        <a:latin typeface="Times New Roman"/>
                        <a:cs typeface="Times New Roman"/>
                      </a:endParaRPr>
                    </a:p>
                  </a:txBody>
                  <a:tcPr marL="0" marR="0" marT="0" marB="0">
                    <a:lnL w="7619">
                      <a:solidFill>
                        <a:srgbClr val="D8DDDB"/>
                      </a:solidFill>
                      <a:prstDash val="solid"/>
                    </a:lnL>
                    <a:lnR w="7619">
                      <a:solidFill>
                        <a:srgbClr val="D8DDDB"/>
                      </a:solidFill>
                      <a:prstDash val="solid"/>
                    </a:lnR>
                    <a:lnT w="7620">
                      <a:solidFill>
                        <a:srgbClr val="D8DBDB"/>
                      </a:solidFill>
                      <a:prstDash val="solid"/>
                    </a:lnT>
                    <a:lnB w="7620">
                      <a:solidFill>
                        <a:srgbClr val="D8DBDB"/>
                      </a:solidFill>
                      <a:prstDash val="solid"/>
                    </a:lnB>
                  </a:tcPr>
                </a:tc>
                <a:tc>
                  <a:txBody>
                    <a:bodyPr/>
                    <a:lstStyle/>
                    <a:p>
                      <a:pPr marL="81280" algn="ctr">
                        <a:lnSpc>
                          <a:spcPct val="100000"/>
                        </a:lnSpc>
                      </a:pPr>
                      <a:r>
                        <a:rPr sz="1050" dirty="0">
                          <a:solidFill>
                            <a:srgbClr val="3F3F3F"/>
                          </a:solidFill>
                          <a:latin typeface="Times New Roman"/>
                          <a:cs typeface="Times New Roman"/>
                        </a:rPr>
                        <a:t>8</a:t>
                      </a:r>
                      <a:r>
                        <a:rPr sz="1050" spc="-5" dirty="0">
                          <a:solidFill>
                            <a:srgbClr val="3F3F3F"/>
                          </a:solidFill>
                          <a:latin typeface="Times New Roman"/>
                          <a:cs typeface="Times New Roman"/>
                        </a:rPr>
                        <a:t>.</a:t>
                      </a:r>
                      <a:r>
                        <a:rPr sz="1050" dirty="0">
                          <a:solidFill>
                            <a:srgbClr val="3F3F3F"/>
                          </a:solidFill>
                          <a:latin typeface="Times New Roman"/>
                          <a:cs typeface="Times New Roman"/>
                        </a:rPr>
                        <a:t>6</a:t>
                      </a:r>
                      <a:endParaRPr sz="1050">
                        <a:latin typeface="Times New Roman"/>
                        <a:cs typeface="Times New Roman"/>
                      </a:endParaRPr>
                    </a:p>
                  </a:txBody>
                  <a:tcPr marL="0" marR="0" marT="0" marB="0">
                    <a:lnL w="7619">
                      <a:solidFill>
                        <a:srgbClr val="D8DDDB"/>
                      </a:solidFill>
                      <a:prstDash val="solid"/>
                    </a:lnL>
                    <a:lnR w="7619">
                      <a:solidFill>
                        <a:srgbClr val="D8DDDB"/>
                      </a:solidFill>
                      <a:prstDash val="solid"/>
                    </a:lnR>
                    <a:lnT w="7620">
                      <a:solidFill>
                        <a:srgbClr val="D8DBDB"/>
                      </a:solidFill>
                      <a:prstDash val="solid"/>
                    </a:lnT>
                    <a:lnB w="7620">
                      <a:solidFill>
                        <a:srgbClr val="D8DBDB"/>
                      </a:solidFill>
                      <a:prstDash val="solid"/>
                    </a:lnB>
                  </a:tcPr>
                </a:tc>
                <a:tc>
                  <a:txBody>
                    <a:bodyPr/>
                    <a:lstStyle/>
                    <a:p>
                      <a:pPr marL="77470" algn="ctr">
                        <a:lnSpc>
                          <a:spcPct val="100000"/>
                        </a:lnSpc>
                      </a:pPr>
                      <a:r>
                        <a:rPr sz="1050" dirty="0">
                          <a:solidFill>
                            <a:srgbClr val="3F3F3F"/>
                          </a:solidFill>
                          <a:latin typeface="Times New Roman"/>
                          <a:cs typeface="Times New Roman"/>
                        </a:rPr>
                        <a:t>75</a:t>
                      </a:r>
                      <a:endParaRPr sz="1050">
                        <a:latin typeface="Times New Roman"/>
                        <a:cs typeface="Times New Roman"/>
                      </a:endParaRPr>
                    </a:p>
                  </a:txBody>
                  <a:tcPr marL="0" marR="0" marT="0" marB="0">
                    <a:lnL w="7619">
                      <a:solidFill>
                        <a:srgbClr val="D8DDDB"/>
                      </a:solidFill>
                      <a:prstDash val="solid"/>
                    </a:lnL>
                    <a:lnR w="7619">
                      <a:solidFill>
                        <a:srgbClr val="D8DDDB"/>
                      </a:solidFill>
                      <a:prstDash val="solid"/>
                    </a:lnR>
                    <a:lnT w="7620">
                      <a:solidFill>
                        <a:srgbClr val="D8DBDB"/>
                      </a:solidFill>
                      <a:prstDash val="solid"/>
                    </a:lnT>
                    <a:lnB w="7620">
                      <a:solidFill>
                        <a:srgbClr val="D8DBDB"/>
                      </a:solidFill>
                      <a:prstDash val="solid"/>
                    </a:lnB>
                  </a:tcPr>
                </a:tc>
                <a:tc>
                  <a:txBody>
                    <a:bodyPr/>
                    <a:lstStyle/>
                    <a:p>
                      <a:pPr marL="279400">
                        <a:lnSpc>
                          <a:spcPct val="100000"/>
                        </a:lnSpc>
                      </a:pPr>
                      <a:r>
                        <a:rPr sz="1050" dirty="0">
                          <a:solidFill>
                            <a:srgbClr val="3F3F3F"/>
                          </a:solidFill>
                          <a:latin typeface="Times New Roman"/>
                          <a:cs typeface="Times New Roman"/>
                        </a:rPr>
                        <a:t>7</a:t>
                      </a:r>
                      <a:r>
                        <a:rPr sz="1050" spc="-5" dirty="0">
                          <a:solidFill>
                            <a:srgbClr val="3F3F3F"/>
                          </a:solidFill>
                          <a:latin typeface="Times New Roman"/>
                          <a:cs typeface="Times New Roman"/>
                        </a:rPr>
                        <a:t>.</a:t>
                      </a:r>
                      <a:r>
                        <a:rPr sz="1050" dirty="0">
                          <a:solidFill>
                            <a:srgbClr val="3F3F3F"/>
                          </a:solidFill>
                          <a:latin typeface="Times New Roman"/>
                          <a:cs typeface="Times New Roman"/>
                        </a:rPr>
                        <a:t>2</a:t>
                      </a:r>
                      <a:endParaRPr sz="1050">
                        <a:latin typeface="Times New Roman"/>
                        <a:cs typeface="Times New Roman"/>
                      </a:endParaRPr>
                    </a:p>
                  </a:txBody>
                  <a:tcPr marL="0" marR="0" marT="0" marB="0">
                    <a:lnL w="7619">
                      <a:solidFill>
                        <a:srgbClr val="D8DDDB"/>
                      </a:solidFill>
                      <a:prstDash val="solid"/>
                    </a:lnL>
                    <a:lnR w="7619">
                      <a:solidFill>
                        <a:srgbClr val="D8DDDB"/>
                      </a:solidFill>
                      <a:prstDash val="solid"/>
                    </a:lnR>
                    <a:lnT w="7620">
                      <a:solidFill>
                        <a:srgbClr val="D8DBDB"/>
                      </a:solidFill>
                      <a:prstDash val="solid"/>
                    </a:lnT>
                    <a:lnB w="7620">
                      <a:solidFill>
                        <a:srgbClr val="D8DBDB"/>
                      </a:solidFill>
                      <a:prstDash val="solid"/>
                    </a:lnB>
                  </a:tcPr>
                </a:tc>
                <a:extLst>
                  <a:ext uri="{0D108BD9-81ED-4DB2-BD59-A6C34878D82A}">
                    <a16:rowId xmlns:a16="http://schemas.microsoft.com/office/drawing/2014/main" val="10005"/>
                  </a:ext>
                </a:extLst>
              </a:tr>
              <a:tr h="245364">
                <a:tc>
                  <a:txBody>
                    <a:bodyPr/>
                    <a:lstStyle/>
                    <a:p>
                      <a:pPr marL="81280" algn="ctr">
                        <a:lnSpc>
                          <a:spcPct val="100000"/>
                        </a:lnSpc>
                      </a:pPr>
                      <a:r>
                        <a:rPr sz="1050" dirty="0">
                          <a:solidFill>
                            <a:srgbClr val="3F3F3F"/>
                          </a:solidFill>
                          <a:latin typeface="Times New Roman"/>
                          <a:cs typeface="Times New Roman"/>
                        </a:rPr>
                        <a:t>7</a:t>
                      </a:r>
                      <a:endParaRPr sz="1050">
                        <a:latin typeface="Times New Roman"/>
                        <a:cs typeface="Times New Roman"/>
                      </a:endParaRPr>
                    </a:p>
                  </a:txBody>
                  <a:tcPr marL="0" marR="0" marT="0" marB="0">
                    <a:lnL w="7620">
                      <a:solidFill>
                        <a:srgbClr val="D8DBDB"/>
                      </a:solidFill>
                      <a:prstDash val="solid"/>
                    </a:lnL>
                    <a:lnR w="7619">
                      <a:solidFill>
                        <a:srgbClr val="D8DBDB"/>
                      </a:solidFill>
                      <a:prstDash val="solid"/>
                    </a:lnR>
                    <a:lnT w="7620">
                      <a:solidFill>
                        <a:srgbClr val="D8DBDB"/>
                      </a:solidFill>
                      <a:prstDash val="solid"/>
                    </a:lnT>
                    <a:lnB w="7620">
                      <a:solidFill>
                        <a:srgbClr val="D8DBDB"/>
                      </a:solidFill>
                      <a:prstDash val="solid"/>
                    </a:lnB>
                  </a:tcPr>
                </a:tc>
                <a:tc>
                  <a:txBody>
                    <a:bodyPr/>
                    <a:lstStyle/>
                    <a:p>
                      <a:pPr marL="264160">
                        <a:lnSpc>
                          <a:spcPct val="100000"/>
                        </a:lnSpc>
                      </a:pPr>
                      <a:r>
                        <a:rPr sz="1050" dirty="0">
                          <a:solidFill>
                            <a:srgbClr val="3F3F3F"/>
                          </a:solidFill>
                          <a:latin typeface="Times New Roman"/>
                          <a:cs typeface="Times New Roman"/>
                        </a:rPr>
                        <a:t>57</a:t>
                      </a:r>
                      <a:r>
                        <a:rPr sz="1050" spc="-5" dirty="0">
                          <a:solidFill>
                            <a:srgbClr val="3F3F3F"/>
                          </a:solidFill>
                          <a:latin typeface="Times New Roman"/>
                          <a:cs typeface="Times New Roman"/>
                        </a:rPr>
                        <a:t>.</a:t>
                      </a:r>
                      <a:r>
                        <a:rPr sz="1050" dirty="0">
                          <a:solidFill>
                            <a:srgbClr val="3F3F3F"/>
                          </a:solidFill>
                          <a:latin typeface="Times New Roman"/>
                          <a:cs typeface="Times New Roman"/>
                        </a:rPr>
                        <a:t>5</a:t>
                      </a:r>
                      <a:endParaRPr sz="1050">
                        <a:latin typeface="Times New Roman"/>
                        <a:cs typeface="Times New Roman"/>
                      </a:endParaRPr>
                    </a:p>
                  </a:txBody>
                  <a:tcPr marL="0" marR="0" marT="0" marB="0">
                    <a:lnL w="7619">
                      <a:solidFill>
                        <a:srgbClr val="D8DBDB"/>
                      </a:solidFill>
                      <a:prstDash val="solid"/>
                    </a:lnL>
                    <a:lnR w="7619">
                      <a:solidFill>
                        <a:srgbClr val="D8DBDB"/>
                      </a:solidFill>
                      <a:prstDash val="solid"/>
                    </a:lnR>
                    <a:lnT w="7620">
                      <a:solidFill>
                        <a:srgbClr val="D8DBDB"/>
                      </a:solidFill>
                      <a:prstDash val="solid"/>
                    </a:lnT>
                    <a:lnB w="7620">
                      <a:solidFill>
                        <a:srgbClr val="D8DBDB"/>
                      </a:solidFill>
                      <a:prstDash val="solid"/>
                    </a:lnB>
                  </a:tcPr>
                </a:tc>
                <a:tc>
                  <a:txBody>
                    <a:bodyPr/>
                    <a:lstStyle/>
                    <a:p>
                      <a:pPr marL="253365">
                        <a:lnSpc>
                          <a:spcPct val="100000"/>
                        </a:lnSpc>
                      </a:pPr>
                      <a:r>
                        <a:rPr sz="1050" dirty="0">
                          <a:solidFill>
                            <a:srgbClr val="3F3F3F"/>
                          </a:solidFill>
                          <a:latin typeface="Times New Roman"/>
                          <a:cs typeface="Times New Roman"/>
                        </a:rPr>
                        <a:t>3</a:t>
                      </a:r>
                      <a:r>
                        <a:rPr sz="1050" spc="10" dirty="0">
                          <a:solidFill>
                            <a:srgbClr val="3F3F3F"/>
                          </a:solidFill>
                          <a:latin typeface="Times New Roman"/>
                          <a:cs typeface="Times New Roman"/>
                        </a:rPr>
                        <a:t>2</a:t>
                      </a:r>
                      <a:r>
                        <a:rPr sz="1050" spc="-5" dirty="0">
                          <a:solidFill>
                            <a:srgbClr val="3F3F3F"/>
                          </a:solidFill>
                          <a:latin typeface="Times New Roman"/>
                          <a:cs typeface="Times New Roman"/>
                        </a:rPr>
                        <a:t>.</a:t>
                      </a:r>
                      <a:r>
                        <a:rPr sz="1050" dirty="0">
                          <a:solidFill>
                            <a:srgbClr val="3F3F3F"/>
                          </a:solidFill>
                          <a:latin typeface="Times New Roman"/>
                          <a:cs typeface="Times New Roman"/>
                        </a:rPr>
                        <a:t>8</a:t>
                      </a:r>
                      <a:endParaRPr sz="1050">
                        <a:latin typeface="Times New Roman"/>
                        <a:cs typeface="Times New Roman"/>
                      </a:endParaRPr>
                    </a:p>
                  </a:txBody>
                  <a:tcPr marL="0" marR="0" marT="0" marB="0">
                    <a:lnL w="7619">
                      <a:solidFill>
                        <a:srgbClr val="D8DBDB"/>
                      </a:solidFill>
                      <a:prstDash val="solid"/>
                    </a:lnL>
                    <a:lnR w="7619">
                      <a:solidFill>
                        <a:srgbClr val="D8DBDB"/>
                      </a:solidFill>
                      <a:prstDash val="solid"/>
                    </a:lnR>
                    <a:lnT w="7620">
                      <a:solidFill>
                        <a:srgbClr val="D8DBDB"/>
                      </a:solidFill>
                      <a:prstDash val="solid"/>
                    </a:lnT>
                    <a:lnB w="7620">
                      <a:solidFill>
                        <a:srgbClr val="D8DBDB"/>
                      </a:solidFill>
                      <a:prstDash val="solid"/>
                    </a:lnB>
                  </a:tcPr>
                </a:tc>
                <a:tc>
                  <a:txBody>
                    <a:bodyPr/>
                    <a:lstStyle/>
                    <a:p>
                      <a:pPr marL="299720">
                        <a:lnSpc>
                          <a:spcPct val="100000"/>
                        </a:lnSpc>
                      </a:pPr>
                      <a:r>
                        <a:rPr sz="1050" dirty="0">
                          <a:solidFill>
                            <a:srgbClr val="3F3F3F"/>
                          </a:solidFill>
                          <a:latin typeface="Times New Roman"/>
                          <a:cs typeface="Times New Roman"/>
                        </a:rPr>
                        <a:t>24</a:t>
                      </a:r>
                      <a:r>
                        <a:rPr sz="1050" spc="-5" dirty="0">
                          <a:solidFill>
                            <a:srgbClr val="3F3F3F"/>
                          </a:solidFill>
                          <a:latin typeface="Times New Roman"/>
                          <a:cs typeface="Times New Roman"/>
                        </a:rPr>
                        <a:t>.</a:t>
                      </a:r>
                      <a:r>
                        <a:rPr sz="1050" dirty="0">
                          <a:solidFill>
                            <a:srgbClr val="3F3F3F"/>
                          </a:solidFill>
                          <a:latin typeface="Times New Roman"/>
                          <a:cs typeface="Times New Roman"/>
                        </a:rPr>
                        <a:t>2</a:t>
                      </a:r>
                      <a:endParaRPr sz="1050">
                        <a:latin typeface="Times New Roman"/>
                        <a:cs typeface="Times New Roman"/>
                      </a:endParaRPr>
                    </a:p>
                  </a:txBody>
                  <a:tcPr marL="0" marR="0" marT="0" marB="0">
                    <a:lnL w="7619">
                      <a:solidFill>
                        <a:srgbClr val="D8DBDB"/>
                      </a:solidFill>
                      <a:prstDash val="solid"/>
                    </a:lnL>
                    <a:lnR w="7619">
                      <a:solidFill>
                        <a:srgbClr val="D8DBDB"/>
                      </a:solidFill>
                      <a:prstDash val="solid"/>
                    </a:lnR>
                    <a:lnT w="7620">
                      <a:solidFill>
                        <a:srgbClr val="D8DBDB"/>
                      </a:solidFill>
                      <a:prstDash val="solid"/>
                    </a:lnT>
                    <a:lnB w="7620">
                      <a:solidFill>
                        <a:srgbClr val="D8DBDB"/>
                      </a:solidFill>
                      <a:prstDash val="solid"/>
                    </a:lnB>
                  </a:tcPr>
                </a:tc>
                <a:tc>
                  <a:txBody>
                    <a:bodyPr/>
                    <a:lstStyle/>
                    <a:p>
                      <a:pPr marL="80010" algn="ctr">
                        <a:lnSpc>
                          <a:spcPct val="100000"/>
                        </a:lnSpc>
                      </a:pPr>
                      <a:r>
                        <a:rPr sz="1050" dirty="0">
                          <a:solidFill>
                            <a:srgbClr val="3F3F3F"/>
                          </a:solidFill>
                          <a:latin typeface="Times New Roman"/>
                          <a:cs typeface="Times New Roman"/>
                        </a:rPr>
                        <a:t>23</a:t>
                      </a:r>
                      <a:r>
                        <a:rPr sz="1050" spc="-5" dirty="0">
                          <a:solidFill>
                            <a:srgbClr val="3F3F3F"/>
                          </a:solidFill>
                          <a:latin typeface="Times New Roman"/>
                          <a:cs typeface="Times New Roman"/>
                        </a:rPr>
                        <a:t>.</a:t>
                      </a:r>
                      <a:r>
                        <a:rPr sz="1050" dirty="0">
                          <a:solidFill>
                            <a:srgbClr val="3F3F3F"/>
                          </a:solidFill>
                          <a:latin typeface="Times New Roman"/>
                          <a:cs typeface="Times New Roman"/>
                        </a:rPr>
                        <a:t>5</a:t>
                      </a:r>
                      <a:endParaRPr sz="1050">
                        <a:latin typeface="Times New Roman"/>
                        <a:cs typeface="Times New Roman"/>
                      </a:endParaRPr>
                    </a:p>
                  </a:txBody>
                  <a:tcPr marL="0" marR="0" marT="0" marB="0">
                    <a:lnL w="7619">
                      <a:solidFill>
                        <a:srgbClr val="D8DBDB"/>
                      </a:solidFill>
                      <a:prstDash val="solid"/>
                    </a:lnL>
                    <a:lnR w="7619">
                      <a:solidFill>
                        <a:srgbClr val="D8DBDB"/>
                      </a:solidFill>
                      <a:prstDash val="solid"/>
                    </a:lnR>
                    <a:lnT w="7620">
                      <a:solidFill>
                        <a:srgbClr val="D8DBDB"/>
                      </a:solidFill>
                      <a:prstDash val="solid"/>
                    </a:lnT>
                    <a:lnB w="7620">
                      <a:solidFill>
                        <a:srgbClr val="D8DBDB"/>
                      </a:solidFill>
                      <a:prstDash val="solid"/>
                    </a:lnB>
                  </a:tcPr>
                </a:tc>
                <a:tc>
                  <a:txBody>
                    <a:bodyPr/>
                    <a:lstStyle/>
                    <a:p>
                      <a:pPr marL="245745">
                        <a:lnSpc>
                          <a:spcPct val="100000"/>
                        </a:lnSpc>
                      </a:pPr>
                      <a:r>
                        <a:rPr sz="1050" dirty="0">
                          <a:solidFill>
                            <a:srgbClr val="3F3F3F"/>
                          </a:solidFill>
                          <a:latin typeface="Times New Roman"/>
                          <a:cs typeface="Times New Roman"/>
                        </a:rPr>
                        <a:t>11</a:t>
                      </a:r>
                      <a:r>
                        <a:rPr sz="1050" spc="-5" dirty="0">
                          <a:solidFill>
                            <a:srgbClr val="3F3F3F"/>
                          </a:solidFill>
                          <a:latin typeface="Times New Roman"/>
                          <a:cs typeface="Times New Roman"/>
                        </a:rPr>
                        <a:t>.</a:t>
                      </a:r>
                      <a:r>
                        <a:rPr sz="1050" dirty="0">
                          <a:solidFill>
                            <a:srgbClr val="3F3F3F"/>
                          </a:solidFill>
                          <a:latin typeface="Times New Roman"/>
                          <a:cs typeface="Times New Roman"/>
                        </a:rPr>
                        <a:t>8</a:t>
                      </a:r>
                      <a:endParaRPr sz="1050">
                        <a:latin typeface="Times New Roman"/>
                        <a:cs typeface="Times New Roman"/>
                      </a:endParaRPr>
                    </a:p>
                  </a:txBody>
                  <a:tcPr marL="0" marR="0" marT="0" marB="0">
                    <a:lnL w="7619">
                      <a:solidFill>
                        <a:srgbClr val="D8DBDB"/>
                      </a:solidFill>
                      <a:prstDash val="solid"/>
                    </a:lnL>
                    <a:lnR w="7619">
                      <a:solidFill>
                        <a:srgbClr val="D8DBDB"/>
                      </a:solidFill>
                      <a:prstDash val="solid"/>
                    </a:lnR>
                    <a:lnT w="7620">
                      <a:solidFill>
                        <a:srgbClr val="D8DBDB"/>
                      </a:solidFill>
                      <a:prstDash val="solid"/>
                    </a:lnT>
                    <a:lnB w="7620">
                      <a:solidFill>
                        <a:srgbClr val="D8DBDB"/>
                      </a:solidFill>
                      <a:prstDash val="solid"/>
                    </a:lnB>
                  </a:tcPr>
                </a:tc>
                <a:extLst>
                  <a:ext uri="{0D108BD9-81ED-4DB2-BD59-A6C34878D82A}">
                    <a16:rowId xmlns:a16="http://schemas.microsoft.com/office/drawing/2014/main" val="10006"/>
                  </a:ext>
                </a:extLst>
              </a:tr>
              <a:tr h="243839">
                <a:tc>
                  <a:txBody>
                    <a:bodyPr/>
                    <a:lstStyle/>
                    <a:p>
                      <a:pPr marL="81280" algn="ctr">
                        <a:lnSpc>
                          <a:spcPct val="100000"/>
                        </a:lnSpc>
                      </a:pPr>
                      <a:r>
                        <a:rPr sz="1050" dirty="0">
                          <a:solidFill>
                            <a:srgbClr val="3F3F3F"/>
                          </a:solidFill>
                          <a:latin typeface="Times New Roman"/>
                          <a:cs typeface="Times New Roman"/>
                        </a:rPr>
                        <a:t>8</a:t>
                      </a:r>
                      <a:endParaRPr sz="1050">
                        <a:latin typeface="Times New Roman"/>
                        <a:cs typeface="Times New Roman"/>
                      </a:endParaRPr>
                    </a:p>
                  </a:txBody>
                  <a:tcPr marL="0" marR="0" marT="0" marB="0">
                    <a:lnL w="7620">
                      <a:solidFill>
                        <a:srgbClr val="D8DDDB"/>
                      </a:solidFill>
                      <a:prstDash val="solid"/>
                    </a:lnL>
                    <a:lnR w="7619">
                      <a:solidFill>
                        <a:srgbClr val="D8DDDB"/>
                      </a:solidFill>
                      <a:prstDash val="solid"/>
                    </a:lnR>
                    <a:lnT w="7620">
                      <a:solidFill>
                        <a:srgbClr val="D8DBDB"/>
                      </a:solidFill>
                      <a:prstDash val="solid"/>
                    </a:lnT>
                    <a:lnB w="7620">
                      <a:solidFill>
                        <a:srgbClr val="D8DBDB"/>
                      </a:solidFill>
                      <a:prstDash val="solid"/>
                    </a:lnB>
                  </a:tcPr>
                </a:tc>
                <a:tc>
                  <a:txBody>
                    <a:bodyPr/>
                    <a:lstStyle/>
                    <a:p>
                      <a:pPr marL="230504">
                        <a:lnSpc>
                          <a:spcPct val="100000"/>
                        </a:lnSpc>
                      </a:pPr>
                      <a:r>
                        <a:rPr sz="1050" dirty="0">
                          <a:solidFill>
                            <a:srgbClr val="3F3F3F"/>
                          </a:solidFill>
                          <a:latin typeface="Times New Roman"/>
                          <a:cs typeface="Times New Roman"/>
                        </a:rPr>
                        <a:t>120</a:t>
                      </a:r>
                      <a:r>
                        <a:rPr sz="1050" spc="-5" dirty="0">
                          <a:solidFill>
                            <a:srgbClr val="3F3F3F"/>
                          </a:solidFill>
                          <a:latin typeface="Times New Roman"/>
                          <a:cs typeface="Times New Roman"/>
                        </a:rPr>
                        <a:t>.</a:t>
                      </a:r>
                      <a:r>
                        <a:rPr sz="1050" dirty="0">
                          <a:solidFill>
                            <a:srgbClr val="3F3F3F"/>
                          </a:solidFill>
                          <a:latin typeface="Times New Roman"/>
                          <a:cs typeface="Times New Roman"/>
                        </a:rPr>
                        <a:t>2</a:t>
                      </a:r>
                      <a:endParaRPr sz="1050">
                        <a:latin typeface="Times New Roman"/>
                        <a:cs typeface="Times New Roman"/>
                      </a:endParaRPr>
                    </a:p>
                  </a:txBody>
                  <a:tcPr marL="0" marR="0" marT="0" marB="0">
                    <a:lnL w="7619">
                      <a:solidFill>
                        <a:srgbClr val="D8DDDB"/>
                      </a:solidFill>
                      <a:prstDash val="solid"/>
                    </a:lnL>
                    <a:lnR w="7619">
                      <a:solidFill>
                        <a:srgbClr val="D8DDDB"/>
                      </a:solidFill>
                      <a:prstDash val="solid"/>
                    </a:lnR>
                    <a:lnT w="7620">
                      <a:solidFill>
                        <a:srgbClr val="D8DBDB"/>
                      </a:solidFill>
                      <a:prstDash val="solid"/>
                    </a:lnT>
                    <a:lnB w="7620">
                      <a:solidFill>
                        <a:srgbClr val="D8DBDB"/>
                      </a:solidFill>
                      <a:prstDash val="solid"/>
                    </a:lnB>
                  </a:tcPr>
                </a:tc>
                <a:tc>
                  <a:txBody>
                    <a:bodyPr/>
                    <a:lstStyle/>
                    <a:p>
                      <a:pPr marL="253365">
                        <a:lnSpc>
                          <a:spcPct val="100000"/>
                        </a:lnSpc>
                      </a:pPr>
                      <a:r>
                        <a:rPr sz="1050" dirty="0">
                          <a:solidFill>
                            <a:srgbClr val="3F3F3F"/>
                          </a:solidFill>
                          <a:latin typeface="Times New Roman"/>
                          <a:cs typeface="Times New Roman"/>
                        </a:rPr>
                        <a:t>1</a:t>
                      </a:r>
                      <a:r>
                        <a:rPr sz="1050" spc="10" dirty="0">
                          <a:solidFill>
                            <a:srgbClr val="3F3F3F"/>
                          </a:solidFill>
                          <a:latin typeface="Times New Roman"/>
                          <a:cs typeface="Times New Roman"/>
                        </a:rPr>
                        <a:t>9</a:t>
                      </a:r>
                      <a:r>
                        <a:rPr sz="1050" spc="-5" dirty="0">
                          <a:solidFill>
                            <a:srgbClr val="3F3F3F"/>
                          </a:solidFill>
                          <a:latin typeface="Times New Roman"/>
                          <a:cs typeface="Times New Roman"/>
                        </a:rPr>
                        <a:t>.</a:t>
                      </a:r>
                      <a:r>
                        <a:rPr sz="1050" dirty="0">
                          <a:solidFill>
                            <a:srgbClr val="3F3F3F"/>
                          </a:solidFill>
                          <a:latin typeface="Times New Roman"/>
                          <a:cs typeface="Times New Roman"/>
                        </a:rPr>
                        <a:t>6</a:t>
                      </a:r>
                      <a:endParaRPr sz="1050">
                        <a:latin typeface="Times New Roman"/>
                        <a:cs typeface="Times New Roman"/>
                      </a:endParaRPr>
                    </a:p>
                  </a:txBody>
                  <a:tcPr marL="0" marR="0" marT="0" marB="0">
                    <a:lnL w="7619">
                      <a:solidFill>
                        <a:srgbClr val="D8DDDB"/>
                      </a:solidFill>
                      <a:prstDash val="solid"/>
                    </a:lnL>
                    <a:lnR w="7619">
                      <a:solidFill>
                        <a:srgbClr val="D8DDDB"/>
                      </a:solidFill>
                      <a:prstDash val="solid"/>
                    </a:lnR>
                    <a:lnT w="7620">
                      <a:solidFill>
                        <a:srgbClr val="D8DBDB"/>
                      </a:solidFill>
                      <a:prstDash val="solid"/>
                    </a:lnT>
                    <a:lnB w="7620">
                      <a:solidFill>
                        <a:srgbClr val="D8DBDB"/>
                      </a:solidFill>
                      <a:prstDash val="solid"/>
                    </a:lnB>
                  </a:tcPr>
                </a:tc>
                <a:tc>
                  <a:txBody>
                    <a:bodyPr/>
                    <a:lstStyle/>
                    <a:p>
                      <a:pPr marL="266065">
                        <a:lnSpc>
                          <a:spcPct val="100000"/>
                        </a:lnSpc>
                      </a:pPr>
                      <a:r>
                        <a:rPr sz="1050" dirty="0">
                          <a:solidFill>
                            <a:srgbClr val="3F3F3F"/>
                          </a:solidFill>
                          <a:latin typeface="Times New Roman"/>
                          <a:cs typeface="Times New Roman"/>
                        </a:rPr>
                        <a:t>18</a:t>
                      </a:r>
                      <a:r>
                        <a:rPr sz="1050" spc="-5" dirty="0">
                          <a:solidFill>
                            <a:srgbClr val="3F3F3F"/>
                          </a:solidFill>
                          <a:latin typeface="Times New Roman"/>
                          <a:cs typeface="Times New Roman"/>
                        </a:rPr>
                        <a:t>.</a:t>
                      </a:r>
                      <a:r>
                        <a:rPr sz="1050" dirty="0">
                          <a:solidFill>
                            <a:srgbClr val="3F3F3F"/>
                          </a:solidFill>
                          <a:latin typeface="Times New Roman"/>
                          <a:cs typeface="Times New Roman"/>
                        </a:rPr>
                        <a:t>05</a:t>
                      </a:r>
                      <a:endParaRPr sz="1050">
                        <a:latin typeface="Times New Roman"/>
                        <a:cs typeface="Times New Roman"/>
                      </a:endParaRPr>
                    </a:p>
                  </a:txBody>
                  <a:tcPr marL="0" marR="0" marT="0" marB="0">
                    <a:lnL w="7619">
                      <a:solidFill>
                        <a:srgbClr val="D8DDDB"/>
                      </a:solidFill>
                      <a:prstDash val="solid"/>
                    </a:lnL>
                    <a:lnR w="7619">
                      <a:solidFill>
                        <a:srgbClr val="D8DDDB"/>
                      </a:solidFill>
                      <a:prstDash val="solid"/>
                    </a:lnR>
                    <a:lnT w="7620">
                      <a:solidFill>
                        <a:srgbClr val="D8DBDB"/>
                      </a:solidFill>
                      <a:prstDash val="solid"/>
                    </a:lnT>
                    <a:lnB w="7620">
                      <a:solidFill>
                        <a:srgbClr val="D8DBDB"/>
                      </a:solidFill>
                      <a:prstDash val="solid"/>
                    </a:lnB>
                  </a:tcPr>
                </a:tc>
                <a:tc>
                  <a:txBody>
                    <a:bodyPr/>
                    <a:lstStyle/>
                    <a:p>
                      <a:pPr marL="80010" algn="ctr">
                        <a:lnSpc>
                          <a:spcPct val="100000"/>
                        </a:lnSpc>
                      </a:pPr>
                      <a:r>
                        <a:rPr sz="1050" dirty="0">
                          <a:solidFill>
                            <a:srgbClr val="3F3F3F"/>
                          </a:solidFill>
                          <a:latin typeface="Times New Roman"/>
                          <a:cs typeface="Times New Roman"/>
                        </a:rPr>
                        <a:t>11</a:t>
                      </a:r>
                      <a:r>
                        <a:rPr sz="1050" spc="-5" dirty="0">
                          <a:solidFill>
                            <a:srgbClr val="3F3F3F"/>
                          </a:solidFill>
                          <a:latin typeface="Times New Roman"/>
                          <a:cs typeface="Times New Roman"/>
                        </a:rPr>
                        <a:t>.</a:t>
                      </a:r>
                      <a:r>
                        <a:rPr sz="1050" dirty="0">
                          <a:solidFill>
                            <a:srgbClr val="3F3F3F"/>
                          </a:solidFill>
                          <a:latin typeface="Times New Roman"/>
                          <a:cs typeface="Times New Roman"/>
                        </a:rPr>
                        <a:t>6</a:t>
                      </a:r>
                      <a:endParaRPr sz="1050">
                        <a:latin typeface="Times New Roman"/>
                        <a:cs typeface="Times New Roman"/>
                      </a:endParaRPr>
                    </a:p>
                  </a:txBody>
                  <a:tcPr marL="0" marR="0" marT="0" marB="0">
                    <a:lnL w="7619">
                      <a:solidFill>
                        <a:srgbClr val="D8DDDB"/>
                      </a:solidFill>
                      <a:prstDash val="solid"/>
                    </a:lnL>
                    <a:lnR w="7619">
                      <a:solidFill>
                        <a:srgbClr val="D8DDDB"/>
                      </a:solidFill>
                      <a:prstDash val="solid"/>
                    </a:lnR>
                    <a:lnT w="7620">
                      <a:solidFill>
                        <a:srgbClr val="D8DBDB"/>
                      </a:solidFill>
                      <a:prstDash val="solid"/>
                    </a:lnT>
                    <a:lnB w="7620">
                      <a:solidFill>
                        <a:srgbClr val="D8DBDB"/>
                      </a:solidFill>
                      <a:prstDash val="solid"/>
                    </a:lnB>
                  </a:tcPr>
                </a:tc>
                <a:tc>
                  <a:txBody>
                    <a:bodyPr/>
                    <a:lstStyle/>
                    <a:p>
                      <a:pPr marL="245745">
                        <a:lnSpc>
                          <a:spcPct val="100000"/>
                        </a:lnSpc>
                      </a:pPr>
                      <a:r>
                        <a:rPr sz="1050" dirty="0">
                          <a:solidFill>
                            <a:srgbClr val="3F3F3F"/>
                          </a:solidFill>
                          <a:latin typeface="Times New Roman"/>
                          <a:cs typeface="Times New Roman"/>
                        </a:rPr>
                        <a:t>13</a:t>
                      </a:r>
                      <a:r>
                        <a:rPr sz="1050" spc="-5" dirty="0">
                          <a:solidFill>
                            <a:srgbClr val="3F3F3F"/>
                          </a:solidFill>
                          <a:latin typeface="Times New Roman"/>
                          <a:cs typeface="Times New Roman"/>
                        </a:rPr>
                        <a:t>.</a:t>
                      </a:r>
                      <a:r>
                        <a:rPr sz="1050" dirty="0">
                          <a:solidFill>
                            <a:srgbClr val="3F3F3F"/>
                          </a:solidFill>
                          <a:latin typeface="Times New Roman"/>
                          <a:cs typeface="Times New Roman"/>
                        </a:rPr>
                        <a:t>2</a:t>
                      </a:r>
                      <a:endParaRPr sz="1050">
                        <a:latin typeface="Times New Roman"/>
                        <a:cs typeface="Times New Roman"/>
                      </a:endParaRPr>
                    </a:p>
                  </a:txBody>
                  <a:tcPr marL="0" marR="0" marT="0" marB="0">
                    <a:lnL w="7619">
                      <a:solidFill>
                        <a:srgbClr val="D8DDDB"/>
                      </a:solidFill>
                      <a:prstDash val="solid"/>
                    </a:lnL>
                    <a:lnR w="7619">
                      <a:solidFill>
                        <a:srgbClr val="D8DDDB"/>
                      </a:solidFill>
                      <a:prstDash val="solid"/>
                    </a:lnR>
                    <a:lnT w="7620">
                      <a:solidFill>
                        <a:srgbClr val="D8DBDB"/>
                      </a:solidFill>
                      <a:prstDash val="solid"/>
                    </a:lnT>
                    <a:lnB w="7620">
                      <a:solidFill>
                        <a:srgbClr val="D8DBDB"/>
                      </a:solidFill>
                      <a:prstDash val="solid"/>
                    </a:lnB>
                  </a:tcPr>
                </a:tc>
                <a:extLst>
                  <a:ext uri="{0D108BD9-81ED-4DB2-BD59-A6C34878D82A}">
                    <a16:rowId xmlns:a16="http://schemas.microsoft.com/office/drawing/2014/main" val="10007"/>
                  </a:ext>
                </a:extLst>
              </a:tr>
              <a:tr h="245364">
                <a:tc>
                  <a:txBody>
                    <a:bodyPr/>
                    <a:lstStyle/>
                    <a:p>
                      <a:pPr marL="81280" algn="ctr">
                        <a:lnSpc>
                          <a:spcPct val="100000"/>
                        </a:lnSpc>
                      </a:pPr>
                      <a:r>
                        <a:rPr sz="1050" dirty="0">
                          <a:solidFill>
                            <a:srgbClr val="3F3F3F"/>
                          </a:solidFill>
                          <a:latin typeface="Times New Roman"/>
                          <a:cs typeface="Times New Roman"/>
                        </a:rPr>
                        <a:t>9</a:t>
                      </a:r>
                      <a:endParaRPr sz="1050">
                        <a:latin typeface="Times New Roman"/>
                        <a:cs typeface="Times New Roman"/>
                      </a:endParaRPr>
                    </a:p>
                  </a:txBody>
                  <a:tcPr marL="0" marR="0" marT="0" marB="0">
                    <a:lnL w="7620">
                      <a:solidFill>
                        <a:srgbClr val="D8DBDB"/>
                      </a:solidFill>
                      <a:prstDash val="solid"/>
                    </a:lnL>
                    <a:lnR w="7619">
                      <a:solidFill>
                        <a:srgbClr val="D8DBDB"/>
                      </a:solidFill>
                      <a:prstDash val="solid"/>
                    </a:lnR>
                    <a:lnT w="7620">
                      <a:solidFill>
                        <a:srgbClr val="D8DBDB"/>
                      </a:solidFill>
                      <a:prstDash val="solid"/>
                    </a:lnT>
                    <a:lnB w="7620">
                      <a:solidFill>
                        <a:srgbClr val="D8DBDB"/>
                      </a:solidFill>
                      <a:prstDash val="solid"/>
                    </a:lnB>
                  </a:tcPr>
                </a:tc>
                <a:tc>
                  <a:txBody>
                    <a:bodyPr/>
                    <a:lstStyle/>
                    <a:p>
                      <a:pPr marL="299085">
                        <a:lnSpc>
                          <a:spcPct val="100000"/>
                        </a:lnSpc>
                      </a:pPr>
                      <a:r>
                        <a:rPr sz="1050" dirty="0">
                          <a:solidFill>
                            <a:srgbClr val="3F3F3F"/>
                          </a:solidFill>
                          <a:latin typeface="Times New Roman"/>
                          <a:cs typeface="Times New Roman"/>
                        </a:rPr>
                        <a:t>8</a:t>
                      </a:r>
                      <a:r>
                        <a:rPr sz="1050" spc="-5" dirty="0">
                          <a:solidFill>
                            <a:srgbClr val="3F3F3F"/>
                          </a:solidFill>
                          <a:latin typeface="Times New Roman"/>
                          <a:cs typeface="Times New Roman"/>
                        </a:rPr>
                        <a:t>.</a:t>
                      </a:r>
                      <a:r>
                        <a:rPr sz="1050" dirty="0">
                          <a:solidFill>
                            <a:srgbClr val="3F3F3F"/>
                          </a:solidFill>
                          <a:latin typeface="Times New Roman"/>
                          <a:cs typeface="Times New Roman"/>
                        </a:rPr>
                        <a:t>6</a:t>
                      </a:r>
                      <a:endParaRPr sz="1050">
                        <a:latin typeface="Times New Roman"/>
                        <a:cs typeface="Times New Roman"/>
                      </a:endParaRPr>
                    </a:p>
                  </a:txBody>
                  <a:tcPr marL="0" marR="0" marT="0" marB="0">
                    <a:lnL w="7619">
                      <a:solidFill>
                        <a:srgbClr val="D8DBDB"/>
                      </a:solidFill>
                      <a:prstDash val="solid"/>
                    </a:lnL>
                    <a:lnR w="7619">
                      <a:solidFill>
                        <a:srgbClr val="D8DBDB"/>
                      </a:solidFill>
                      <a:prstDash val="solid"/>
                    </a:lnR>
                    <a:lnT w="7620">
                      <a:solidFill>
                        <a:srgbClr val="D8DBDB"/>
                      </a:solidFill>
                      <a:prstDash val="solid"/>
                    </a:lnT>
                    <a:lnB w="7620">
                      <a:solidFill>
                        <a:srgbClr val="D8DBDB"/>
                      </a:solidFill>
                      <a:prstDash val="solid"/>
                    </a:lnB>
                  </a:tcPr>
                </a:tc>
                <a:tc>
                  <a:txBody>
                    <a:bodyPr/>
                    <a:lstStyle/>
                    <a:p>
                      <a:pPr marL="288290">
                        <a:lnSpc>
                          <a:spcPct val="100000"/>
                        </a:lnSpc>
                      </a:pPr>
                      <a:r>
                        <a:rPr sz="1050" spc="10" dirty="0">
                          <a:solidFill>
                            <a:srgbClr val="3F3F3F"/>
                          </a:solidFill>
                          <a:latin typeface="Times New Roman"/>
                          <a:cs typeface="Times New Roman"/>
                        </a:rPr>
                        <a:t>2</a:t>
                      </a:r>
                      <a:r>
                        <a:rPr sz="1050" spc="-5" dirty="0">
                          <a:solidFill>
                            <a:srgbClr val="3F3F3F"/>
                          </a:solidFill>
                          <a:latin typeface="Times New Roman"/>
                          <a:cs typeface="Times New Roman"/>
                        </a:rPr>
                        <a:t>.</a:t>
                      </a:r>
                      <a:r>
                        <a:rPr sz="1050" dirty="0">
                          <a:solidFill>
                            <a:srgbClr val="3F3F3F"/>
                          </a:solidFill>
                          <a:latin typeface="Times New Roman"/>
                          <a:cs typeface="Times New Roman"/>
                        </a:rPr>
                        <a:t>1</a:t>
                      </a:r>
                      <a:endParaRPr sz="1050">
                        <a:latin typeface="Times New Roman"/>
                        <a:cs typeface="Times New Roman"/>
                      </a:endParaRPr>
                    </a:p>
                  </a:txBody>
                  <a:tcPr marL="0" marR="0" marT="0" marB="0">
                    <a:lnL w="7619">
                      <a:solidFill>
                        <a:srgbClr val="D8DBDB"/>
                      </a:solidFill>
                      <a:prstDash val="solid"/>
                    </a:lnL>
                    <a:lnR w="7619">
                      <a:solidFill>
                        <a:srgbClr val="D8DBDB"/>
                      </a:solidFill>
                      <a:prstDash val="solid"/>
                    </a:lnR>
                    <a:lnT w="7620">
                      <a:solidFill>
                        <a:srgbClr val="D8DBDB"/>
                      </a:solidFill>
                      <a:prstDash val="solid"/>
                    </a:lnT>
                    <a:lnB w="7620">
                      <a:solidFill>
                        <a:srgbClr val="D8DBDB"/>
                      </a:solidFill>
                      <a:prstDash val="solid"/>
                    </a:lnB>
                  </a:tcPr>
                </a:tc>
                <a:tc>
                  <a:txBody>
                    <a:bodyPr/>
                    <a:lstStyle/>
                    <a:p>
                      <a:pPr marL="299720">
                        <a:lnSpc>
                          <a:spcPct val="100000"/>
                        </a:lnSpc>
                      </a:pPr>
                      <a:r>
                        <a:rPr sz="1050" dirty="0">
                          <a:solidFill>
                            <a:srgbClr val="3F3F3F"/>
                          </a:solidFill>
                          <a:latin typeface="Times New Roman"/>
                          <a:cs typeface="Times New Roman"/>
                        </a:rPr>
                        <a:t>5</a:t>
                      </a:r>
                      <a:r>
                        <a:rPr sz="1050" spc="-5" dirty="0">
                          <a:solidFill>
                            <a:srgbClr val="3F3F3F"/>
                          </a:solidFill>
                          <a:latin typeface="Times New Roman"/>
                          <a:cs typeface="Times New Roman"/>
                        </a:rPr>
                        <a:t>.</a:t>
                      </a:r>
                      <a:r>
                        <a:rPr sz="1050" dirty="0">
                          <a:solidFill>
                            <a:srgbClr val="3F3F3F"/>
                          </a:solidFill>
                          <a:latin typeface="Times New Roman"/>
                          <a:cs typeface="Times New Roman"/>
                        </a:rPr>
                        <a:t>15</a:t>
                      </a:r>
                      <a:endParaRPr sz="1050">
                        <a:latin typeface="Times New Roman"/>
                        <a:cs typeface="Times New Roman"/>
                      </a:endParaRPr>
                    </a:p>
                  </a:txBody>
                  <a:tcPr marL="0" marR="0" marT="0" marB="0">
                    <a:lnL w="7619">
                      <a:solidFill>
                        <a:srgbClr val="D8DBDB"/>
                      </a:solidFill>
                      <a:prstDash val="solid"/>
                    </a:lnL>
                    <a:lnR w="7619">
                      <a:solidFill>
                        <a:srgbClr val="D8DBDB"/>
                      </a:solidFill>
                      <a:prstDash val="solid"/>
                    </a:lnR>
                    <a:lnT w="7620">
                      <a:solidFill>
                        <a:srgbClr val="D8DBDB"/>
                      </a:solidFill>
                      <a:prstDash val="solid"/>
                    </a:lnT>
                    <a:lnB w="7620">
                      <a:solidFill>
                        <a:srgbClr val="D8DBDB"/>
                      </a:solidFill>
                      <a:prstDash val="solid"/>
                    </a:lnB>
                  </a:tcPr>
                </a:tc>
                <a:tc>
                  <a:txBody>
                    <a:bodyPr/>
                    <a:lstStyle/>
                    <a:p>
                      <a:pPr marL="78740" algn="ctr">
                        <a:lnSpc>
                          <a:spcPct val="100000"/>
                        </a:lnSpc>
                      </a:pPr>
                      <a:r>
                        <a:rPr sz="1050" dirty="0">
                          <a:solidFill>
                            <a:srgbClr val="3F3F3F"/>
                          </a:solidFill>
                          <a:latin typeface="Times New Roman"/>
                          <a:cs typeface="Times New Roman"/>
                        </a:rPr>
                        <a:t>1</a:t>
                      </a:r>
                      <a:endParaRPr sz="1050">
                        <a:latin typeface="Times New Roman"/>
                        <a:cs typeface="Times New Roman"/>
                      </a:endParaRPr>
                    </a:p>
                  </a:txBody>
                  <a:tcPr marL="0" marR="0" marT="0" marB="0">
                    <a:lnL w="7619">
                      <a:solidFill>
                        <a:srgbClr val="D8DBDB"/>
                      </a:solidFill>
                      <a:prstDash val="solid"/>
                    </a:lnL>
                    <a:lnR w="7619">
                      <a:solidFill>
                        <a:srgbClr val="D8DBDB"/>
                      </a:solidFill>
                      <a:prstDash val="solid"/>
                    </a:lnR>
                    <a:lnT w="7620">
                      <a:solidFill>
                        <a:srgbClr val="D8DBDB"/>
                      </a:solidFill>
                      <a:prstDash val="solid"/>
                    </a:lnT>
                    <a:lnB w="7620">
                      <a:solidFill>
                        <a:srgbClr val="D8DBDB"/>
                      </a:solidFill>
                      <a:prstDash val="solid"/>
                    </a:lnB>
                  </a:tcPr>
                </a:tc>
                <a:tc>
                  <a:txBody>
                    <a:bodyPr/>
                    <a:lstStyle/>
                    <a:p>
                      <a:pPr marL="279400">
                        <a:lnSpc>
                          <a:spcPct val="100000"/>
                        </a:lnSpc>
                      </a:pPr>
                      <a:r>
                        <a:rPr sz="1050" dirty="0">
                          <a:solidFill>
                            <a:srgbClr val="3F3F3F"/>
                          </a:solidFill>
                          <a:latin typeface="Times New Roman"/>
                          <a:cs typeface="Times New Roman"/>
                        </a:rPr>
                        <a:t>4</a:t>
                      </a:r>
                      <a:r>
                        <a:rPr sz="1050" spc="-5" dirty="0">
                          <a:solidFill>
                            <a:srgbClr val="3F3F3F"/>
                          </a:solidFill>
                          <a:latin typeface="Times New Roman"/>
                          <a:cs typeface="Times New Roman"/>
                        </a:rPr>
                        <a:t>.</a:t>
                      </a:r>
                      <a:r>
                        <a:rPr sz="1050" dirty="0">
                          <a:solidFill>
                            <a:srgbClr val="3F3F3F"/>
                          </a:solidFill>
                          <a:latin typeface="Times New Roman"/>
                          <a:cs typeface="Times New Roman"/>
                        </a:rPr>
                        <a:t>8</a:t>
                      </a:r>
                      <a:endParaRPr sz="1050">
                        <a:latin typeface="Times New Roman"/>
                        <a:cs typeface="Times New Roman"/>
                      </a:endParaRPr>
                    </a:p>
                  </a:txBody>
                  <a:tcPr marL="0" marR="0" marT="0" marB="0">
                    <a:lnL w="7619">
                      <a:solidFill>
                        <a:srgbClr val="D8DBDB"/>
                      </a:solidFill>
                      <a:prstDash val="solid"/>
                    </a:lnL>
                    <a:lnR w="7619">
                      <a:solidFill>
                        <a:srgbClr val="D8DBDB"/>
                      </a:solidFill>
                      <a:prstDash val="solid"/>
                    </a:lnR>
                    <a:lnT w="7620">
                      <a:solidFill>
                        <a:srgbClr val="D8DBDB"/>
                      </a:solidFill>
                      <a:prstDash val="solid"/>
                    </a:lnT>
                    <a:lnB w="7620">
                      <a:solidFill>
                        <a:srgbClr val="D8DBDB"/>
                      </a:solidFill>
                      <a:prstDash val="solid"/>
                    </a:lnB>
                  </a:tcPr>
                </a:tc>
                <a:extLst>
                  <a:ext uri="{0D108BD9-81ED-4DB2-BD59-A6C34878D82A}">
                    <a16:rowId xmlns:a16="http://schemas.microsoft.com/office/drawing/2014/main" val="10008"/>
                  </a:ext>
                </a:extLst>
              </a:tr>
              <a:tr h="245364">
                <a:tc>
                  <a:txBody>
                    <a:bodyPr/>
                    <a:lstStyle/>
                    <a:p>
                      <a:pPr marL="264160">
                        <a:lnSpc>
                          <a:spcPct val="100000"/>
                        </a:lnSpc>
                      </a:pPr>
                      <a:r>
                        <a:rPr sz="1050" dirty="0">
                          <a:solidFill>
                            <a:srgbClr val="3F3F3F"/>
                          </a:solidFill>
                          <a:latin typeface="Times New Roman"/>
                          <a:cs typeface="Times New Roman"/>
                        </a:rPr>
                        <a:t>10</a:t>
                      </a:r>
                      <a:endParaRPr sz="1050">
                        <a:latin typeface="Times New Roman"/>
                        <a:cs typeface="Times New Roman"/>
                      </a:endParaRPr>
                    </a:p>
                  </a:txBody>
                  <a:tcPr marL="0" marR="0" marT="0" marB="0">
                    <a:lnL w="7620">
                      <a:solidFill>
                        <a:srgbClr val="D8DDDB"/>
                      </a:solidFill>
                      <a:prstDash val="solid"/>
                    </a:lnL>
                    <a:lnR w="7619">
                      <a:solidFill>
                        <a:srgbClr val="D8DDDB"/>
                      </a:solidFill>
                      <a:prstDash val="solid"/>
                    </a:lnR>
                    <a:lnT w="7620">
                      <a:solidFill>
                        <a:srgbClr val="D8DBDB"/>
                      </a:solidFill>
                      <a:prstDash val="solid"/>
                    </a:lnT>
                    <a:lnB w="7620">
                      <a:solidFill>
                        <a:srgbClr val="D8DBDB"/>
                      </a:solidFill>
                      <a:prstDash val="solid"/>
                    </a:lnB>
                  </a:tcPr>
                </a:tc>
                <a:tc>
                  <a:txBody>
                    <a:bodyPr/>
                    <a:lstStyle/>
                    <a:p>
                      <a:pPr marL="230504">
                        <a:lnSpc>
                          <a:spcPct val="100000"/>
                        </a:lnSpc>
                      </a:pPr>
                      <a:r>
                        <a:rPr sz="1050" dirty="0">
                          <a:solidFill>
                            <a:srgbClr val="3F3F3F"/>
                          </a:solidFill>
                          <a:latin typeface="Times New Roman"/>
                          <a:cs typeface="Times New Roman"/>
                        </a:rPr>
                        <a:t>199</a:t>
                      </a:r>
                      <a:r>
                        <a:rPr sz="1050" spc="-5" dirty="0">
                          <a:solidFill>
                            <a:srgbClr val="3F3F3F"/>
                          </a:solidFill>
                          <a:latin typeface="Times New Roman"/>
                          <a:cs typeface="Times New Roman"/>
                        </a:rPr>
                        <a:t>.</a:t>
                      </a:r>
                      <a:r>
                        <a:rPr sz="1050" dirty="0">
                          <a:solidFill>
                            <a:srgbClr val="3F3F3F"/>
                          </a:solidFill>
                          <a:latin typeface="Times New Roman"/>
                          <a:cs typeface="Times New Roman"/>
                        </a:rPr>
                        <a:t>8</a:t>
                      </a:r>
                      <a:endParaRPr sz="1050">
                        <a:latin typeface="Times New Roman"/>
                        <a:cs typeface="Times New Roman"/>
                      </a:endParaRPr>
                    </a:p>
                  </a:txBody>
                  <a:tcPr marL="0" marR="0" marT="0" marB="0">
                    <a:lnL w="7619">
                      <a:solidFill>
                        <a:srgbClr val="D8DDDB"/>
                      </a:solidFill>
                      <a:prstDash val="solid"/>
                    </a:lnL>
                    <a:lnR w="7619">
                      <a:solidFill>
                        <a:srgbClr val="D8DDDB"/>
                      </a:solidFill>
                      <a:prstDash val="solid"/>
                    </a:lnR>
                    <a:lnT w="7620">
                      <a:solidFill>
                        <a:srgbClr val="D8DBDB"/>
                      </a:solidFill>
                      <a:prstDash val="solid"/>
                    </a:lnT>
                    <a:lnB w="7620">
                      <a:solidFill>
                        <a:srgbClr val="D8DBDB"/>
                      </a:solidFill>
                      <a:prstDash val="solid"/>
                    </a:lnB>
                  </a:tcPr>
                </a:tc>
                <a:tc>
                  <a:txBody>
                    <a:bodyPr/>
                    <a:lstStyle/>
                    <a:p>
                      <a:pPr marL="288925">
                        <a:lnSpc>
                          <a:spcPct val="100000"/>
                        </a:lnSpc>
                      </a:pPr>
                      <a:r>
                        <a:rPr sz="1050" dirty="0">
                          <a:solidFill>
                            <a:srgbClr val="3F3F3F"/>
                          </a:solidFill>
                          <a:latin typeface="Times New Roman"/>
                          <a:cs typeface="Times New Roman"/>
                        </a:rPr>
                        <a:t>2</a:t>
                      </a:r>
                      <a:r>
                        <a:rPr sz="1050" spc="-5" dirty="0">
                          <a:solidFill>
                            <a:srgbClr val="3F3F3F"/>
                          </a:solidFill>
                          <a:latin typeface="Times New Roman"/>
                          <a:cs typeface="Times New Roman"/>
                        </a:rPr>
                        <a:t>.</a:t>
                      </a:r>
                      <a:r>
                        <a:rPr sz="1050" dirty="0">
                          <a:solidFill>
                            <a:srgbClr val="3F3F3F"/>
                          </a:solidFill>
                          <a:latin typeface="Times New Roman"/>
                          <a:cs typeface="Times New Roman"/>
                        </a:rPr>
                        <a:t>6</a:t>
                      </a:r>
                      <a:endParaRPr sz="1050">
                        <a:latin typeface="Times New Roman"/>
                        <a:cs typeface="Times New Roman"/>
                      </a:endParaRPr>
                    </a:p>
                  </a:txBody>
                  <a:tcPr marL="0" marR="0" marT="0" marB="0">
                    <a:lnL w="7619">
                      <a:solidFill>
                        <a:srgbClr val="D8DDDB"/>
                      </a:solidFill>
                      <a:prstDash val="solid"/>
                    </a:lnL>
                    <a:lnR w="7619">
                      <a:solidFill>
                        <a:srgbClr val="D8DDDB"/>
                      </a:solidFill>
                      <a:prstDash val="solid"/>
                    </a:lnR>
                    <a:lnT w="7620">
                      <a:solidFill>
                        <a:srgbClr val="D8DBDB"/>
                      </a:solidFill>
                      <a:prstDash val="solid"/>
                    </a:lnT>
                    <a:lnB w="7620">
                      <a:solidFill>
                        <a:srgbClr val="D8DBDB"/>
                      </a:solidFill>
                      <a:prstDash val="solid"/>
                    </a:lnB>
                  </a:tcPr>
                </a:tc>
                <a:tc>
                  <a:txBody>
                    <a:bodyPr/>
                    <a:lstStyle/>
                    <a:p>
                      <a:pPr marL="299085">
                        <a:lnSpc>
                          <a:spcPct val="100000"/>
                        </a:lnSpc>
                      </a:pPr>
                      <a:r>
                        <a:rPr sz="1050" dirty="0">
                          <a:solidFill>
                            <a:srgbClr val="3F3F3F"/>
                          </a:solidFill>
                          <a:latin typeface="Times New Roman"/>
                          <a:cs typeface="Times New Roman"/>
                        </a:rPr>
                        <a:t>14</a:t>
                      </a:r>
                      <a:r>
                        <a:rPr sz="1050" spc="-5" dirty="0">
                          <a:solidFill>
                            <a:srgbClr val="3F3F3F"/>
                          </a:solidFill>
                          <a:latin typeface="Times New Roman"/>
                          <a:cs typeface="Times New Roman"/>
                        </a:rPr>
                        <a:t>.</a:t>
                      </a:r>
                      <a:r>
                        <a:rPr sz="1050" dirty="0">
                          <a:solidFill>
                            <a:srgbClr val="3F3F3F"/>
                          </a:solidFill>
                          <a:latin typeface="Times New Roman"/>
                          <a:cs typeface="Times New Roman"/>
                        </a:rPr>
                        <a:t>9</a:t>
                      </a:r>
                      <a:endParaRPr sz="1050">
                        <a:latin typeface="Times New Roman"/>
                        <a:cs typeface="Times New Roman"/>
                      </a:endParaRPr>
                    </a:p>
                  </a:txBody>
                  <a:tcPr marL="0" marR="0" marT="0" marB="0">
                    <a:lnL w="7619">
                      <a:solidFill>
                        <a:srgbClr val="D8DDDB"/>
                      </a:solidFill>
                      <a:prstDash val="solid"/>
                    </a:lnL>
                    <a:lnR w="7619">
                      <a:solidFill>
                        <a:srgbClr val="D8DDDB"/>
                      </a:solidFill>
                      <a:prstDash val="solid"/>
                    </a:lnR>
                    <a:lnT w="7620">
                      <a:solidFill>
                        <a:srgbClr val="D8DBDB"/>
                      </a:solidFill>
                      <a:prstDash val="solid"/>
                    </a:lnT>
                    <a:lnB w="7620">
                      <a:solidFill>
                        <a:srgbClr val="D8DBDB"/>
                      </a:solidFill>
                      <a:prstDash val="solid"/>
                    </a:lnB>
                  </a:tcPr>
                </a:tc>
                <a:tc>
                  <a:txBody>
                    <a:bodyPr/>
                    <a:lstStyle/>
                    <a:p>
                      <a:pPr marL="79375" algn="ctr">
                        <a:lnSpc>
                          <a:spcPct val="100000"/>
                        </a:lnSpc>
                      </a:pPr>
                      <a:r>
                        <a:rPr sz="1050" dirty="0">
                          <a:solidFill>
                            <a:srgbClr val="3F3F3F"/>
                          </a:solidFill>
                          <a:latin typeface="Times New Roman"/>
                          <a:cs typeface="Times New Roman"/>
                        </a:rPr>
                        <a:t>21</a:t>
                      </a:r>
                      <a:r>
                        <a:rPr sz="1050" spc="-5" dirty="0">
                          <a:solidFill>
                            <a:srgbClr val="3F3F3F"/>
                          </a:solidFill>
                          <a:latin typeface="Times New Roman"/>
                          <a:cs typeface="Times New Roman"/>
                        </a:rPr>
                        <a:t>.</a:t>
                      </a:r>
                      <a:r>
                        <a:rPr sz="1050" dirty="0">
                          <a:solidFill>
                            <a:srgbClr val="3F3F3F"/>
                          </a:solidFill>
                          <a:latin typeface="Times New Roman"/>
                          <a:cs typeface="Times New Roman"/>
                        </a:rPr>
                        <a:t>2</a:t>
                      </a:r>
                      <a:endParaRPr sz="1050">
                        <a:latin typeface="Times New Roman"/>
                        <a:cs typeface="Times New Roman"/>
                      </a:endParaRPr>
                    </a:p>
                  </a:txBody>
                  <a:tcPr marL="0" marR="0" marT="0" marB="0">
                    <a:lnL w="7619">
                      <a:solidFill>
                        <a:srgbClr val="D8DDDB"/>
                      </a:solidFill>
                      <a:prstDash val="solid"/>
                    </a:lnL>
                    <a:lnR w="7619">
                      <a:solidFill>
                        <a:srgbClr val="D8DDDB"/>
                      </a:solidFill>
                      <a:prstDash val="solid"/>
                    </a:lnR>
                    <a:lnT w="7620">
                      <a:solidFill>
                        <a:srgbClr val="D8DBDB"/>
                      </a:solidFill>
                      <a:prstDash val="solid"/>
                    </a:lnT>
                    <a:lnB w="7620">
                      <a:solidFill>
                        <a:srgbClr val="D8DBDB"/>
                      </a:solidFill>
                      <a:prstDash val="solid"/>
                    </a:lnB>
                  </a:tcPr>
                </a:tc>
                <a:tc>
                  <a:txBody>
                    <a:bodyPr/>
                    <a:lstStyle/>
                    <a:p>
                      <a:pPr marL="245745">
                        <a:lnSpc>
                          <a:spcPct val="100000"/>
                        </a:lnSpc>
                      </a:pPr>
                      <a:r>
                        <a:rPr sz="1050" dirty="0">
                          <a:solidFill>
                            <a:srgbClr val="3F3F3F"/>
                          </a:solidFill>
                          <a:latin typeface="Times New Roman"/>
                          <a:cs typeface="Times New Roman"/>
                        </a:rPr>
                        <a:t>10</a:t>
                      </a:r>
                      <a:r>
                        <a:rPr sz="1050" spc="-5" dirty="0">
                          <a:solidFill>
                            <a:srgbClr val="3F3F3F"/>
                          </a:solidFill>
                          <a:latin typeface="Times New Roman"/>
                          <a:cs typeface="Times New Roman"/>
                        </a:rPr>
                        <a:t>.</a:t>
                      </a:r>
                      <a:r>
                        <a:rPr sz="1050" dirty="0">
                          <a:solidFill>
                            <a:srgbClr val="3F3F3F"/>
                          </a:solidFill>
                          <a:latin typeface="Times New Roman"/>
                          <a:cs typeface="Times New Roman"/>
                        </a:rPr>
                        <a:t>6</a:t>
                      </a:r>
                      <a:endParaRPr sz="1050">
                        <a:latin typeface="Times New Roman"/>
                        <a:cs typeface="Times New Roman"/>
                      </a:endParaRPr>
                    </a:p>
                  </a:txBody>
                  <a:tcPr marL="0" marR="0" marT="0" marB="0">
                    <a:lnL w="7619">
                      <a:solidFill>
                        <a:srgbClr val="D8DDDB"/>
                      </a:solidFill>
                      <a:prstDash val="solid"/>
                    </a:lnL>
                    <a:lnR w="7619">
                      <a:solidFill>
                        <a:srgbClr val="D8DDDB"/>
                      </a:solidFill>
                      <a:prstDash val="solid"/>
                    </a:lnR>
                    <a:lnT w="7620">
                      <a:solidFill>
                        <a:srgbClr val="D8DBDB"/>
                      </a:solidFill>
                      <a:prstDash val="solid"/>
                    </a:lnT>
                    <a:lnB w="7620">
                      <a:solidFill>
                        <a:srgbClr val="D8DBDB"/>
                      </a:solidFill>
                      <a:prstDash val="solid"/>
                    </a:lnB>
                  </a:tcPr>
                </a:tc>
                <a:extLst>
                  <a:ext uri="{0D108BD9-81ED-4DB2-BD59-A6C34878D82A}">
                    <a16:rowId xmlns:a16="http://schemas.microsoft.com/office/drawing/2014/main" val="10009"/>
                  </a:ext>
                </a:extLst>
              </a:tr>
              <a:tr h="243839">
                <a:tc>
                  <a:txBody>
                    <a:bodyPr/>
                    <a:lstStyle/>
                    <a:p>
                      <a:pPr marL="264160">
                        <a:lnSpc>
                          <a:spcPct val="100000"/>
                        </a:lnSpc>
                      </a:pPr>
                      <a:r>
                        <a:rPr sz="1050" dirty="0">
                          <a:solidFill>
                            <a:srgbClr val="3F3F3F"/>
                          </a:solidFill>
                          <a:latin typeface="Times New Roman"/>
                          <a:cs typeface="Times New Roman"/>
                        </a:rPr>
                        <a:t>11</a:t>
                      </a:r>
                      <a:endParaRPr sz="1050">
                        <a:latin typeface="Times New Roman"/>
                        <a:cs typeface="Times New Roman"/>
                      </a:endParaRPr>
                    </a:p>
                  </a:txBody>
                  <a:tcPr marL="0" marR="0" marT="0" marB="0">
                    <a:lnL w="7620">
                      <a:solidFill>
                        <a:srgbClr val="D8DBDB"/>
                      </a:solidFill>
                      <a:prstDash val="solid"/>
                    </a:lnL>
                    <a:lnR w="7619">
                      <a:solidFill>
                        <a:srgbClr val="D8DBDB"/>
                      </a:solidFill>
                      <a:prstDash val="solid"/>
                    </a:lnR>
                    <a:lnT w="7620">
                      <a:solidFill>
                        <a:srgbClr val="D8DBDB"/>
                      </a:solidFill>
                      <a:prstDash val="solid"/>
                    </a:lnT>
                    <a:lnB w="7619">
                      <a:solidFill>
                        <a:srgbClr val="D8DBDB"/>
                      </a:solidFill>
                      <a:prstDash val="solid"/>
                    </a:lnB>
                  </a:tcPr>
                </a:tc>
                <a:tc>
                  <a:txBody>
                    <a:bodyPr/>
                    <a:lstStyle/>
                    <a:p>
                      <a:pPr marL="264160">
                        <a:lnSpc>
                          <a:spcPct val="100000"/>
                        </a:lnSpc>
                      </a:pPr>
                      <a:r>
                        <a:rPr sz="1050" dirty="0">
                          <a:solidFill>
                            <a:srgbClr val="3F3F3F"/>
                          </a:solidFill>
                          <a:latin typeface="Times New Roman"/>
                          <a:cs typeface="Times New Roman"/>
                        </a:rPr>
                        <a:t>66</a:t>
                      </a:r>
                      <a:r>
                        <a:rPr sz="1050" spc="-5" dirty="0">
                          <a:solidFill>
                            <a:srgbClr val="3F3F3F"/>
                          </a:solidFill>
                          <a:latin typeface="Times New Roman"/>
                          <a:cs typeface="Times New Roman"/>
                        </a:rPr>
                        <a:t>.</a:t>
                      </a:r>
                      <a:r>
                        <a:rPr sz="1050" dirty="0">
                          <a:solidFill>
                            <a:srgbClr val="3F3F3F"/>
                          </a:solidFill>
                          <a:latin typeface="Times New Roman"/>
                          <a:cs typeface="Times New Roman"/>
                        </a:rPr>
                        <a:t>1</a:t>
                      </a:r>
                      <a:endParaRPr sz="1050">
                        <a:latin typeface="Times New Roman"/>
                        <a:cs typeface="Times New Roman"/>
                      </a:endParaRPr>
                    </a:p>
                  </a:txBody>
                  <a:tcPr marL="0" marR="0" marT="0" marB="0">
                    <a:lnL w="7619">
                      <a:solidFill>
                        <a:srgbClr val="D8DBDB"/>
                      </a:solidFill>
                      <a:prstDash val="solid"/>
                    </a:lnL>
                    <a:lnR w="7619">
                      <a:solidFill>
                        <a:srgbClr val="D8DBDB"/>
                      </a:solidFill>
                      <a:prstDash val="solid"/>
                    </a:lnR>
                    <a:lnT w="7620">
                      <a:solidFill>
                        <a:srgbClr val="D8DBDB"/>
                      </a:solidFill>
                      <a:prstDash val="solid"/>
                    </a:lnT>
                    <a:lnB w="7619">
                      <a:solidFill>
                        <a:srgbClr val="D8DBDB"/>
                      </a:solidFill>
                      <a:prstDash val="solid"/>
                    </a:lnB>
                  </a:tcPr>
                </a:tc>
                <a:tc>
                  <a:txBody>
                    <a:bodyPr/>
                    <a:lstStyle/>
                    <a:p>
                      <a:pPr marL="288925">
                        <a:lnSpc>
                          <a:spcPct val="100000"/>
                        </a:lnSpc>
                      </a:pPr>
                      <a:r>
                        <a:rPr sz="1050" dirty="0">
                          <a:solidFill>
                            <a:srgbClr val="3F3F3F"/>
                          </a:solidFill>
                          <a:latin typeface="Times New Roman"/>
                          <a:cs typeface="Times New Roman"/>
                        </a:rPr>
                        <a:t>5</a:t>
                      </a:r>
                      <a:r>
                        <a:rPr sz="1050" spc="-5" dirty="0">
                          <a:solidFill>
                            <a:srgbClr val="3F3F3F"/>
                          </a:solidFill>
                          <a:latin typeface="Times New Roman"/>
                          <a:cs typeface="Times New Roman"/>
                        </a:rPr>
                        <a:t>.</a:t>
                      </a:r>
                      <a:r>
                        <a:rPr sz="1050" dirty="0">
                          <a:solidFill>
                            <a:srgbClr val="3F3F3F"/>
                          </a:solidFill>
                          <a:latin typeface="Times New Roman"/>
                          <a:cs typeface="Times New Roman"/>
                        </a:rPr>
                        <a:t>8</a:t>
                      </a:r>
                      <a:endParaRPr sz="1050">
                        <a:latin typeface="Times New Roman"/>
                        <a:cs typeface="Times New Roman"/>
                      </a:endParaRPr>
                    </a:p>
                  </a:txBody>
                  <a:tcPr marL="0" marR="0" marT="0" marB="0">
                    <a:lnL w="7619">
                      <a:solidFill>
                        <a:srgbClr val="D8DBDB"/>
                      </a:solidFill>
                      <a:prstDash val="solid"/>
                    </a:lnL>
                    <a:lnR w="7619">
                      <a:solidFill>
                        <a:srgbClr val="D8DBDB"/>
                      </a:solidFill>
                      <a:prstDash val="solid"/>
                    </a:lnR>
                    <a:lnT w="7620">
                      <a:solidFill>
                        <a:srgbClr val="D8DBDB"/>
                      </a:solidFill>
                      <a:prstDash val="solid"/>
                    </a:lnT>
                    <a:lnB w="7619">
                      <a:solidFill>
                        <a:srgbClr val="D8DBDB"/>
                      </a:solidFill>
                      <a:prstDash val="solid"/>
                    </a:lnB>
                  </a:tcPr>
                </a:tc>
                <a:tc>
                  <a:txBody>
                    <a:bodyPr/>
                    <a:lstStyle/>
                    <a:p>
                      <a:pPr marL="266065">
                        <a:lnSpc>
                          <a:spcPct val="100000"/>
                        </a:lnSpc>
                      </a:pPr>
                      <a:r>
                        <a:rPr sz="1050" dirty="0">
                          <a:solidFill>
                            <a:srgbClr val="3F3F3F"/>
                          </a:solidFill>
                          <a:latin typeface="Times New Roman"/>
                          <a:cs typeface="Times New Roman"/>
                        </a:rPr>
                        <a:t>63</a:t>
                      </a:r>
                      <a:r>
                        <a:rPr sz="1050" spc="-5" dirty="0">
                          <a:solidFill>
                            <a:srgbClr val="3F3F3F"/>
                          </a:solidFill>
                          <a:latin typeface="Times New Roman"/>
                          <a:cs typeface="Times New Roman"/>
                        </a:rPr>
                        <a:t>.</a:t>
                      </a:r>
                      <a:r>
                        <a:rPr sz="1050" dirty="0">
                          <a:solidFill>
                            <a:srgbClr val="3F3F3F"/>
                          </a:solidFill>
                          <a:latin typeface="Times New Roman"/>
                          <a:cs typeface="Times New Roman"/>
                        </a:rPr>
                        <a:t>05</a:t>
                      </a:r>
                      <a:endParaRPr sz="1050">
                        <a:latin typeface="Times New Roman"/>
                        <a:cs typeface="Times New Roman"/>
                      </a:endParaRPr>
                    </a:p>
                  </a:txBody>
                  <a:tcPr marL="0" marR="0" marT="0" marB="0">
                    <a:lnL w="7619">
                      <a:solidFill>
                        <a:srgbClr val="D8DBDB"/>
                      </a:solidFill>
                      <a:prstDash val="solid"/>
                    </a:lnL>
                    <a:lnR w="7619">
                      <a:solidFill>
                        <a:srgbClr val="D8DBDB"/>
                      </a:solidFill>
                      <a:prstDash val="solid"/>
                    </a:lnR>
                    <a:lnT w="7620">
                      <a:solidFill>
                        <a:srgbClr val="D8DBDB"/>
                      </a:solidFill>
                      <a:prstDash val="solid"/>
                    </a:lnT>
                    <a:lnB w="7619">
                      <a:solidFill>
                        <a:srgbClr val="D8DBDB"/>
                      </a:solidFill>
                      <a:prstDash val="solid"/>
                    </a:lnB>
                  </a:tcPr>
                </a:tc>
                <a:tc>
                  <a:txBody>
                    <a:bodyPr/>
                    <a:lstStyle/>
                    <a:p>
                      <a:pPr marL="79375" algn="ctr">
                        <a:lnSpc>
                          <a:spcPct val="100000"/>
                        </a:lnSpc>
                      </a:pPr>
                      <a:r>
                        <a:rPr sz="1050" dirty="0">
                          <a:solidFill>
                            <a:srgbClr val="3F3F3F"/>
                          </a:solidFill>
                          <a:latin typeface="Times New Roman"/>
                          <a:cs typeface="Times New Roman"/>
                        </a:rPr>
                        <a:t>24</a:t>
                      </a:r>
                      <a:r>
                        <a:rPr sz="1050" spc="-5" dirty="0">
                          <a:solidFill>
                            <a:srgbClr val="3F3F3F"/>
                          </a:solidFill>
                          <a:latin typeface="Times New Roman"/>
                          <a:cs typeface="Times New Roman"/>
                        </a:rPr>
                        <a:t>.</a:t>
                      </a:r>
                      <a:r>
                        <a:rPr sz="1050" dirty="0">
                          <a:solidFill>
                            <a:srgbClr val="3F3F3F"/>
                          </a:solidFill>
                          <a:latin typeface="Times New Roman"/>
                          <a:cs typeface="Times New Roman"/>
                        </a:rPr>
                        <a:t>2</a:t>
                      </a:r>
                      <a:endParaRPr sz="1050">
                        <a:latin typeface="Times New Roman"/>
                        <a:cs typeface="Times New Roman"/>
                      </a:endParaRPr>
                    </a:p>
                  </a:txBody>
                  <a:tcPr marL="0" marR="0" marT="0" marB="0">
                    <a:lnL w="7619">
                      <a:solidFill>
                        <a:srgbClr val="D8DBDB"/>
                      </a:solidFill>
                      <a:prstDash val="solid"/>
                    </a:lnL>
                    <a:lnR w="7619">
                      <a:solidFill>
                        <a:srgbClr val="D8DBDB"/>
                      </a:solidFill>
                      <a:prstDash val="solid"/>
                    </a:lnR>
                    <a:lnT w="7620">
                      <a:solidFill>
                        <a:srgbClr val="D8DBDB"/>
                      </a:solidFill>
                      <a:prstDash val="solid"/>
                    </a:lnT>
                    <a:lnB w="7619">
                      <a:solidFill>
                        <a:srgbClr val="D8DBDB"/>
                      </a:solidFill>
                      <a:prstDash val="solid"/>
                    </a:lnB>
                  </a:tcPr>
                </a:tc>
                <a:tc>
                  <a:txBody>
                    <a:bodyPr/>
                    <a:lstStyle/>
                    <a:p>
                      <a:pPr marL="279400">
                        <a:lnSpc>
                          <a:spcPct val="100000"/>
                        </a:lnSpc>
                      </a:pPr>
                      <a:r>
                        <a:rPr sz="1050" dirty="0">
                          <a:solidFill>
                            <a:srgbClr val="3F3F3F"/>
                          </a:solidFill>
                          <a:latin typeface="Times New Roman"/>
                          <a:cs typeface="Times New Roman"/>
                        </a:rPr>
                        <a:t>8</a:t>
                      </a:r>
                      <a:r>
                        <a:rPr sz="1050" spc="-5" dirty="0">
                          <a:solidFill>
                            <a:srgbClr val="3F3F3F"/>
                          </a:solidFill>
                          <a:latin typeface="Times New Roman"/>
                          <a:cs typeface="Times New Roman"/>
                        </a:rPr>
                        <a:t>.</a:t>
                      </a:r>
                      <a:r>
                        <a:rPr sz="1050" dirty="0">
                          <a:solidFill>
                            <a:srgbClr val="3F3F3F"/>
                          </a:solidFill>
                          <a:latin typeface="Times New Roman"/>
                          <a:cs typeface="Times New Roman"/>
                        </a:rPr>
                        <a:t>6</a:t>
                      </a:r>
                      <a:endParaRPr sz="1050">
                        <a:latin typeface="Times New Roman"/>
                        <a:cs typeface="Times New Roman"/>
                      </a:endParaRPr>
                    </a:p>
                  </a:txBody>
                  <a:tcPr marL="0" marR="0" marT="0" marB="0">
                    <a:lnL w="7619">
                      <a:solidFill>
                        <a:srgbClr val="D8DBDB"/>
                      </a:solidFill>
                      <a:prstDash val="solid"/>
                    </a:lnL>
                    <a:lnR w="7619">
                      <a:solidFill>
                        <a:srgbClr val="D8DBDB"/>
                      </a:solidFill>
                      <a:prstDash val="solid"/>
                    </a:lnR>
                    <a:lnT w="7620">
                      <a:solidFill>
                        <a:srgbClr val="D8DBDB"/>
                      </a:solidFill>
                      <a:prstDash val="solid"/>
                    </a:lnT>
                    <a:lnB w="7619">
                      <a:solidFill>
                        <a:srgbClr val="D8DBDB"/>
                      </a:solidFill>
                      <a:prstDash val="solid"/>
                    </a:lnB>
                  </a:tcPr>
                </a:tc>
                <a:extLst>
                  <a:ext uri="{0D108BD9-81ED-4DB2-BD59-A6C34878D82A}">
                    <a16:rowId xmlns:a16="http://schemas.microsoft.com/office/drawing/2014/main" val="10010"/>
                  </a:ext>
                </a:extLst>
              </a:tr>
              <a:tr h="245364">
                <a:tc>
                  <a:txBody>
                    <a:bodyPr/>
                    <a:lstStyle/>
                    <a:p>
                      <a:pPr marL="264160">
                        <a:lnSpc>
                          <a:spcPct val="100000"/>
                        </a:lnSpc>
                      </a:pPr>
                      <a:r>
                        <a:rPr sz="1050" dirty="0">
                          <a:solidFill>
                            <a:srgbClr val="3F3F3F"/>
                          </a:solidFill>
                          <a:latin typeface="Times New Roman"/>
                          <a:cs typeface="Times New Roman"/>
                        </a:rPr>
                        <a:t>12</a:t>
                      </a:r>
                      <a:endParaRPr sz="1050">
                        <a:latin typeface="Times New Roman"/>
                        <a:cs typeface="Times New Roman"/>
                      </a:endParaRPr>
                    </a:p>
                  </a:txBody>
                  <a:tcPr marL="0" marR="0" marT="0" marB="0">
                    <a:lnL w="7620">
                      <a:solidFill>
                        <a:srgbClr val="D8DDDB"/>
                      </a:solidFill>
                      <a:prstDash val="solid"/>
                    </a:lnL>
                    <a:lnR w="7619">
                      <a:solidFill>
                        <a:srgbClr val="D8DDDB"/>
                      </a:solidFill>
                      <a:prstDash val="solid"/>
                    </a:lnR>
                    <a:lnT w="7619">
                      <a:solidFill>
                        <a:srgbClr val="D8DBDB"/>
                      </a:solidFill>
                      <a:prstDash val="solid"/>
                    </a:lnT>
                    <a:lnB w="7619">
                      <a:solidFill>
                        <a:srgbClr val="D8DDDB"/>
                      </a:solidFill>
                      <a:prstDash val="solid"/>
                    </a:lnB>
                  </a:tcPr>
                </a:tc>
                <a:tc>
                  <a:txBody>
                    <a:bodyPr/>
                    <a:lstStyle/>
                    <a:p>
                      <a:pPr marL="230504">
                        <a:lnSpc>
                          <a:spcPct val="100000"/>
                        </a:lnSpc>
                      </a:pPr>
                      <a:r>
                        <a:rPr sz="1050" dirty="0">
                          <a:solidFill>
                            <a:srgbClr val="3F3F3F"/>
                          </a:solidFill>
                          <a:latin typeface="Times New Roman"/>
                          <a:cs typeface="Times New Roman"/>
                        </a:rPr>
                        <a:t>214</a:t>
                      </a:r>
                      <a:r>
                        <a:rPr sz="1050" spc="-5" dirty="0">
                          <a:solidFill>
                            <a:srgbClr val="3F3F3F"/>
                          </a:solidFill>
                          <a:latin typeface="Times New Roman"/>
                          <a:cs typeface="Times New Roman"/>
                        </a:rPr>
                        <a:t>.</a:t>
                      </a:r>
                      <a:r>
                        <a:rPr sz="1050" dirty="0">
                          <a:solidFill>
                            <a:srgbClr val="3F3F3F"/>
                          </a:solidFill>
                          <a:latin typeface="Times New Roman"/>
                          <a:cs typeface="Times New Roman"/>
                        </a:rPr>
                        <a:t>7</a:t>
                      </a:r>
                      <a:endParaRPr sz="1050">
                        <a:latin typeface="Times New Roman"/>
                        <a:cs typeface="Times New Roman"/>
                      </a:endParaRPr>
                    </a:p>
                  </a:txBody>
                  <a:tcPr marL="0" marR="0" marT="0" marB="0">
                    <a:lnL w="7619">
                      <a:solidFill>
                        <a:srgbClr val="D8DDDB"/>
                      </a:solidFill>
                      <a:prstDash val="solid"/>
                    </a:lnL>
                    <a:lnR w="7619">
                      <a:solidFill>
                        <a:srgbClr val="D8DDDB"/>
                      </a:solidFill>
                      <a:prstDash val="solid"/>
                    </a:lnR>
                    <a:lnT w="7619">
                      <a:solidFill>
                        <a:srgbClr val="D8DBDB"/>
                      </a:solidFill>
                      <a:prstDash val="solid"/>
                    </a:lnT>
                    <a:lnB w="7619">
                      <a:solidFill>
                        <a:srgbClr val="D8DDDB"/>
                      </a:solidFill>
                      <a:prstDash val="solid"/>
                    </a:lnB>
                  </a:tcPr>
                </a:tc>
                <a:tc>
                  <a:txBody>
                    <a:bodyPr/>
                    <a:lstStyle/>
                    <a:p>
                      <a:pPr marL="79375" algn="ctr">
                        <a:lnSpc>
                          <a:spcPct val="100000"/>
                        </a:lnSpc>
                      </a:pPr>
                      <a:r>
                        <a:rPr sz="1050" dirty="0">
                          <a:solidFill>
                            <a:srgbClr val="3F3F3F"/>
                          </a:solidFill>
                          <a:latin typeface="Times New Roman"/>
                          <a:cs typeface="Times New Roman"/>
                        </a:rPr>
                        <a:t>24</a:t>
                      </a:r>
                      <a:endParaRPr sz="1050">
                        <a:latin typeface="Times New Roman"/>
                        <a:cs typeface="Times New Roman"/>
                      </a:endParaRPr>
                    </a:p>
                  </a:txBody>
                  <a:tcPr marL="0" marR="0" marT="0" marB="0">
                    <a:lnL w="7619">
                      <a:solidFill>
                        <a:srgbClr val="D8DDDB"/>
                      </a:solidFill>
                      <a:prstDash val="solid"/>
                    </a:lnL>
                    <a:lnR w="7619">
                      <a:solidFill>
                        <a:srgbClr val="D8DDDB"/>
                      </a:solidFill>
                      <a:prstDash val="solid"/>
                    </a:lnR>
                    <a:lnT w="7619">
                      <a:solidFill>
                        <a:srgbClr val="D8DBDB"/>
                      </a:solidFill>
                      <a:prstDash val="solid"/>
                    </a:lnT>
                    <a:lnB w="7619">
                      <a:solidFill>
                        <a:srgbClr val="D8DDDB"/>
                      </a:solidFill>
                      <a:prstDash val="solid"/>
                    </a:lnB>
                  </a:tcPr>
                </a:tc>
                <a:tc>
                  <a:txBody>
                    <a:bodyPr/>
                    <a:lstStyle/>
                    <a:p>
                      <a:pPr marL="299085">
                        <a:lnSpc>
                          <a:spcPct val="100000"/>
                        </a:lnSpc>
                      </a:pPr>
                      <a:r>
                        <a:rPr sz="1050" dirty="0">
                          <a:solidFill>
                            <a:srgbClr val="3F3F3F"/>
                          </a:solidFill>
                          <a:latin typeface="Times New Roman"/>
                          <a:cs typeface="Times New Roman"/>
                        </a:rPr>
                        <a:t>69</a:t>
                      </a:r>
                      <a:r>
                        <a:rPr sz="1050" spc="-5" dirty="0">
                          <a:solidFill>
                            <a:srgbClr val="3F3F3F"/>
                          </a:solidFill>
                          <a:latin typeface="Times New Roman"/>
                          <a:cs typeface="Times New Roman"/>
                        </a:rPr>
                        <a:t>.</a:t>
                      </a:r>
                      <a:r>
                        <a:rPr sz="1050" dirty="0">
                          <a:solidFill>
                            <a:srgbClr val="3F3F3F"/>
                          </a:solidFill>
                          <a:latin typeface="Times New Roman"/>
                          <a:cs typeface="Times New Roman"/>
                        </a:rPr>
                        <a:t>8</a:t>
                      </a:r>
                      <a:endParaRPr sz="1050">
                        <a:latin typeface="Times New Roman"/>
                        <a:cs typeface="Times New Roman"/>
                      </a:endParaRPr>
                    </a:p>
                  </a:txBody>
                  <a:tcPr marL="0" marR="0" marT="0" marB="0">
                    <a:lnL w="7619">
                      <a:solidFill>
                        <a:srgbClr val="D8DDDB"/>
                      </a:solidFill>
                      <a:prstDash val="solid"/>
                    </a:lnL>
                    <a:lnR w="7619">
                      <a:solidFill>
                        <a:srgbClr val="D8DDDB"/>
                      </a:solidFill>
                      <a:prstDash val="solid"/>
                    </a:lnR>
                    <a:lnT w="7619">
                      <a:solidFill>
                        <a:srgbClr val="D8DBDB"/>
                      </a:solidFill>
                      <a:prstDash val="solid"/>
                    </a:lnT>
                    <a:lnB w="7619">
                      <a:solidFill>
                        <a:srgbClr val="D8DDDB"/>
                      </a:solidFill>
                      <a:prstDash val="solid"/>
                    </a:lnB>
                  </a:tcPr>
                </a:tc>
                <a:tc>
                  <a:txBody>
                    <a:bodyPr/>
                    <a:lstStyle/>
                    <a:p>
                      <a:pPr marL="81280" algn="ctr">
                        <a:lnSpc>
                          <a:spcPct val="100000"/>
                        </a:lnSpc>
                      </a:pPr>
                      <a:r>
                        <a:rPr sz="1050" dirty="0">
                          <a:solidFill>
                            <a:srgbClr val="3F3F3F"/>
                          </a:solidFill>
                          <a:latin typeface="Times New Roman"/>
                          <a:cs typeface="Times New Roman"/>
                        </a:rPr>
                        <a:t>4</a:t>
                      </a:r>
                      <a:endParaRPr sz="1050">
                        <a:latin typeface="Times New Roman"/>
                        <a:cs typeface="Times New Roman"/>
                      </a:endParaRPr>
                    </a:p>
                  </a:txBody>
                  <a:tcPr marL="0" marR="0" marT="0" marB="0">
                    <a:lnL w="7619">
                      <a:solidFill>
                        <a:srgbClr val="D8DDDB"/>
                      </a:solidFill>
                      <a:prstDash val="solid"/>
                    </a:lnL>
                    <a:lnR w="7619">
                      <a:solidFill>
                        <a:srgbClr val="D8DDDB"/>
                      </a:solidFill>
                      <a:prstDash val="solid"/>
                    </a:lnR>
                    <a:lnT w="7619">
                      <a:solidFill>
                        <a:srgbClr val="D8DBDB"/>
                      </a:solidFill>
                      <a:prstDash val="solid"/>
                    </a:lnT>
                    <a:lnB w="7619">
                      <a:solidFill>
                        <a:srgbClr val="D8DDDB"/>
                      </a:solidFill>
                      <a:prstDash val="solid"/>
                    </a:lnB>
                  </a:tcPr>
                </a:tc>
                <a:tc>
                  <a:txBody>
                    <a:bodyPr/>
                    <a:lstStyle/>
                    <a:p>
                      <a:pPr marL="245745">
                        <a:lnSpc>
                          <a:spcPct val="100000"/>
                        </a:lnSpc>
                      </a:pPr>
                      <a:r>
                        <a:rPr sz="1050" dirty="0">
                          <a:solidFill>
                            <a:srgbClr val="3F3F3F"/>
                          </a:solidFill>
                          <a:latin typeface="Times New Roman"/>
                          <a:cs typeface="Times New Roman"/>
                        </a:rPr>
                        <a:t>17</a:t>
                      </a:r>
                      <a:r>
                        <a:rPr sz="1050" spc="-5" dirty="0">
                          <a:solidFill>
                            <a:srgbClr val="3F3F3F"/>
                          </a:solidFill>
                          <a:latin typeface="Times New Roman"/>
                          <a:cs typeface="Times New Roman"/>
                        </a:rPr>
                        <a:t>.</a:t>
                      </a:r>
                      <a:r>
                        <a:rPr sz="1050" dirty="0">
                          <a:solidFill>
                            <a:srgbClr val="3F3F3F"/>
                          </a:solidFill>
                          <a:latin typeface="Times New Roman"/>
                          <a:cs typeface="Times New Roman"/>
                        </a:rPr>
                        <a:t>4</a:t>
                      </a:r>
                      <a:endParaRPr sz="1050" dirty="0">
                        <a:latin typeface="Times New Roman"/>
                        <a:cs typeface="Times New Roman"/>
                      </a:endParaRPr>
                    </a:p>
                  </a:txBody>
                  <a:tcPr marL="0" marR="0" marT="0" marB="0">
                    <a:lnL w="7619">
                      <a:solidFill>
                        <a:srgbClr val="D8DDDB"/>
                      </a:solidFill>
                      <a:prstDash val="solid"/>
                    </a:lnL>
                    <a:lnR w="7619">
                      <a:solidFill>
                        <a:srgbClr val="D8DDDB"/>
                      </a:solidFill>
                      <a:prstDash val="solid"/>
                    </a:lnR>
                    <a:lnT w="7619">
                      <a:solidFill>
                        <a:srgbClr val="D8DBDB"/>
                      </a:solidFill>
                      <a:prstDash val="solid"/>
                    </a:lnT>
                    <a:lnB w="7619">
                      <a:solidFill>
                        <a:srgbClr val="D8DDDB"/>
                      </a:solidFill>
                      <a:prstDash val="soli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272930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Analytics In Business Decision Making</a:t>
            </a:r>
          </a:p>
        </p:txBody>
      </p:sp>
      <p:sp>
        <p:nvSpPr>
          <p:cNvPr id="6" name="object 9">
            <a:extLst>
              <a:ext uri="{FF2B5EF4-FFF2-40B4-BE49-F238E27FC236}">
                <a16:creationId xmlns:a16="http://schemas.microsoft.com/office/drawing/2014/main" id="{49EAF403-1494-D143-A8A1-057DEAEC5B43}"/>
              </a:ext>
            </a:extLst>
          </p:cNvPr>
          <p:cNvSpPr/>
          <p:nvPr/>
        </p:nvSpPr>
        <p:spPr>
          <a:xfrm>
            <a:off x="2146429" y="1900687"/>
            <a:ext cx="6778461" cy="3809449"/>
          </a:xfrm>
          <a:prstGeom prst="rect">
            <a:avLst/>
          </a:prstGeom>
          <a:blipFill>
            <a:blip r:embed="rId2" cstate="print"/>
            <a:stretch>
              <a:fillRect/>
            </a:stretch>
          </a:blipFill>
        </p:spPr>
        <p:txBody>
          <a:bodyPr wrap="square" lIns="0" tIns="0" rIns="0" bIns="0" rtlCol="0"/>
          <a:lstStyle/>
          <a:p>
            <a:endParaRPr dirty="0"/>
          </a:p>
        </p:txBody>
      </p:sp>
      <p:sp>
        <p:nvSpPr>
          <p:cNvPr id="7" name="Rectangle 6">
            <a:extLst>
              <a:ext uri="{FF2B5EF4-FFF2-40B4-BE49-F238E27FC236}">
                <a16:creationId xmlns:a16="http://schemas.microsoft.com/office/drawing/2014/main" id="{E93E7509-605D-8C40-963F-3FEBC4BFE6CE}"/>
              </a:ext>
            </a:extLst>
          </p:cNvPr>
          <p:cNvSpPr/>
          <p:nvPr/>
        </p:nvSpPr>
        <p:spPr>
          <a:xfrm>
            <a:off x="2662521" y="5930191"/>
            <a:ext cx="6069290" cy="369332"/>
          </a:xfrm>
          <a:prstGeom prst="rect">
            <a:avLst/>
          </a:prstGeom>
        </p:spPr>
        <p:txBody>
          <a:bodyPr wrap="none">
            <a:spAutoFit/>
          </a:bodyPr>
          <a:lstStyle/>
          <a:p>
            <a:r>
              <a:rPr lang="en-US" dirty="0">
                <a:solidFill>
                  <a:srgbClr val="0070C0"/>
                </a:solidFill>
              </a:rPr>
              <a:t>https://</a:t>
            </a:r>
            <a:r>
              <a:rPr lang="en-US" dirty="0" err="1">
                <a:solidFill>
                  <a:srgbClr val="0070C0"/>
                </a:solidFill>
              </a:rPr>
              <a:t>www.youtube.com</a:t>
            </a:r>
            <a:r>
              <a:rPr lang="en-US" dirty="0">
                <a:solidFill>
                  <a:srgbClr val="0070C0"/>
                </a:solidFill>
              </a:rPr>
              <a:t>/</a:t>
            </a:r>
            <a:r>
              <a:rPr lang="en-US" dirty="0" err="1">
                <a:solidFill>
                  <a:srgbClr val="0070C0"/>
                </a:solidFill>
              </a:rPr>
              <a:t>watch?v</a:t>
            </a:r>
            <a:r>
              <a:rPr lang="en-US" dirty="0">
                <a:solidFill>
                  <a:srgbClr val="0070C0"/>
                </a:solidFill>
              </a:rPr>
              <a:t>=</a:t>
            </a:r>
            <a:r>
              <a:rPr lang="en-US" dirty="0" err="1">
                <a:solidFill>
                  <a:srgbClr val="0070C0"/>
                </a:solidFill>
              </a:rPr>
              <a:t>AKXKkeLQWac</a:t>
            </a:r>
            <a:endParaRPr lang="en-US" dirty="0">
              <a:solidFill>
                <a:srgbClr val="0070C0"/>
              </a:solidFill>
            </a:endParaRPr>
          </a:p>
        </p:txBody>
      </p:sp>
    </p:spTree>
    <p:extLst>
      <p:ext uri="{BB962C8B-B14F-4D97-AF65-F5344CB8AC3E}">
        <p14:creationId xmlns:p14="http://schemas.microsoft.com/office/powerpoint/2010/main" val="30348443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Single Regression</a:t>
            </a:r>
          </a:p>
        </p:txBody>
      </p:sp>
      <p:sp>
        <p:nvSpPr>
          <p:cNvPr id="4" name="Content Placeholder 3">
            <a:extLst>
              <a:ext uri="{FF2B5EF4-FFF2-40B4-BE49-F238E27FC236}">
                <a16:creationId xmlns:a16="http://schemas.microsoft.com/office/drawing/2014/main" id="{B007A0BF-D90F-6F49-A1DF-51F1DE8304BD}"/>
              </a:ext>
            </a:extLst>
          </p:cNvPr>
          <p:cNvSpPr>
            <a:spLocks noGrp="1"/>
          </p:cNvSpPr>
          <p:nvPr>
            <p:ph idx="1"/>
          </p:nvPr>
        </p:nvSpPr>
        <p:spPr>
          <a:xfrm>
            <a:off x="503201" y="2508503"/>
            <a:ext cx="5274144" cy="3702842"/>
          </a:xfrm>
        </p:spPr>
        <p:txBody>
          <a:bodyPr>
            <a:normAutofit/>
          </a:bodyPr>
          <a:lstStyle/>
          <a:p>
            <a:r>
              <a:rPr lang="en-SG" dirty="0"/>
              <a:t>Find the relationship between social media spend and sales</a:t>
            </a:r>
            <a:br>
              <a:rPr lang="en-SG" dirty="0"/>
            </a:br>
            <a:endParaRPr lang="en-SG" dirty="0"/>
          </a:p>
          <a:p>
            <a:r>
              <a:rPr lang="en-SG" b="1" dirty="0"/>
              <a:t>X Axis: </a:t>
            </a:r>
            <a:r>
              <a:rPr lang="en-SG" dirty="0"/>
              <a:t>Sales</a:t>
            </a:r>
          </a:p>
          <a:p>
            <a:r>
              <a:rPr lang="en-SG" b="1" dirty="0" err="1"/>
              <a:t>YAxis</a:t>
            </a:r>
            <a:r>
              <a:rPr lang="en-SG" b="1" dirty="0"/>
              <a:t>: </a:t>
            </a:r>
            <a:r>
              <a:rPr lang="en-SG" dirty="0"/>
              <a:t>Tv AD Spend</a:t>
            </a:r>
          </a:p>
        </p:txBody>
      </p:sp>
      <p:pic>
        <p:nvPicPr>
          <p:cNvPr id="17" name="Picture 16">
            <a:extLst>
              <a:ext uri="{FF2B5EF4-FFF2-40B4-BE49-F238E27FC236}">
                <a16:creationId xmlns:a16="http://schemas.microsoft.com/office/drawing/2014/main" id="{465E5524-EF2E-864D-86E1-62A025822742}"/>
              </a:ext>
            </a:extLst>
          </p:cNvPr>
          <p:cNvPicPr>
            <a:picLocks noChangeAspect="1"/>
          </p:cNvPicPr>
          <p:nvPr/>
        </p:nvPicPr>
        <p:blipFill>
          <a:blip r:embed="rId2"/>
          <a:stretch>
            <a:fillRect/>
          </a:stretch>
        </p:blipFill>
        <p:spPr>
          <a:xfrm>
            <a:off x="6682163" y="2581580"/>
            <a:ext cx="4407015" cy="3702842"/>
          </a:xfrm>
          <a:prstGeom prst="rect">
            <a:avLst/>
          </a:prstGeom>
        </p:spPr>
      </p:pic>
    </p:spTree>
    <p:extLst>
      <p:ext uri="{BB962C8B-B14F-4D97-AF65-F5344CB8AC3E}">
        <p14:creationId xmlns:p14="http://schemas.microsoft.com/office/powerpoint/2010/main" val="28076272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Single Regression</a:t>
            </a:r>
          </a:p>
        </p:txBody>
      </p:sp>
      <p:sp>
        <p:nvSpPr>
          <p:cNvPr id="4" name="Content Placeholder 3">
            <a:extLst>
              <a:ext uri="{FF2B5EF4-FFF2-40B4-BE49-F238E27FC236}">
                <a16:creationId xmlns:a16="http://schemas.microsoft.com/office/drawing/2014/main" id="{B007A0BF-D90F-6F49-A1DF-51F1DE8304BD}"/>
              </a:ext>
            </a:extLst>
          </p:cNvPr>
          <p:cNvSpPr>
            <a:spLocks noGrp="1"/>
          </p:cNvSpPr>
          <p:nvPr>
            <p:ph idx="1"/>
          </p:nvPr>
        </p:nvSpPr>
        <p:spPr>
          <a:xfrm>
            <a:off x="503201" y="2508503"/>
            <a:ext cx="4825257" cy="3702842"/>
          </a:xfrm>
        </p:spPr>
        <p:txBody>
          <a:bodyPr>
            <a:normAutofit/>
          </a:bodyPr>
          <a:lstStyle/>
          <a:p>
            <a:r>
              <a:rPr lang="en-SG" dirty="0"/>
              <a:t>You may opt for a complex model</a:t>
            </a:r>
          </a:p>
        </p:txBody>
      </p:sp>
      <p:pic>
        <p:nvPicPr>
          <p:cNvPr id="5" name="Picture 4">
            <a:extLst>
              <a:ext uri="{FF2B5EF4-FFF2-40B4-BE49-F238E27FC236}">
                <a16:creationId xmlns:a16="http://schemas.microsoft.com/office/drawing/2014/main" id="{C0DC7BB6-0274-674B-BC94-9B525101C611}"/>
              </a:ext>
            </a:extLst>
          </p:cNvPr>
          <p:cNvPicPr>
            <a:picLocks noChangeAspect="1"/>
          </p:cNvPicPr>
          <p:nvPr/>
        </p:nvPicPr>
        <p:blipFill>
          <a:blip r:embed="rId2"/>
          <a:stretch>
            <a:fillRect/>
          </a:stretch>
        </p:blipFill>
        <p:spPr>
          <a:xfrm>
            <a:off x="6739198" y="2709948"/>
            <a:ext cx="4235687" cy="3525751"/>
          </a:xfrm>
          <a:prstGeom prst="rect">
            <a:avLst/>
          </a:prstGeom>
        </p:spPr>
      </p:pic>
    </p:spTree>
    <p:extLst>
      <p:ext uri="{BB962C8B-B14F-4D97-AF65-F5344CB8AC3E}">
        <p14:creationId xmlns:p14="http://schemas.microsoft.com/office/powerpoint/2010/main" val="40403313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Single Regression</a:t>
            </a:r>
          </a:p>
        </p:txBody>
      </p:sp>
      <p:sp>
        <p:nvSpPr>
          <p:cNvPr id="4" name="Content Placeholder 3">
            <a:extLst>
              <a:ext uri="{FF2B5EF4-FFF2-40B4-BE49-F238E27FC236}">
                <a16:creationId xmlns:a16="http://schemas.microsoft.com/office/drawing/2014/main" id="{B007A0BF-D90F-6F49-A1DF-51F1DE8304BD}"/>
              </a:ext>
            </a:extLst>
          </p:cNvPr>
          <p:cNvSpPr>
            <a:spLocks noGrp="1"/>
          </p:cNvSpPr>
          <p:nvPr>
            <p:ph idx="1"/>
          </p:nvPr>
        </p:nvSpPr>
        <p:spPr>
          <a:xfrm>
            <a:off x="503201" y="2508503"/>
            <a:ext cx="4825257" cy="3702842"/>
          </a:xfrm>
        </p:spPr>
        <p:txBody>
          <a:bodyPr>
            <a:normAutofit/>
          </a:bodyPr>
          <a:lstStyle/>
          <a:p>
            <a:r>
              <a:rPr lang="en-SG" dirty="0"/>
              <a:t>You may opt for a complex model</a:t>
            </a:r>
          </a:p>
          <a:p>
            <a:r>
              <a:rPr lang="en-SG" dirty="0">
                <a:solidFill>
                  <a:schemeClr val="accent2">
                    <a:lumMod val="75000"/>
                  </a:schemeClr>
                </a:solidFill>
              </a:rPr>
              <a:t>However, to go for a complex model you need to have enough data!</a:t>
            </a:r>
          </a:p>
        </p:txBody>
      </p:sp>
      <p:pic>
        <p:nvPicPr>
          <p:cNvPr id="6" name="Picture 5">
            <a:extLst>
              <a:ext uri="{FF2B5EF4-FFF2-40B4-BE49-F238E27FC236}">
                <a16:creationId xmlns:a16="http://schemas.microsoft.com/office/drawing/2014/main" id="{1BAD1620-6733-1C4B-9D26-AE407263515C}"/>
              </a:ext>
            </a:extLst>
          </p:cNvPr>
          <p:cNvPicPr>
            <a:picLocks noChangeAspect="1"/>
          </p:cNvPicPr>
          <p:nvPr/>
        </p:nvPicPr>
        <p:blipFill>
          <a:blip r:embed="rId2"/>
          <a:stretch>
            <a:fillRect/>
          </a:stretch>
        </p:blipFill>
        <p:spPr>
          <a:xfrm>
            <a:off x="6714605" y="2438721"/>
            <a:ext cx="4524202" cy="4121362"/>
          </a:xfrm>
          <a:prstGeom prst="rect">
            <a:avLst/>
          </a:prstGeom>
        </p:spPr>
      </p:pic>
    </p:spTree>
    <p:extLst>
      <p:ext uri="{BB962C8B-B14F-4D97-AF65-F5344CB8AC3E}">
        <p14:creationId xmlns:p14="http://schemas.microsoft.com/office/powerpoint/2010/main" val="36901310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4FC6A-1D08-3D4C-A249-6E4290EC9693}"/>
              </a:ext>
            </a:extLst>
          </p:cNvPr>
          <p:cNvSpPr>
            <a:spLocks noGrp="1"/>
          </p:cNvSpPr>
          <p:nvPr>
            <p:ph type="title"/>
          </p:nvPr>
        </p:nvSpPr>
        <p:spPr/>
        <p:txBody>
          <a:bodyPr/>
          <a:lstStyle/>
          <a:p>
            <a:r>
              <a:rPr lang="en-US" dirty="0"/>
              <a:t>The need for big data in marketing</a:t>
            </a:r>
          </a:p>
        </p:txBody>
      </p:sp>
      <p:pic>
        <p:nvPicPr>
          <p:cNvPr id="4098" name="Picture 2">
            <a:extLst>
              <a:ext uri="{FF2B5EF4-FFF2-40B4-BE49-F238E27FC236}">
                <a16:creationId xmlns:a16="http://schemas.microsoft.com/office/drawing/2014/main" id="{B8F9C75E-7A52-EA47-A691-A9890C0F3A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3018" y="2414846"/>
            <a:ext cx="4400204" cy="330015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871BFE5-2306-9045-9A0B-FBE7675B6A89}"/>
              </a:ext>
            </a:extLst>
          </p:cNvPr>
          <p:cNvSpPr/>
          <p:nvPr/>
        </p:nvSpPr>
        <p:spPr>
          <a:xfrm>
            <a:off x="3670358" y="5884332"/>
            <a:ext cx="4485523" cy="307777"/>
          </a:xfrm>
          <a:prstGeom prst="rect">
            <a:avLst/>
          </a:prstGeom>
        </p:spPr>
        <p:txBody>
          <a:bodyPr wrap="none">
            <a:spAutoFit/>
          </a:bodyPr>
          <a:lstStyle/>
          <a:p>
            <a:r>
              <a:rPr lang="en-US" sz="1400" dirty="0">
                <a:solidFill>
                  <a:srgbClr val="0070C0"/>
                </a:solidFill>
              </a:rPr>
              <a:t>https://</a:t>
            </a:r>
            <a:r>
              <a:rPr lang="en-US" sz="1400" dirty="0" err="1">
                <a:solidFill>
                  <a:srgbClr val="0070C0"/>
                </a:solidFill>
              </a:rPr>
              <a:t>www.youtube.com</a:t>
            </a:r>
            <a:r>
              <a:rPr lang="en-US" sz="1400" dirty="0">
                <a:solidFill>
                  <a:srgbClr val="0070C0"/>
                </a:solidFill>
              </a:rPr>
              <a:t>/</a:t>
            </a:r>
            <a:r>
              <a:rPr lang="en-US" sz="1400" dirty="0" err="1">
                <a:solidFill>
                  <a:srgbClr val="0070C0"/>
                </a:solidFill>
              </a:rPr>
              <a:t>watch?v</a:t>
            </a:r>
            <a:r>
              <a:rPr lang="en-US" sz="1400" dirty="0">
                <a:solidFill>
                  <a:srgbClr val="0070C0"/>
                </a:solidFill>
              </a:rPr>
              <a:t>=kblH-9QrRzU</a:t>
            </a:r>
          </a:p>
        </p:txBody>
      </p:sp>
    </p:spTree>
    <p:extLst>
      <p:ext uri="{BB962C8B-B14F-4D97-AF65-F5344CB8AC3E}">
        <p14:creationId xmlns:p14="http://schemas.microsoft.com/office/powerpoint/2010/main" val="36848941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11464-263E-9940-86F1-DFA6E742C250}"/>
              </a:ext>
            </a:extLst>
          </p:cNvPr>
          <p:cNvSpPr>
            <a:spLocks noGrp="1"/>
          </p:cNvSpPr>
          <p:nvPr>
            <p:ph type="title"/>
          </p:nvPr>
        </p:nvSpPr>
        <p:spPr/>
        <p:txBody>
          <a:bodyPr/>
          <a:lstStyle/>
          <a:p>
            <a:r>
              <a:rPr lang="en-US" dirty="0"/>
              <a:t>Multiple Linear Regression</a:t>
            </a:r>
          </a:p>
        </p:txBody>
      </p:sp>
      <p:sp>
        <p:nvSpPr>
          <p:cNvPr id="3" name="Content Placeholder 2">
            <a:extLst>
              <a:ext uri="{FF2B5EF4-FFF2-40B4-BE49-F238E27FC236}">
                <a16:creationId xmlns:a16="http://schemas.microsoft.com/office/drawing/2014/main" id="{0549EA77-B400-7047-9711-3BCBB31BB790}"/>
              </a:ext>
            </a:extLst>
          </p:cNvPr>
          <p:cNvSpPr>
            <a:spLocks noGrp="1"/>
          </p:cNvSpPr>
          <p:nvPr>
            <p:ph idx="1"/>
          </p:nvPr>
        </p:nvSpPr>
        <p:spPr>
          <a:xfrm>
            <a:off x="1154955" y="2603500"/>
            <a:ext cx="5792384" cy="3416300"/>
          </a:xfrm>
        </p:spPr>
        <p:txBody>
          <a:bodyPr/>
          <a:lstStyle/>
          <a:p>
            <a:pPr marL="0" indent="0">
              <a:buNone/>
            </a:pPr>
            <a:r>
              <a:rPr lang="en-SG" b="1" dirty="0"/>
              <a:t>What Is Multiple Linear Regression (MLR)?</a:t>
            </a:r>
          </a:p>
          <a:p>
            <a:pPr marL="0" indent="0">
              <a:buNone/>
            </a:pPr>
            <a:r>
              <a:rPr lang="en-SG" dirty="0"/>
              <a:t>Multiple linear regression (MLR), also known simply as multiple regression, is a statistical technique that uses several explanatory variables to predict the outcome of a response variable. The goal of multiple linear regression (MLR) is to model the </a:t>
            </a:r>
            <a:r>
              <a:rPr lang="en-SG" u="sng" dirty="0">
                <a:hlinkClick r:id="rId2"/>
              </a:rPr>
              <a:t>linear relationship</a:t>
            </a:r>
            <a:r>
              <a:rPr lang="en-SG" dirty="0"/>
              <a:t> between the explanatory (independent) variables and response (dependent) variable.</a:t>
            </a:r>
          </a:p>
          <a:p>
            <a:endParaRPr lang="en-US" dirty="0"/>
          </a:p>
        </p:txBody>
      </p:sp>
      <p:sp>
        <p:nvSpPr>
          <p:cNvPr id="4" name="Rectangle 3">
            <a:extLst>
              <a:ext uri="{FF2B5EF4-FFF2-40B4-BE49-F238E27FC236}">
                <a16:creationId xmlns:a16="http://schemas.microsoft.com/office/drawing/2014/main" id="{7AEC67F4-056E-334D-85B4-1ABC367AE507}"/>
              </a:ext>
            </a:extLst>
          </p:cNvPr>
          <p:cNvSpPr/>
          <p:nvPr/>
        </p:nvSpPr>
        <p:spPr>
          <a:xfrm>
            <a:off x="1154954" y="5835134"/>
            <a:ext cx="4384534" cy="307777"/>
          </a:xfrm>
          <a:prstGeom prst="rect">
            <a:avLst/>
          </a:prstGeom>
        </p:spPr>
        <p:txBody>
          <a:bodyPr wrap="none">
            <a:spAutoFit/>
          </a:bodyPr>
          <a:lstStyle/>
          <a:p>
            <a:r>
              <a:rPr lang="en-US" sz="1400" dirty="0">
                <a:solidFill>
                  <a:srgbClr val="0070C0"/>
                </a:solidFill>
              </a:rPr>
              <a:t>https://</a:t>
            </a:r>
            <a:r>
              <a:rPr lang="en-US" sz="1400" dirty="0" err="1">
                <a:solidFill>
                  <a:srgbClr val="0070C0"/>
                </a:solidFill>
              </a:rPr>
              <a:t>www.investopedia.com</a:t>
            </a:r>
            <a:r>
              <a:rPr lang="en-US" sz="1400" dirty="0">
                <a:solidFill>
                  <a:srgbClr val="0070C0"/>
                </a:solidFill>
              </a:rPr>
              <a:t>/terms/m/</a:t>
            </a:r>
            <a:r>
              <a:rPr lang="en-US" sz="1400" dirty="0" err="1">
                <a:solidFill>
                  <a:srgbClr val="0070C0"/>
                </a:solidFill>
              </a:rPr>
              <a:t>mlr.asp</a:t>
            </a:r>
            <a:endParaRPr lang="en-US" sz="1400" dirty="0">
              <a:solidFill>
                <a:srgbClr val="0070C0"/>
              </a:solidFill>
            </a:endParaRPr>
          </a:p>
        </p:txBody>
      </p:sp>
      <p:pic>
        <p:nvPicPr>
          <p:cNvPr id="6146" name="Picture 2" descr="Multiple Linear Regression | A Quick and Simple Guide">
            <a:extLst>
              <a:ext uri="{FF2B5EF4-FFF2-40B4-BE49-F238E27FC236}">
                <a16:creationId xmlns:a16="http://schemas.microsoft.com/office/drawing/2014/main" id="{53A5AFAF-A2A6-054D-AEF7-383E74F76C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3601" y="2679701"/>
            <a:ext cx="4470794" cy="334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2740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Formula for multiple linear regression</a:t>
            </a:r>
          </a:p>
        </p:txBody>
      </p:sp>
      <p:sp>
        <p:nvSpPr>
          <p:cNvPr id="9" name="Content Placeholder 3">
            <a:extLst>
              <a:ext uri="{FF2B5EF4-FFF2-40B4-BE49-F238E27FC236}">
                <a16:creationId xmlns:a16="http://schemas.microsoft.com/office/drawing/2014/main" id="{0308AA90-2A56-EE4D-BEC4-302FE259623C}"/>
              </a:ext>
            </a:extLst>
          </p:cNvPr>
          <p:cNvSpPr>
            <a:spLocks noGrp="1"/>
          </p:cNvSpPr>
          <p:nvPr>
            <p:ph idx="1"/>
          </p:nvPr>
        </p:nvSpPr>
        <p:spPr>
          <a:xfrm>
            <a:off x="821856" y="2508503"/>
            <a:ext cx="5274144" cy="3702842"/>
          </a:xfrm>
        </p:spPr>
        <p:txBody>
          <a:bodyPr>
            <a:normAutofit/>
          </a:bodyPr>
          <a:lstStyle/>
          <a:p>
            <a:r>
              <a:rPr lang="en-SG" b="1" dirty="0"/>
              <a:t>Do not worry.</a:t>
            </a:r>
          </a:p>
          <a:p>
            <a:r>
              <a:rPr lang="en-SG" dirty="0">
                <a:solidFill>
                  <a:schemeClr val="accent2">
                    <a:lumMod val="75000"/>
                  </a:schemeClr>
                </a:solidFill>
              </a:rPr>
              <a:t>We will not need to use this formula too.</a:t>
            </a:r>
          </a:p>
        </p:txBody>
      </p:sp>
      <p:pic>
        <p:nvPicPr>
          <p:cNvPr id="9218" name="Picture 2" descr="Multiple Linear Regression Using Python | by Manja Bogicevic | Medium">
            <a:extLst>
              <a:ext uri="{FF2B5EF4-FFF2-40B4-BE49-F238E27FC236}">
                <a16:creationId xmlns:a16="http://schemas.microsoft.com/office/drawing/2014/main" id="{C7A3D915-2FEC-414C-A803-9D9D49DDBF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8337" y="2917933"/>
            <a:ext cx="5517931" cy="288398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C4278D6-5613-9541-9C8D-0CF2BE2E2F64}"/>
              </a:ext>
            </a:extLst>
          </p:cNvPr>
          <p:cNvSpPr/>
          <p:nvPr/>
        </p:nvSpPr>
        <p:spPr>
          <a:xfrm>
            <a:off x="7052442" y="5954395"/>
            <a:ext cx="3951889" cy="461665"/>
          </a:xfrm>
          <a:prstGeom prst="rect">
            <a:avLst/>
          </a:prstGeom>
        </p:spPr>
        <p:txBody>
          <a:bodyPr wrap="square">
            <a:spAutoFit/>
          </a:bodyPr>
          <a:lstStyle/>
          <a:p>
            <a:r>
              <a:rPr lang="en-US" sz="1200" dirty="0">
                <a:solidFill>
                  <a:srgbClr val="0070C0"/>
                </a:solidFill>
              </a:rPr>
              <a:t>https://</a:t>
            </a:r>
            <a:r>
              <a:rPr lang="en-US" sz="1200" dirty="0" err="1">
                <a:solidFill>
                  <a:srgbClr val="0070C0"/>
                </a:solidFill>
              </a:rPr>
              <a:t>medium.com</a:t>
            </a:r>
            <a:r>
              <a:rPr lang="en-US" sz="1200" dirty="0">
                <a:solidFill>
                  <a:srgbClr val="0070C0"/>
                </a:solidFill>
              </a:rPr>
              <a:t>/@</a:t>
            </a:r>
            <a:r>
              <a:rPr lang="en-US" sz="1200" dirty="0" err="1">
                <a:solidFill>
                  <a:srgbClr val="0070C0"/>
                </a:solidFill>
              </a:rPr>
              <a:t>manjabogicevic</a:t>
            </a:r>
            <a:r>
              <a:rPr lang="en-US" sz="1200" dirty="0">
                <a:solidFill>
                  <a:srgbClr val="0070C0"/>
                </a:solidFill>
              </a:rPr>
              <a:t>/multiple-linear-regression-using-python-b99754591ac0</a:t>
            </a:r>
          </a:p>
        </p:txBody>
      </p:sp>
    </p:spTree>
    <p:extLst>
      <p:ext uri="{BB962C8B-B14F-4D97-AF65-F5344CB8AC3E}">
        <p14:creationId xmlns:p14="http://schemas.microsoft.com/office/powerpoint/2010/main" val="27852731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4FC6A-1D08-3D4C-A249-6E4290EC9693}"/>
              </a:ext>
            </a:extLst>
          </p:cNvPr>
          <p:cNvSpPr>
            <a:spLocks noGrp="1"/>
          </p:cNvSpPr>
          <p:nvPr>
            <p:ph type="title"/>
          </p:nvPr>
        </p:nvSpPr>
        <p:spPr/>
        <p:txBody>
          <a:bodyPr/>
          <a:lstStyle/>
          <a:p>
            <a:r>
              <a:rPr lang="en-US" dirty="0"/>
              <a:t>Multiple Regression</a:t>
            </a:r>
          </a:p>
        </p:txBody>
      </p:sp>
      <p:pic>
        <p:nvPicPr>
          <p:cNvPr id="8" name="Picture 7">
            <a:extLst>
              <a:ext uri="{FF2B5EF4-FFF2-40B4-BE49-F238E27FC236}">
                <a16:creationId xmlns:a16="http://schemas.microsoft.com/office/drawing/2014/main" id="{2D801E13-9B1E-4843-9109-71CD84A75AEB}"/>
              </a:ext>
            </a:extLst>
          </p:cNvPr>
          <p:cNvPicPr>
            <a:picLocks noChangeAspect="1"/>
          </p:cNvPicPr>
          <p:nvPr/>
        </p:nvPicPr>
        <p:blipFill rotWithShape="1">
          <a:blip r:embed="rId2"/>
          <a:srcRect t="4774" b="-4774"/>
          <a:stretch/>
        </p:blipFill>
        <p:spPr>
          <a:xfrm>
            <a:off x="1777654" y="2551815"/>
            <a:ext cx="8330623" cy="3770129"/>
          </a:xfrm>
          <a:prstGeom prst="rect">
            <a:avLst/>
          </a:prstGeom>
        </p:spPr>
      </p:pic>
    </p:spTree>
    <p:extLst>
      <p:ext uri="{BB962C8B-B14F-4D97-AF65-F5344CB8AC3E}">
        <p14:creationId xmlns:p14="http://schemas.microsoft.com/office/powerpoint/2010/main" val="40188478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4FC6A-1D08-3D4C-A249-6E4290EC9693}"/>
              </a:ext>
            </a:extLst>
          </p:cNvPr>
          <p:cNvSpPr>
            <a:spLocks noGrp="1"/>
          </p:cNvSpPr>
          <p:nvPr>
            <p:ph type="title"/>
          </p:nvPr>
        </p:nvSpPr>
        <p:spPr/>
        <p:txBody>
          <a:bodyPr/>
          <a:lstStyle/>
          <a:p>
            <a:r>
              <a:rPr lang="en-US" dirty="0"/>
              <a:t>Multiple Regression</a:t>
            </a:r>
          </a:p>
        </p:txBody>
      </p:sp>
      <p:pic>
        <p:nvPicPr>
          <p:cNvPr id="4" name="Picture 3">
            <a:extLst>
              <a:ext uri="{FF2B5EF4-FFF2-40B4-BE49-F238E27FC236}">
                <a16:creationId xmlns:a16="http://schemas.microsoft.com/office/drawing/2014/main" id="{5BB52D15-DD71-FD44-A1C2-D846A5B58058}"/>
              </a:ext>
            </a:extLst>
          </p:cNvPr>
          <p:cNvPicPr>
            <a:picLocks noChangeAspect="1"/>
          </p:cNvPicPr>
          <p:nvPr/>
        </p:nvPicPr>
        <p:blipFill>
          <a:blip r:embed="rId2"/>
          <a:stretch>
            <a:fillRect/>
          </a:stretch>
        </p:blipFill>
        <p:spPr>
          <a:xfrm>
            <a:off x="1418896" y="2594063"/>
            <a:ext cx="8761413" cy="3504565"/>
          </a:xfrm>
          <a:prstGeom prst="rect">
            <a:avLst/>
          </a:prstGeom>
        </p:spPr>
      </p:pic>
    </p:spTree>
    <p:extLst>
      <p:ext uri="{BB962C8B-B14F-4D97-AF65-F5344CB8AC3E}">
        <p14:creationId xmlns:p14="http://schemas.microsoft.com/office/powerpoint/2010/main" val="692939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4FC6A-1D08-3D4C-A249-6E4290EC9693}"/>
              </a:ext>
            </a:extLst>
          </p:cNvPr>
          <p:cNvSpPr>
            <a:spLocks noGrp="1"/>
          </p:cNvSpPr>
          <p:nvPr>
            <p:ph type="title"/>
          </p:nvPr>
        </p:nvSpPr>
        <p:spPr/>
        <p:txBody>
          <a:bodyPr/>
          <a:lstStyle/>
          <a:p>
            <a:r>
              <a:rPr lang="en-US" dirty="0"/>
              <a:t>Multiple Regression</a:t>
            </a:r>
          </a:p>
        </p:txBody>
      </p:sp>
      <p:pic>
        <p:nvPicPr>
          <p:cNvPr id="5" name="Picture 4">
            <a:extLst>
              <a:ext uri="{FF2B5EF4-FFF2-40B4-BE49-F238E27FC236}">
                <a16:creationId xmlns:a16="http://schemas.microsoft.com/office/drawing/2014/main" id="{805D1D4E-26D4-FD4F-83B7-D1646A28DEDF}"/>
              </a:ext>
            </a:extLst>
          </p:cNvPr>
          <p:cNvPicPr>
            <a:picLocks noChangeAspect="1"/>
          </p:cNvPicPr>
          <p:nvPr/>
        </p:nvPicPr>
        <p:blipFill>
          <a:blip r:embed="rId2"/>
          <a:stretch>
            <a:fillRect/>
          </a:stretch>
        </p:blipFill>
        <p:spPr>
          <a:xfrm>
            <a:off x="1282262" y="2493464"/>
            <a:ext cx="9161653" cy="3613046"/>
          </a:xfrm>
          <a:prstGeom prst="rect">
            <a:avLst/>
          </a:prstGeom>
        </p:spPr>
      </p:pic>
    </p:spTree>
    <p:extLst>
      <p:ext uri="{BB962C8B-B14F-4D97-AF65-F5344CB8AC3E}">
        <p14:creationId xmlns:p14="http://schemas.microsoft.com/office/powerpoint/2010/main" val="18349617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4FC6A-1D08-3D4C-A249-6E4290EC9693}"/>
              </a:ext>
            </a:extLst>
          </p:cNvPr>
          <p:cNvSpPr>
            <a:spLocks noGrp="1"/>
          </p:cNvSpPr>
          <p:nvPr>
            <p:ph type="title"/>
          </p:nvPr>
        </p:nvSpPr>
        <p:spPr/>
        <p:txBody>
          <a:bodyPr/>
          <a:lstStyle/>
          <a:p>
            <a:r>
              <a:rPr lang="en-US" dirty="0"/>
              <a:t>Multiple Regression</a:t>
            </a:r>
          </a:p>
        </p:txBody>
      </p:sp>
      <p:pic>
        <p:nvPicPr>
          <p:cNvPr id="4" name="Picture 3">
            <a:extLst>
              <a:ext uri="{FF2B5EF4-FFF2-40B4-BE49-F238E27FC236}">
                <a16:creationId xmlns:a16="http://schemas.microsoft.com/office/drawing/2014/main" id="{98D4EB4C-B5B8-7A43-BE26-28F43A5E3973}"/>
              </a:ext>
            </a:extLst>
          </p:cNvPr>
          <p:cNvPicPr>
            <a:picLocks noChangeAspect="1"/>
          </p:cNvPicPr>
          <p:nvPr/>
        </p:nvPicPr>
        <p:blipFill rotWithShape="1">
          <a:blip r:embed="rId2"/>
          <a:srcRect t="5066" b="-5066"/>
          <a:stretch/>
        </p:blipFill>
        <p:spPr>
          <a:xfrm>
            <a:off x="1644151" y="2460638"/>
            <a:ext cx="8903697" cy="3982203"/>
          </a:xfrm>
          <a:prstGeom prst="rect">
            <a:avLst/>
          </a:prstGeom>
        </p:spPr>
      </p:pic>
    </p:spTree>
    <p:extLst>
      <p:ext uri="{BB962C8B-B14F-4D97-AF65-F5344CB8AC3E}">
        <p14:creationId xmlns:p14="http://schemas.microsoft.com/office/powerpoint/2010/main" val="1369001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Applications of ML in Market Analysis</a:t>
            </a:r>
          </a:p>
        </p:txBody>
      </p:sp>
      <p:sp>
        <p:nvSpPr>
          <p:cNvPr id="3" name="Content Placeholder 2">
            <a:extLst>
              <a:ext uri="{FF2B5EF4-FFF2-40B4-BE49-F238E27FC236}">
                <a16:creationId xmlns:a16="http://schemas.microsoft.com/office/drawing/2014/main" id="{CEAB04FC-F142-7A40-9A6E-6321AD94BCDE}"/>
              </a:ext>
            </a:extLst>
          </p:cNvPr>
          <p:cNvSpPr>
            <a:spLocks noGrp="1"/>
          </p:cNvSpPr>
          <p:nvPr>
            <p:ph idx="1"/>
          </p:nvPr>
        </p:nvSpPr>
        <p:spPr/>
        <p:txBody>
          <a:bodyPr/>
          <a:lstStyle/>
          <a:p>
            <a:pPr marL="312420" marR="5080" indent="-299720">
              <a:lnSpc>
                <a:spcPct val="101299"/>
              </a:lnSpc>
              <a:buClr>
                <a:srgbClr val="B31166"/>
              </a:buClr>
              <a:buSzPct val="80645"/>
              <a:buFont typeface="Times New Roman"/>
              <a:buChar char="□"/>
              <a:tabLst>
                <a:tab pos="313055" algn="l"/>
              </a:tabLst>
            </a:pPr>
            <a:r>
              <a:rPr lang="en-SG" b="1" dirty="0"/>
              <a:t>Market Segmentation</a:t>
            </a:r>
            <a:br>
              <a:rPr lang="en-SG" dirty="0"/>
            </a:br>
            <a:r>
              <a:rPr lang="en-SG" dirty="0"/>
              <a:t>- Identifying different types of customers / product preferences</a:t>
            </a:r>
          </a:p>
          <a:p>
            <a:pPr marL="312420" marR="5080" indent="-299720">
              <a:lnSpc>
                <a:spcPct val="101299"/>
              </a:lnSpc>
              <a:buClr>
                <a:srgbClr val="B31166"/>
              </a:buClr>
              <a:buSzPct val="80645"/>
              <a:buFont typeface="Times New Roman"/>
              <a:buChar char="□"/>
              <a:tabLst>
                <a:tab pos="313055" algn="l"/>
              </a:tabLst>
            </a:pPr>
            <a:r>
              <a:rPr lang="en-SG" b="1" dirty="0"/>
              <a:t>Marketing Mix</a:t>
            </a:r>
            <a:br>
              <a:rPr lang="en-SG" b="1" dirty="0"/>
            </a:br>
            <a:r>
              <a:rPr lang="en-SG" dirty="0"/>
              <a:t>- knowing the right mix of marketing efforts</a:t>
            </a:r>
          </a:p>
          <a:p>
            <a:pPr marL="312420" marR="5080" indent="-299720">
              <a:lnSpc>
                <a:spcPct val="101299"/>
              </a:lnSpc>
              <a:buClr>
                <a:srgbClr val="B31166"/>
              </a:buClr>
              <a:buSzPct val="80645"/>
              <a:buFont typeface="Times New Roman"/>
              <a:buChar char="□"/>
              <a:tabLst>
                <a:tab pos="313055" algn="l"/>
              </a:tabLst>
            </a:pPr>
            <a:r>
              <a:rPr lang="en-SG" b="1" dirty="0"/>
              <a:t>Demand Forecasting</a:t>
            </a:r>
            <a:br>
              <a:rPr lang="en-SG" dirty="0"/>
            </a:br>
            <a:r>
              <a:rPr lang="en-SG" dirty="0"/>
              <a:t>- Understanding new needs, sales demands</a:t>
            </a:r>
          </a:p>
          <a:p>
            <a:pPr marL="312420" marR="5080" indent="-299720">
              <a:lnSpc>
                <a:spcPct val="101299"/>
              </a:lnSpc>
              <a:buClr>
                <a:srgbClr val="B31166"/>
              </a:buClr>
              <a:buSzPct val="80645"/>
              <a:buFont typeface="Times New Roman"/>
              <a:buChar char="□"/>
              <a:tabLst>
                <a:tab pos="313055" algn="l"/>
              </a:tabLst>
            </a:pPr>
            <a:r>
              <a:rPr lang="en-SG" b="1" dirty="0"/>
              <a:t>Customer Behaviour Analysis</a:t>
            </a:r>
            <a:br>
              <a:rPr lang="en-SG" dirty="0"/>
            </a:br>
            <a:r>
              <a:rPr lang="en-SG" dirty="0"/>
              <a:t>- Understanding customer journey</a:t>
            </a:r>
          </a:p>
        </p:txBody>
      </p:sp>
    </p:spTree>
    <p:extLst>
      <p:ext uri="{BB962C8B-B14F-4D97-AF65-F5344CB8AC3E}">
        <p14:creationId xmlns:p14="http://schemas.microsoft.com/office/powerpoint/2010/main" val="27121089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47ABD-403A-2A4B-8CB1-6A88F135875A}"/>
              </a:ext>
            </a:extLst>
          </p:cNvPr>
          <p:cNvSpPr>
            <a:spLocks noGrp="1"/>
          </p:cNvSpPr>
          <p:nvPr>
            <p:ph type="title"/>
          </p:nvPr>
        </p:nvSpPr>
        <p:spPr/>
        <p:txBody>
          <a:bodyPr/>
          <a:lstStyle/>
          <a:p>
            <a:r>
              <a:rPr lang="en-US" dirty="0"/>
              <a:t>Sales Estimation Using Linear Regression</a:t>
            </a:r>
          </a:p>
        </p:txBody>
      </p:sp>
      <p:sp>
        <p:nvSpPr>
          <p:cNvPr id="4" name="Rectangle 3">
            <a:extLst>
              <a:ext uri="{FF2B5EF4-FFF2-40B4-BE49-F238E27FC236}">
                <a16:creationId xmlns:a16="http://schemas.microsoft.com/office/drawing/2014/main" id="{7C26C026-735D-FD48-87CF-4F32BCD2AF8B}"/>
              </a:ext>
            </a:extLst>
          </p:cNvPr>
          <p:cNvSpPr/>
          <p:nvPr/>
        </p:nvSpPr>
        <p:spPr>
          <a:xfrm>
            <a:off x="3897887" y="6050596"/>
            <a:ext cx="4564070" cy="307777"/>
          </a:xfrm>
          <a:prstGeom prst="rect">
            <a:avLst/>
          </a:prstGeom>
        </p:spPr>
        <p:txBody>
          <a:bodyPr wrap="none">
            <a:spAutoFit/>
          </a:bodyPr>
          <a:lstStyle/>
          <a:p>
            <a:r>
              <a:rPr lang="en-US" sz="1400" dirty="0">
                <a:solidFill>
                  <a:srgbClr val="0070C0"/>
                </a:solidFill>
              </a:rPr>
              <a:t>https://</a:t>
            </a:r>
            <a:r>
              <a:rPr lang="en-US" sz="1400" dirty="0" err="1">
                <a:solidFill>
                  <a:srgbClr val="0070C0"/>
                </a:solidFill>
              </a:rPr>
              <a:t>www.youtube.com</a:t>
            </a:r>
            <a:r>
              <a:rPr lang="en-US" sz="1400" dirty="0">
                <a:solidFill>
                  <a:srgbClr val="0070C0"/>
                </a:solidFill>
              </a:rPr>
              <a:t>/</a:t>
            </a:r>
            <a:r>
              <a:rPr lang="en-US" sz="1400" dirty="0" err="1">
                <a:solidFill>
                  <a:srgbClr val="0070C0"/>
                </a:solidFill>
              </a:rPr>
              <a:t>watch?v</a:t>
            </a:r>
            <a:r>
              <a:rPr lang="en-US" sz="1400" dirty="0">
                <a:solidFill>
                  <a:srgbClr val="0070C0"/>
                </a:solidFill>
              </a:rPr>
              <a:t>=ZPPiZvvpU6s</a:t>
            </a:r>
          </a:p>
        </p:txBody>
      </p:sp>
      <p:pic>
        <p:nvPicPr>
          <p:cNvPr id="10244" name="Picture 4">
            <a:extLst>
              <a:ext uri="{FF2B5EF4-FFF2-40B4-BE49-F238E27FC236}">
                <a16:creationId xmlns:a16="http://schemas.microsoft.com/office/drawing/2014/main" id="{2B1DF494-3968-5C41-9EB5-57FD1977F2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9956" y="2518134"/>
            <a:ext cx="6279931" cy="3532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642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47ABD-403A-2A4B-8CB1-6A88F135875A}"/>
              </a:ext>
            </a:extLst>
          </p:cNvPr>
          <p:cNvSpPr>
            <a:spLocks noGrp="1"/>
          </p:cNvSpPr>
          <p:nvPr>
            <p:ph type="title"/>
          </p:nvPr>
        </p:nvSpPr>
        <p:spPr/>
        <p:txBody>
          <a:bodyPr/>
          <a:lstStyle/>
          <a:p>
            <a:r>
              <a:rPr lang="en-US" dirty="0"/>
              <a:t>Further Reading</a:t>
            </a:r>
          </a:p>
        </p:txBody>
      </p:sp>
      <p:sp>
        <p:nvSpPr>
          <p:cNvPr id="5" name="Text Placeholder 2">
            <a:extLst>
              <a:ext uri="{FF2B5EF4-FFF2-40B4-BE49-F238E27FC236}">
                <a16:creationId xmlns:a16="http://schemas.microsoft.com/office/drawing/2014/main" id="{5CB8ECC2-EF67-F448-9941-BABB1F34ABB5}"/>
              </a:ext>
            </a:extLst>
          </p:cNvPr>
          <p:cNvSpPr txBox="1">
            <a:spLocks/>
          </p:cNvSpPr>
          <p:nvPr/>
        </p:nvSpPr>
        <p:spPr>
          <a:xfrm>
            <a:off x="1154954" y="3009753"/>
            <a:ext cx="10269791" cy="2908738"/>
          </a:xfrm>
          <a:prstGeom prst="rect">
            <a:avLst/>
          </a:prstGeom>
        </p:spPr>
        <p:txBody>
          <a:bodyPr>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SG" sz="1500" u="sng" dirty="0">
                <a:solidFill>
                  <a:srgbClr val="0070C0"/>
                </a:solidFill>
              </a:rPr>
              <a:t>https://</a:t>
            </a:r>
            <a:r>
              <a:rPr lang="en-SG" sz="1500" u="sng" dirty="0">
                <a:solidFill>
                  <a:srgbClr val="0070C0"/>
                </a:solidFill>
                <a:hlinkClick r:id="rId2">
                  <a:extLst>
                    <a:ext uri="{A12FA001-AC4F-418D-AE19-62706E023703}">
                      <ahyp:hlinkClr xmlns:ahyp="http://schemas.microsoft.com/office/drawing/2018/hyperlinkcolor" val="tx"/>
                    </a:ext>
                  </a:extLst>
                </a:hlinkClick>
              </a:rPr>
              <a:t>www.themarketingtechnologist.co/calculating-ad-stocks-in-a-fast-</a:t>
            </a:r>
            <a:r>
              <a:rPr lang="en-SG" sz="1500" dirty="0">
                <a:solidFill>
                  <a:srgbClr val="0070C0"/>
                </a:solidFill>
              </a:rPr>
              <a:t> </a:t>
            </a:r>
            <a:r>
              <a:rPr lang="en-SG" sz="1500" u="sng" dirty="0">
                <a:solidFill>
                  <a:srgbClr val="0070C0"/>
                </a:solidFill>
              </a:rPr>
              <a:t>and-readable-way-in-python/</a:t>
            </a:r>
            <a:br>
              <a:rPr lang="en-SG" sz="1500" dirty="0">
                <a:solidFill>
                  <a:srgbClr val="0070C0"/>
                </a:solidFill>
              </a:rPr>
            </a:br>
            <a:endParaRPr lang="en-SG" sz="1500" dirty="0">
              <a:solidFill>
                <a:srgbClr val="0070C0"/>
              </a:solidFill>
            </a:endParaRPr>
          </a:p>
          <a:p>
            <a:r>
              <a:rPr lang="en-SG" sz="1500" u="sng" dirty="0">
                <a:solidFill>
                  <a:srgbClr val="0070C0"/>
                </a:solidFill>
              </a:rPr>
              <a:t>https://</a:t>
            </a:r>
            <a:r>
              <a:rPr lang="en-SG" sz="1500" u="sng" dirty="0" err="1">
                <a:solidFill>
                  <a:srgbClr val="0070C0"/>
                </a:solidFill>
              </a:rPr>
              <a:t>rstudio</a:t>
            </a:r>
            <a:r>
              <a:rPr lang="en-SG" sz="1500" u="sng" dirty="0">
                <a:solidFill>
                  <a:srgbClr val="0070C0"/>
                </a:solidFill>
              </a:rPr>
              <a:t>-pubs-</a:t>
            </a:r>
            <a:r>
              <a:rPr lang="en-SG" sz="1500" dirty="0">
                <a:solidFill>
                  <a:srgbClr val="0070C0"/>
                </a:solidFill>
              </a:rPr>
              <a:t> </a:t>
            </a:r>
            <a:r>
              <a:rPr lang="en-SG" sz="1500" u="sng" dirty="0">
                <a:solidFill>
                  <a:srgbClr val="0070C0"/>
                </a:solidFill>
              </a:rPr>
              <a:t>static.s3.amazonaws.com/294627_5f7e9a449b6c442e806a4743f1b4f8a7.html</a:t>
            </a:r>
            <a:br>
              <a:rPr lang="en-SG" sz="1500" dirty="0">
                <a:solidFill>
                  <a:srgbClr val="0070C0"/>
                </a:solidFill>
              </a:rPr>
            </a:br>
            <a:endParaRPr lang="en-SG" sz="1500" dirty="0">
              <a:solidFill>
                <a:srgbClr val="0070C0"/>
              </a:solidFill>
            </a:endParaRPr>
          </a:p>
          <a:p>
            <a:r>
              <a:rPr lang="en-SG" sz="1500" u="sng" dirty="0">
                <a:solidFill>
                  <a:srgbClr val="0070C0"/>
                </a:solidFill>
                <a:hlinkClick r:id="rId3">
                  <a:extLst>
                    <a:ext uri="{A12FA001-AC4F-418D-AE19-62706E023703}">
                      <ahyp:hlinkClr xmlns:ahyp="http://schemas.microsoft.com/office/drawing/2018/hyperlinkcolor" val="tx"/>
                    </a:ext>
                  </a:extLst>
                </a:hlinkClick>
              </a:rPr>
              <a:t>http://experimentswithdatascience.blogspot.com/2018/01/marketing-mix-</a:t>
            </a:r>
            <a:r>
              <a:rPr lang="en-SG" sz="1500" dirty="0">
                <a:solidFill>
                  <a:srgbClr val="0070C0"/>
                </a:solidFill>
                <a:hlinkClick r:id="rId3">
                  <a:extLst>
                    <a:ext uri="{A12FA001-AC4F-418D-AE19-62706E023703}">
                      <ahyp:hlinkClr xmlns:ahyp="http://schemas.microsoft.com/office/drawing/2018/hyperlinkcolor" val="tx"/>
                    </a:ext>
                  </a:extLst>
                </a:hlinkClick>
              </a:rPr>
              <a:t> </a:t>
            </a:r>
            <a:r>
              <a:rPr lang="en-SG" sz="1500" u="sng" dirty="0">
                <a:solidFill>
                  <a:srgbClr val="0070C0"/>
                </a:solidFill>
                <a:hlinkClick r:id="rId3">
                  <a:extLst>
                    <a:ext uri="{A12FA001-AC4F-418D-AE19-62706E023703}">
                      <ahyp:hlinkClr xmlns:ahyp="http://schemas.microsoft.com/office/drawing/2018/hyperlinkcolor" val="tx"/>
                    </a:ext>
                  </a:extLst>
                </a:hlinkClick>
              </a:rPr>
              <a:t>modeling-sales-driver.html</a:t>
            </a:r>
            <a:endParaRPr lang="en-SG" sz="1500" u="sng" dirty="0">
              <a:solidFill>
                <a:srgbClr val="0070C0"/>
              </a:solidFill>
            </a:endParaRPr>
          </a:p>
          <a:p>
            <a:endParaRPr lang="en-SG" sz="1500" u="sng" dirty="0">
              <a:solidFill>
                <a:srgbClr val="0070C0"/>
              </a:solidFill>
            </a:endParaRPr>
          </a:p>
          <a:p>
            <a:r>
              <a:rPr lang="en-SG" sz="1500" u="sng" dirty="0">
                <a:solidFill>
                  <a:srgbClr val="0070C0"/>
                </a:solidFill>
              </a:rPr>
              <a:t>https://</a:t>
            </a:r>
            <a:r>
              <a:rPr lang="en-SG" sz="1500" u="sng" dirty="0">
                <a:solidFill>
                  <a:srgbClr val="0070C0"/>
                </a:solidFill>
                <a:hlinkClick r:id="rId4">
                  <a:extLst>
                    <a:ext uri="{A12FA001-AC4F-418D-AE19-62706E023703}">
                      <ahyp:hlinkClr xmlns:ahyp="http://schemas.microsoft.com/office/drawing/2018/hyperlinkcolor" val="tx"/>
                    </a:ext>
                  </a:extLst>
                </a:hlinkClick>
              </a:rPr>
              <a:t>www.coursera.org/lecture/uva-darden-market-</a:t>
            </a:r>
            <a:r>
              <a:rPr lang="en-SG" sz="1500" dirty="0">
                <a:solidFill>
                  <a:srgbClr val="0070C0"/>
                </a:solidFill>
              </a:rPr>
              <a:t> </a:t>
            </a:r>
            <a:r>
              <a:rPr lang="en-SG" sz="1500" u="sng" dirty="0">
                <a:solidFill>
                  <a:srgbClr val="0070C0"/>
                </a:solidFill>
              </a:rPr>
              <a:t>analytics/marketing-mix-models-</a:t>
            </a:r>
            <a:r>
              <a:rPr lang="en-SG" sz="1500" u="sng" dirty="0" err="1">
                <a:solidFill>
                  <a:srgbClr val="0070C0"/>
                </a:solidFill>
              </a:rPr>
              <a:t>XCCSf</a:t>
            </a:r>
            <a:br>
              <a:rPr lang="en-SG" sz="1500" dirty="0">
                <a:solidFill>
                  <a:srgbClr val="0070C0"/>
                </a:solidFill>
              </a:rPr>
            </a:br>
            <a:endParaRPr lang="en-SG" sz="1500" dirty="0">
              <a:solidFill>
                <a:srgbClr val="0070C0"/>
              </a:solidFill>
            </a:endParaRPr>
          </a:p>
          <a:p>
            <a:r>
              <a:rPr lang="en-SG" sz="1500" u="sng" dirty="0">
                <a:solidFill>
                  <a:srgbClr val="0070C0"/>
                </a:solidFill>
              </a:rPr>
              <a:t>https://</a:t>
            </a:r>
            <a:r>
              <a:rPr lang="en-SG" sz="1500" u="sng" dirty="0" err="1">
                <a:solidFill>
                  <a:srgbClr val="0070C0"/>
                </a:solidFill>
              </a:rPr>
              <a:t>sites.google.com</a:t>
            </a:r>
            <a:r>
              <a:rPr lang="en-SG" sz="1500" u="sng" dirty="0">
                <a:solidFill>
                  <a:srgbClr val="0070C0"/>
                </a:solidFill>
              </a:rPr>
              <a:t>/site/2015pcsu/data-science/marketing-mix-</a:t>
            </a:r>
            <a:r>
              <a:rPr lang="en-SG" sz="1500" dirty="0">
                <a:solidFill>
                  <a:srgbClr val="0070C0"/>
                </a:solidFill>
              </a:rPr>
              <a:t> </a:t>
            </a:r>
            <a:r>
              <a:rPr lang="en-SG" sz="1500" u="sng" dirty="0" err="1">
                <a:solidFill>
                  <a:srgbClr val="0070C0"/>
                </a:solidFill>
              </a:rPr>
              <a:t>modeling</a:t>
            </a:r>
            <a:r>
              <a:rPr lang="en-SG" sz="1500" u="sng" dirty="0">
                <a:solidFill>
                  <a:srgbClr val="0070C0"/>
                </a:solidFill>
              </a:rPr>
              <a:t>-to-find-the-best-advertising-route</a:t>
            </a:r>
            <a:endParaRPr lang="en-SG" sz="1500" dirty="0">
              <a:solidFill>
                <a:srgbClr val="0070C0"/>
              </a:solidFill>
            </a:endParaRPr>
          </a:p>
          <a:p>
            <a:endParaRPr lang="en-SG" sz="1400" dirty="0">
              <a:solidFill>
                <a:srgbClr val="0070C0"/>
              </a:solidFill>
            </a:endParaRPr>
          </a:p>
          <a:p>
            <a:endParaRPr lang="en-US" sz="1400" dirty="0">
              <a:solidFill>
                <a:srgbClr val="0070C0"/>
              </a:solidFill>
            </a:endParaRPr>
          </a:p>
        </p:txBody>
      </p:sp>
    </p:spTree>
    <p:extLst>
      <p:ext uri="{BB962C8B-B14F-4D97-AF65-F5344CB8AC3E}">
        <p14:creationId xmlns:p14="http://schemas.microsoft.com/office/powerpoint/2010/main" val="29474470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9DDDD-3B1C-EE44-A4D0-CA5776733C74}"/>
              </a:ext>
            </a:extLst>
          </p:cNvPr>
          <p:cNvSpPr>
            <a:spLocks noGrp="1"/>
          </p:cNvSpPr>
          <p:nvPr>
            <p:ph type="title"/>
          </p:nvPr>
        </p:nvSpPr>
        <p:spPr/>
        <p:txBody>
          <a:bodyPr/>
          <a:lstStyle/>
          <a:p>
            <a:r>
              <a:rPr lang="en-US" dirty="0"/>
              <a:t>Chapter 6</a:t>
            </a:r>
          </a:p>
        </p:txBody>
      </p:sp>
      <p:sp>
        <p:nvSpPr>
          <p:cNvPr id="3" name="Text Placeholder 2">
            <a:extLst>
              <a:ext uri="{FF2B5EF4-FFF2-40B4-BE49-F238E27FC236}">
                <a16:creationId xmlns:a16="http://schemas.microsoft.com/office/drawing/2014/main" id="{5F831D4F-5E89-9048-B0A8-CC50256426F6}"/>
              </a:ext>
            </a:extLst>
          </p:cNvPr>
          <p:cNvSpPr>
            <a:spLocks noGrp="1"/>
          </p:cNvSpPr>
          <p:nvPr>
            <p:ph type="body" idx="1"/>
          </p:nvPr>
        </p:nvSpPr>
        <p:spPr/>
        <p:txBody>
          <a:bodyPr/>
          <a:lstStyle/>
          <a:p>
            <a:pPr marL="12700" marR="5080">
              <a:lnSpc>
                <a:spcPct val="101299"/>
              </a:lnSpc>
              <a:buClr>
                <a:srgbClr val="B31166"/>
              </a:buClr>
              <a:buSzPct val="80645"/>
              <a:tabLst>
                <a:tab pos="313055" algn="l"/>
              </a:tabLst>
            </a:pPr>
            <a:r>
              <a:rPr lang="en-SG" dirty="0"/>
              <a:t>Demand Forecasting and time series modelling</a:t>
            </a:r>
          </a:p>
        </p:txBody>
      </p:sp>
    </p:spTree>
    <p:extLst>
      <p:ext uri="{BB962C8B-B14F-4D97-AF65-F5344CB8AC3E}">
        <p14:creationId xmlns:p14="http://schemas.microsoft.com/office/powerpoint/2010/main" val="24145130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47ABD-403A-2A4B-8CB1-6A88F135875A}"/>
              </a:ext>
            </a:extLst>
          </p:cNvPr>
          <p:cNvSpPr>
            <a:spLocks noGrp="1"/>
          </p:cNvSpPr>
          <p:nvPr>
            <p:ph type="title"/>
          </p:nvPr>
        </p:nvSpPr>
        <p:spPr/>
        <p:txBody>
          <a:bodyPr/>
          <a:lstStyle/>
          <a:p>
            <a:r>
              <a:rPr lang="en-US" dirty="0"/>
              <a:t>Time Series Analysis</a:t>
            </a:r>
          </a:p>
        </p:txBody>
      </p:sp>
      <p:sp>
        <p:nvSpPr>
          <p:cNvPr id="5" name="Text Placeholder 2">
            <a:extLst>
              <a:ext uri="{FF2B5EF4-FFF2-40B4-BE49-F238E27FC236}">
                <a16:creationId xmlns:a16="http://schemas.microsoft.com/office/drawing/2014/main" id="{5CB8ECC2-EF67-F448-9941-BABB1F34ABB5}"/>
              </a:ext>
            </a:extLst>
          </p:cNvPr>
          <p:cNvSpPr txBox="1">
            <a:spLocks/>
          </p:cNvSpPr>
          <p:nvPr/>
        </p:nvSpPr>
        <p:spPr>
          <a:xfrm>
            <a:off x="1154955" y="3009753"/>
            <a:ext cx="5235336" cy="2908738"/>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SG" dirty="0"/>
              <a:t>Time series is a set of observations organized in time</a:t>
            </a:r>
            <a:br>
              <a:rPr lang="en-SG" dirty="0"/>
            </a:br>
            <a:endParaRPr lang="en-SG" dirty="0"/>
          </a:p>
          <a:p>
            <a:r>
              <a:rPr lang="en-SG" dirty="0"/>
              <a:t>Time series forecasting thus can be termed as the act of predicting the future by understanding the past</a:t>
            </a:r>
          </a:p>
          <a:p>
            <a:endParaRPr lang="en-SG" sz="1400" dirty="0">
              <a:solidFill>
                <a:srgbClr val="0070C0"/>
              </a:solidFill>
            </a:endParaRPr>
          </a:p>
          <a:p>
            <a:endParaRPr lang="en-US" sz="1400" dirty="0">
              <a:solidFill>
                <a:srgbClr val="0070C0"/>
              </a:solidFill>
            </a:endParaRPr>
          </a:p>
        </p:txBody>
      </p:sp>
      <p:sp>
        <p:nvSpPr>
          <p:cNvPr id="3" name="Rectangle 2">
            <a:extLst>
              <a:ext uri="{FF2B5EF4-FFF2-40B4-BE49-F238E27FC236}">
                <a16:creationId xmlns:a16="http://schemas.microsoft.com/office/drawing/2014/main" id="{0D1BDA82-4DB0-A248-A810-328A2B95C33E}"/>
              </a:ext>
            </a:extLst>
          </p:cNvPr>
          <p:cNvSpPr/>
          <p:nvPr/>
        </p:nvSpPr>
        <p:spPr>
          <a:xfrm>
            <a:off x="1154954" y="5687658"/>
            <a:ext cx="5130232" cy="461665"/>
          </a:xfrm>
          <a:prstGeom prst="rect">
            <a:avLst/>
          </a:prstGeom>
        </p:spPr>
        <p:txBody>
          <a:bodyPr wrap="square">
            <a:spAutoFit/>
          </a:bodyPr>
          <a:lstStyle/>
          <a:p>
            <a:r>
              <a:rPr lang="en-SG" sz="1200" u="sng" dirty="0">
                <a:solidFill>
                  <a:srgbClr val="0070C0"/>
                </a:solidFill>
                <a:latin typeface="Helvetica Neue" panose="02000503000000020004" pitchFamily="2" charset="0"/>
              </a:rPr>
              <a:t>https://</a:t>
            </a:r>
            <a:r>
              <a:rPr lang="en-SG" sz="1200" u="sng" dirty="0" err="1">
                <a:solidFill>
                  <a:srgbClr val="0070C0"/>
                </a:solidFill>
                <a:latin typeface="Helvetica Neue" panose="02000503000000020004" pitchFamily="2" charset="0"/>
              </a:rPr>
              <a:t>corporatefinanceinstitute.com</a:t>
            </a:r>
            <a:r>
              <a:rPr lang="en-SG" sz="1200" u="sng" dirty="0">
                <a:solidFill>
                  <a:srgbClr val="0070C0"/>
                </a:solidFill>
                <a:latin typeface="Helvetica Neue" panose="02000503000000020004" pitchFamily="2" charset="0"/>
              </a:rPr>
              <a:t>/resources/knowledge/finance/time-series-data-analysis/</a:t>
            </a:r>
            <a:endParaRPr lang="en-SG" sz="1200" dirty="0">
              <a:solidFill>
                <a:srgbClr val="0070C0"/>
              </a:solidFill>
              <a:effectLst/>
              <a:latin typeface="Helvetica Neue" panose="02000503000000020004" pitchFamily="2" charset="0"/>
            </a:endParaRPr>
          </a:p>
        </p:txBody>
      </p:sp>
      <p:pic>
        <p:nvPicPr>
          <p:cNvPr id="13314" name="Picture 2" descr="Time Series Data Analysis - Overview, Causal Questions, Correlation">
            <a:extLst>
              <a:ext uri="{FF2B5EF4-FFF2-40B4-BE49-F238E27FC236}">
                <a16:creationId xmlns:a16="http://schemas.microsoft.com/office/drawing/2014/main" id="{84C42D28-D479-8541-83A2-9FBC618948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9497" y="2657289"/>
            <a:ext cx="481647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783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47ABD-403A-2A4B-8CB1-6A88F135875A}"/>
              </a:ext>
            </a:extLst>
          </p:cNvPr>
          <p:cNvSpPr>
            <a:spLocks noGrp="1"/>
          </p:cNvSpPr>
          <p:nvPr>
            <p:ph type="title"/>
          </p:nvPr>
        </p:nvSpPr>
        <p:spPr/>
        <p:txBody>
          <a:bodyPr/>
          <a:lstStyle/>
          <a:p>
            <a:r>
              <a:rPr lang="en-US" dirty="0"/>
              <a:t>Examples of Time Series</a:t>
            </a:r>
          </a:p>
        </p:txBody>
      </p:sp>
      <p:sp>
        <p:nvSpPr>
          <p:cNvPr id="5" name="Text Placeholder 2">
            <a:extLst>
              <a:ext uri="{FF2B5EF4-FFF2-40B4-BE49-F238E27FC236}">
                <a16:creationId xmlns:a16="http://schemas.microsoft.com/office/drawing/2014/main" id="{5CB8ECC2-EF67-F448-9941-BABB1F34ABB5}"/>
              </a:ext>
            </a:extLst>
          </p:cNvPr>
          <p:cNvSpPr txBox="1">
            <a:spLocks/>
          </p:cNvSpPr>
          <p:nvPr/>
        </p:nvSpPr>
        <p:spPr>
          <a:xfrm>
            <a:off x="587393" y="3009753"/>
            <a:ext cx="5235336" cy="2908738"/>
          </a:xfrm>
          <a:prstGeom prst="rect">
            <a:avLst/>
          </a:prstGeom>
        </p:spPr>
        <p:txBody>
          <a:bodyPr>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endParaRPr lang="en-SG" dirty="0"/>
          </a:p>
          <a:p>
            <a:r>
              <a:rPr lang="en-SG" dirty="0"/>
              <a:t>Sales per week, Market shares per month</a:t>
            </a:r>
            <a:br>
              <a:rPr lang="en-SG" dirty="0"/>
            </a:br>
            <a:endParaRPr lang="en-SG" dirty="0"/>
          </a:p>
          <a:p>
            <a:r>
              <a:rPr lang="en-SG" dirty="0"/>
              <a:t>Estimated Brand loyalty</a:t>
            </a:r>
            <a:br>
              <a:rPr lang="en-SG" dirty="0"/>
            </a:br>
            <a:endParaRPr lang="en-SG" dirty="0"/>
          </a:p>
          <a:p>
            <a:r>
              <a:rPr lang="en-SG" dirty="0"/>
              <a:t>Social media impressions over time</a:t>
            </a:r>
            <a:br>
              <a:rPr lang="en-SG" dirty="0"/>
            </a:br>
            <a:endParaRPr lang="en-SG" dirty="0"/>
          </a:p>
          <a:p>
            <a:r>
              <a:rPr lang="en-SG" dirty="0"/>
              <a:t>The price evolution over the last few years</a:t>
            </a:r>
            <a:br>
              <a:rPr lang="en-SG" dirty="0"/>
            </a:br>
            <a:endParaRPr lang="en-SG" dirty="0"/>
          </a:p>
          <a:p>
            <a:r>
              <a:rPr lang="en-SG" dirty="0"/>
              <a:t>Historically-observed advertising-spending patterns</a:t>
            </a:r>
            <a:br>
              <a:rPr lang="en-SG" dirty="0"/>
            </a:br>
            <a:endParaRPr lang="en-SG" dirty="0"/>
          </a:p>
          <a:p>
            <a:endParaRPr lang="en-SG" sz="1400" dirty="0">
              <a:solidFill>
                <a:srgbClr val="0070C0"/>
              </a:solidFill>
            </a:endParaRPr>
          </a:p>
          <a:p>
            <a:endParaRPr lang="en-US" sz="1400" dirty="0">
              <a:solidFill>
                <a:srgbClr val="0070C0"/>
              </a:solidFill>
            </a:endParaRPr>
          </a:p>
        </p:txBody>
      </p:sp>
      <p:sp>
        <p:nvSpPr>
          <p:cNvPr id="6" name="object 17">
            <a:extLst>
              <a:ext uri="{FF2B5EF4-FFF2-40B4-BE49-F238E27FC236}">
                <a16:creationId xmlns:a16="http://schemas.microsoft.com/office/drawing/2014/main" id="{B11D36C3-6CB5-B44C-973A-6A6D11CF5299}"/>
              </a:ext>
            </a:extLst>
          </p:cNvPr>
          <p:cNvSpPr/>
          <p:nvPr/>
        </p:nvSpPr>
        <p:spPr>
          <a:xfrm>
            <a:off x="6096000" y="3627120"/>
            <a:ext cx="5529071" cy="18897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900665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47ABD-403A-2A4B-8CB1-6A88F135875A}"/>
              </a:ext>
            </a:extLst>
          </p:cNvPr>
          <p:cNvSpPr>
            <a:spLocks noGrp="1"/>
          </p:cNvSpPr>
          <p:nvPr>
            <p:ph type="title"/>
          </p:nvPr>
        </p:nvSpPr>
        <p:spPr/>
        <p:txBody>
          <a:bodyPr/>
          <a:lstStyle/>
          <a:p>
            <a:r>
              <a:rPr lang="en-US" dirty="0"/>
              <a:t>Component of Time Series</a:t>
            </a:r>
          </a:p>
        </p:txBody>
      </p:sp>
      <p:sp>
        <p:nvSpPr>
          <p:cNvPr id="5" name="Text Placeholder 2">
            <a:extLst>
              <a:ext uri="{FF2B5EF4-FFF2-40B4-BE49-F238E27FC236}">
                <a16:creationId xmlns:a16="http://schemas.microsoft.com/office/drawing/2014/main" id="{5CB8ECC2-EF67-F448-9941-BABB1F34ABB5}"/>
              </a:ext>
            </a:extLst>
          </p:cNvPr>
          <p:cNvSpPr txBox="1">
            <a:spLocks/>
          </p:cNvSpPr>
          <p:nvPr/>
        </p:nvSpPr>
        <p:spPr>
          <a:xfrm>
            <a:off x="860664" y="2469930"/>
            <a:ext cx="5235336" cy="4004442"/>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SG" sz="1600" b="1" dirty="0"/>
              <a:t>A time series is affected by four components</a:t>
            </a:r>
          </a:p>
          <a:p>
            <a:r>
              <a:rPr lang="en-SG" sz="1600" dirty="0"/>
              <a:t>Trend: General tendency over a long period of time</a:t>
            </a:r>
          </a:p>
          <a:p>
            <a:r>
              <a:rPr lang="en-SG" sz="1600" dirty="0"/>
              <a:t>Seasonal: fluctuations within a year, due to climate and weather conditions, customs, traditional habits</a:t>
            </a:r>
          </a:p>
          <a:p>
            <a:r>
              <a:rPr lang="en-SG" sz="1600" dirty="0"/>
              <a:t>Cyclical: medium term trends, The duration of a cycle extends over longer period of time, usually two or more years.</a:t>
            </a:r>
          </a:p>
          <a:p>
            <a:r>
              <a:rPr lang="en-SG" sz="1600" dirty="0"/>
              <a:t>Irregular: unpredictable influences, which are not regular and also do not repeat in a particular pattern. These variations are caused by incidences such as war, strike, earthquake, flood, revolution, etc</a:t>
            </a:r>
          </a:p>
          <a:p>
            <a:pPr marL="0" indent="0">
              <a:buNone/>
            </a:pPr>
            <a:br>
              <a:rPr lang="en-SG" sz="1600" dirty="0"/>
            </a:br>
            <a:endParaRPr lang="en-SG" sz="1600" dirty="0"/>
          </a:p>
          <a:p>
            <a:endParaRPr lang="en-SG" sz="1600" dirty="0">
              <a:solidFill>
                <a:srgbClr val="0070C0"/>
              </a:solidFill>
            </a:endParaRPr>
          </a:p>
          <a:p>
            <a:endParaRPr lang="en-US" sz="1600" dirty="0">
              <a:solidFill>
                <a:srgbClr val="0070C0"/>
              </a:solidFill>
            </a:endParaRPr>
          </a:p>
        </p:txBody>
      </p:sp>
      <p:sp>
        <p:nvSpPr>
          <p:cNvPr id="7" name="object 10">
            <a:extLst>
              <a:ext uri="{FF2B5EF4-FFF2-40B4-BE49-F238E27FC236}">
                <a16:creationId xmlns:a16="http://schemas.microsoft.com/office/drawing/2014/main" id="{F164F383-3D40-6243-A9E4-A465012AE4D4}"/>
              </a:ext>
            </a:extLst>
          </p:cNvPr>
          <p:cNvSpPr/>
          <p:nvPr/>
        </p:nvSpPr>
        <p:spPr>
          <a:xfrm>
            <a:off x="6544633" y="3275812"/>
            <a:ext cx="4570475" cy="2231136"/>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40684377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47ABD-403A-2A4B-8CB1-6A88F135875A}"/>
              </a:ext>
            </a:extLst>
          </p:cNvPr>
          <p:cNvSpPr>
            <a:spLocks noGrp="1"/>
          </p:cNvSpPr>
          <p:nvPr>
            <p:ph type="title"/>
          </p:nvPr>
        </p:nvSpPr>
        <p:spPr/>
        <p:txBody>
          <a:bodyPr/>
          <a:lstStyle/>
          <a:p>
            <a:r>
              <a:rPr lang="en-US" dirty="0"/>
              <a:t>Component of Time Series</a:t>
            </a:r>
          </a:p>
        </p:txBody>
      </p:sp>
      <p:sp>
        <p:nvSpPr>
          <p:cNvPr id="5" name="Text Placeholder 2">
            <a:extLst>
              <a:ext uri="{FF2B5EF4-FFF2-40B4-BE49-F238E27FC236}">
                <a16:creationId xmlns:a16="http://schemas.microsoft.com/office/drawing/2014/main" id="{5CB8ECC2-EF67-F448-9941-BABB1F34ABB5}"/>
              </a:ext>
            </a:extLst>
          </p:cNvPr>
          <p:cNvSpPr txBox="1">
            <a:spLocks/>
          </p:cNvSpPr>
          <p:nvPr/>
        </p:nvSpPr>
        <p:spPr>
          <a:xfrm>
            <a:off x="860664" y="4062450"/>
            <a:ext cx="5235336" cy="706964"/>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SG" b="1" dirty="0"/>
              <a:t>A time series can be decomposed as the addition of the components</a:t>
            </a:r>
            <a:endParaRPr lang="en-SG" sz="1600" b="1" dirty="0"/>
          </a:p>
          <a:p>
            <a:pPr marL="0" indent="0">
              <a:buNone/>
            </a:pPr>
            <a:br>
              <a:rPr lang="en-SG" sz="1600" dirty="0"/>
            </a:br>
            <a:endParaRPr lang="en-SG" sz="1600" dirty="0"/>
          </a:p>
          <a:p>
            <a:endParaRPr lang="en-SG" sz="1600" dirty="0">
              <a:solidFill>
                <a:srgbClr val="0070C0"/>
              </a:solidFill>
            </a:endParaRPr>
          </a:p>
          <a:p>
            <a:endParaRPr lang="en-US" sz="1600" dirty="0">
              <a:solidFill>
                <a:srgbClr val="0070C0"/>
              </a:solidFill>
            </a:endParaRPr>
          </a:p>
        </p:txBody>
      </p:sp>
      <p:sp>
        <p:nvSpPr>
          <p:cNvPr id="6" name="object 10">
            <a:extLst>
              <a:ext uri="{FF2B5EF4-FFF2-40B4-BE49-F238E27FC236}">
                <a16:creationId xmlns:a16="http://schemas.microsoft.com/office/drawing/2014/main" id="{72489A39-A163-9947-BA41-D260E8BA8352}"/>
              </a:ext>
            </a:extLst>
          </p:cNvPr>
          <p:cNvSpPr/>
          <p:nvPr/>
        </p:nvSpPr>
        <p:spPr>
          <a:xfrm>
            <a:off x="6508448" y="2947532"/>
            <a:ext cx="5126001" cy="29368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330694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47ABD-403A-2A4B-8CB1-6A88F135875A}"/>
              </a:ext>
            </a:extLst>
          </p:cNvPr>
          <p:cNvSpPr>
            <a:spLocks noGrp="1"/>
          </p:cNvSpPr>
          <p:nvPr>
            <p:ph type="title"/>
          </p:nvPr>
        </p:nvSpPr>
        <p:spPr/>
        <p:txBody>
          <a:bodyPr/>
          <a:lstStyle/>
          <a:p>
            <a:r>
              <a:rPr lang="en-US" dirty="0"/>
              <a:t>Visualizing Time Series</a:t>
            </a:r>
          </a:p>
        </p:txBody>
      </p:sp>
      <p:sp>
        <p:nvSpPr>
          <p:cNvPr id="5" name="Text Placeholder 2">
            <a:extLst>
              <a:ext uri="{FF2B5EF4-FFF2-40B4-BE49-F238E27FC236}">
                <a16:creationId xmlns:a16="http://schemas.microsoft.com/office/drawing/2014/main" id="{5CB8ECC2-EF67-F448-9941-BABB1F34ABB5}"/>
              </a:ext>
            </a:extLst>
          </p:cNvPr>
          <p:cNvSpPr txBox="1">
            <a:spLocks/>
          </p:cNvSpPr>
          <p:nvPr/>
        </p:nvSpPr>
        <p:spPr>
          <a:xfrm>
            <a:off x="860664" y="2722036"/>
            <a:ext cx="5235336" cy="3363454"/>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SG" dirty="0"/>
              <a:t>Understanding follower growth, and learning anomalies in audience behaviour</a:t>
            </a:r>
          </a:p>
          <a:p>
            <a:pPr marL="0" indent="0">
              <a:buNone/>
            </a:pPr>
            <a:r>
              <a:rPr lang="en-SG" dirty="0"/>
              <a:t>E.g. Facebook likes</a:t>
            </a:r>
          </a:p>
          <a:p>
            <a:pPr marL="0" indent="0">
              <a:buNone/>
            </a:pPr>
            <a:r>
              <a:rPr lang="en-SG" dirty="0"/>
              <a:t>Tweets or clicks</a:t>
            </a:r>
          </a:p>
          <a:p>
            <a:pPr marL="0" indent="0">
              <a:buNone/>
            </a:pPr>
            <a:r>
              <a:rPr lang="en-SG" dirty="0"/>
              <a:t>Comments</a:t>
            </a:r>
            <a:br>
              <a:rPr lang="en-SG" dirty="0"/>
            </a:br>
            <a:endParaRPr lang="en-SG" dirty="0"/>
          </a:p>
          <a:p>
            <a:r>
              <a:rPr lang="en-SG" dirty="0"/>
              <a:t>Understand social media impressions</a:t>
            </a:r>
          </a:p>
          <a:p>
            <a:r>
              <a:rPr lang="en-SG" dirty="0"/>
              <a:t>Number of times your content was displayed</a:t>
            </a:r>
          </a:p>
          <a:p>
            <a:pPr marL="0" indent="0">
              <a:buNone/>
            </a:pPr>
            <a:br>
              <a:rPr lang="en-SG" sz="1600" dirty="0"/>
            </a:br>
            <a:endParaRPr lang="en-SG" sz="1600" dirty="0"/>
          </a:p>
          <a:p>
            <a:endParaRPr lang="en-SG" sz="1600" dirty="0">
              <a:solidFill>
                <a:srgbClr val="0070C0"/>
              </a:solidFill>
            </a:endParaRPr>
          </a:p>
          <a:p>
            <a:endParaRPr lang="en-US" sz="1600" dirty="0">
              <a:solidFill>
                <a:srgbClr val="0070C0"/>
              </a:solidFill>
            </a:endParaRPr>
          </a:p>
        </p:txBody>
      </p:sp>
      <p:sp>
        <p:nvSpPr>
          <p:cNvPr id="7" name="object 11">
            <a:extLst>
              <a:ext uri="{FF2B5EF4-FFF2-40B4-BE49-F238E27FC236}">
                <a16:creationId xmlns:a16="http://schemas.microsoft.com/office/drawing/2014/main" id="{8443D65A-5229-2D44-89E8-2BA9DF4AA571}"/>
              </a:ext>
            </a:extLst>
          </p:cNvPr>
          <p:cNvSpPr/>
          <p:nvPr/>
        </p:nvSpPr>
        <p:spPr>
          <a:xfrm>
            <a:off x="6462496" y="2561623"/>
            <a:ext cx="4393691" cy="1851659"/>
          </a:xfrm>
          <a:prstGeom prst="rect">
            <a:avLst/>
          </a:prstGeom>
          <a:blipFill>
            <a:blip r:embed="rId2" cstate="print"/>
            <a:stretch>
              <a:fillRect/>
            </a:stretch>
          </a:blipFill>
        </p:spPr>
        <p:txBody>
          <a:bodyPr wrap="square" lIns="0" tIns="0" rIns="0" bIns="0" rtlCol="0"/>
          <a:lstStyle/>
          <a:p>
            <a:endParaRPr/>
          </a:p>
        </p:txBody>
      </p:sp>
      <p:sp>
        <p:nvSpPr>
          <p:cNvPr id="8" name="object 12">
            <a:extLst>
              <a:ext uri="{FF2B5EF4-FFF2-40B4-BE49-F238E27FC236}">
                <a16:creationId xmlns:a16="http://schemas.microsoft.com/office/drawing/2014/main" id="{A21037F5-46AD-FF43-9426-1EEEA565D4A4}"/>
              </a:ext>
            </a:extLst>
          </p:cNvPr>
          <p:cNvSpPr/>
          <p:nvPr/>
        </p:nvSpPr>
        <p:spPr>
          <a:xfrm>
            <a:off x="6462496" y="4431950"/>
            <a:ext cx="3506723" cy="1653540"/>
          </a:xfrm>
          <a:prstGeom prst="rect">
            <a:avLst/>
          </a:prstGeom>
          <a:blipFill>
            <a:blip r:embed="rId3" cstate="print"/>
            <a:stretch>
              <a:fillRect/>
            </a:stretch>
          </a:blipFill>
        </p:spPr>
        <p:txBody>
          <a:bodyPr wrap="square" lIns="0" tIns="0" rIns="0" bIns="0" rtlCol="0"/>
          <a:lstStyle/>
          <a:p>
            <a:endParaRPr/>
          </a:p>
        </p:txBody>
      </p:sp>
      <p:sp>
        <p:nvSpPr>
          <p:cNvPr id="3" name="Rectangle 2">
            <a:extLst>
              <a:ext uri="{FF2B5EF4-FFF2-40B4-BE49-F238E27FC236}">
                <a16:creationId xmlns:a16="http://schemas.microsoft.com/office/drawing/2014/main" id="{92241AF2-C6B5-CE46-80C1-5F4BDD928776}"/>
              </a:ext>
            </a:extLst>
          </p:cNvPr>
          <p:cNvSpPr/>
          <p:nvPr/>
        </p:nvSpPr>
        <p:spPr>
          <a:xfrm>
            <a:off x="860664" y="6277129"/>
            <a:ext cx="7273159" cy="276999"/>
          </a:xfrm>
          <a:prstGeom prst="rect">
            <a:avLst/>
          </a:prstGeom>
        </p:spPr>
        <p:txBody>
          <a:bodyPr wrap="square">
            <a:spAutoFit/>
          </a:bodyPr>
          <a:lstStyle/>
          <a:p>
            <a:r>
              <a:rPr lang="en-SG" sz="1200" u="sng" dirty="0">
                <a:solidFill>
                  <a:srgbClr val="0070C0"/>
                </a:solidFill>
                <a:latin typeface="Helvetica Neue" panose="02000503000000020004" pitchFamily="2" charset="0"/>
              </a:rPr>
              <a:t>https://</a:t>
            </a:r>
            <a:r>
              <a:rPr lang="en-SG" sz="1200" u="sng" dirty="0">
                <a:solidFill>
                  <a:srgbClr val="0070C0"/>
                </a:solidFill>
                <a:latin typeface="Helvetica Neue" panose="02000503000000020004" pitchFamily="2" charset="0"/>
                <a:hlinkClick r:id="rId4">
                  <a:extLst>
                    <a:ext uri="{A12FA001-AC4F-418D-AE19-62706E023703}">
                      <ahyp:hlinkClr xmlns:ahyp="http://schemas.microsoft.com/office/drawing/2018/hyperlinkcolor" val="tx"/>
                    </a:ext>
                  </a:extLst>
                </a:hlinkClick>
              </a:rPr>
              <a:t>www.socialmediaexaminer.com/5-ways-to-analyze-social-media-marketing-performance/</a:t>
            </a:r>
            <a:endParaRPr lang="en-SG" sz="1200" dirty="0">
              <a:solidFill>
                <a:srgbClr val="0070C0"/>
              </a:solidFill>
              <a:effectLst/>
              <a:latin typeface="Helvetica Neue" panose="02000503000000020004" pitchFamily="2" charset="0"/>
            </a:endParaRPr>
          </a:p>
        </p:txBody>
      </p:sp>
    </p:spTree>
    <p:extLst>
      <p:ext uri="{BB962C8B-B14F-4D97-AF65-F5344CB8AC3E}">
        <p14:creationId xmlns:p14="http://schemas.microsoft.com/office/powerpoint/2010/main" val="27322676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47ABD-403A-2A4B-8CB1-6A88F135875A}"/>
              </a:ext>
            </a:extLst>
          </p:cNvPr>
          <p:cNvSpPr>
            <a:spLocks noGrp="1"/>
          </p:cNvSpPr>
          <p:nvPr>
            <p:ph type="title"/>
          </p:nvPr>
        </p:nvSpPr>
        <p:spPr/>
        <p:txBody>
          <a:bodyPr/>
          <a:lstStyle/>
          <a:p>
            <a:r>
              <a:rPr lang="en-US" dirty="0"/>
              <a:t>Visualizing Time Series</a:t>
            </a:r>
          </a:p>
        </p:txBody>
      </p:sp>
      <p:sp>
        <p:nvSpPr>
          <p:cNvPr id="5" name="Text Placeholder 2">
            <a:extLst>
              <a:ext uri="{FF2B5EF4-FFF2-40B4-BE49-F238E27FC236}">
                <a16:creationId xmlns:a16="http://schemas.microsoft.com/office/drawing/2014/main" id="{5CB8ECC2-EF67-F448-9941-BABB1F34ABB5}"/>
              </a:ext>
            </a:extLst>
          </p:cNvPr>
          <p:cNvSpPr txBox="1">
            <a:spLocks/>
          </p:cNvSpPr>
          <p:nvPr/>
        </p:nvSpPr>
        <p:spPr>
          <a:xfrm>
            <a:off x="860664" y="2459278"/>
            <a:ext cx="10227750" cy="85148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SG" dirty="0"/>
              <a:t>To measure brand reputation and overall sentiments: Example brand24.com</a:t>
            </a:r>
            <a:endParaRPr lang="en-SG" sz="1600" dirty="0">
              <a:solidFill>
                <a:srgbClr val="0070C0"/>
              </a:solidFill>
            </a:endParaRPr>
          </a:p>
          <a:p>
            <a:endParaRPr lang="en-US" sz="1600" dirty="0">
              <a:solidFill>
                <a:srgbClr val="0070C0"/>
              </a:solidFill>
            </a:endParaRPr>
          </a:p>
        </p:txBody>
      </p:sp>
      <p:sp>
        <p:nvSpPr>
          <p:cNvPr id="9" name="object 10">
            <a:extLst>
              <a:ext uri="{FF2B5EF4-FFF2-40B4-BE49-F238E27FC236}">
                <a16:creationId xmlns:a16="http://schemas.microsoft.com/office/drawing/2014/main" id="{60BD5E30-9495-084F-B76D-98E93F987D8E}"/>
              </a:ext>
            </a:extLst>
          </p:cNvPr>
          <p:cNvSpPr/>
          <p:nvPr/>
        </p:nvSpPr>
        <p:spPr>
          <a:xfrm>
            <a:off x="2052066" y="2937568"/>
            <a:ext cx="8087867" cy="365455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222919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47ABD-403A-2A4B-8CB1-6A88F135875A}"/>
              </a:ext>
            </a:extLst>
          </p:cNvPr>
          <p:cNvSpPr>
            <a:spLocks noGrp="1"/>
          </p:cNvSpPr>
          <p:nvPr>
            <p:ph type="title"/>
          </p:nvPr>
        </p:nvSpPr>
        <p:spPr/>
        <p:txBody>
          <a:bodyPr/>
          <a:lstStyle/>
          <a:p>
            <a:r>
              <a:rPr lang="en-US" dirty="0"/>
              <a:t>Time Series Modelling</a:t>
            </a:r>
          </a:p>
        </p:txBody>
      </p:sp>
      <p:sp>
        <p:nvSpPr>
          <p:cNvPr id="5" name="Text Placeholder 2">
            <a:extLst>
              <a:ext uri="{FF2B5EF4-FFF2-40B4-BE49-F238E27FC236}">
                <a16:creationId xmlns:a16="http://schemas.microsoft.com/office/drawing/2014/main" id="{5CB8ECC2-EF67-F448-9941-BABB1F34ABB5}"/>
              </a:ext>
            </a:extLst>
          </p:cNvPr>
          <p:cNvSpPr txBox="1">
            <a:spLocks/>
          </p:cNvSpPr>
          <p:nvPr/>
        </p:nvSpPr>
        <p:spPr>
          <a:xfrm>
            <a:off x="860664" y="2459278"/>
            <a:ext cx="5613708" cy="3846929"/>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SG" dirty="0"/>
              <a:t>The main aim of time series modelling is to carefully collect and rigorously study the past observations of a time series to develop an appropriate model which describes the inherent structure of the series.</a:t>
            </a:r>
            <a:br>
              <a:rPr lang="en-SG" dirty="0"/>
            </a:br>
            <a:endParaRPr lang="en-SG" dirty="0"/>
          </a:p>
          <a:p>
            <a:r>
              <a:rPr lang="en-SG" dirty="0"/>
              <a:t>This model is then used to generate future values for the series, i.e. to make forecasts.</a:t>
            </a:r>
          </a:p>
          <a:p>
            <a:endParaRPr lang="en-US" sz="1600" dirty="0">
              <a:solidFill>
                <a:srgbClr val="0070C0"/>
              </a:solidFill>
            </a:endParaRPr>
          </a:p>
        </p:txBody>
      </p:sp>
      <p:grpSp>
        <p:nvGrpSpPr>
          <p:cNvPr id="4" name="Group 3">
            <a:extLst>
              <a:ext uri="{FF2B5EF4-FFF2-40B4-BE49-F238E27FC236}">
                <a16:creationId xmlns:a16="http://schemas.microsoft.com/office/drawing/2014/main" id="{CC05342E-053D-D648-ABDD-5A12386ECC2B}"/>
              </a:ext>
            </a:extLst>
          </p:cNvPr>
          <p:cNvGrpSpPr/>
          <p:nvPr/>
        </p:nvGrpSpPr>
        <p:grpSpPr>
          <a:xfrm>
            <a:off x="6584731" y="2981574"/>
            <a:ext cx="4850524" cy="2579868"/>
            <a:chOff x="6584731" y="2981574"/>
            <a:chExt cx="4850524" cy="2579868"/>
          </a:xfrm>
        </p:grpSpPr>
        <p:pic>
          <p:nvPicPr>
            <p:cNvPr id="15362" name="Picture 2" descr="Time Series Analysis">
              <a:extLst>
                <a:ext uri="{FF2B5EF4-FFF2-40B4-BE49-F238E27FC236}">
                  <a16:creationId xmlns:a16="http://schemas.microsoft.com/office/drawing/2014/main" id="{EAD8542C-3A7F-154B-A62D-BEE332AC3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4731" y="2981574"/>
              <a:ext cx="4850524" cy="20857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63A9584-97A8-D341-A305-4010FF9F26BB}"/>
                </a:ext>
              </a:extLst>
            </p:cNvPr>
            <p:cNvSpPr txBox="1"/>
            <p:nvPr/>
          </p:nvSpPr>
          <p:spPr>
            <a:xfrm>
              <a:off x="8187559" y="5192110"/>
              <a:ext cx="2002471" cy="369332"/>
            </a:xfrm>
            <a:prstGeom prst="rect">
              <a:avLst/>
            </a:prstGeom>
            <a:noFill/>
          </p:spPr>
          <p:txBody>
            <a:bodyPr wrap="none" rtlCol="0">
              <a:spAutoFit/>
            </a:bodyPr>
            <a:lstStyle/>
            <a:p>
              <a:r>
                <a:rPr lang="en-US" dirty="0"/>
                <a:t>Forecast of GDP</a:t>
              </a:r>
            </a:p>
          </p:txBody>
        </p:sp>
      </p:grpSp>
      <p:sp>
        <p:nvSpPr>
          <p:cNvPr id="10" name="Rectangle 9">
            <a:extLst>
              <a:ext uri="{FF2B5EF4-FFF2-40B4-BE49-F238E27FC236}">
                <a16:creationId xmlns:a16="http://schemas.microsoft.com/office/drawing/2014/main" id="{5CFF1847-0E09-F44E-91B3-6B728230AE72}"/>
              </a:ext>
            </a:extLst>
          </p:cNvPr>
          <p:cNvSpPr/>
          <p:nvPr/>
        </p:nvSpPr>
        <p:spPr>
          <a:xfrm>
            <a:off x="1154954" y="5687658"/>
            <a:ext cx="5130232" cy="461665"/>
          </a:xfrm>
          <a:prstGeom prst="rect">
            <a:avLst/>
          </a:prstGeom>
        </p:spPr>
        <p:txBody>
          <a:bodyPr wrap="square">
            <a:spAutoFit/>
          </a:bodyPr>
          <a:lstStyle/>
          <a:p>
            <a:r>
              <a:rPr lang="en-SG" sz="1200" u="sng" dirty="0">
                <a:solidFill>
                  <a:srgbClr val="0070C0"/>
                </a:solidFill>
                <a:latin typeface="Helvetica Neue" panose="02000503000000020004" pitchFamily="2" charset="0"/>
              </a:rPr>
              <a:t>https://</a:t>
            </a:r>
            <a:r>
              <a:rPr lang="en-SG" sz="1200" u="sng" dirty="0" err="1">
                <a:solidFill>
                  <a:srgbClr val="0070C0"/>
                </a:solidFill>
                <a:latin typeface="Helvetica Neue" panose="02000503000000020004" pitchFamily="2" charset="0"/>
              </a:rPr>
              <a:t>corporatefinanceinstitute.com</a:t>
            </a:r>
            <a:r>
              <a:rPr lang="en-SG" sz="1200" u="sng" dirty="0">
                <a:solidFill>
                  <a:srgbClr val="0070C0"/>
                </a:solidFill>
                <a:latin typeface="Helvetica Neue" panose="02000503000000020004" pitchFamily="2" charset="0"/>
              </a:rPr>
              <a:t>/resources/knowledge/finance/time-series-data-analysis/</a:t>
            </a:r>
            <a:endParaRPr lang="en-SG" sz="1200" dirty="0">
              <a:solidFill>
                <a:srgbClr val="0070C0"/>
              </a:solidFill>
              <a:effectLst/>
              <a:latin typeface="Helvetica Neue" panose="02000503000000020004" pitchFamily="2" charset="0"/>
            </a:endParaRPr>
          </a:p>
        </p:txBody>
      </p:sp>
    </p:spTree>
    <p:extLst>
      <p:ext uri="{BB962C8B-B14F-4D97-AF65-F5344CB8AC3E}">
        <p14:creationId xmlns:p14="http://schemas.microsoft.com/office/powerpoint/2010/main" val="2731238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Analytics In Marketing</a:t>
            </a:r>
          </a:p>
        </p:txBody>
      </p:sp>
      <p:sp>
        <p:nvSpPr>
          <p:cNvPr id="8" name="AutoShape 4">
            <a:extLst>
              <a:ext uri="{FF2B5EF4-FFF2-40B4-BE49-F238E27FC236}">
                <a16:creationId xmlns:a16="http://schemas.microsoft.com/office/drawing/2014/main" id="{0CA37A15-77F3-A642-8256-5BCA40E2FAC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3798" name="Picture 6">
            <a:extLst>
              <a:ext uri="{FF2B5EF4-FFF2-40B4-BE49-F238E27FC236}">
                <a16:creationId xmlns:a16="http://schemas.microsoft.com/office/drawing/2014/main" id="{B1625C8B-D830-5249-9981-0D2E247507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1160" y="2495337"/>
            <a:ext cx="6024880" cy="338899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02053FC-2DF4-0D43-8A35-464DEC3347E7}"/>
              </a:ext>
            </a:extLst>
          </p:cNvPr>
          <p:cNvSpPr/>
          <p:nvPr/>
        </p:nvSpPr>
        <p:spPr>
          <a:xfrm>
            <a:off x="2972274" y="6089134"/>
            <a:ext cx="5942652" cy="369332"/>
          </a:xfrm>
          <a:prstGeom prst="rect">
            <a:avLst/>
          </a:prstGeom>
        </p:spPr>
        <p:txBody>
          <a:bodyPr wrap="none">
            <a:spAutoFit/>
          </a:bodyPr>
          <a:lstStyle/>
          <a:p>
            <a:r>
              <a:rPr lang="en-US" dirty="0">
                <a:solidFill>
                  <a:srgbClr val="0070C0"/>
                </a:solidFill>
                <a:hlinkClick r:id="rId3">
                  <a:extLst>
                    <a:ext uri="{A12FA001-AC4F-418D-AE19-62706E023703}">
                      <ahyp:hlinkClr xmlns:ahyp="http://schemas.microsoft.com/office/drawing/2018/hyperlinkcolor" val="tx"/>
                    </a:ext>
                  </a:extLst>
                </a:hlinkClick>
              </a:rPr>
              <a:t>https://www.youtube.com/watch?v=uk82DHcU7z8</a:t>
            </a:r>
            <a:r>
              <a:rPr lang="en-US" dirty="0">
                <a:solidFill>
                  <a:srgbClr val="0070C0"/>
                </a:solidFill>
              </a:rPr>
              <a:t> </a:t>
            </a:r>
          </a:p>
        </p:txBody>
      </p:sp>
    </p:spTree>
    <p:extLst>
      <p:ext uri="{BB962C8B-B14F-4D97-AF65-F5344CB8AC3E}">
        <p14:creationId xmlns:p14="http://schemas.microsoft.com/office/powerpoint/2010/main" val="1083745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47ABD-403A-2A4B-8CB1-6A88F135875A}"/>
              </a:ext>
            </a:extLst>
          </p:cNvPr>
          <p:cNvSpPr>
            <a:spLocks noGrp="1"/>
          </p:cNvSpPr>
          <p:nvPr>
            <p:ph type="title"/>
          </p:nvPr>
        </p:nvSpPr>
        <p:spPr/>
        <p:txBody>
          <a:bodyPr/>
          <a:lstStyle/>
          <a:p>
            <a:r>
              <a:rPr lang="en-US" dirty="0"/>
              <a:t>Time Series Modelling is not used much in marketing – 2000</a:t>
            </a:r>
          </a:p>
        </p:txBody>
      </p:sp>
      <p:sp>
        <p:nvSpPr>
          <p:cNvPr id="5" name="Text Placeholder 2">
            <a:extLst>
              <a:ext uri="{FF2B5EF4-FFF2-40B4-BE49-F238E27FC236}">
                <a16:creationId xmlns:a16="http://schemas.microsoft.com/office/drawing/2014/main" id="{5CB8ECC2-EF67-F448-9941-BABB1F34ABB5}"/>
              </a:ext>
            </a:extLst>
          </p:cNvPr>
          <p:cNvSpPr txBox="1">
            <a:spLocks/>
          </p:cNvSpPr>
          <p:nvPr/>
        </p:nvSpPr>
        <p:spPr>
          <a:xfrm>
            <a:off x="756745" y="2459278"/>
            <a:ext cx="5613708" cy="3846929"/>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SG" dirty="0"/>
              <a:t>Marketing scientists' lack of training in TS methods and access to user- friendly TS software</a:t>
            </a:r>
            <a:br>
              <a:rPr lang="en-SG" dirty="0"/>
            </a:br>
            <a:endParaRPr lang="en-SG" dirty="0"/>
          </a:p>
          <a:p>
            <a:r>
              <a:rPr lang="en-SG" dirty="0"/>
              <a:t>A resistance to data-driven approaches in model specification</a:t>
            </a:r>
            <a:br>
              <a:rPr lang="en-SG" dirty="0"/>
            </a:br>
            <a:endParaRPr lang="en-SG" dirty="0"/>
          </a:p>
          <a:p>
            <a:r>
              <a:rPr lang="en-SG" dirty="0"/>
              <a:t>A lack of adequate data sources</a:t>
            </a:r>
            <a:br>
              <a:rPr lang="en-SG" dirty="0"/>
            </a:br>
            <a:endParaRPr lang="en-SG" dirty="0"/>
          </a:p>
          <a:p>
            <a:r>
              <a:rPr lang="en-SG" dirty="0"/>
              <a:t>The absence of a substantive marketing area where TS modelling was adopted as primary research tool.</a:t>
            </a:r>
          </a:p>
          <a:p>
            <a:endParaRPr lang="en-US" sz="1600" dirty="0">
              <a:solidFill>
                <a:srgbClr val="0070C0"/>
              </a:solidFill>
            </a:endParaRPr>
          </a:p>
        </p:txBody>
      </p:sp>
      <p:pic>
        <p:nvPicPr>
          <p:cNvPr id="17410" name="Picture 2" descr="Time Series for Business: A general introduction | by Youssef Fenjiro |  Medium">
            <a:extLst>
              <a:ext uri="{FF2B5EF4-FFF2-40B4-BE49-F238E27FC236}">
                <a16:creationId xmlns:a16="http://schemas.microsoft.com/office/drawing/2014/main" id="{62FAE20F-2B30-F24D-9C0C-45058520F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503" y="3015403"/>
            <a:ext cx="5360276" cy="2500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6820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47ABD-403A-2A4B-8CB1-6A88F135875A}"/>
              </a:ext>
            </a:extLst>
          </p:cNvPr>
          <p:cNvSpPr>
            <a:spLocks noGrp="1"/>
          </p:cNvSpPr>
          <p:nvPr>
            <p:ph type="title"/>
          </p:nvPr>
        </p:nvSpPr>
        <p:spPr/>
        <p:txBody>
          <a:bodyPr/>
          <a:lstStyle/>
          <a:p>
            <a:r>
              <a:rPr lang="en-US" dirty="0"/>
              <a:t>Moving Average with Trend Line</a:t>
            </a:r>
          </a:p>
        </p:txBody>
      </p:sp>
      <p:sp>
        <p:nvSpPr>
          <p:cNvPr id="6" name="object 9">
            <a:extLst>
              <a:ext uri="{FF2B5EF4-FFF2-40B4-BE49-F238E27FC236}">
                <a16:creationId xmlns:a16="http://schemas.microsoft.com/office/drawing/2014/main" id="{BCD28A88-7AD7-314F-8375-B72F8BD64EFB}"/>
              </a:ext>
            </a:extLst>
          </p:cNvPr>
          <p:cNvSpPr/>
          <p:nvPr/>
        </p:nvSpPr>
        <p:spPr>
          <a:xfrm>
            <a:off x="3198822" y="2747509"/>
            <a:ext cx="5962015" cy="3438525"/>
          </a:xfrm>
          <a:custGeom>
            <a:avLst/>
            <a:gdLst/>
            <a:ahLst/>
            <a:cxnLst/>
            <a:rect l="l" t="t" r="r" b="b"/>
            <a:pathLst>
              <a:path w="5962015" h="3438525">
                <a:moveTo>
                  <a:pt x="5958839" y="3438144"/>
                </a:moveTo>
                <a:lnTo>
                  <a:pt x="1524" y="3438144"/>
                </a:lnTo>
                <a:lnTo>
                  <a:pt x="0" y="3436620"/>
                </a:lnTo>
                <a:lnTo>
                  <a:pt x="0" y="3048"/>
                </a:lnTo>
                <a:lnTo>
                  <a:pt x="1524" y="0"/>
                </a:lnTo>
                <a:lnTo>
                  <a:pt x="5958839" y="0"/>
                </a:lnTo>
                <a:lnTo>
                  <a:pt x="5961887" y="3048"/>
                </a:lnTo>
                <a:lnTo>
                  <a:pt x="5961887" y="4572"/>
                </a:lnTo>
                <a:lnTo>
                  <a:pt x="7620" y="4572"/>
                </a:lnTo>
                <a:lnTo>
                  <a:pt x="3048" y="9144"/>
                </a:lnTo>
                <a:lnTo>
                  <a:pt x="7620" y="9144"/>
                </a:lnTo>
                <a:lnTo>
                  <a:pt x="7620" y="3430523"/>
                </a:lnTo>
                <a:lnTo>
                  <a:pt x="3048" y="3430523"/>
                </a:lnTo>
                <a:lnTo>
                  <a:pt x="7620" y="3435096"/>
                </a:lnTo>
                <a:lnTo>
                  <a:pt x="5961887" y="3435096"/>
                </a:lnTo>
                <a:lnTo>
                  <a:pt x="5961887" y="3436620"/>
                </a:lnTo>
                <a:lnTo>
                  <a:pt x="5958839" y="3438144"/>
                </a:lnTo>
                <a:close/>
              </a:path>
              <a:path w="5962015" h="3438525">
                <a:moveTo>
                  <a:pt x="7620" y="9144"/>
                </a:moveTo>
                <a:lnTo>
                  <a:pt x="3048" y="9144"/>
                </a:lnTo>
                <a:lnTo>
                  <a:pt x="7620" y="4572"/>
                </a:lnTo>
                <a:lnTo>
                  <a:pt x="7620" y="9144"/>
                </a:lnTo>
                <a:close/>
              </a:path>
              <a:path w="5962015" h="3438525">
                <a:moveTo>
                  <a:pt x="5952744" y="9144"/>
                </a:moveTo>
                <a:lnTo>
                  <a:pt x="7620" y="9144"/>
                </a:lnTo>
                <a:lnTo>
                  <a:pt x="7620" y="4572"/>
                </a:lnTo>
                <a:lnTo>
                  <a:pt x="5952744" y="4572"/>
                </a:lnTo>
                <a:lnTo>
                  <a:pt x="5952744" y="9144"/>
                </a:lnTo>
                <a:close/>
              </a:path>
              <a:path w="5962015" h="3438525">
                <a:moveTo>
                  <a:pt x="5952744" y="3435096"/>
                </a:moveTo>
                <a:lnTo>
                  <a:pt x="5952744" y="4572"/>
                </a:lnTo>
                <a:lnTo>
                  <a:pt x="5957316" y="9144"/>
                </a:lnTo>
                <a:lnTo>
                  <a:pt x="5961887" y="9144"/>
                </a:lnTo>
                <a:lnTo>
                  <a:pt x="5961887" y="3430523"/>
                </a:lnTo>
                <a:lnTo>
                  <a:pt x="5957316" y="3430523"/>
                </a:lnTo>
                <a:lnTo>
                  <a:pt x="5952744" y="3435096"/>
                </a:lnTo>
                <a:close/>
              </a:path>
              <a:path w="5962015" h="3438525">
                <a:moveTo>
                  <a:pt x="5961887" y="9144"/>
                </a:moveTo>
                <a:lnTo>
                  <a:pt x="5957316" y="9144"/>
                </a:lnTo>
                <a:lnTo>
                  <a:pt x="5952744" y="4572"/>
                </a:lnTo>
                <a:lnTo>
                  <a:pt x="5961887" y="4572"/>
                </a:lnTo>
                <a:lnTo>
                  <a:pt x="5961887" y="9144"/>
                </a:lnTo>
                <a:close/>
              </a:path>
              <a:path w="5962015" h="3438525">
                <a:moveTo>
                  <a:pt x="7620" y="3435096"/>
                </a:moveTo>
                <a:lnTo>
                  <a:pt x="3048" y="3430523"/>
                </a:lnTo>
                <a:lnTo>
                  <a:pt x="7620" y="3430523"/>
                </a:lnTo>
                <a:lnTo>
                  <a:pt x="7620" y="3435096"/>
                </a:lnTo>
                <a:close/>
              </a:path>
              <a:path w="5962015" h="3438525">
                <a:moveTo>
                  <a:pt x="5952744" y="3435096"/>
                </a:moveTo>
                <a:lnTo>
                  <a:pt x="7620" y="3435096"/>
                </a:lnTo>
                <a:lnTo>
                  <a:pt x="7620" y="3430523"/>
                </a:lnTo>
                <a:lnTo>
                  <a:pt x="5952744" y="3430523"/>
                </a:lnTo>
                <a:lnTo>
                  <a:pt x="5952744" y="3435096"/>
                </a:lnTo>
                <a:close/>
              </a:path>
              <a:path w="5962015" h="3438525">
                <a:moveTo>
                  <a:pt x="5961887" y="3435096"/>
                </a:moveTo>
                <a:lnTo>
                  <a:pt x="5952744" y="3435096"/>
                </a:lnTo>
                <a:lnTo>
                  <a:pt x="5957316" y="3430523"/>
                </a:lnTo>
                <a:lnTo>
                  <a:pt x="5961887" y="3430523"/>
                </a:lnTo>
                <a:lnTo>
                  <a:pt x="5961887" y="3435096"/>
                </a:lnTo>
                <a:close/>
              </a:path>
            </a:pathLst>
          </a:custGeom>
          <a:solidFill>
            <a:srgbClr val="D8D8D8"/>
          </a:solidFill>
        </p:spPr>
        <p:txBody>
          <a:bodyPr wrap="square" lIns="0" tIns="0" rIns="0" bIns="0" rtlCol="0"/>
          <a:lstStyle/>
          <a:p>
            <a:endParaRPr/>
          </a:p>
        </p:txBody>
      </p:sp>
      <p:sp>
        <p:nvSpPr>
          <p:cNvPr id="7" name="object 10">
            <a:extLst>
              <a:ext uri="{FF2B5EF4-FFF2-40B4-BE49-F238E27FC236}">
                <a16:creationId xmlns:a16="http://schemas.microsoft.com/office/drawing/2014/main" id="{CF8612F7-34AE-5E43-94AA-9DC1194800F2}"/>
              </a:ext>
            </a:extLst>
          </p:cNvPr>
          <p:cNvSpPr/>
          <p:nvPr/>
        </p:nvSpPr>
        <p:spPr>
          <a:xfrm>
            <a:off x="3601158" y="3354061"/>
            <a:ext cx="228600" cy="114300"/>
          </a:xfrm>
          <a:prstGeom prst="rect">
            <a:avLst/>
          </a:prstGeom>
          <a:blipFill>
            <a:blip r:embed="rId2" cstate="print"/>
            <a:stretch>
              <a:fillRect/>
            </a:stretch>
          </a:blipFill>
        </p:spPr>
        <p:txBody>
          <a:bodyPr wrap="square" lIns="0" tIns="0" rIns="0" bIns="0" rtlCol="0"/>
          <a:lstStyle/>
          <a:p>
            <a:endParaRPr/>
          </a:p>
        </p:txBody>
      </p:sp>
      <p:sp>
        <p:nvSpPr>
          <p:cNvPr id="8" name="object 11">
            <a:extLst>
              <a:ext uri="{FF2B5EF4-FFF2-40B4-BE49-F238E27FC236}">
                <a16:creationId xmlns:a16="http://schemas.microsoft.com/office/drawing/2014/main" id="{879097C2-AB44-444B-9269-10ACFB4EEEF0}"/>
              </a:ext>
            </a:extLst>
          </p:cNvPr>
          <p:cNvSpPr/>
          <p:nvPr/>
        </p:nvSpPr>
        <p:spPr>
          <a:xfrm>
            <a:off x="3800803" y="3157464"/>
            <a:ext cx="294132" cy="182880"/>
          </a:xfrm>
          <a:prstGeom prst="rect">
            <a:avLst/>
          </a:prstGeom>
          <a:blipFill>
            <a:blip r:embed="rId3" cstate="print"/>
            <a:stretch>
              <a:fillRect/>
            </a:stretch>
          </a:blipFill>
        </p:spPr>
        <p:txBody>
          <a:bodyPr wrap="square" lIns="0" tIns="0" rIns="0" bIns="0" rtlCol="0"/>
          <a:lstStyle/>
          <a:p>
            <a:endParaRPr/>
          </a:p>
        </p:txBody>
      </p:sp>
      <p:sp>
        <p:nvSpPr>
          <p:cNvPr id="9" name="object 12">
            <a:extLst>
              <a:ext uri="{FF2B5EF4-FFF2-40B4-BE49-F238E27FC236}">
                <a16:creationId xmlns:a16="http://schemas.microsoft.com/office/drawing/2014/main" id="{5110C48C-C4E1-9E45-9183-A8C0504F5B47}"/>
              </a:ext>
            </a:extLst>
          </p:cNvPr>
          <p:cNvSpPr/>
          <p:nvPr/>
        </p:nvSpPr>
        <p:spPr>
          <a:xfrm>
            <a:off x="4064454" y="3401305"/>
            <a:ext cx="361188" cy="230124"/>
          </a:xfrm>
          <a:prstGeom prst="rect">
            <a:avLst/>
          </a:prstGeom>
          <a:blipFill>
            <a:blip r:embed="rId4" cstate="print"/>
            <a:stretch>
              <a:fillRect/>
            </a:stretch>
          </a:blipFill>
        </p:spPr>
        <p:txBody>
          <a:bodyPr wrap="square" lIns="0" tIns="0" rIns="0" bIns="0" rtlCol="0"/>
          <a:lstStyle/>
          <a:p>
            <a:endParaRPr/>
          </a:p>
        </p:txBody>
      </p:sp>
      <p:sp>
        <p:nvSpPr>
          <p:cNvPr id="10" name="object 13">
            <a:extLst>
              <a:ext uri="{FF2B5EF4-FFF2-40B4-BE49-F238E27FC236}">
                <a16:creationId xmlns:a16="http://schemas.microsoft.com/office/drawing/2014/main" id="{37D8140A-5F17-DC48-9774-00A6DE649DBC}"/>
              </a:ext>
            </a:extLst>
          </p:cNvPr>
          <p:cNvSpPr/>
          <p:nvPr/>
        </p:nvSpPr>
        <p:spPr>
          <a:xfrm>
            <a:off x="4462218" y="3154417"/>
            <a:ext cx="195072" cy="330707"/>
          </a:xfrm>
          <a:prstGeom prst="rect">
            <a:avLst/>
          </a:prstGeom>
          <a:blipFill>
            <a:blip r:embed="rId5" cstate="print"/>
            <a:stretch>
              <a:fillRect/>
            </a:stretch>
          </a:blipFill>
        </p:spPr>
        <p:txBody>
          <a:bodyPr wrap="square" lIns="0" tIns="0" rIns="0" bIns="0" rtlCol="0"/>
          <a:lstStyle/>
          <a:p>
            <a:endParaRPr/>
          </a:p>
        </p:txBody>
      </p:sp>
      <p:sp>
        <p:nvSpPr>
          <p:cNvPr id="11" name="object 14">
            <a:extLst>
              <a:ext uri="{FF2B5EF4-FFF2-40B4-BE49-F238E27FC236}">
                <a16:creationId xmlns:a16="http://schemas.microsoft.com/office/drawing/2014/main" id="{9719F2C9-E70D-724F-ADAA-86ABB3D1DD3E}"/>
              </a:ext>
            </a:extLst>
          </p:cNvPr>
          <p:cNvSpPr/>
          <p:nvPr/>
        </p:nvSpPr>
        <p:spPr>
          <a:xfrm>
            <a:off x="4728957" y="3608641"/>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2" name="object 15">
            <a:extLst>
              <a:ext uri="{FF2B5EF4-FFF2-40B4-BE49-F238E27FC236}">
                <a16:creationId xmlns:a16="http://schemas.microsoft.com/office/drawing/2014/main" id="{2893F79C-29C1-0441-B1C1-13ABE26A2E9F}"/>
              </a:ext>
            </a:extLst>
          </p:cNvPr>
          <p:cNvSpPr/>
          <p:nvPr/>
        </p:nvSpPr>
        <p:spPr>
          <a:xfrm>
            <a:off x="4725870" y="3603996"/>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8287"/>
                </a:lnTo>
                <a:lnTo>
                  <a:pt x="4572" y="13715"/>
                </a:lnTo>
                <a:lnTo>
                  <a:pt x="9144" y="9143"/>
                </a:lnTo>
                <a:lnTo>
                  <a:pt x="13716" y="6095"/>
                </a:lnTo>
                <a:lnTo>
                  <a:pt x="13716" y="4571"/>
                </a:lnTo>
                <a:lnTo>
                  <a:pt x="18288" y="3047"/>
                </a:lnTo>
                <a:lnTo>
                  <a:pt x="44196" y="3047"/>
                </a:lnTo>
                <a:lnTo>
                  <a:pt x="51054" y="7619"/>
                </a:lnTo>
                <a:lnTo>
                  <a:pt x="25908" y="7619"/>
                </a:lnTo>
                <a:lnTo>
                  <a:pt x="21336" y="9143"/>
                </a:lnTo>
                <a:lnTo>
                  <a:pt x="16764" y="12191"/>
                </a:lnTo>
                <a:lnTo>
                  <a:pt x="18288" y="12191"/>
                </a:lnTo>
                <a:lnTo>
                  <a:pt x="16002" y="13715"/>
                </a:lnTo>
                <a:lnTo>
                  <a:pt x="13716" y="13715"/>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7244" y="15239"/>
                </a:moveTo>
                <a:lnTo>
                  <a:pt x="44196" y="12191"/>
                </a:lnTo>
                <a:lnTo>
                  <a:pt x="39624" y="9143"/>
                </a:lnTo>
                <a:lnTo>
                  <a:pt x="41148" y="9143"/>
                </a:lnTo>
                <a:lnTo>
                  <a:pt x="35052" y="7619"/>
                </a:lnTo>
                <a:lnTo>
                  <a:pt x="51054" y="7619"/>
                </a:lnTo>
                <a:lnTo>
                  <a:pt x="53340" y="9143"/>
                </a:lnTo>
                <a:lnTo>
                  <a:pt x="56388" y="13715"/>
                </a:lnTo>
                <a:lnTo>
                  <a:pt x="47244" y="13715"/>
                </a:lnTo>
                <a:lnTo>
                  <a:pt x="47244" y="15239"/>
                </a:lnTo>
                <a:close/>
              </a:path>
              <a:path w="62864" h="62864">
                <a:moveTo>
                  <a:pt x="13716" y="15239"/>
                </a:moveTo>
                <a:lnTo>
                  <a:pt x="13716" y="13715"/>
                </a:lnTo>
                <a:lnTo>
                  <a:pt x="16002" y="13715"/>
                </a:lnTo>
                <a:lnTo>
                  <a:pt x="13716" y="15239"/>
                </a:lnTo>
                <a:close/>
              </a:path>
              <a:path w="62864" h="62864">
                <a:moveTo>
                  <a:pt x="53340" y="22859"/>
                </a:moveTo>
                <a:lnTo>
                  <a:pt x="47244" y="13715"/>
                </a:lnTo>
                <a:lnTo>
                  <a:pt x="56388" y="13715"/>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9944" y="41147"/>
                </a:moveTo>
                <a:lnTo>
                  <a:pt x="53340" y="41147"/>
                </a:lnTo>
                <a:lnTo>
                  <a:pt x="54864" y="36575"/>
                </a:lnTo>
                <a:lnTo>
                  <a:pt x="53340" y="36575"/>
                </a:lnTo>
                <a:lnTo>
                  <a:pt x="54673" y="31241"/>
                </a:lnTo>
                <a:lnTo>
                  <a:pt x="54864" y="32003"/>
                </a:lnTo>
                <a:lnTo>
                  <a:pt x="62484" y="32003"/>
                </a:lnTo>
                <a:lnTo>
                  <a:pt x="60960" y="38099"/>
                </a:lnTo>
                <a:lnTo>
                  <a:pt x="59944" y="41147"/>
                </a:lnTo>
                <a:close/>
              </a:path>
              <a:path w="62864" h="62864">
                <a:moveTo>
                  <a:pt x="56388" y="48767"/>
                </a:moveTo>
                <a:lnTo>
                  <a:pt x="47244" y="48767"/>
                </a:lnTo>
                <a:lnTo>
                  <a:pt x="53340" y="39623"/>
                </a:lnTo>
                <a:lnTo>
                  <a:pt x="53340" y="41147"/>
                </a:lnTo>
                <a:lnTo>
                  <a:pt x="59944" y="41147"/>
                </a:lnTo>
                <a:lnTo>
                  <a:pt x="59436" y="42671"/>
                </a:lnTo>
                <a:lnTo>
                  <a:pt x="59436" y="44195"/>
                </a:lnTo>
                <a:lnTo>
                  <a:pt x="56388" y="48767"/>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3716" y="48767"/>
                </a:lnTo>
                <a:lnTo>
                  <a:pt x="15240" y="48767"/>
                </a:lnTo>
                <a:lnTo>
                  <a:pt x="18288" y="51815"/>
                </a:lnTo>
                <a:lnTo>
                  <a:pt x="19050" y="51815"/>
                </a:lnTo>
                <a:lnTo>
                  <a:pt x="21336" y="53339"/>
                </a:lnTo>
                <a:lnTo>
                  <a:pt x="25908" y="54863"/>
                </a:lnTo>
                <a:lnTo>
                  <a:pt x="51816" y="54863"/>
                </a:lnTo>
                <a:lnTo>
                  <a:pt x="48768" y="57911"/>
                </a:lnTo>
                <a:lnTo>
                  <a:pt x="44196" y="59435"/>
                </a:lnTo>
                <a:lnTo>
                  <a:pt x="42672" y="60959"/>
                </a:lnTo>
                <a:lnTo>
                  <a:pt x="38100" y="62483"/>
                </a:lnTo>
                <a:close/>
              </a:path>
              <a:path w="62864" h="62864">
                <a:moveTo>
                  <a:pt x="15240" y="48767"/>
                </a:moveTo>
                <a:lnTo>
                  <a:pt x="13716" y="48767"/>
                </a:lnTo>
                <a:lnTo>
                  <a:pt x="13716" y="47243"/>
                </a:lnTo>
                <a:lnTo>
                  <a:pt x="15240" y="48767"/>
                </a:lnTo>
                <a:close/>
              </a:path>
              <a:path w="62864" h="62864">
                <a:moveTo>
                  <a:pt x="54356" y="51815"/>
                </a:moveTo>
                <a:lnTo>
                  <a:pt x="44196" y="51815"/>
                </a:lnTo>
                <a:lnTo>
                  <a:pt x="47244" y="47243"/>
                </a:lnTo>
                <a:lnTo>
                  <a:pt x="47244" y="48767"/>
                </a:lnTo>
                <a:lnTo>
                  <a:pt x="56388" y="48767"/>
                </a:lnTo>
                <a:lnTo>
                  <a:pt x="54356" y="51815"/>
                </a:lnTo>
                <a:close/>
              </a:path>
              <a:path w="62864" h="62864">
                <a:moveTo>
                  <a:pt x="19050" y="51815"/>
                </a:moveTo>
                <a:lnTo>
                  <a:pt x="18288" y="51815"/>
                </a:lnTo>
                <a:lnTo>
                  <a:pt x="16764" y="50291"/>
                </a:lnTo>
                <a:lnTo>
                  <a:pt x="19050"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13" name="object 16">
            <a:extLst>
              <a:ext uri="{FF2B5EF4-FFF2-40B4-BE49-F238E27FC236}">
                <a16:creationId xmlns:a16="http://schemas.microsoft.com/office/drawing/2014/main" id="{60869760-1DFE-4440-BBD7-7074D542A248}"/>
              </a:ext>
            </a:extLst>
          </p:cNvPr>
          <p:cNvSpPr/>
          <p:nvPr/>
        </p:nvSpPr>
        <p:spPr>
          <a:xfrm>
            <a:off x="4762485" y="3698557"/>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4" name="object 17">
            <a:extLst>
              <a:ext uri="{FF2B5EF4-FFF2-40B4-BE49-F238E27FC236}">
                <a16:creationId xmlns:a16="http://schemas.microsoft.com/office/drawing/2014/main" id="{A9C132DE-2877-E94A-B7D9-6459883D78C1}"/>
              </a:ext>
            </a:extLst>
          </p:cNvPr>
          <p:cNvSpPr/>
          <p:nvPr/>
        </p:nvSpPr>
        <p:spPr>
          <a:xfrm>
            <a:off x="4759399" y="3693913"/>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8287"/>
                </a:lnTo>
                <a:lnTo>
                  <a:pt x="4572" y="13715"/>
                </a:lnTo>
                <a:lnTo>
                  <a:pt x="9144" y="9143"/>
                </a:lnTo>
                <a:lnTo>
                  <a:pt x="13716" y="6095"/>
                </a:lnTo>
                <a:lnTo>
                  <a:pt x="13716" y="4571"/>
                </a:lnTo>
                <a:lnTo>
                  <a:pt x="18288" y="3047"/>
                </a:lnTo>
                <a:lnTo>
                  <a:pt x="44196" y="3047"/>
                </a:lnTo>
                <a:lnTo>
                  <a:pt x="51054" y="7619"/>
                </a:lnTo>
                <a:lnTo>
                  <a:pt x="25908" y="7619"/>
                </a:lnTo>
                <a:lnTo>
                  <a:pt x="21336" y="9143"/>
                </a:lnTo>
                <a:lnTo>
                  <a:pt x="16764" y="12191"/>
                </a:lnTo>
                <a:lnTo>
                  <a:pt x="18288" y="12191"/>
                </a:lnTo>
                <a:lnTo>
                  <a:pt x="16002" y="13715"/>
                </a:lnTo>
                <a:lnTo>
                  <a:pt x="13716" y="13715"/>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7244" y="15239"/>
                </a:moveTo>
                <a:lnTo>
                  <a:pt x="44196" y="12191"/>
                </a:lnTo>
                <a:lnTo>
                  <a:pt x="39624" y="9143"/>
                </a:lnTo>
                <a:lnTo>
                  <a:pt x="41148" y="9143"/>
                </a:lnTo>
                <a:lnTo>
                  <a:pt x="35052" y="7619"/>
                </a:lnTo>
                <a:lnTo>
                  <a:pt x="51054" y="7619"/>
                </a:lnTo>
                <a:lnTo>
                  <a:pt x="53340" y="9143"/>
                </a:lnTo>
                <a:lnTo>
                  <a:pt x="56388" y="13715"/>
                </a:lnTo>
                <a:lnTo>
                  <a:pt x="47244" y="13715"/>
                </a:lnTo>
                <a:lnTo>
                  <a:pt x="47244" y="15239"/>
                </a:lnTo>
                <a:close/>
              </a:path>
              <a:path w="62864" h="62864">
                <a:moveTo>
                  <a:pt x="13716" y="15239"/>
                </a:moveTo>
                <a:lnTo>
                  <a:pt x="13716" y="13715"/>
                </a:lnTo>
                <a:lnTo>
                  <a:pt x="16002" y="13715"/>
                </a:lnTo>
                <a:lnTo>
                  <a:pt x="13716" y="15239"/>
                </a:lnTo>
                <a:close/>
              </a:path>
              <a:path w="62864" h="62864">
                <a:moveTo>
                  <a:pt x="53340" y="22859"/>
                </a:moveTo>
                <a:lnTo>
                  <a:pt x="47244" y="13715"/>
                </a:lnTo>
                <a:lnTo>
                  <a:pt x="56388" y="13715"/>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9944" y="41147"/>
                </a:moveTo>
                <a:lnTo>
                  <a:pt x="53340" y="41147"/>
                </a:lnTo>
                <a:lnTo>
                  <a:pt x="54864" y="36575"/>
                </a:lnTo>
                <a:lnTo>
                  <a:pt x="53340" y="36575"/>
                </a:lnTo>
                <a:lnTo>
                  <a:pt x="54673" y="31241"/>
                </a:lnTo>
                <a:lnTo>
                  <a:pt x="54864" y="32003"/>
                </a:lnTo>
                <a:lnTo>
                  <a:pt x="62484" y="32003"/>
                </a:lnTo>
                <a:lnTo>
                  <a:pt x="60960" y="38099"/>
                </a:lnTo>
                <a:lnTo>
                  <a:pt x="59944" y="41147"/>
                </a:lnTo>
                <a:close/>
              </a:path>
              <a:path w="62864" h="62864">
                <a:moveTo>
                  <a:pt x="56388" y="48767"/>
                </a:moveTo>
                <a:lnTo>
                  <a:pt x="47244" y="48767"/>
                </a:lnTo>
                <a:lnTo>
                  <a:pt x="53340" y="39623"/>
                </a:lnTo>
                <a:lnTo>
                  <a:pt x="53340" y="41147"/>
                </a:lnTo>
                <a:lnTo>
                  <a:pt x="59944" y="41147"/>
                </a:lnTo>
                <a:lnTo>
                  <a:pt x="59436" y="42671"/>
                </a:lnTo>
                <a:lnTo>
                  <a:pt x="59436" y="44195"/>
                </a:lnTo>
                <a:lnTo>
                  <a:pt x="56388" y="48767"/>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3716" y="48767"/>
                </a:lnTo>
                <a:lnTo>
                  <a:pt x="15240" y="48767"/>
                </a:lnTo>
                <a:lnTo>
                  <a:pt x="18288" y="51815"/>
                </a:lnTo>
                <a:lnTo>
                  <a:pt x="19050" y="51815"/>
                </a:lnTo>
                <a:lnTo>
                  <a:pt x="21336" y="53339"/>
                </a:lnTo>
                <a:lnTo>
                  <a:pt x="25908" y="54863"/>
                </a:lnTo>
                <a:lnTo>
                  <a:pt x="51816" y="54863"/>
                </a:lnTo>
                <a:lnTo>
                  <a:pt x="48768" y="57911"/>
                </a:lnTo>
                <a:lnTo>
                  <a:pt x="44196" y="59435"/>
                </a:lnTo>
                <a:lnTo>
                  <a:pt x="42672" y="60959"/>
                </a:lnTo>
                <a:lnTo>
                  <a:pt x="38100" y="62483"/>
                </a:lnTo>
                <a:close/>
              </a:path>
              <a:path w="62864" h="62864">
                <a:moveTo>
                  <a:pt x="15240" y="48767"/>
                </a:moveTo>
                <a:lnTo>
                  <a:pt x="13716" y="48767"/>
                </a:lnTo>
                <a:lnTo>
                  <a:pt x="13716" y="47243"/>
                </a:lnTo>
                <a:lnTo>
                  <a:pt x="15240" y="48767"/>
                </a:lnTo>
                <a:close/>
              </a:path>
              <a:path w="62864" h="62864">
                <a:moveTo>
                  <a:pt x="54356" y="51815"/>
                </a:moveTo>
                <a:lnTo>
                  <a:pt x="44196" y="51815"/>
                </a:lnTo>
                <a:lnTo>
                  <a:pt x="47244" y="47243"/>
                </a:lnTo>
                <a:lnTo>
                  <a:pt x="47244" y="48767"/>
                </a:lnTo>
                <a:lnTo>
                  <a:pt x="56388" y="48767"/>
                </a:lnTo>
                <a:lnTo>
                  <a:pt x="54356" y="51815"/>
                </a:lnTo>
                <a:close/>
              </a:path>
              <a:path w="62864" h="62864">
                <a:moveTo>
                  <a:pt x="19050" y="51815"/>
                </a:moveTo>
                <a:lnTo>
                  <a:pt x="18288" y="51815"/>
                </a:lnTo>
                <a:lnTo>
                  <a:pt x="16764" y="50291"/>
                </a:lnTo>
                <a:lnTo>
                  <a:pt x="19050"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15" name="object 18">
            <a:extLst>
              <a:ext uri="{FF2B5EF4-FFF2-40B4-BE49-F238E27FC236}">
                <a16:creationId xmlns:a16="http://schemas.microsoft.com/office/drawing/2014/main" id="{BBA31BC4-5079-2B4B-AFB4-600BE72907F2}"/>
              </a:ext>
            </a:extLst>
          </p:cNvPr>
          <p:cNvSpPr/>
          <p:nvPr/>
        </p:nvSpPr>
        <p:spPr>
          <a:xfrm>
            <a:off x="4792926" y="3552181"/>
            <a:ext cx="1153668" cy="612648"/>
          </a:xfrm>
          <a:prstGeom prst="rect">
            <a:avLst/>
          </a:prstGeom>
          <a:blipFill>
            <a:blip r:embed="rId6" cstate="print"/>
            <a:stretch>
              <a:fillRect/>
            </a:stretch>
          </a:blipFill>
        </p:spPr>
        <p:txBody>
          <a:bodyPr wrap="square" lIns="0" tIns="0" rIns="0" bIns="0" rtlCol="0"/>
          <a:lstStyle/>
          <a:p>
            <a:endParaRPr/>
          </a:p>
        </p:txBody>
      </p:sp>
      <p:sp>
        <p:nvSpPr>
          <p:cNvPr id="16" name="object 19">
            <a:extLst>
              <a:ext uri="{FF2B5EF4-FFF2-40B4-BE49-F238E27FC236}">
                <a16:creationId xmlns:a16="http://schemas.microsoft.com/office/drawing/2014/main" id="{610A2194-CEDE-8149-80C4-2BEB8D5794A1}"/>
              </a:ext>
            </a:extLst>
          </p:cNvPr>
          <p:cNvSpPr/>
          <p:nvPr/>
        </p:nvSpPr>
        <p:spPr>
          <a:xfrm>
            <a:off x="5917638" y="4596120"/>
            <a:ext cx="94487" cy="79248"/>
          </a:xfrm>
          <a:prstGeom prst="rect">
            <a:avLst/>
          </a:prstGeom>
          <a:blipFill>
            <a:blip r:embed="rId7" cstate="print"/>
            <a:stretch>
              <a:fillRect/>
            </a:stretch>
          </a:blipFill>
        </p:spPr>
        <p:txBody>
          <a:bodyPr wrap="square" lIns="0" tIns="0" rIns="0" bIns="0" rtlCol="0"/>
          <a:lstStyle/>
          <a:p>
            <a:endParaRPr/>
          </a:p>
        </p:txBody>
      </p:sp>
      <p:sp>
        <p:nvSpPr>
          <p:cNvPr id="17" name="object 20">
            <a:extLst>
              <a:ext uri="{FF2B5EF4-FFF2-40B4-BE49-F238E27FC236}">
                <a16:creationId xmlns:a16="http://schemas.microsoft.com/office/drawing/2014/main" id="{ED42F701-F751-8444-8138-E8D43FD9813C}"/>
              </a:ext>
            </a:extLst>
          </p:cNvPr>
          <p:cNvSpPr/>
          <p:nvPr/>
        </p:nvSpPr>
        <p:spPr>
          <a:xfrm>
            <a:off x="5986257" y="4353877"/>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8" name="object 21">
            <a:extLst>
              <a:ext uri="{FF2B5EF4-FFF2-40B4-BE49-F238E27FC236}">
                <a16:creationId xmlns:a16="http://schemas.microsoft.com/office/drawing/2014/main" id="{6DB6BB6D-7A48-F040-834B-A9B49E3DA113}"/>
              </a:ext>
            </a:extLst>
          </p:cNvPr>
          <p:cNvSpPr/>
          <p:nvPr/>
        </p:nvSpPr>
        <p:spPr>
          <a:xfrm>
            <a:off x="5983170" y="4349233"/>
            <a:ext cx="62865" cy="62865"/>
          </a:xfrm>
          <a:custGeom>
            <a:avLst/>
            <a:gdLst/>
            <a:ahLst/>
            <a:cxnLst/>
            <a:rect l="l" t="t" r="r" b="b"/>
            <a:pathLst>
              <a:path w="62864" h="62864">
                <a:moveTo>
                  <a:pt x="42672" y="3048"/>
                </a:moveTo>
                <a:lnTo>
                  <a:pt x="19812" y="3048"/>
                </a:lnTo>
                <a:lnTo>
                  <a:pt x="24384" y="1524"/>
                </a:lnTo>
                <a:lnTo>
                  <a:pt x="30480" y="0"/>
                </a:lnTo>
                <a:lnTo>
                  <a:pt x="32004" y="0"/>
                </a:lnTo>
                <a:lnTo>
                  <a:pt x="36576" y="1524"/>
                </a:lnTo>
                <a:lnTo>
                  <a:pt x="38100" y="1524"/>
                </a:lnTo>
                <a:lnTo>
                  <a:pt x="42672" y="3048"/>
                </a:lnTo>
                <a:close/>
              </a:path>
              <a:path w="62864" h="62864">
                <a:moveTo>
                  <a:pt x="12192" y="45720"/>
                </a:moveTo>
                <a:lnTo>
                  <a:pt x="10668" y="44196"/>
                </a:lnTo>
                <a:lnTo>
                  <a:pt x="1524" y="44196"/>
                </a:lnTo>
                <a:lnTo>
                  <a:pt x="1524" y="42672"/>
                </a:lnTo>
                <a:lnTo>
                  <a:pt x="0" y="38100"/>
                </a:lnTo>
                <a:lnTo>
                  <a:pt x="0" y="24384"/>
                </a:lnTo>
                <a:lnTo>
                  <a:pt x="1524" y="19812"/>
                </a:lnTo>
                <a:lnTo>
                  <a:pt x="3048" y="18288"/>
                </a:lnTo>
                <a:lnTo>
                  <a:pt x="4572" y="13716"/>
                </a:lnTo>
                <a:lnTo>
                  <a:pt x="9144" y="9144"/>
                </a:lnTo>
                <a:lnTo>
                  <a:pt x="13716" y="6096"/>
                </a:lnTo>
                <a:lnTo>
                  <a:pt x="13716" y="4572"/>
                </a:lnTo>
                <a:lnTo>
                  <a:pt x="18288" y="3048"/>
                </a:lnTo>
                <a:lnTo>
                  <a:pt x="44196" y="3048"/>
                </a:lnTo>
                <a:lnTo>
                  <a:pt x="51054" y="7620"/>
                </a:lnTo>
                <a:lnTo>
                  <a:pt x="25908" y="7620"/>
                </a:lnTo>
                <a:lnTo>
                  <a:pt x="21336" y="9144"/>
                </a:lnTo>
                <a:lnTo>
                  <a:pt x="16764" y="12192"/>
                </a:lnTo>
                <a:lnTo>
                  <a:pt x="18288" y="12192"/>
                </a:lnTo>
                <a:lnTo>
                  <a:pt x="16002" y="13716"/>
                </a:lnTo>
                <a:lnTo>
                  <a:pt x="13716" y="13716"/>
                </a:lnTo>
                <a:lnTo>
                  <a:pt x="10668" y="18288"/>
                </a:lnTo>
                <a:lnTo>
                  <a:pt x="12192" y="18288"/>
                </a:lnTo>
                <a:lnTo>
                  <a:pt x="10160" y="21336"/>
                </a:lnTo>
                <a:lnTo>
                  <a:pt x="9144" y="21336"/>
                </a:lnTo>
                <a:lnTo>
                  <a:pt x="8001" y="25908"/>
                </a:lnTo>
                <a:lnTo>
                  <a:pt x="7620" y="25908"/>
                </a:lnTo>
                <a:lnTo>
                  <a:pt x="7620" y="36576"/>
                </a:lnTo>
                <a:lnTo>
                  <a:pt x="9144" y="41148"/>
                </a:lnTo>
                <a:lnTo>
                  <a:pt x="12192" y="45720"/>
                </a:lnTo>
                <a:close/>
              </a:path>
              <a:path w="62864" h="62864">
                <a:moveTo>
                  <a:pt x="25908" y="9144"/>
                </a:moveTo>
                <a:lnTo>
                  <a:pt x="25908" y="7620"/>
                </a:lnTo>
                <a:lnTo>
                  <a:pt x="30480" y="7620"/>
                </a:lnTo>
                <a:lnTo>
                  <a:pt x="31242" y="7810"/>
                </a:lnTo>
                <a:lnTo>
                  <a:pt x="25908" y="9144"/>
                </a:lnTo>
                <a:close/>
              </a:path>
              <a:path w="62864" h="62864">
                <a:moveTo>
                  <a:pt x="31242" y="7810"/>
                </a:moveTo>
                <a:lnTo>
                  <a:pt x="30480" y="7620"/>
                </a:lnTo>
                <a:lnTo>
                  <a:pt x="32004" y="7620"/>
                </a:lnTo>
                <a:lnTo>
                  <a:pt x="31242" y="7810"/>
                </a:lnTo>
                <a:close/>
              </a:path>
              <a:path w="62864" h="62864">
                <a:moveTo>
                  <a:pt x="36576" y="9144"/>
                </a:moveTo>
                <a:lnTo>
                  <a:pt x="31242" y="7810"/>
                </a:lnTo>
                <a:lnTo>
                  <a:pt x="32004" y="7620"/>
                </a:lnTo>
                <a:lnTo>
                  <a:pt x="35052" y="7620"/>
                </a:lnTo>
                <a:lnTo>
                  <a:pt x="36576" y="9144"/>
                </a:lnTo>
                <a:close/>
              </a:path>
              <a:path w="62864" h="62864">
                <a:moveTo>
                  <a:pt x="47244" y="15240"/>
                </a:moveTo>
                <a:lnTo>
                  <a:pt x="44196" y="12192"/>
                </a:lnTo>
                <a:lnTo>
                  <a:pt x="39624" y="9144"/>
                </a:lnTo>
                <a:lnTo>
                  <a:pt x="41148" y="9144"/>
                </a:lnTo>
                <a:lnTo>
                  <a:pt x="35052" y="7620"/>
                </a:lnTo>
                <a:lnTo>
                  <a:pt x="51054" y="7620"/>
                </a:lnTo>
                <a:lnTo>
                  <a:pt x="53340" y="9144"/>
                </a:lnTo>
                <a:lnTo>
                  <a:pt x="56388" y="13716"/>
                </a:lnTo>
                <a:lnTo>
                  <a:pt x="47244" y="13716"/>
                </a:lnTo>
                <a:lnTo>
                  <a:pt x="47244" y="15240"/>
                </a:lnTo>
                <a:close/>
              </a:path>
              <a:path w="62864" h="62864">
                <a:moveTo>
                  <a:pt x="13716" y="15240"/>
                </a:moveTo>
                <a:lnTo>
                  <a:pt x="13716" y="13716"/>
                </a:lnTo>
                <a:lnTo>
                  <a:pt x="16002" y="13716"/>
                </a:lnTo>
                <a:lnTo>
                  <a:pt x="13716" y="15240"/>
                </a:lnTo>
                <a:close/>
              </a:path>
              <a:path w="62864" h="62864">
                <a:moveTo>
                  <a:pt x="53340" y="22860"/>
                </a:moveTo>
                <a:lnTo>
                  <a:pt x="47244" y="13716"/>
                </a:lnTo>
                <a:lnTo>
                  <a:pt x="56388" y="13716"/>
                </a:lnTo>
                <a:lnTo>
                  <a:pt x="59436" y="18288"/>
                </a:lnTo>
                <a:lnTo>
                  <a:pt x="59436" y="19812"/>
                </a:lnTo>
                <a:lnTo>
                  <a:pt x="59944" y="21336"/>
                </a:lnTo>
                <a:lnTo>
                  <a:pt x="53340" y="21336"/>
                </a:lnTo>
                <a:lnTo>
                  <a:pt x="53340" y="22860"/>
                </a:lnTo>
                <a:close/>
              </a:path>
              <a:path w="62864" h="62864">
                <a:moveTo>
                  <a:pt x="9144" y="22860"/>
                </a:moveTo>
                <a:lnTo>
                  <a:pt x="9144" y="21336"/>
                </a:lnTo>
                <a:lnTo>
                  <a:pt x="10160" y="21336"/>
                </a:lnTo>
                <a:lnTo>
                  <a:pt x="9144" y="22860"/>
                </a:lnTo>
                <a:close/>
              </a:path>
              <a:path w="62864" h="62864">
                <a:moveTo>
                  <a:pt x="61468" y="27432"/>
                </a:moveTo>
                <a:lnTo>
                  <a:pt x="54864" y="27432"/>
                </a:lnTo>
                <a:lnTo>
                  <a:pt x="53340" y="21336"/>
                </a:lnTo>
                <a:lnTo>
                  <a:pt x="59944" y="21336"/>
                </a:lnTo>
                <a:lnTo>
                  <a:pt x="60960" y="24384"/>
                </a:lnTo>
                <a:lnTo>
                  <a:pt x="60960" y="25908"/>
                </a:lnTo>
                <a:lnTo>
                  <a:pt x="61468" y="27432"/>
                </a:lnTo>
                <a:close/>
              </a:path>
              <a:path w="62864" h="62864">
                <a:moveTo>
                  <a:pt x="7620" y="27432"/>
                </a:moveTo>
                <a:lnTo>
                  <a:pt x="7620" y="25908"/>
                </a:lnTo>
                <a:lnTo>
                  <a:pt x="8001" y="25908"/>
                </a:lnTo>
                <a:lnTo>
                  <a:pt x="7620" y="27432"/>
                </a:lnTo>
                <a:close/>
              </a:path>
              <a:path w="62864" h="62864">
                <a:moveTo>
                  <a:pt x="54673" y="31242"/>
                </a:moveTo>
                <a:lnTo>
                  <a:pt x="53340" y="25908"/>
                </a:lnTo>
                <a:lnTo>
                  <a:pt x="54864" y="27432"/>
                </a:lnTo>
                <a:lnTo>
                  <a:pt x="61468" y="27432"/>
                </a:lnTo>
                <a:lnTo>
                  <a:pt x="62484" y="30480"/>
                </a:lnTo>
                <a:lnTo>
                  <a:pt x="54864" y="30480"/>
                </a:lnTo>
                <a:lnTo>
                  <a:pt x="54673" y="31242"/>
                </a:lnTo>
                <a:close/>
              </a:path>
              <a:path w="62864" h="62864">
                <a:moveTo>
                  <a:pt x="54864" y="32004"/>
                </a:moveTo>
                <a:lnTo>
                  <a:pt x="54673" y="31242"/>
                </a:lnTo>
                <a:lnTo>
                  <a:pt x="54864" y="30480"/>
                </a:lnTo>
                <a:lnTo>
                  <a:pt x="54864" y="32004"/>
                </a:lnTo>
                <a:close/>
              </a:path>
              <a:path w="62864" h="62864">
                <a:moveTo>
                  <a:pt x="62484" y="32004"/>
                </a:moveTo>
                <a:lnTo>
                  <a:pt x="54864" y="32004"/>
                </a:lnTo>
                <a:lnTo>
                  <a:pt x="54864" y="30480"/>
                </a:lnTo>
                <a:lnTo>
                  <a:pt x="62484" y="30480"/>
                </a:lnTo>
                <a:lnTo>
                  <a:pt x="62484" y="32004"/>
                </a:lnTo>
                <a:close/>
              </a:path>
              <a:path w="62864" h="62864">
                <a:moveTo>
                  <a:pt x="59944" y="41148"/>
                </a:moveTo>
                <a:lnTo>
                  <a:pt x="53340" y="41148"/>
                </a:lnTo>
                <a:lnTo>
                  <a:pt x="54864" y="36576"/>
                </a:lnTo>
                <a:lnTo>
                  <a:pt x="53340" y="36576"/>
                </a:lnTo>
                <a:lnTo>
                  <a:pt x="54673" y="31242"/>
                </a:lnTo>
                <a:lnTo>
                  <a:pt x="54864" y="32004"/>
                </a:lnTo>
                <a:lnTo>
                  <a:pt x="62484" y="32004"/>
                </a:lnTo>
                <a:lnTo>
                  <a:pt x="60960" y="38100"/>
                </a:lnTo>
                <a:lnTo>
                  <a:pt x="59944" y="41148"/>
                </a:lnTo>
                <a:close/>
              </a:path>
              <a:path w="62864" h="62864">
                <a:moveTo>
                  <a:pt x="56388" y="48768"/>
                </a:moveTo>
                <a:lnTo>
                  <a:pt x="47244" y="48768"/>
                </a:lnTo>
                <a:lnTo>
                  <a:pt x="53340" y="39624"/>
                </a:lnTo>
                <a:lnTo>
                  <a:pt x="53340" y="41148"/>
                </a:lnTo>
                <a:lnTo>
                  <a:pt x="59944" y="41148"/>
                </a:lnTo>
                <a:lnTo>
                  <a:pt x="59436" y="42672"/>
                </a:lnTo>
                <a:lnTo>
                  <a:pt x="59436" y="44196"/>
                </a:lnTo>
                <a:lnTo>
                  <a:pt x="56388" y="48768"/>
                </a:lnTo>
                <a:close/>
              </a:path>
              <a:path w="62864" h="62864">
                <a:moveTo>
                  <a:pt x="38100" y="62484"/>
                </a:moveTo>
                <a:lnTo>
                  <a:pt x="24384" y="62484"/>
                </a:lnTo>
                <a:lnTo>
                  <a:pt x="19812" y="60960"/>
                </a:lnTo>
                <a:lnTo>
                  <a:pt x="18288" y="60960"/>
                </a:lnTo>
                <a:lnTo>
                  <a:pt x="18288" y="59436"/>
                </a:lnTo>
                <a:lnTo>
                  <a:pt x="13716" y="57912"/>
                </a:lnTo>
                <a:lnTo>
                  <a:pt x="4572" y="48768"/>
                </a:lnTo>
                <a:lnTo>
                  <a:pt x="3048" y="44196"/>
                </a:lnTo>
                <a:lnTo>
                  <a:pt x="10668" y="44196"/>
                </a:lnTo>
                <a:lnTo>
                  <a:pt x="13716" y="48768"/>
                </a:lnTo>
                <a:lnTo>
                  <a:pt x="15240" y="48768"/>
                </a:lnTo>
                <a:lnTo>
                  <a:pt x="18288" y="51816"/>
                </a:lnTo>
                <a:lnTo>
                  <a:pt x="19050" y="51816"/>
                </a:lnTo>
                <a:lnTo>
                  <a:pt x="21336" y="53340"/>
                </a:lnTo>
                <a:lnTo>
                  <a:pt x="25908" y="54864"/>
                </a:lnTo>
                <a:lnTo>
                  <a:pt x="51816" y="54864"/>
                </a:lnTo>
                <a:lnTo>
                  <a:pt x="48768" y="57912"/>
                </a:lnTo>
                <a:lnTo>
                  <a:pt x="44196" y="59436"/>
                </a:lnTo>
                <a:lnTo>
                  <a:pt x="42672" y="60960"/>
                </a:lnTo>
                <a:lnTo>
                  <a:pt x="38100" y="62484"/>
                </a:lnTo>
                <a:close/>
              </a:path>
              <a:path w="62864" h="62864">
                <a:moveTo>
                  <a:pt x="15240" y="48768"/>
                </a:moveTo>
                <a:lnTo>
                  <a:pt x="13716" y="48768"/>
                </a:lnTo>
                <a:lnTo>
                  <a:pt x="13716" y="47244"/>
                </a:lnTo>
                <a:lnTo>
                  <a:pt x="15240" y="48768"/>
                </a:lnTo>
                <a:close/>
              </a:path>
              <a:path w="62864" h="62864">
                <a:moveTo>
                  <a:pt x="54356" y="51816"/>
                </a:moveTo>
                <a:lnTo>
                  <a:pt x="44196" y="51816"/>
                </a:lnTo>
                <a:lnTo>
                  <a:pt x="47244" y="47244"/>
                </a:lnTo>
                <a:lnTo>
                  <a:pt x="47244" y="48768"/>
                </a:lnTo>
                <a:lnTo>
                  <a:pt x="56388" y="48768"/>
                </a:lnTo>
                <a:lnTo>
                  <a:pt x="54356" y="51816"/>
                </a:lnTo>
                <a:close/>
              </a:path>
              <a:path w="62864" h="62864">
                <a:moveTo>
                  <a:pt x="19050" y="51816"/>
                </a:moveTo>
                <a:lnTo>
                  <a:pt x="18288" y="51816"/>
                </a:lnTo>
                <a:lnTo>
                  <a:pt x="16764" y="50292"/>
                </a:lnTo>
                <a:lnTo>
                  <a:pt x="19050" y="51816"/>
                </a:lnTo>
                <a:close/>
              </a:path>
              <a:path w="62864" h="62864">
                <a:moveTo>
                  <a:pt x="51816" y="54864"/>
                </a:moveTo>
                <a:lnTo>
                  <a:pt x="35052" y="54864"/>
                </a:lnTo>
                <a:lnTo>
                  <a:pt x="41148" y="53340"/>
                </a:lnTo>
                <a:lnTo>
                  <a:pt x="39624" y="53340"/>
                </a:lnTo>
                <a:lnTo>
                  <a:pt x="44196" y="50292"/>
                </a:lnTo>
                <a:lnTo>
                  <a:pt x="44196" y="51816"/>
                </a:lnTo>
                <a:lnTo>
                  <a:pt x="54356" y="51816"/>
                </a:lnTo>
                <a:lnTo>
                  <a:pt x="53340" y="53340"/>
                </a:lnTo>
                <a:lnTo>
                  <a:pt x="51816" y="54864"/>
                </a:lnTo>
                <a:close/>
              </a:path>
            </a:pathLst>
          </a:custGeom>
          <a:solidFill>
            <a:srgbClr val="B31166"/>
          </a:solidFill>
        </p:spPr>
        <p:txBody>
          <a:bodyPr wrap="square" lIns="0" tIns="0" rIns="0" bIns="0" rtlCol="0"/>
          <a:lstStyle/>
          <a:p>
            <a:endParaRPr/>
          </a:p>
        </p:txBody>
      </p:sp>
      <p:sp>
        <p:nvSpPr>
          <p:cNvPr id="19" name="object 22">
            <a:extLst>
              <a:ext uri="{FF2B5EF4-FFF2-40B4-BE49-F238E27FC236}">
                <a16:creationId xmlns:a16="http://schemas.microsoft.com/office/drawing/2014/main" id="{D5C1165F-D7D8-3345-A6C5-B6271780C215}"/>
              </a:ext>
            </a:extLst>
          </p:cNvPr>
          <p:cNvSpPr/>
          <p:nvPr/>
        </p:nvSpPr>
        <p:spPr>
          <a:xfrm>
            <a:off x="6082231" y="4404096"/>
            <a:ext cx="393191" cy="196595"/>
          </a:xfrm>
          <a:prstGeom prst="rect">
            <a:avLst/>
          </a:prstGeom>
          <a:blipFill>
            <a:blip r:embed="rId8" cstate="print"/>
            <a:stretch>
              <a:fillRect/>
            </a:stretch>
          </a:blipFill>
        </p:spPr>
        <p:txBody>
          <a:bodyPr wrap="square" lIns="0" tIns="0" rIns="0" bIns="0" rtlCol="0"/>
          <a:lstStyle/>
          <a:p>
            <a:endParaRPr/>
          </a:p>
        </p:txBody>
      </p:sp>
      <p:sp>
        <p:nvSpPr>
          <p:cNvPr id="20" name="object 23">
            <a:extLst>
              <a:ext uri="{FF2B5EF4-FFF2-40B4-BE49-F238E27FC236}">
                <a16:creationId xmlns:a16="http://schemas.microsoft.com/office/drawing/2014/main" id="{23E3DD4B-222B-4648-B9EA-364B046F42D1}"/>
              </a:ext>
            </a:extLst>
          </p:cNvPr>
          <p:cNvSpPr/>
          <p:nvPr/>
        </p:nvSpPr>
        <p:spPr>
          <a:xfrm>
            <a:off x="6115758" y="4253220"/>
            <a:ext cx="96012" cy="109727"/>
          </a:xfrm>
          <a:prstGeom prst="rect">
            <a:avLst/>
          </a:prstGeom>
          <a:blipFill>
            <a:blip r:embed="rId9" cstate="print"/>
            <a:stretch>
              <a:fillRect/>
            </a:stretch>
          </a:blipFill>
        </p:spPr>
        <p:txBody>
          <a:bodyPr wrap="square" lIns="0" tIns="0" rIns="0" bIns="0" rtlCol="0"/>
          <a:lstStyle/>
          <a:p>
            <a:endParaRPr/>
          </a:p>
        </p:txBody>
      </p:sp>
      <p:sp>
        <p:nvSpPr>
          <p:cNvPr id="21" name="object 24">
            <a:extLst>
              <a:ext uri="{FF2B5EF4-FFF2-40B4-BE49-F238E27FC236}">
                <a16:creationId xmlns:a16="http://schemas.microsoft.com/office/drawing/2014/main" id="{AC00319D-ED2E-5045-A066-8D1B5F08E931}"/>
              </a:ext>
            </a:extLst>
          </p:cNvPr>
          <p:cNvSpPr/>
          <p:nvPr/>
        </p:nvSpPr>
        <p:spPr>
          <a:xfrm>
            <a:off x="6380935" y="4858249"/>
            <a:ext cx="62865" cy="62865"/>
          </a:xfrm>
          <a:custGeom>
            <a:avLst/>
            <a:gdLst/>
            <a:ahLst/>
            <a:cxnLst/>
            <a:rect l="l" t="t" r="r" b="b"/>
            <a:pathLst>
              <a:path w="62864" h="62864">
                <a:moveTo>
                  <a:pt x="42672" y="3048"/>
                </a:moveTo>
                <a:lnTo>
                  <a:pt x="19812" y="3048"/>
                </a:lnTo>
                <a:lnTo>
                  <a:pt x="24384" y="1524"/>
                </a:lnTo>
                <a:lnTo>
                  <a:pt x="30480" y="0"/>
                </a:lnTo>
                <a:lnTo>
                  <a:pt x="32004" y="0"/>
                </a:lnTo>
                <a:lnTo>
                  <a:pt x="36576" y="1524"/>
                </a:lnTo>
                <a:lnTo>
                  <a:pt x="38100" y="1524"/>
                </a:lnTo>
                <a:lnTo>
                  <a:pt x="42672" y="3048"/>
                </a:lnTo>
                <a:close/>
              </a:path>
              <a:path w="62864" h="62864">
                <a:moveTo>
                  <a:pt x="12192" y="45720"/>
                </a:moveTo>
                <a:lnTo>
                  <a:pt x="10668" y="44196"/>
                </a:lnTo>
                <a:lnTo>
                  <a:pt x="1524" y="44196"/>
                </a:lnTo>
                <a:lnTo>
                  <a:pt x="1524" y="42672"/>
                </a:lnTo>
                <a:lnTo>
                  <a:pt x="0" y="38100"/>
                </a:lnTo>
                <a:lnTo>
                  <a:pt x="0" y="24384"/>
                </a:lnTo>
                <a:lnTo>
                  <a:pt x="1524" y="19812"/>
                </a:lnTo>
                <a:lnTo>
                  <a:pt x="3048" y="18288"/>
                </a:lnTo>
                <a:lnTo>
                  <a:pt x="4572" y="13716"/>
                </a:lnTo>
                <a:lnTo>
                  <a:pt x="9144" y="9144"/>
                </a:lnTo>
                <a:lnTo>
                  <a:pt x="13716" y="6096"/>
                </a:lnTo>
                <a:lnTo>
                  <a:pt x="13716" y="4572"/>
                </a:lnTo>
                <a:lnTo>
                  <a:pt x="18288" y="3048"/>
                </a:lnTo>
                <a:lnTo>
                  <a:pt x="44196" y="3048"/>
                </a:lnTo>
                <a:lnTo>
                  <a:pt x="51054" y="7620"/>
                </a:lnTo>
                <a:lnTo>
                  <a:pt x="25908" y="7620"/>
                </a:lnTo>
                <a:lnTo>
                  <a:pt x="21336" y="9144"/>
                </a:lnTo>
                <a:lnTo>
                  <a:pt x="16764" y="12192"/>
                </a:lnTo>
                <a:lnTo>
                  <a:pt x="18288" y="12192"/>
                </a:lnTo>
                <a:lnTo>
                  <a:pt x="16002" y="13716"/>
                </a:lnTo>
                <a:lnTo>
                  <a:pt x="13716" y="13716"/>
                </a:lnTo>
                <a:lnTo>
                  <a:pt x="10668" y="18288"/>
                </a:lnTo>
                <a:lnTo>
                  <a:pt x="12192" y="18288"/>
                </a:lnTo>
                <a:lnTo>
                  <a:pt x="10160" y="21336"/>
                </a:lnTo>
                <a:lnTo>
                  <a:pt x="9144" y="21336"/>
                </a:lnTo>
                <a:lnTo>
                  <a:pt x="8001" y="25908"/>
                </a:lnTo>
                <a:lnTo>
                  <a:pt x="7620" y="25908"/>
                </a:lnTo>
                <a:lnTo>
                  <a:pt x="7620" y="36576"/>
                </a:lnTo>
                <a:lnTo>
                  <a:pt x="9144" y="41148"/>
                </a:lnTo>
                <a:lnTo>
                  <a:pt x="12192" y="45720"/>
                </a:lnTo>
                <a:close/>
              </a:path>
              <a:path w="62864" h="62864">
                <a:moveTo>
                  <a:pt x="25908" y="9144"/>
                </a:moveTo>
                <a:lnTo>
                  <a:pt x="25908" y="7620"/>
                </a:lnTo>
                <a:lnTo>
                  <a:pt x="30480" y="7620"/>
                </a:lnTo>
                <a:lnTo>
                  <a:pt x="31242" y="7810"/>
                </a:lnTo>
                <a:lnTo>
                  <a:pt x="25908" y="9144"/>
                </a:lnTo>
                <a:close/>
              </a:path>
              <a:path w="62864" h="62864">
                <a:moveTo>
                  <a:pt x="31242" y="7810"/>
                </a:moveTo>
                <a:lnTo>
                  <a:pt x="30480" y="7620"/>
                </a:lnTo>
                <a:lnTo>
                  <a:pt x="32004" y="7620"/>
                </a:lnTo>
                <a:lnTo>
                  <a:pt x="31242" y="7810"/>
                </a:lnTo>
                <a:close/>
              </a:path>
              <a:path w="62864" h="62864">
                <a:moveTo>
                  <a:pt x="36576" y="9144"/>
                </a:moveTo>
                <a:lnTo>
                  <a:pt x="31242" y="7810"/>
                </a:lnTo>
                <a:lnTo>
                  <a:pt x="32004" y="7620"/>
                </a:lnTo>
                <a:lnTo>
                  <a:pt x="35052" y="7620"/>
                </a:lnTo>
                <a:lnTo>
                  <a:pt x="36576" y="9144"/>
                </a:lnTo>
                <a:close/>
              </a:path>
              <a:path w="62864" h="62864">
                <a:moveTo>
                  <a:pt x="47244" y="15240"/>
                </a:moveTo>
                <a:lnTo>
                  <a:pt x="44196" y="12192"/>
                </a:lnTo>
                <a:lnTo>
                  <a:pt x="39624" y="9144"/>
                </a:lnTo>
                <a:lnTo>
                  <a:pt x="41148" y="9144"/>
                </a:lnTo>
                <a:lnTo>
                  <a:pt x="35052" y="7620"/>
                </a:lnTo>
                <a:lnTo>
                  <a:pt x="51054" y="7620"/>
                </a:lnTo>
                <a:lnTo>
                  <a:pt x="53340" y="9144"/>
                </a:lnTo>
                <a:lnTo>
                  <a:pt x="56388" y="13716"/>
                </a:lnTo>
                <a:lnTo>
                  <a:pt x="47244" y="13716"/>
                </a:lnTo>
                <a:lnTo>
                  <a:pt x="47244" y="15240"/>
                </a:lnTo>
                <a:close/>
              </a:path>
              <a:path w="62864" h="62864">
                <a:moveTo>
                  <a:pt x="13716" y="15240"/>
                </a:moveTo>
                <a:lnTo>
                  <a:pt x="13716" y="13716"/>
                </a:lnTo>
                <a:lnTo>
                  <a:pt x="16002" y="13716"/>
                </a:lnTo>
                <a:lnTo>
                  <a:pt x="13716" y="15240"/>
                </a:lnTo>
                <a:close/>
              </a:path>
              <a:path w="62864" h="62864">
                <a:moveTo>
                  <a:pt x="53340" y="22860"/>
                </a:moveTo>
                <a:lnTo>
                  <a:pt x="47244" y="13716"/>
                </a:lnTo>
                <a:lnTo>
                  <a:pt x="56388" y="13716"/>
                </a:lnTo>
                <a:lnTo>
                  <a:pt x="59436" y="18288"/>
                </a:lnTo>
                <a:lnTo>
                  <a:pt x="59436" y="19812"/>
                </a:lnTo>
                <a:lnTo>
                  <a:pt x="59944" y="21336"/>
                </a:lnTo>
                <a:lnTo>
                  <a:pt x="53340" y="21336"/>
                </a:lnTo>
                <a:lnTo>
                  <a:pt x="53340" y="22860"/>
                </a:lnTo>
                <a:close/>
              </a:path>
              <a:path w="62864" h="62864">
                <a:moveTo>
                  <a:pt x="9144" y="22860"/>
                </a:moveTo>
                <a:lnTo>
                  <a:pt x="9144" y="21336"/>
                </a:lnTo>
                <a:lnTo>
                  <a:pt x="10160" y="21336"/>
                </a:lnTo>
                <a:lnTo>
                  <a:pt x="9144" y="22860"/>
                </a:lnTo>
                <a:close/>
              </a:path>
              <a:path w="62864" h="62864">
                <a:moveTo>
                  <a:pt x="61468" y="27432"/>
                </a:moveTo>
                <a:lnTo>
                  <a:pt x="54864" y="27432"/>
                </a:lnTo>
                <a:lnTo>
                  <a:pt x="53340" y="21336"/>
                </a:lnTo>
                <a:lnTo>
                  <a:pt x="59944" y="21336"/>
                </a:lnTo>
                <a:lnTo>
                  <a:pt x="60960" y="24384"/>
                </a:lnTo>
                <a:lnTo>
                  <a:pt x="60960" y="25908"/>
                </a:lnTo>
                <a:lnTo>
                  <a:pt x="61468" y="27432"/>
                </a:lnTo>
                <a:close/>
              </a:path>
              <a:path w="62864" h="62864">
                <a:moveTo>
                  <a:pt x="7620" y="27432"/>
                </a:moveTo>
                <a:lnTo>
                  <a:pt x="7620" y="25908"/>
                </a:lnTo>
                <a:lnTo>
                  <a:pt x="8001" y="25908"/>
                </a:lnTo>
                <a:lnTo>
                  <a:pt x="7620" y="27432"/>
                </a:lnTo>
                <a:close/>
              </a:path>
              <a:path w="62864" h="62864">
                <a:moveTo>
                  <a:pt x="54673" y="31242"/>
                </a:moveTo>
                <a:lnTo>
                  <a:pt x="53340" y="25908"/>
                </a:lnTo>
                <a:lnTo>
                  <a:pt x="54864" y="27432"/>
                </a:lnTo>
                <a:lnTo>
                  <a:pt x="61468" y="27432"/>
                </a:lnTo>
                <a:lnTo>
                  <a:pt x="62484" y="30480"/>
                </a:lnTo>
                <a:lnTo>
                  <a:pt x="54864" y="30480"/>
                </a:lnTo>
                <a:lnTo>
                  <a:pt x="54673" y="31242"/>
                </a:lnTo>
                <a:close/>
              </a:path>
              <a:path w="62864" h="62864">
                <a:moveTo>
                  <a:pt x="54864" y="32004"/>
                </a:moveTo>
                <a:lnTo>
                  <a:pt x="54673" y="31242"/>
                </a:lnTo>
                <a:lnTo>
                  <a:pt x="54864" y="30480"/>
                </a:lnTo>
                <a:lnTo>
                  <a:pt x="54864" y="32004"/>
                </a:lnTo>
                <a:close/>
              </a:path>
              <a:path w="62864" h="62864">
                <a:moveTo>
                  <a:pt x="62484" y="32004"/>
                </a:moveTo>
                <a:lnTo>
                  <a:pt x="54864" y="32004"/>
                </a:lnTo>
                <a:lnTo>
                  <a:pt x="54864" y="30480"/>
                </a:lnTo>
                <a:lnTo>
                  <a:pt x="62484" y="30480"/>
                </a:lnTo>
                <a:lnTo>
                  <a:pt x="62484" y="32004"/>
                </a:lnTo>
                <a:close/>
              </a:path>
              <a:path w="62864" h="62864">
                <a:moveTo>
                  <a:pt x="59944" y="41148"/>
                </a:moveTo>
                <a:lnTo>
                  <a:pt x="53340" y="41148"/>
                </a:lnTo>
                <a:lnTo>
                  <a:pt x="54864" y="36576"/>
                </a:lnTo>
                <a:lnTo>
                  <a:pt x="53340" y="36576"/>
                </a:lnTo>
                <a:lnTo>
                  <a:pt x="54673" y="31242"/>
                </a:lnTo>
                <a:lnTo>
                  <a:pt x="54864" y="32004"/>
                </a:lnTo>
                <a:lnTo>
                  <a:pt x="62484" y="32004"/>
                </a:lnTo>
                <a:lnTo>
                  <a:pt x="60960" y="38100"/>
                </a:lnTo>
                <a:lnTo>
                  <a:pt x="59944" y="41148"/>
                </a:lnTo>
                <a:close/>
              </a:path>
              <a:path w="62864" h="62864">
                <a:moveTo>
                  <a:pt x="56388" y="48768"/>
                </a:moveTo>
                <a:lnTo>
                  <a:pt x="47244" y="48768"/>
                </a:lnTo>
                <a:lnTo>
                  <a:pt x="53340" y="39624"/>
                </a:lnTo>
                <a:lnTo>
                  <a:pt x="53340" y="41148"/>
                </a:lnTo>
                <a:lnTo>
                  <a:pt x="59944" y="41148"/>
                </a:lnTo>
                <a:lnTo>
                  <a:pt x="59436" y="42672"/>
                </a:lnTo>
                <a:lnTo>
                  <a:pt x="59436" y="44196"/>
                </a:lnTo>
                <a:lnTo>
                  <a:pt x="56388" y="48768"/>
                </a:lnTo>
                <a:close/>
              </a:path>
              <a:path w="62864" h="62864">
                <a:moveTo>
                  <a:pt x="38100" y="62484"/>
                </a:moveTo>
                <a:lnTo>
                  <a:pt x="24384" y="62484"/>
                </a:lnTo>
                <a:lnTo>
                  <a:pt x="19812" y="60960"/>
                </a:lnTo>
                <a:lnTo>
                  <a:pt x="18288" y="60960"/>
                </a:lnTo>
                <a:lnTo>
                  <a:pt x="18288" y="59436"/>
                </a:lnTo>
                <a:lnTo>
                  <a:pt x="13716" y="57912"/>
                </a:lnTo>
                <a:lnTo>
                  <a:pt x="4572" y="48768"/>
                </a:lnTo>
                <a:lnTo>
                  <a:pt x="3048" y="44196"/>
                </a:lnTo>
                <a:lnTo>
                  <a:pt x="10668" y="44196"/>
                </a:lnTo>
                <a:lnTo>
                  <a:pt x="13716" y="48768"/>
                </a:lnTo>
                <a:lnTo>
                  <a:pt x="15240" y="48768"/>
                </a:lnTo>
                <a:lnTo>
                  <a:pt x="18288" y="51816"/>
                </a:lnTo>
                <a:lnTo>
                  <a:pt x="19050" y="51816"/>
                </a:lnTo>
                <a:lnTo>
                  <a:pt x="21336" y="53340"/>
                </a:lnTo>
                <a:lnTo>
                  <a:pt x="25908" y="54864"/>
                </a:lnTo>
                <a:lnTo>
                  <a:pt x="51816" y="54864"/>
                </a:lnTo>
                <a:lnTo>
                  <a:pt x="48768" y="57912"/>
                </a:lnTo>
                <a:lnTo>
                  <a:pt x="44196" y="59436"/>
                </a:lnTo>
                <a:lnTo>
                  <a:pt x="42672" y="60960"/>
                </a:lnTo>
                <a:lnTo>
                  <a:pt x="38100" y="62484"/>
                </a:lnTo>
                <a:close/>
              </a:path>
              <a:path w="62864" h="62864">
                <a:moveTo>
                  <a:pt x="15240" y="48768"/>
                </a:moveTo>
                <a:lnTo>
                  <a:pt x="13716" y="48768"/>
                </a:lnTo>
                <a:lnTo>
                  <a:pt x="13716" y="47244"/>
                </a:lnTo>
                <a:lnTo>
                  <a:pt x="15240" y="48768"/>
                </a:lnTo>
                <a:close/>
              </a:path>
              <a:path w="62864" h="62864">
                <a:moveTo>
                  <a:pt x="54356" y="51816"/>
                </a:moveTo>
                <a:lnTo>
                  <a:pt x="44196" y="51816"/>
                </a:lnTo>
                <a:lnTo>
                  <a:pt x="47244" y="47244"/>
                </a:lnTo>
                <a:lnTo>
                  <a:pt x="47244" y="48768"/>
                </a:lnTo>
                <a:lnTo>
                  <a:pt x="56388" y="48768"/>
                </a:lnTo>
                <a:lnTo>
                  <a:pt x="54356" y="51816"/>
                </a:lnTo>
                <a:close/>
              </a:path>
              <a:path w="62864" h="62864">
                <a:moveTo>
                  <a:pt x="19050" y="51816"/>
                </a:moveTo>
                <a:lnTo>
                  <a:pt x="18288" y="51816"/>
                </a:lnTo>
                <a:lnTo>
                  <a:pt x="16764" y="50292"/>
                </a:lnTo>
                <a:lnTo>
                  <a:pt x="19050" y="51816"/>
                </a:lnTo>
                <a:close/>
              </a:path>
              <a:path w="62864" h="62864">
                <a:moveTo>
                  <a:pt x="51816" y="54864"/>
                </a:moveTo>
                <a:lnTo>
                  <a:pt x="35052" y="54864"/>
                </a:lnTo>
                <a:lnTo>
                  <a:pt x="41148" y="53340"/>
                </a:lnTo>
                <a:lnTo>
                  <a:pt x="39624" y="53340"/>
                </a:lnTo>
                <a:lnTo>
                  <a:pt x="44196" y="50292"/>
                </a:lnTo>
                <a:lnTo>
                  <a:pt x="44196" y="51816"/>
                </a:lnTo>
                <a:lnTo>
                  <a:pt x="54356" y="51816"/>
                </a:lnTo>
                <a:lnTo>
                  <a:pt x="53340" y="53340"/>
                </a:lnTo>
                <a:lnTo>
                  <a:pt x="51816" y="54864"/>
                </a:lnTo>
                <a:close/>
              </a:path>
            </a:pathLst>
          </a:custGeom>
          <a:solidFill>
            <a:srgbClr val="B31166"/>
          </a:solidFill>
        </p:spPr>
        <p:txBody>
          <a:bodyPr wrap="square" lIns="0" tIns="0" rIns="0" bIns="0" rtlCol="0"/>
          <a:lstStyle/>
          <a:p>
            <a:endParaRPr/>
          </a:p>
        </p:txBody>
      </p:sp>
      <p:sp>
        <p:nvSpPr>
          <p:cNvPr id="22" name="object 25">
            <a:extLst>
              <a:ext uri="{FF2B5EF4-FFF2-40B4-BE49-F238E27FC236}">
                <a16:creationId xmlns:a16="http://schemas.microsoft.com/office/drawing/2014/main" id="{9411F8F6-8B12-394B-AA8F-F3F43B368A38}"/>
              </a:ext>
            </a:extLst>
          </p:cNvPr>
          <p:cNvSpPr/>
          <p:nvPr/>
        </p:nvSpPr>
        <p:spPr>
          <a:xfrm>
            <a:off x="6449553" y="4684585"/>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23" name="object 26">
            <a:extLst>
              <a:ext uri="{FF2B5EF4-FFF2-40B4-BE49-F238E27FC236}">
                <a16:creationId xmlns:a16="http://schemas.microsoft.com/office/drawing/2014/main" id="{AA46FFD4-67E9-6B4F-9FA5-ECA08626FBA3}"/>
              </a:ext>
            </a:extLst>
          </p:cNvPr>
          <p:cNvSpPr/>
          <p:nvPr/>
        </p:nvSpPr>
        <p:spPr>
          <a:xfrm>
            <a:off x="6446467" y="4679940"/>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8287"/>
                </a:lnTo>
                <a:lnTo>
                  <a:pt x="4572" y="13715"/>
                </a:lnTo>
                <a:lnTo>
                  <a:pt x="9144" y="9143"/>
                </a:lnTo>
                <a:lnTo>
                  <a:pt x="13716" y="6095"/>
                </a:lnTo>
                <a:lnTo>
                  <a:pt x="13716" y="4571"/>
                </a:lnTo>
                <a:lnTo>
                  <a:pt x="18288" y="3047"/>
                </a:lnTo>
                <a:lnTo>
                  <a:pt x="44196" y="3047"/>
                </a:lnTo>
                <a:lnTo>
                  <a:pt x="51054" y="7619"/>
                </a:lnTo>
                <a:lnTo>
                  <a:pt x="25908" y="7619"/>
                </a:lnTo>
                <a:lnTo>
                  <a:pt x="21336" y="9143"/>
                </a:lnTo>
                <a:lnTo>
                  <a:pt x="16764" y="12191"/>
                </a:lnTo>
                <a:lnTo>
                  <a:pt x="18288" y="12191"/>
                </a:lnTo>
                <a:lnTo>
                  <a:pt x="16002" y="13715"/>
                </a:lnTo>
                <a:lnTo>
                  <a:pt x="13716" y="13715"/>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7244" y="15239"/>
                </a:moveTo>
                <a:lnTo>
                  <a:pt x="44196" y="12191"/>
                </a:lnTo>
                <a:lnTo>
                  <a:pt x="39624" y="9143"/>
                </a:lnTo>
                <a:lnTo>
                  <a:pt x="41148" y="9143"/>
                </a:lnTo>
                <a:lnTo>
                  <a:pt x="35052" y="7619"/>
                </a:lnTo>
                <a:lnTo>
                  <a:pt x="51054" y="7619"/>
                </a:lnTo>
                <a:lnTo>
                  <a:pt x="53340" y="9143"/>
                </a:lnTo>
                <a:lnTo>
                  <a:pt x="56388" y="13715"/>
                </a:lnTo>
                <a:lnTo>
                  <a:pt x="47244" y="13715"/>
                </a:lnTo>
                <a:lnTo>
                  <a:pt x="47244" y="15239"/>
                </a:lnTo>
                <a:close/>
              </a:path>
              <a:path w="62864" h="62864">
                <a:moveTo>
                  <a:pt x="13716" y="15239"/>
                </a:moveTo>
                <a:lnTo>
                  <a:pt x="13716" y="13715"/>
                </a:lnTo>
                <a:lnTo>
                  <a:pt x="16002" y="13715"/>
                </a:lnTo>
                <a:lnTo>
                  <a:pt x="13716" y="15239"/>
                </a:lnTo>
                <a:close/>
              </a:path>
              <a:path w="62864" h="62864">
                <a:moveTo>
                  <a:pt x="53340" y="22859"/>
                </a:moveTo>
                <a:lnTo>
                  <a:pt x="47244" y="13715"/>
                </a:lnTo>
                <a:lnTo>
                  <a:pt x="56388" y="13715"/>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9944" y="41147"/>
                </a:moveTo>
                <a:lnTo>
                  <a:pt x="53340" y="41147"/>
                </a:lnTo>
                <a:lnTo>
                  <a:pt x="54864" y="36575"/>
                </a:lnTo>
                <a:lnTo>
                  <a:pt x="53340" y="36575"/>
                </a:lnTo>
                <a:lnTo>
                  <a:pt x="54673" y="31241"/>
                </a:lnTo>
                <a:lnTo>
                  <a:pt x="54864" y="32003"/>
                </a:lnTo>
                <a:lnTo>
                  <a:pt x="62484" y="32003"/>
                </a:lnTo>
                <a:lnTo>
                  <a:pt x="60960" y="38099"/>
                </a:lnTo>
                <a:lnTo>
                  <a:pt x="59944" y="41147"/>
                </a:lnTo>
                <a:close/>
              </a:path>
              <a:path w="62864" h="62864">
                <a:moveTo>
                  <a:pt x="56388" y="48767"/>
                </a:moveTo>
                <a:lnTo>
                  <a:pt x="47244" y="48767"/>
                </a:lnTo>
                <a:lnTo>
                  <a:pt x="53340" y="39623"/>
                </a:lnTo>
                <a:lnTo>
                  <a:pt x="53340" y="41147"/>
                </a:lnTo>
                <a:lnTo>
                  <a:pt x="59944" y="41147"/>
                </a:lnTo>
                <a:lnTo>
                  <a:pt x="59436" y="42671"/>
                </a:lnTo>
                <a:lnTo>
                  <a:pt x="59436" y="44195"/>
                </a:lnTo>
                <a:lnTo>
                  <a:pt x="56388" y="48767"/>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3716" y="48767"/>
                </a:lnTo>
                <a:lnTo>
                  <a:pt x="15240" y="48767"/>
                </a:lnTo>
                <a:lnTo>
                  <a:pt x="18288" y="51815"/>
                </a:lnTo>
                <a:lnTo>
                  <a:pt x="19050" y="51815"/>
                </a:lnTo>
                <a:lnTo>
                  <a:pt x="21336" y="53339"/>
                </a:lnTo>
                <a:lnTo>
                  <a:pt x="25908" y="54863"/>
                </a:lnTo>
                <a:lnTo>
                  <a:pt x="51816" y="54863"/>
                </a:lnTo>
                <a:lnTo>
                  <a:pt x="48768" y="57911"/>
                </a:lnTo>
                <a:lnTo>
                  <a:pt x="44196" y="59435"/>
                </a:lnTo>
                <a:lnTo>
                  <a:pt x="42672" y="60959"/>
                </a:lnTo>
                <a:lnTo>
                  <a:pt x="38100" y="62483"/>
                </a:lnTo>
                <a:close/>
              </a:path>
              <a:path w="62864" h="62864">
                <a:moveTo>
                  <a:pt x="15240" y="48767"/>
                </a:moveTo>
                <a:lnTo>
                  <a:pt x="13716" y="48767"/>
                </a:lnTo>
                <a:lnTo>
                  <a:pt x="13716" y="47243"/>
                </a:lnTo>
                <a:lnTo>
                  <a:pt x="15240" y="48767"/>
                </a:lnTo>
                <a:close/>
              </a:path>
              <a:path w="62864" h="62864">
                <a:moveTo>
                  <a:pt x="54356" y="51815"/>
                </a:moveTo>
                <a:lnTo>
                  <a:pt x="44196" y="51815"/>
                </a:lnTo>
                <a:lnTo>
                  <a:pt x="47244" y="47243"/>
                </a:lnTo>
                <a:lnTo>
                  <a:pt x="47244" y="48767"/>
                </a:lnTo>
                <a:lnTo>
                  <a:pt x="56388" y="48767"/>
                </a:lnTo>
                <a:lnTo>
                  <a:pt x="54356" y="51815"/>
                </a:lnTo>
                <a:close/>
              </a:path>
              <a:path w="62864" h="62864">
                <a:moveTo>
                  <a:pt x="19050" y="51815"/>
                </a:moveTo>
                <a:lnTo>
                  <a:pt x="18288" y="51815"/>
                </a:lnTo>
                <a:lnTo>
                  <a:pt x="16764" y="50291"/>
                </a:lnTo>
                <a:lnTo>
                  <a:pt x="19050"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24" name="object 27">
            <a:extLst>
              <a:ext uri="{FF2B5EF4-FFF2-40B4-BE49-F238E27FC236}">
                <a16:creationId xmlns:a16="http://schemas.microsoft.com/office/drawing/2014/main" id="{18DD6989-6552-A243-B34E-D65D6F406024}"/>
              </a:ext>
            </a:extLst>
          </p:cNvPr>
          <p:cNvSpPr/>
          <p:nvPr/>
        </p:nvSpPr>
        <p:spPr>
          <a:xfrm>
            <a:off x="6548613" y="5125021"/>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25" name="object 28">
            <a:extLst>
              <a:ext uri="{FF2B5EF4-FFF2-40B4-BE49-F238E27FC236}">
                <a16:creationId xmlns:a16="http://schemas.microsoft.com/office/drawing/2014/main" id="{FCB7CC6D-4CED-4B48-A343-1356998288BE}"/>
              </a:ext>
            </a:extLst>
          </p:cNvPr>
          <p:cNvSpPr/>
          <p:nvPr/>
        </p:nvSpPr>
        <p:spPr>
          <a:xfrm>
            <a:off x="6545526" y="5120376"/>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8287"/>
                </a:lnTo>
                <a:lnTo>
                  <a:pt x="4572" y="13715"/>
                </a:lnTo>
                <a:lnTo>
                  <a:pt x="9144" y="9143"/>
                </a:lnTo>
                <a:lnTo>
                  <a:pt x="13716" y="6095"/>
                </a:lnTo>
                <a:lnTo>
                  <a:pt x="13716" y="4571"/>
                </a:lnTo>
                <a:lnTo>
                  <a:pt x="18288" y="3047"/>
                </a:lnTo>
                <a:lnTo>
                  <a:pt x="44196" y="3047"/>
                </a:lnTo>
                <a:lnTo>
                  <a:pt x="51054" y="7619"/>
                </a:lnTo>
                <a:lnTo>
                  <a:pt x="25908" y="7619"/>
                </a:lnTo>
                <a:lnTo>
                  <a:pt x="21336" y="9143"/>
                </a:lnTo>
                <a:lnTo>
                  <a:pt x="16764" y="12191"/>
                </a:lnTo>
                <a:lnTo>
                  <a:pt x="18288" y="12191"/>
                </a:lnTo>
                <a:lnTo>
                  <a:pt x="16002" y="13715"/>
                </a:lnTo>
                <a:lnTo>
                  <a:pt x="13716" y="13715"/>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7244" y="15239"/>
                </a:moveTo>
                <a:lnTo>
                  <a:pt x="44196" y="12191"/>
                </a:lnTo>
                <a:lnTo>
                  <a:pt x="39624" y="9143"/>
                </a:lnTo>
                <a:lnTo>
                  <a:pt x="41148" y="9143"/>
                </a:lnTo>
                <a:lnTo>
                  <a:pt x="35052" y="7619"/>
                </a:lnTo>
                <a:lnTo>
                  <a:pt x="51054" y="7619"/>
                </a:lnTo>
                <a:lnTo>
                  <a:pt x="53340" y="9143"/>
                </a:lnTo>
                <a:lnTo>
                  <a:pt x="56388" y="13715"/>
                </a:lnTo>
                <a:lnTo>
                  <a:pt x="47244" y="13715"/>
                </a:lnTo>
                <a:lnTo>
                  <a:pt x="47244" y="15239"/>
                </a:lnTo>
                <a:close/>
              </a:path>
              <a:path w="62864" h="62864">
                <a:moveTo>
                  <a:pt x="13716" y="15239"/>
                </a:moveTo>
                <a:lnTo>
                  <a:pt x="13716" y="13715"/>
                </a:lnTo>
                <a:lnTo>
                  <a:pt x="16002" y="13715"/>
                </a:lnTo>
                <a:lnTo>
                  <a:pt x="13716" y="15239"/>
                </a:lnTo>
                <a:close/>
              </a:path>
              <a:path w="62864" h="62864">
                <a:moveTo>
                  <a:pt x="53340" y="22859"/>
                </a:moveTo>
                <a:lnTo>
                  <a:pt x="47244" y="13715"/>
                </a:lnTo>
                <a:lnTo>
                  <a:pt x="56388" y="13715"/>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9944" y="41147"/>
                </a:moveTo>
                <a:lnTo>
                  <a:pt x="53340" y="41147"/>
                </a:lnTo>
                <a:lnTo>
                  <a:pt x="54864" y="36575"/>
                </a:lnTo>
                <a:lnTo>
                  <a:pt x="53340" y="36575"/>
                </a:lnTo>
                <a:lnTo>
                  <a:pt x="54673" y="31241"/>
                </a:lnTo>
                <a:lnTo>
                  <a:pt x="54864" y="32003"/>
                </a:lnTo>
                <a:lnTo>
                  <a:pt x="62484" y="32003"/>
                </a:lnTo>
                <a:lnTo>
                  <a:pt x="60960" y="38099"/>
                </a:lnTo>
                <a:lnTo>
                  <a:pt x="59944" y="41147"/>
                </a:lnTo>
                <a:close/>
              </a:path>
              <a:path w="62864" h="62864">
                <a:moveTo>
                  <a:pt x="56388" y="48767"/>
                </a:moveTo>
                <a:lnTo>
                  <a:pt x="47244" y="48767"/>
                </a:lnTo>
                <a:lnTo>
                  <a:pt x="53340" y="39623"/>
                </a:lnTo>
                <a:lnTo>
                  <a:pt x="53340" y="41147"/>
                </a:lnTo>
                <a:lnTo>
                  <a:pt x="59944" y="41147"/>
                </a:lnTo>
                <a:lnTo>
                  <a:pt x="59436" y="42671"/>
                </a:lnTo>
                <a:lnTo>
                  <a:pt x="59436" y="44195"/>
                </a:lnTo>
                <a:lnTo>
                  <a:pt x="56388" y="48767"/>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3716" y="48767"/>
                </a:lnTo>
                <a:lnTo>
                  <a:pt x="15240" y="48767"/>
                </a:lnTo>
                <a:lnTo>
                  <a:pt x="18288" y="51815"/>
                </a:lnTo>
                <a:lnTo>
                  <a:pt x="19050" y="51815"/>
                </a:lnTo>
                <a:lnTo>
                  <a:pt x="21336" y="53339"/>
                </a:lnTo>
                <a:lnTo>
                  <a:pt x="25908" y="54863"/>
                </a:lnTo>
                <a:lnTo>
                  <a:pt x="51816" y="54863"/>
                </a:lnTo>
                <a:lnTo>
                  <a:pt x="48768" y="57911"/>
                </a:lnTo>
                <a:lnTo>
                  <a:pt x="44196" y="59435"/>
                </a:lnTo>
                <a:lnTo>
                  <a:pt x="42672" y="60959"/>
                </a:lnTo>
                <a:lnTo>
                  <a:pt x="38100" y="62483"/>
                </a:lnTo>
                <a:close/>
              </a:path>
              <a:path w="62864" h="62864">
                <a:moveTo>
                  <a:pt x="15240" y="48767"/>
                </a:moveTo>
                <a:lnTo>
                  <a:pt x="13716" y="48767"/>
                </a:lnTo>
                <a:lnTo>
                  <a:pt x="13716" y="47243"/>
                </a:lnTo>
                <a:lnTo>
                  <a:pt x="15240" y="48767"/>
                </a:lnTo>
                <a:close/>
              </a:path>
              <a:path w="62864" h="62864">
                <a:moveTo>
                  <a:pt x="54356" y="51815"/>
                </a:moveTo>
                <a:lnTo>
                  <a:pt x="44196" y="51815"/>
                </a:lnTo>
                <a:lnTo>
                  <a:pt x="47244" y="47243"/>
                </a:lnTo>
                <a:lnTo>
                  <a:pt x="47244" y="48767"/>
                </a:lnTo>
                <a:lnTo>
                  <a:pt x="56388" y="48767"/>
                </a:lnTo>
                <a:lnTo>
                  <a:pt x="54356" y="51815"/>
                </a:lnTo>
                <a:close/>
              </a:path>
              <a:path w="62864" h="62864">
                <a:moveTo>
                  <a:pt x="19050" y="51815"/>
                </a:moveTo>
                <a:lnTo>
                  <a:pt x="18288" y="51815"/>
                </a:lnTo>
                <a:lnTo>
                  <a:pt x="16764" y="50291"/>
                </a:lnTo>
                <a:lnTo>
                  <a:pt x="19050"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26" name="object 29">
            <a:extLst>
              <a:ext uri="{FF2B5EF4-FFF2-40B4-BE49-F238E27FC236}">
                <a16:creationId xmlns:a16="http://schemas.microsoft.com/office/drawing/2014/main" id="{80163407-2373-DA48-8C40-E860227F0C77}"/>
              </a:ext>
            </a:extLst>
          </p:cNvPr>
          <p:cNvSpPr/>
          <p:nvPr/>
        </p:nvSpPr>
        <p:spPr>
          <a:xfrm>
            <a:off x="6582141" y="4986337"/>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27" name="object 30">
            <a:extLst>
              <a:ext uri="{FF2B5EF4-FFF2-40B4-BE49-F238E27FC236}">
                <a16:creationId xmlns:a16="http://schemas.microsoft.com/office/drawing/2014/main" id="{3C4170EA-A7CE-B640-9A82-088C0AC46FB4}"/>
              </a:ext>
            </a:extLst>
          </p:cNvPr>
          <p:cNvSpPr/>
          <p:nvPr/>
        </p:nvSpPr>
        <p:spPr>
          <a:xfrm>
            <a:off x="6579054" y="4981692"/>
            <a:ext cx="62865" cy="62865"/>
          </a:xfrm>
          <a:custGeom>
            <a:avLst/>
            <a:gdLst/>
            <a:ahLst/>
            <a:cxnLst/>
            <a:rect l="l" t="t" r="r" b="b"/>
            <a:pathLst>
              <a:path w="62864" h="62864">
                <a:moveTo>
                  <a:pt x="42672" y="3048"/>
                </a:moveTo>
                <a:lnTo>
                  <a:pt x="19812" y="3048"/>
                </a:lnTo>
                <a:lnTo>
                  <a:pt x="24384" y="1524"/>
                </a:lnTo>
                <a:lnTo>
                  <a:pt x="30480" y="0"/>
                </a:lnTo>
                <a:lnTo>
                  <a:pt x="32004" y="0"/>
                </a:lnTo>
                <a:lnTo>
                  <a:pt x="36576" y="1524"/>
                </a:lnTo>
                <a:lnTo>
                  <a:pt x="38100" y="1524"/>
                </a:lnTo>
                <a:lnTo>
                  <a:pt x="42672" y="3048"/>
                </a:lnTo>
                <a:close/>
              </a:path>
              <a:path w="62864" h="62864">
                <a:moveTo>
                  <a:pt x="12192" y="45720"/>
                </a:moveTo>
                <a:lnTo>
                  <a:pt x="10668" y="44196"/>
                </a:lnTo>
                <a:lnTo>
                  <a:pt x="1524" y="44196"/>
                </a:lnTo>
                <a:lnTo>
                  <a:pt x="1524" y="42672"/>
                </a:lnTo>
                <a:lnTo>
                  <a:pt x="0" y="38100"/>
                </a:lnTo>
                <a:lnTo>
                  <a:pt x="0" y="24384"/>
                </a:lnTo>
                <a:lnTo>
                  <a:pt x="1524" y="19812"/>
                </a:lnTo>
                <a:lnTo>
                  <a:pt x="3048" y="18288"/>
                </a:lnTo>
                <a:lnTo>
                  <a:pt x="4572" y="13716"/>
                </a:lnTo>
                <a:lnTo>
                  <a:pt x="9144" y="9144"/>
                </a:lnTo>
                <a:lnTo>
                  <a:pt x="13716" y="6096"/>
                </a:lnTo>
                <a:lnTo>
                  <a:pt x="13716" y="4572"/>
                </a:lnTo>
                <a:lnTo>
                  <a:pt x="18288" y="3048"/>
                </a:lnTo>
                <a:lnTo>
                  <a:pt x="44196" y="3048"/>
                </a:lnTo>
                <a:lnTo>
                  <a:pt x="51054" y="7620"/>
                </a:lnTo>
                <a:lnTo>
                  <a:pt x="25908" y="7620"/>
                </a:lnTo>
                <a:lnTo>
                  <a:pt x="21336" y="9144"/>
                </a:lnTo>
                <a:lnTo>
                  <a:pt x="16764" y="12192"/>
                </a:lnTo>
                <a:lnTo>
                  <a:pt x="18288" y="12192"/>
                </a:lnTo>
                <a:lnTo>
                  <a:pt x="16002" y="13716"/>
                </a:lnTo>
                <a:lnTo>
                  <a:pt x="13716" y="13716"/>
                </a:lnTo>
                <a:lnTo>
                  <a:pt x="10668" y="18288"/>
                </a:lnTo>
                <a:lnTo>
                  <a:pt x="12192" y="18288"/>
                </a:lnTo>
                <a:lnTo>
                  <a:pt x="10160" y="21336"/>
                </a:lnTo>
                <a:lnTo>
                  <a:pt x="9144" y="21336"/>
                </a:lnTo>
                <a:lnTo>
                  <a:pt x="8001" y="25908"/>
                </a:lnTo>
                <a:lnTo>
                  <a:pt x="7620" y="25908"/>
                </a:lnTo>
                <a:lnTo>
                  <a:pt x="7620" y="36576"/>
                </a:lnTo>
                <a:lnTo>
                  <a:pt x="9144" y="41148"/>
                </a:lnTo>
                <a:lnTo>
                  <a:pt x="12192" y="45720"/>
                </a:lnTo>
                <a:close/>
              </a:path>
              <a:path w="62864" h="62864">
                <a:moveTo>
                  <a:pt x="25908" y="9144"/>
                </a:moveTo>
                <a:lnTo>
                  <a:pt x="25908" y="7620"/>
                </a:lnTo>
                <a:lnTo>
                  <a:pt x="30480" y="7620"/>
                </a:lnTo>
                <a:lnTo>
                  <a:pt x="31242" y="7810"/>
                </a:lnTo>
                <a:lnTo>
                  <a:pt x="25908" y="9144"/>
                </a:lnTo>
                <a:close/>
              </a:path>
              <a:path w="62864" h="62864">
                <a:moveTo>
                  <a:pt x="31242" y="7810"/>
                </a:moveTo>
                <a:lnTo>
                  <a:pt x="30480" y="7620"/>
                </a:lnTo>
                <a:lnTo>
                  <a:pt x="32004" y="7620"/>
                </a:lnTo>
                <a:lnTo>
                  <a:pt x="31242" y="7810"/>
                </a:lnTo>
                <a:close/>
              </a:path>
              <a:path w="62864" h="62864">
                <a:moveTo>
                  <a:pt x="36576" y="9144"/>
                </a:moveTo>
                <a:lnTo>
                  <a:pt x="31242" y="7810"/>
                </a:lnTo>
                <a:lnTo>
                  <a:pt x="32004" y="7620"/>
                </a:lnTo>
                <a:lnTo>
                  <a:pt x="35052" y="7620"/>
                </a:lnTo>
                <a:lnTo>
                  <a:pt x="36576" y="9144"/>
                </a:lnTo>
                <a:close/>
              </a:path>
              <a:path w="62864" h="62864">
                <a:moveTo>
                  <a:pt x="47244" y="15240"/>
                </a:moveTo>
                <a:lnTo>
                  <a:pt x="44196" y="12192"/>
                </a:lnTo>
                <a:lnTo>
                  <a:pt x="39624" y="9144"/>
                </a:lnTo>
                <a:lnTo>
                  <a:pt x="41148" y="9144"/>
                </a:lnTo>
                <a:lnTo>
                  <a:pt x="35052" y="7620"/>
                </a:lnTo>
                <a:lnTo>
                  <a:pt x="51054" y="7620"/>
                </a:lnTo>
                <a:lnTo>
                  <a:pt x="53340" y="9144"/>
                </a:lnTo>
                <a:lnTo>
                  <a:pt x="56388" y="13716"/>
                </a:lnTo>
                <a:lnTo>
                  <a:pt x="47244" y="13716"/>
                </a:lnTo>
                <a:lnTo>
                  <a:pt x="47244" y="15240"/>
                </a:lnTo>
                <a:close/>
              </a:path>
              <a:path w="62864" h="62864">
                <a:moveTo>
                  <a:pt x="13716" y="15240"/>
                </a:moveTo>
                <a:lnTo>
                  <a:pt x="13716" y="13716"/>
                </a:lnTo>
                <a:lnTo>
                  <a:pt x="16002" y="13716"/>
                </a:lnTo>
                <a:lnTo>
                  <a:pt x="13716" y="15240"/>
                </a:lnTo>
                <a:close/>
              </a:path>
              <a:path w="62864" h="62864">
                <a:moveTo>
                  <a:pt x="53340" y="22860"/>
                </a:moveTo>
                <a:lnTo>
                  <a:pt x="47244" y="13716"/>
                </a:lnTo>
                <a:lnTo>
                  <a:pt x="56388" y="13716"/>
                </a:lnTo>
                <a:lnTo>
                  <a:pt x="59436" y="18288"/>
                </a:lnTo>
                <a:lnTo>
                  <a:pt x="59436" y="19812"/>
                </a:lnTo>
                <a:lnTo>
                  <a:pt x="59944" y="21336"/>
                </a:lnTo>
                <a:lnTo>
                  <a:pt x="53340" y="21336"/>
                </a:lnTo>
                <a:lnTo>
                  <a:pt x="53340" y="22860"/>
                </a:lnTo>
                <a:close/>
              </a:path>
              <a:path w="62864" h="62864">
                <a:moveTo>
                  <a:pt x="9144" y="22860"/>
                </a:moveTo>
                <a:lnTo>
                  <a:pt x="9144" y="21336"/>
                </a:lnTo>
                <a:lnTo>
                  <a:pt x="10160" y="21336"/>
                </a:lnTo>
                <a:lnTo>
                  <a:pt x="9144" y="22860"/>
                </a:lnTo>
                <a:close/>
              </a:path>
              <a:path w="62864" h="62864">
                <a:moveTo>
                  <a:pt x="61468" y="27432"/>
                </a:moveTo>
                <a:lnTo>
                  <a:pt x="54864" y="27432"/>
                </a:lnTo>
                <a:lnTo>
                  <a:pt x="53340" y="21336"/>
                </a:lnTo>
                <a:lnTo>
                  <a:pt x="59944" y="21336"/>
                </a:lnTo>
                <a:lnTo>
                  <a:pt x="60960" y="24384"/>
                </a:lnTo>
                <a:lnTo>
                  <a:pt x="60960" y="25908"/>
                </a:lnTo>
                <a:lnTo>
                  <a:pt x="61468" y="27432"/>
                </a:lnTo>
                <a:close/>
              </a:path>
              <a:path w="62864" h="62864">
                <a:moveTo>
                  <a:pt x="7620" y="27432"/>
                </a:moveTo>
                <a:lnTo>
                  <a:pt x="7620" y="25908"/>
                </a:lnTo>
                <a:lnTo>
                  <a:pt x="8001" y="25908"/>
                </a:lnTo>
                <a:lnTo>
                  <a:pt x="7620" y="27432"/>
                </a:lnTo>
                <a:close/>
              </a:path>
              <a:path w="62864" h="62864">
                <a:moveTo>
                  <a:pt x="54673" y="31242"/>
                </a:moveTo>
                <a:lnTo>
                  <a:pt x="53340" y="25908"/>
                </a:lnTo>
                <a:lnTo>
                  <a:pt x="54864" y="27432"/>
                </a:lnTo>
                <a:lnTo>
                  <a:pt x="61468" y="27432"/>
                </a:lnTo>
                <a:lnTo>
                  <a:pt x="62484" y="30480"/>
                </a:lnTo>
                <a:lnTo>
                  <a:pt x="54864" y="30480"/>
                </a:lnTo>
                <a:lnTo>
                  <a:pt x="54673" y="31242"/>
                </a:lnTo>
                <a:close/>
              </a:path>
              <a:path w="62864" h="62864">
                <a:moveTo>
                  <a:pt x="54864" y="32004"/>
                </a:moveTo>
                <a:lnTo>
                  <a:pt x="54673" y="31242"/>
                </a:lnTo>
                <a:lnTo>
                  <a:pt x="54864" y="30480"/>
                </a:lnTo>
                <a:lnTo>
                  <a:pt x="54864" y="32004"/>
                </a:lnTo>
                <a:close/>
              </a:path>
              <a:path w="62864" h="62864">
                <a:moveTo>
                  <a:pt x="62484" y="32004"/>
                </a:moveTo>
                <a:lnTo>
                  <a:pt x="54864" y="32004"/>
                </a:lnTo>
                <a:lnTo>
                  <a:pt x="54864" y="30480"/>
                </a:lnTo>
                <a:lnTo>
                  <a:pt x="62484" y="30480"/>
                </a:lnTo>
                <a:lnTo>
                  <a:pt x="62484" y="32004"/>
                </a:lnTo>
                <a:close/>
              </a:path>
              <a:path w="62864" h="62864">
                <a:moveTo>
                  <a:pt x="59944" y="41148"/>
                </a:moveTo>
                <a:lnTo>
                  <a:pt x="53340" y="41148"/>
                </a:lnTo>
                <a:lnTo>
                  <a:pt x="54864" y="36576"/>
                </a:lnTo>
                <a:lnTo>
                  <a:pt x="53340" y="36576"/>
                </a:lnTo>
                <a:lnTo>
                  <a:pt x="54673" y="31242"/>
                </a:lnTo>
                <a:lnTo>
                  <a:pt x="54864" y="32004"/>
                </a:lnTo>
                <a:lnTo>
                  <a:pt x="62484" y="32004"/>
                </a:lnTo>
                <a:lnTo>
                  <a:pt x="60960" y="38100"/>
                </a:lnTo>
                <a:lnTo>
                  <a:pt x="59944" y="41148"/>
                </a:lnTo>
                <a:close/>
              </a:path>
              <a:path w="62864" h="62864">
                <a:moveTo>
                  <a:pt x="56388" y="48768"/>
                </a:moveTo>
                <a:lnTo>
                  <a:pt x="47244" y="48768"/>
                </a:lnTo>
                <a:lnTo>
                  <a:pt x="53340" y="39624"/>
                </a:lnTo>
                <a:lnTo>
                  <a:pt x="53340" y="41148"/>
                </a:lnTo>
                <a:lnTo>
                  <a:pt x="59944" y="41148"/>
                </a:lnTo>
                <a:lnTo>
                  <a:pt x="59436" y="42672"/>
                </a:lnTo>
                <a:lnTo>
                  <a:pt x="59436" y="44196"/>
                </a:lnTo>
                <a:lnTo>
                  <a:pt x="56388" y="48768"/>
                </a:lnTo>
                <a:close/>
              </a:path>
              <a:path w="62864" h="62864">
                <a:moveTo>
                  <a:pt x="38100" y="62484"/>
                </a:moveTo>
                <a:lnTo>
                  <a:pt x="24384" y="62484"/>
                </a:lnTo>
                <a:lnTo>
                  <a:pt x="19812" y="60960"/>
                </a:lnTo>
                <a:lnTo>
                  <a:pt x="18288" y="60960"/>
                </a:lnTo>
                <a:lnTo>
                  <a:pt x="18288" y="59436"/>
                </a:lnTo>
                <a:lnTo>
                  <a:pt x="13716" y="57912"/>
                </a:lnTo>
                <a:lnTo>
                  <a:pt x="4572" y="48768"/>
                </a:lnTo>
                <a:lnTo>
                  <a:pt x="3048" y="44196"/>
                </a:lnTo>
                <a:lnTo>
                  <a:pt x="10668" y="44196"/>
                </a:lnTo>
                <a:lnTo>
                  <a:pt x="13716" y="48768"/>
                </a:lnTo>
                <a:lnTo>
                  <a:pt x="15240" y="48768"/>
                </a:lnTo>
                <a:lnTo>
                  <a:pt x="18288" y="51816"/>
                </a:lnTo>
                <a:lnTo>
                  <a:pt x="19050" y="51816"/>
                </a:lnTo>
                <a:lnTo>
                  <a:pt x="21336" y="53340"/>
                </a:lnTo>
                <a:lnTo>
                  <a:pt x="25908" y="54864"/>
                </a:lnTo>
                <a:lnTo>
                  <a:pt x="51816" y="54864"/>
                </a:lnTo>
                <a:lnTo>
                  <a:pt x="48768" y="57912"/>
                </a:lnTo>
                <a:lnTo>
                  <a:pt x="44196" y="59436"/>
                </a:lnTo>
                <a:lnTo>
                  <a:pt x="42672" y="60960"/>
                </a:lnTo>
                <a:lnTo>
                  <a:pt x="38100" y="62484"/>
                </a:lnTo>
                <a:close/>
              </a:path>
              <a:path w="62864" h="62864">
                <a:moveTo>
                  <a:pt x="15240" y="48768"/>
                </a:moveTo>
                <a:lnTo>
                  <a:pt x="13716" y="48768"/>
                </a:lnTo>
                <a:lnTo>
                  <a:pt x="13716" y="47244"/>
                </a:lnTo>
                <a:lnTo>
                  <a:pt x="15240" y="48768"/>
                </a:lnTo>
                <a:close/>
              </a:path>
              <a:path w="62864" h="62864">
                <a:moveTo>
                  <a:pt x="54356" y="51816"/>
                </a:moveTo>
                <a:lnTo>
                  <a:pt x="44196" y="51816"/>
                </a:lnTo>
                <a:lnTo>
                  <a:pt x="47244" y="47244"/>
                </a:lnTo>
                <a:lnTo>
                  <a:pt x="47244" y="48768"/>
                </a:lnTo>
                <a:lnTo>
                  <a:pt x="56388" y="48768"/>
                </a:lnTo>
                <a:lnTo>
                  <a:pt x="54356" y="51816"/>
                </a:lnTo>
                <a:close/>
              </a:path>
              <a:path w="62864" h="62864">
                <a:moveTo>
                  <a:pt x="19050" y="51816"/>
                </a:moveTo>
                <a:lnTo>
                  <a:pt x="18288" y="51816"/>
                </a:lnTo>
                <a:lnTo>
                  <a:pt x="16764" y="50292"/>
                </a:lnTo>
                <a:lnTo>
                  <a:pt x="19050" y="51816"/>
                </a:lnTo>
                <a:close/>
              </a:path>
              <a:path w="62864" h="62864">
                <a:moveTo>
                  <a:pt x="51816" y="54864"/>
                </a:moveTo>
                <a:lnTo>
                  <a:pt x="35052" y="54864"/>
                </a:lnTo>
                <a:lnTo>
                  <a:pt x="41148" y="53340"/>
                </a:lnTo>
                <a:lnTo>
                  <a:pt x="39624" y="53340"/>
                </a:lnTo>
                <a:lnTo>
                  <a:pt x="44196" y="50292"/>
                </a:lnTo>
                <a:lnTo>
                  <a:pt x="44196" y="51816"/>
                </a:lnTo>
                <a:lnTo>
                  <a:pt x="54356" y="51816"/>
                </a:lnTo>
                <a:lnTo>
                  <a:pt x="53340" y="53340"/>
                </a:lnTo>
                <a:lnTo>
                  <a:pt x="51816" y="54864"/>
                </a:lnTo>
                <a:close/>
              </a:path>
            </a:pathLst>
          </a:custGeom>
          <a:solidFill>
            <a:srgbClr val="B31166"/>
          </a:solidFill>
        </p:spPr>
        <p:txBody>
          <a:bodyPr wrap="square" lIns="0" tIns="0" rIns="0" bIns="0" rtlCol="0"/>
          <a:lstStyle/>
          <a:p>
            <a:endParaRPr/>
          </a:p>
        </p:txBody>
      </p:sp>
      <p:sp>
        <p:nvSpPr>
          <p:cNvPr id="28" name="object 31">
            <a:extLst>
              <a:ext uri="{FF2B5EF4-FFF2-40B4-BE49-F238E27FC236}">
                <a16:creationId xmlns:a16="http://schemas.microsoft.com/office/drawing/2014/main" id="{2C27A756-73F2-FE44-AEDC-3FC2BB1FC1DE}"/>
              </a:ext>
            </a:extLst>
          </p:cNvPr>
          <p:cNvSpPr/>
          <p:nvPr/>
        </p:nvSpPr>
        <p:spPr>
          <a:xfrm>
            <a:off x="6611058" y="4634220"/>
            <a:ext cx="129540" cy="225551"/>
          </a:xfrm>
          <a:prstGeom prst="rect">
            <a:avLst/>
          </a:prstGeom>
          <a:blipFill>
            <a:blip r:embed="rId10" cstate="print"/>
            <a:stretch>
              <a:fillRect/>
            </a:stretch>
          </a:blipFill>
        </p:spPr>
        <p:txBody>
          <a:bodyPr wrap="square" lIns="0" tIns="0" rIns="0" bIns="0" rtlCol="0"/>
          <a:lstStyle/>
          <a:p>
            <a:endParaRPr/>
          </a:p>
        </p:txBody>
      </p:sp>
      <p:sp>
        <p:nvSpPr>
          <p:cNvPr id="29" name="object 32">
            <a:extLst>
              <a:ext uri="{FF2B5EF4-FFF2-40B4-BE49-F238E27FC236}">
                <a16:creationId xmlns:a16="http://schemas.microsoft.com/office/drawing/2014/main" id="{ACA88F37-1B72-B64F-9DB4-D7B025578CE6}"/>
              </a:ext>
            </a:extLst>
          </p:cNvPr>
          <p:cNvSpPr/>
          <p:nvPr/>
        </p:nvSpPr>
        <p:spPr>
          <a:xfrm>
            <a:off x="6780261" y="4954333"/>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30" name="object 33">
            <a:extLst>
              <a:ext uri="{FF2B5EF4-FFF2-40B4-BE49-F238E27FC236}">
                <a16:creationId xmlns:a16="http://schemas.microsoft.com/office/drawing/2014/main" id="{B8EFA4A1-72E9-D943-B47A-EF0EFF9AF80E}"/>
              </a:ext>
            </a:extLst>
          </p:cNvPr>
          <p:cNvSpPr/>
          <p:nvPr/>
        </p:nvSpPr>
        <p:spPr>
          <a:xfrm>
            <a:off x="6777174" y="4949688"/>
            <a:ext cx="62865" cy="62865"/>
          </a:xfrm>
          <a:custGeom>
            <a:avLst/>
            <a:gdLst/>
            <a:ahLst/>
            <a:cxnLst/>
            <a:rect l="l" t="t" r="r" b="b"/>
            <a:pathLst>
              <a:path w="62864" h="62864">
                <a:moveTo>
                  <a:pt x="42672" y="3048"/>
                </a:moveTo>
                <a:lnTo>
                  <a:pt x="19812" y="3048"/>
                </a:lnTo>
                <a:lnTo>
                  <a:pt x="24384" y="1524"/>
                </a:lnTo>
                <a:lnTo>
                  <a:pt x="30480" y="0"/>
                </a:lnTo>
                <a:lnTo>
                  <a:pt x="32004" y="0"/>
                </a:lnTo>
                <a:lnTo>
                  <a:pt x="36576" y="1524"/>
                </a:lnTo>
                <a:lnTo>
                  <a:pt x="38100" y="1524"/>
                </a:lnTo>
                <a:lnTo>
                  <a:pt x="42672" y="3048"/>
                </a:lnTo>
                <a:close/>
              </a:path>
              <a:path w="62864" h="62864">
                <a:moveTo>
                  <a:pt x="12192" y="45720"/>
                </a:moveTo>
                <a:lnTo>
                  <a:pt x="10668" y="44196"/>
                </a:lnTo>
                <a:lnTo>
                  <a:pt x="1524" y="44196"/>
                </a:lnTo>
                <a:lnTo>
                  <a:pt x="1524" y="42672"/>
                </a:lnTo>
                <a:lnTo>
                  <a:pt x="0" y="38100"/>
                </a:lnTo>
                <a:lnTo>
                  <a:pt x="0" y="24384"/>
                </a:lnTo>
                <a:lnTo>
                  <a:pt x="1524" y="19812"/>
                </a:lnTo>
                <a:lnTo>
                  <a:pt x="3048" y="18288"/>
                </a:lnTo>
                <a:lnTo>
                  <a:pt x="4572" y="13716"/>
                </a:lnTo>
                <a:lnTo>
                  <a:pt x="9144" y="9144"/>
                </a:lnTo>
                <a:lnTo>
                  <a:pt x="13716" y="6096"/>
                </a:lnTo>
                <a:lnTo>
                  <a:pt x="13716" y="4572"/>
                </a:lnTo>
                <a:lnTo>
                  <a:pt x="18288" y="3048"/>
                </a:lnTo>
                <a:lnTo>
                  <a:pt x="44196" y="3048"/>
                </a:lnTo>
                <a:lnTo>
                  <a:pt x="51054" y="7620"/>
                </a:lnTo>
                <a:lnTo>
                  <a:pt x="25908" y="7620"/>
                </a:lnTo>
                <a:lnTo>
                  <a:pt x="21336" y="9144"/>
                </a:lnTo>
                <a:lnTo>
                  <a:pt x="16764" y="12192"/>
                </a:lnTo>
                <a:lnTo>
                  <a:pt x="18288" y="12192"/>
                </a:lnTo>
                <a:lnTo>
                  <a:pt x="16002" y="13716"/>
                </a:lnTo>
                <a:lnTo>
                  <a:pt x="13716" y="13716"/>
                </a:lnTo>
                <a:lnTo>
                  <a:pt x="10668" y="18288"/>
                </a:lnTo>
                <a:lnTo>
                  <a:pt x="12192" y="18288"/>
                </a:lnTo>
                <a:lnTo>
                  <a:pt x="10160" y="21336"/>
                </a:lnTo>
                <a:lnTo>
                  <a:pt x="9144" y="21336"/>
                </a:lnTo>
                <a:lnTo>
                  <a:pt x="8001" y="25908"/>
                </a:lnTo>
                <a:lnTo>
                  <a:pt x="7620" y="25908"/>
                </a:lnTo>
                <a:lnTo>
                  <a:pt x="7620" y="36576"/>
                </a:lnTo>
                <a:lnTo>
                  <a:pt x="9144" y="41148"/>
                </a:lnTo>
                <a:lnTo>
                  <a:pt x="12192" y="45720"/>
                </a:lnTo>
                <a:close/>
              </a:path>
              <a:path w="62864" h="62864">
                <a:moveTo>
                  <a:pt x="25908" y="9144"/>
                </a:moveTo>
                <a:lnTo>
                  <a:pt x="25908" y="7620"/>
                </a:lnTo>
                <a:lnTo>
                  <a:pt x="30480" y="7620"/>
                </a:lnTo>
                <a:lnTo>
                  <a:pt x="31242" y="7810"/>
                </a:lnTo>
                <a:lnTo>
                  <a:pt x="25908" y="9144"/>
                </a:lnTo>
                <a:close/>
              </a:path>
              <a:path w="62864" h="62864">
                <a:moveTo>
                  <a:pt x="31242" y="7810"/>
                </a:moveTo>
                <a:lnTo>
                  <a:pt x="30480" y="7620"/>
                </a:lnTo>
                <a:lnTo>
                  <a:pt x="32004" y="7620"/>
                </a:lnTo>
                <a:lnTo>
                  <a:pt x="31242" y="7810"/>
                </a:lnTo>
                <a:close/>
              </a:path>
              <a:path w="62864" h="62864">
                <a:moveTo>
                  <a:pt x="36576" y="9144"/>
                </a:moveTo>
                <a:lnTo>
                  <a:pt x="31242" y="7810"/>
                </a:lnTo>
                <a:lnTo>
                  <a:pt x="32004" y="7620"/>
                </a:lnTo>
                <a:lnTo>
                  <a:pt x="35052" y="7620"/>
                </a:lnTo>
                <a:lnTo>
                  <a:pt x="36576" y="9144"/>
                </a:lnTo>
                <a:close/>
              </a:path>
              <a:path w="62864" h="62864">
                <a:moveTo>
                  <a:pt x="47244" y="15240"/>
                </a:moveTo>
                <a:lnTo>
                  <a:pt x="44196" y="12192"/>
                </a:lnTo>
                <a:lnTo>
                  <a:pt x="39624" y="9144"/>
                </a:lnTo>
                <a:lnTo>
                  <a:pt x="41148" y="9144"/>
                </a:lnTo>
                <a:lnTo>
                  <a:pt x="35052" y="7620"/>
                </a:lnTo>
                <a:lnTo>
                  <a:pt x="51054" y="7620"/>
                </a:lnTo>
                <a:lnTo>
                  <a:pt x="53340" y="9144"/>
                </a:lnTo>
                <a:lnTo>
                  <a:pt x="56388" y="13716"/>
                </a:lnTo>
                <a:lnTo>
                  <a:pt x="47244" y="13716"/>
                </a:lnTo>
                <a:lnTo>
                  <a:pt x="47244" y="15240"/>
                </a:lnTo>
                <a:close/>
              </a:path>
              <a:path w="62864" h="62864">
                <a:moveTo>
                  <a:pt x="13716" y="15240"/>
                </a:moveTo>
                <a:lnTo>
                  <a:pt x="13716" y="13716"/>
                </a:lnTo>
                <a:lnTo>
                  <a:pt x="16002" y="13716"/>
                </a:lnTo>
                <a:lnTo>
                  <a:pt x="13716" y="15240"/>
                </a:lnTo>
                <a:close/>
              </a:path>
              <a:path w="62864" h="62864">
                <a:moveTo>
                  <a:pt x="53340" y="22860"/>
                </a:moveTo>
                <a:lnTo>
                  <a:pt x="47244" y="13716"/>
                </a:lnTo>
                <a:lnTo>
                  <a:pt x="56388" y="13716"/>
                </a:lnTo>
                <a:lnTo>
                  <a:pt x="59436" y="18288"/>
                </a:lnTo>
                <a:lnTo>
                  <a:pt x="59436" y="19812"/>
                </a:lnTo>
                <a:lnTo>
                  <a:pt x="59944" y="21336"/>
                </a:lnTo>
                <a:lnTo>
                  <a:pt x="53340" y="21336"/>
                </a:lnTo>
                <a:lnTo>
                  <a:pt x="53340" y="22860"/>
                </a:lnTo>
                <a:close/>
              </a:path>
              <a:path w="62864" h="62864">
                <a:moveTo>
                  <a:pt x="9144" y="22860"/>
                </a:moveTo>
                <a:lnTo>
                  <a:pt x="9144" y="21336"/>
                </a:lnTo>
                <a:lnTo>
                  <a:pt x="10160" y="21336"/>
                </a:lnTo>
                <a:lnTo>
                  <a:pt x="9144" y="22860"/>
                </a:lnTo>
                <a:close/>
              </a:path>
              <a:path w="62864" h="62864">
                <a:moveTo>
                  <a:pt x="61468" y="27432"/>
                </a:moveTo>
                <a:lnTo>
                  <a:pt x="54864" y="27432"/>
                </a:lnTo>
                <a:lnTo>
                  <a:pt x="53340" y="21336"/>
                </a:lnTo>
                <a:lnTo>
                  <a:pt x="59944" y="21336"/>
                </a:lnTo>
                <a:lnTo>
                  <a:pt x="60960" y="24384"/>
                </a:lnTo>
                <a:lnTo>
                  <a:pt x="60960" y="25908"/>
                </a:lnTo>
                <a:lnTo>
                  <a:pt x="61468" y="27432"/>
                </a:lnTo>
                <a:close/>
              </a:path>
              <a:path w="62864" h="62864">
                <a:moveTo>
                  <a:pt x="7620" y="27432"/>
                </a:moveTo>
                <a:lnTo>
                  <a:pt x="7620" y="25908"/>
                </a:lnTo>
                <a:lnTo>
                  <a:pt x="8001" y="25908"/>
                </a:lnTo>
                <a:lnTo>
                  <a:pt x="7620" y="27432"/>
                </a:lnTo>
                <a:close/>
              </a:path>
              <a:path w="62864" h="62864">
                <a:moveTo>
                  <a:pt x="54673" y="31242"/>
                </a:moveTo>
                <a:lnTo>
                  <a:pt x="53340" y="25908"/>
                </a:lnTo>
                <a:lnTo>
                  <a:pt x="54864" y="27432"/>
                </a:lnTo>
                <a:lnTo>
                  <a:pt x="61468" y="27432"/>
                </a:lnTo>
                <a:lnTo>
                  <a:pt x="62484" y="30480"/>
                </a:lnTo>
                <a:lnTo>
                  <a:pt x="54864" y="30480"/>
                </a:lnTo>
                <a:lnTo>
                  <a:pt x="54673" y="31242"/>
                </a:lnTo>
                <a:close/>
              </a:path>
              <a:path w="62864" h="62864">
                <a:moveTo>
                  <a:pt x="54864" y="32004"/>
                </a:moveTo>
                <a:lnTo>
                  <a:pt x="54673" y="31242"/>
                </a:lnTo>
                <a:lnTo>
                  <a:pt x="54864" y="30480"/>
                </a:lnTo>
                <a:lnTo>
                  <a:pt x="54864" y="32004"/>
                </a:lnTo>
                <a:close/>
              </a:path>
              <a:path w="62864" h="62864">
                <a:moveTo>
                  <a:pt x="62484" y="32004"/>
                </a:moveTo>
                <a:lnTo>
                  <a:pt x="54864" y="32004"/>
                </a:lnTo>
                <a:lnTo>
                  <a:pt x="54864" y="30480"/>
                </a:lnTo>
                <a:lnTo>
                  <a:pt x="62484" y="30480"/>
                </a:lnTo>
                <a:lnTo>
                  <a:pt x="62484" y="32004"/>
                </a:lnTo>
                <a:close/>
              </a:path>
              <a:path w="62864" h="62864">
                <a:moveTo>
                  <a:pt x="59944" y="41148"/>
                </a:moveTo>
                <a:lnTo>
                  <a:pt x="53340" y="41148"/>
                </a:lnTo>
                <a:lnTo>
                  <a:pt x="54864" y="36576"/>
                </a:lnTo>
                <a:lnTo>
                  <a:pt x="53340" y="36576"/>
                </a:lnTo>
                <a:lnTo>
                  <a:pt x="54673" y="31242"/>
                </a:lnTo>
                <a:lnTo>
                  <a:pt x="54864" y="32004"/>
                </a:lnTo>
                <a:lnTo>
                  <a:pt x="62484" y="32004"/>
                </a:lnTo>
                <a:lnTo>
                  <a:pt x="60960" y="38100"/>
                </a:lnTo>
                <a:lnTo>
                  <a:pt x="59944" y="41148"/>
                </a:lnTo>
                <a:close/>
              </a:path>
              <a:path w="62864" h="62864">
                <a:moveTo>
                  <a:pt x="56388" y="48768"/>
                </a:moveTo>
                <a:lnTo>
                  <a:pt x="47244" y="48768"/>
                </a:lnTo>
                <a:lnTo>
                  <a:pt x="53340" y="39624"/>
                </a:lnTo>
                <a:lnTo>
                  <a:pt x="53340" y="41148"/>
                </a:lnTo>
                <a:lnTo>
                  <a:pt x="59944" y="41148"/>
                </a:lnTo>
                <a:lnTo>
                  <a:pt x="59436" y="42672"/>
                </a:lnTo>
                <a:lnTo>
                  <a:pt x="59436" y="44196"/>
                </a:lnTo>
                <a:lnTo>
                  <a:pt x="56388" y="48768"/>
                </a:lnTo>
                <a:close/>
              </a:path>
              <a:path w="62864" h="62864">
                <a:moveTo>
                  <a:pt x="38100" y="62484"/>
                </a:moveTo>
                <a:lnTo>
                  <a:pt x="24384" y="62484"/>
                </a:lnTo>
                <a:lnTo>
                  <a:pt x="19812" y="60960"/>
                </a:lnTo>
                <a:lnTo>
                  <a:pt x="18288" y="60960"/>
                </a:lnTo>
                <a:lnTo>
                  <a:pt x="18288" y="59436"/>
                </a:lnTo>
                <a:lnTo>
                  <a:pt x="13716" y="57912"/>
                </a:lnTo>
                <a:lnTo>
                  <a:pt x="4572" y="48768"/>
                </a:lnTo>
                <a:lnTo>
                  <a:pt x="3048" y="44196"/>
                </a:lnTo>
                <a:lnTo>
                  <a:pt x="10668" y="44196"/>
                </a:lnTo>
                <a:lnTo>
                  <a:pt x="13716" y="48768"/>
                </a:lnTo>
                <a:lnTo>
                  <a:pt x="15240" y="48768"/>
                </a:lnTo>
                <a:lnTo>
                  <a:pt x="18288" y="51816"/>
                </a:lnTo>
                <a:lnTo>
                  <a:pt x="19050" y="51816"/>
                </a:lnTo>
                <a:lnTo>
                  <a:pt x="21336" y="53340"/>
                </a:lnTo>
                <a:lnTo>
                  <a:pt x="25908" y="54864"/>
                </a:lnTo>
                <a:lnTo>
                  <a:pt x="51816" y="54864"/>
                </a:lnTo>
                <a:lnTo>
                  <a:pt x="48768" y="57912"/>
                </a:lnTo>
                <a:lnTo>
                  <a:pt x="44196" y="59436"/>
                </a:lnTo>
                <a:lnTo>
                  <a:pt x="42672" y="60960"/>
                </a:lnTo>
                <a:lnTo>
                  <a:pt x="38100" y="62484"/>
                </a:lnTo>
                <a:close/>
              </a:path>
              <a:path w="62864" h="62864">
                <a:moveTo>
                  <a:pt x="15240" y="48768"/>
                </a:moveTo>
                <a:lnTo>
                  <a:pt x="13716" y="48768"/>
                </a:lnTo>
                <a:lnTo>
                  <a:pt x="13716" y="47244"/>
                </a:lnTo>
                <a:lnTo>
                  <a:pt x="15240" y="48768"/>
                </a:lnTo>
                <a:close/>
              </a:path>
              <a:path w="62864" h="62864">
                <a:moveTo>
                  <a:pt x="54356" y="51816"/>
                </a:moveTo>
                <a:lnTo>
                  <a:pt x="44196" y="51816"/>
                </a:lnTo>
                <a:lnTo>
                  <a:pt x="47244" y="47244"/>
                </a:lnTo>
                <a:lnTo>
                  <a:pt x="47244" y="48768"/>
                </a:lnTo>
                <a:lnTo>
                  <a:pt x="56388" y="48768"/>
                </a:lnTo>
                <a:lnTo>
                  <a:pt x="54356" y="51816"/>
                </a:lnTo>
                <a:close/>
              </a:path>
              <a:path w="62864" h="62864">
                <a:moveTo>
                  <a:pt x="19050" y="51816"/>
                </a:moveTo>
                <a:lnTo>
                  <a:pt x="18288" y="51816"/>
                </a:lnTo>
                <a:lnTo>
                  <a:pt x="16764" y="50292"/>
                </a:lnTo>
                <a:lnTo>
                  <a:pt x="19050" y="51816"/>
                </a:lnTo>
                <a:close/>
              </a:path>
              <a:path w="62864" h="62864">
                <a:moveTo>
                  <a:pt x="51816" y="54864"/>
                </a:moveTo>
                <a:lnTo>
                  <a:pt x="35052" y="54864"/>
                </a:lnTo>
                <a:lnTo>
                  <a:pt x="41148" y="53340"/>
                </a:lnTo>
                <a:lnTo>
                  <a:pt x="39624" y="53340"/>
                </a:lnTo>
                <a:lnTo>
                  <a:pt x="44196" y="50292"/>
                </a:lnTo>
                <a:lnTo>
                  <a:pt x="44196" y="51816"/>
                </a:lnTo>
                <a:lnTo>
                  <a:pt x="54356" y="51816"/>
                </a:lnTo>
                <a:lnTo>
                  <a:pt x="53340" y="53340"/>
                </a:lnTo>
                <a:lnTo>
                  <a:pt x="51816" y="54864"/>
                </a:lnTo>
                <a:close/>
              </a:path>
            </a:pathLst>
          </a:custGeom>
          <a:solidFill>
            <a:srgbClr val="B31166"/>
          </a:solidFill>
        </p:spPr>
        <p:txBody>
          <a:bodyPr wrap="square" lIns="0" tIns="0" rIns="0" bIns="0" rtlCol="0"/>
          <a:lstStyle/>
          <a:p>
            <a:endParaRPr/>
          </a:p>
        </p:txBody>
      </p:sp>
      <p:sp>
        <p:nvSpPr>
          <p:cNvPr id="31" name="object 34">
            <a:extLst>
              <a:ext uri="{FF2B5EF4-FFF2-40B4-BE49-F238E27FC236}">
                <a16:creationId xmlns:a16="http://schemas.microsoft.com/office/drawing/2014/main" id="{6F08C779-A25A-7B4B-AC4A-7EE54D16B903}"/>
              </a:ext>
            </a:extLst>
          </p:cNvPr>
          <p:cNvSpPr/>
          <p:nvPr/>
        </p:nvSpPr>
        <p:spPr>
          <a:xfrm>
            <a:off x="6813789" y="4818697"/>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32" name="object 35">
            <a:extLst>
              <a:ext uri="{FF2B5EF4-FFF2-40B4-BE49-F238E27FC236}">
                <a16:creationId xmlns:a16="http://schemas.microsoft.com/office/drawing/2014/main" id="{CA4E4F12-3E71-974A-89D2-4EDEFCA8D1A5}"/>
              </a:ext>
            </a:extLst>
          </p:cNvPr>
          <p:cNvSpPr/>
          <p:nvPr/>
        </p:nvSpPr>
        <p:spPr>
          <a:xfrm>
            <a:off x="6810703" y="4814052"/>
            <a:ext cx="62865" cy="62865"/>
          </a:xfrm>
          <a:custGeom>
            <a:avLst/>
            <a:gdLst/>
            <a:ahLst/>
            <a:cxnLst/>
            <a:rect l="l" t="t" r="r" b="b"/>
            <a:pathLst>
              <a:path w="62864" h="62864">
                <a:moveTo>
                  <a:pt x="42672" y="3048"/>
                </a:moveTo>
                <a:lnTo>
                  <a:pt x="19812" y="3048"/>
                </a:lnTo>
                <a:lnTo>
                  <a:pt x="24384" y="1524"/>
                </a:lnTo>
                <a:lnTo>
                  <a:pt x="30480" y="0"/>
                </a:lnTo>
                <a:lnTo>
                  <a:pt x="32004" y="0"/>
                </a:lnTo>
                <a:lnTo>
                  <a:pt x="36576" y="1524"/>
                </a:lnTo>
                <a:lnTo>
                  <a:pt x="38100" y="1524"/>
                </a:lnTo>
                <a:lnTo>
                  <a:pt x="42672" y="3048"/>
                </a:lnTo>
                <a:close/>
              </a:path>
              <a:path w="62864" h="62864">
                <a:moveTo>
                  <a:pt x="12192" y="45720"/>
                </a:moveTo>
                <a:lnTo>
                  <a:pt x="10668" y="44196"/>
                </a:lnTo>
                <a:lnTo>
                  <a:pt x="1524" y="44196"/>
                </a:lnTo>
                <a:lnTo>
                  <a:pt x="1524" y="42672"/>
                </a:lnTo>
                <a:lnTo>
                  <a:pt x="0" y="38100"/>
                </a:lnTo>
                <a:lnTo>
                  <a:pt x="0" y="24384"/>
                </a:lnTo>
                <a:lnTo>
                  <a:pt x="1524" y="19812"/>
                </a:lnTo>
                <a:lnTo>
                  <a:pt x="3048" y="18288"/>
                </a:lnTo>
                <a:lnTo>
                  <a:pt x="4572" y="13716"/>
                </a:lnTo>
                <a:lnTo>
                  <a:pt x="9144" y="9144"/>
                </a:lnTo>
                <a:lnTo>
                  <a:pt x="13716" y="6096"/>
                </a:lnTo>
                <a:lnTo>
                  <a:pt x="13716" y="4572"/>
                </a:lnTo>
                <a:lnTo>
                  <a:pt x="18288" y="3048"/>
                </a:lnTo>
                <a:lnTo>
                  <a:pt x="44196" y="3048"/>
                </a:lnTo>
                <a:lnTo>
                  <a:pt x="51054" y="7620"/>
                </a:lnTo>
                <a:lnTo>
                  <a:pt x="25908" y="7620"/>
                </a:lnTo>
                <a:lnTo>
                  <a:pt x="21336" y="9144"/>
                </a:lnTo>
                <a:lnTo>
                  <a:pt x="16764" y="12192"/>
                </a:lnTo>
                <a:lnTo>
                  <a:pt x="18288" y="12192"/>
                </a:lnTo>
                <a:lnTo>
                  <a:pt x="16002" y="13716"/>
                </a:lnTo>
                <a:lnTo>
                  <a:pt x="13716" y="13716"/>
                </a:lnTo>
                <a:lnTo>
                  <a:pt x="10668" y="18288"/>
                </a:lnTo>
                <a:lnTo>
                  <a:pt x="12192" y="18288"/>
                </a:lnTo>
                <a:lnTo>
                  <a:pt x="10160" y="21336"/>
                </a:lnTo>
                <a:lnTo>
                  <a:pt x="9144" y="21336"/>
                </a:lnTo>
                <a:lnTo>
                  <a:pt x="8001" y="25908"/>
                </a:lnTo>
                <a:lnTo>
                  <a:pt x="7620" y="25908"/>
                </a:lnTo>
                <a:lnTo>
                  <a:pt x="7620" y="36576"/>
                </a:lnTo>
                <a:lnTo>
                  <a:pt x="9144" y="41148"/>
                </a:lnTo>
                <a:lnTo>
                  <a:pt x="12192" y="45720"/>
                </a:lnTo>
                <a:close/>
              </a:path>
              <a:path w="62864" h="62864">
                <a:moveTo>
                  <a:pt x="25908" y="9144"/>
                </a:moveTo>
                <a:lnTo>
                  <a:pt x="25908" y="7620"/>
                </a:lnTo>
                <a:lnTo>
                  <a:pt x="30480" y="7620"/>
                </a:lnTo>
                <a:lnTo>
                  <a:pt x="31242" y="7810"/>
                </a:lnTo>
                <a:lnTo>
                  <a:pt x="25908" y="9144"/>
                </a:lnTo>
                <a:close/>
              </a:path>
              <a:path w="62864" h="62864">
                <a:moveTo>
                  <a:pt x="31242" y="7810"/>
                </a:moveTo>
                <a:lnTo>
                  <a:pt x="30480" y="7620"/>
                </a:lnTo>
                <a:lnTo>
                  <a:pt x="32004" y="7620"/>
                </a:lnTo>
                <a:lnTo>
                  <a:pt x="31242" y="7810"/>
                </a:lnTo>
                <a:close/>
              </a:path>
              <a:path w="62864" h="62864">
                <a:moveTo>
                  <a:pt x="36576" y="9144"/>
                </a:moveTo>
                <a:lnTo>
                  <a:pt x="31242" y="7810"/>
                </a:lnTo>
                <a:lnTo>
                  <a:pt x="32004" y="7620"/>
                </a:lnTo>
                <a:lnTo>
                  <a:pt x="35052" y="7620"/>
                </a:lnTo>
                <a:lnTo>
                  <a:pt x="36576" y="9144"/>
                </a:lnTo>
                <a:close/>
              </a:path>
              <a:path w="62864" h="62864">
                <a:moveTo>
                  <a:pt x="47244" y="15240"/>
                </a:moveTo>
                <a:lnTo>
                  <a:pt x="44196" y="12192"/>
                </a:lnTo>
                <a:lnTo>
                  <a:pt x="39624" y="9144"/>
                </a:lnTo>
                <a:lnTo>
                  <a:pt x="41148" y="9144"/>
                </a:lnTo>
                <a:lnTo>
                  <a:pt x="35052" y="7620"/>
                </a:lnTo>
                <a:lnTo>
                  <a:pt x="51054" y="7620"/>
                </a:lnTo>
                <a:lnTo>
                  <a:pt x="53340" y="9144"/>
                </a:lnTo>
                <a:lnTo>
                  <a:pt x="56388" y="13716"/>
                </a:lnTo>
                <a:lnTo>
                  <a:pt x="47244" y="13716"/>
                </a:lnTo>
                <a:lnTo>
                  <a:pt x="47244" y="15240"/>
                </a:lnTo>
                <a:close/>
              </a:path>
              <a:path w="62864" h="62864">
                <a:moveTo>
                  <a:pt x="13716" y="15240"/>
                </a:moveTo>
                <a:lnTo>
                  <a:pt x="13716" y="13716"/>
                </a:lnTo>
                <a:lnTo>
                  <a:pt x="16002" y="13716"/>
                </a:lnTo>
                <a:lnTo>
                  <a:pt x="13716" y="15240"/>
                </a:lnTo>
                <a:close/>
              </a:path>
              <a:path w="62864" h="62864">
                <a:moveTo>
                  <a:pt x="53340" y="22860"/>
                </a:moveTo>
                <a:lnTo>
                  <a:pt x="47244" y="13716"/>
                </a:lnTo>
                <a:lnTo>
                  <a:pt x="56388" y="13716"/>
                </a:lnTo>
                <a:lnTo>
                  <a:pt x="59436" y="18288"/>
                </a:lnTo>
                <a:lnTo>
                  <a:pt x="59436" y="19812"/>
                </a:lnTo>
                <a:lnTo>
                  <a:pt x="59944" y="21336"/>
                </a:lnTo>
                <a:lnTo>
                  <a:pt x="53340" y="21336"/>
                </a:lnTo>
                <a:lnTo>
                  <a:pt x="53340" y="22860"/>
                </a:lnTo>
                <a:close/>
              </a:path>
              <a:path w="62864" h="62864">
                <a:moveTo>
                  <a:pt x="9144" y="22860"/>
                </a:moveTo>
                <a:lnTo>
                  <a:pt x="9144" y="21336"/>
                </a:lnTo>
                <a:lnTo>
                  <a:pt x="10160" y="21336"/>
                </a:lnTo>
                <a:lnTo>
                  <a:pt x="9144" y="22860"/>
                </a:lnTo>
                <a:close/>
              </a:path>
              <a:path w="62864" h="62864">
                <a:moveTo>
                  <a:pt x="61468" y="27432"/>
                </a:moveTo>
                <a:lnTo>
                  <a:pt x="54864" y="27432"/>
                </a:lnTo>
                <a:lnTo>
                  <a:pt x="53340" y="21336"/>
                </a:lnTo>
                <a:lnTo>
                  <a:pt x="59944" y="21336"/>
                </a:lnTo>
                <a:lnTo>
                  <a:pt x="60960" y="24384"/>
                </a:lnTo>
                <a:lnTo>
                  <a:pt x="60960" y="25908"/>
                </a:lnTo>
                <a:lnTo>
                  <a:pt x="61468" y="27432"/>
                </a:lnTo>
                <a:close/>
              </a:path>
              <a:path w="62864" h="62864">
                <a:moveTo>
                  <a:pt x="7620" y="27432"/>
                </a:moveTo>
                <a:lnTo>
                  <a:pt x="7620" y="25908"/>
                </a:lnTo>
                <a:lnTo>
                  <a:pt x="8001" y="25908"/>
                </a:lnTo>
                <a:lnTo>
                  <a:pt x="7620" y="27432"/>
                </a:lnTo>
                <a:close/>
              </a:path>
              <a:path w="62864" h="62864">
                <a:moveTo>
                  <a:pt x="54673" y="31242"/>
                </a:moveTo>
                <a:lnTo>
                  <a:pt x="53340" y="25908"/>
                </a:lnTo>
                <a:lnTo>
                  <a:pt x="54864" y="27432"/>
                </a:lnTo>
                <a:lnTo>
                  <a:pt x="61468" y="27432"/>
                </a:lnTo>
                <a:lnTo>
                  <a:pt x="62484" y="30480"/>
                </a:lnTo>
                <a:lnTo>
                  <a:pt x="54864" y="30480"/>
                </a:lnTo>
                <a:lnTo>
                  <a:pt x="54673" y="31242"/>
                </a:lnTo>
                <a:close/>
              </a:path>
              <a:path w="62864" h="62864">
                <a:moveTo>
                  <a:pt x="54864" y="32004"/>
                </a:moveTo>
                <a:lnTo>
                  <a:pt x="54673" y="31242"/>
                </a:lnTo>
                <a:lnTo>
                  <a:pt x="54864" y="30480"/>
                </a:lnTo>
                <a:lnTo>
                  <a:pt x="54864" y="32004"/>
                </a:lnTo>
                <a:close/>
              </a:path>
              <a:path w="62864" h="62864">
                <a:moveTo>
                  <a:pt x="62484" y="32004"/>
                </a:moveTo>
                <a:lnTo>
                  <a:pt x="54864" y="32004"/>
                </a:lnTo>
                <a:lnTo>
                  <a:pt x="54864" y="30480"/>
                </a:lnTo>
                <a:lnTo>
                  <a:pt x="62484" y="30480"/>
                </a:lnTo>
                <a:lnTo>
                  <a:pt x="62484" y="32004"/>
                </a:lnTo>
                <a:close/>
              </a:path>
              <a:path w="62864" h="62864">
                <a:moveTo>
                  <a:pt x="59944" y="41148"/>
                </a:moveTo>
                <a:lnTo>
                  <a:pt x="53340" y="41148"/>
                </a:lnTo>
                <a:lnTo>
                  <a:pt x="54864" y="36576"/>
                </a:lnTo>
                <a:lnTo>
                  <a:pt x="53340" y="36576"/>
                </a:lnTo>
                <a:lnTo>
                  <a:pt x="54673" y="31242"/>
                </a:lnTo>
                <a:lnTo>
                  <a:pt x="54864" y="32004"/>
                </a:lnTo>
                <a:lnTo>
                  <a:pt x="62484" y="32004"/>
                </a:lnTo>
                <a:lnTo>
                  <a:pt x="60960" y="38100"/>
                </a:lnTo>
                <a:lnTo>
                  <a:pt x="59944" y="41148"/>
                </a:lnTo>
                <a:close/>
              </a:path>
              <a:path w="62864" h="62864">
                <a:moveTo>
                  <a:pt x="56388" y="48768"/>
                </a:moveTo>
                <a:lnTo>
                  <a:pt x="47244" y="48768"/>
                </a:lnTo>
                <a:lnTo>
                  <a:pt x="53340" y="39624"/>
                </a:lnTo>
                <a:lnTo>
                  <a:pt x="53340" y="41148"/>
                </a:lnTo>
                <a:lnTo>
                  <a:pt x="59944" y="41148"/>
                </a:lnTo>
                <a:lnTo>
                  <a:pt x="59436" y="42672"/>
                </a:lnTo>
                <a:lnTo>
                  <a:pt x="59436" y="44196"/>
                </a:lnTo>
                <a:lnTo>
                  <a:pt x="56388" y="48768"/>
                </a:lnTo>
                <a:close/>
              </a:path>
              <a:path w="62864" h="62864">
                <a:moveTo>
                  <a:pt x="38100" y="62484"/>
                </a:moveTo>
                <a:lnTo>
                  <a:pt x="24384" y="62484"/>
                </a:lnTo>
                <a:lnTo>
                  <a:pt x="19812" y="60960"/>
                </a:lnTo>
                <a:lnTo>
                  <a:pt x="18288" y="60960"/>
                </a:lnTo>
                <a:lnTo>
                  <a:pt x="18288" y="59436"/>
                </a:lnTo>
                <a:lnTo>
                  <a:pt x="13716" y="57912"/>
                </a:lnTo>
                <a:lnTo>
                  <a:pt x="4572" y="48768"/>
                </a:lnTo>
                <a:lnTo>
                  <a:pt x="3048" y="44196"/>
                </a:lnTo>
                <a:lnTo>
                  <a:pt x="10668" y="44196"/>
                </a:lnTo>
                <a:lnTo>
                  <a:pt x="13716" y="48768"/>
                </a:lnTo>
                <a:lnTo>
                  <a:pt x="15240" y="48768"/>
                </a:lnTo>
                <a:lnTo>
                  <a:pt x="18288" y="51816"/>
                </a:lnTo>
                <a:lnTo>
                  <a:pt x="19050" y="51816"/>
                </a:lnTo>
                <a:lnTo>
                  <a:pt x="21336" y="53340"/>
                </a:lnTo>
                <a:lnTo>
                  <a:pt x="25908" y="54864"/>
                </a:lnTo>
                <a:lnTo>
                  <a:pt x="51816" y="54864"/>
                </a:lnTo>
                <a:lnTo>
                  <a:pt x="48768" y="57912"/>
                </a:lnTo>
                <a:lnTo>
                  <a:pt x="44196" y="59436"/>
                </a:lnTo>
                <a:lnTo>
                  <a:pt x="42672" y="60960"/>
                </a:lnTo>
                <a:lnTo>
                  <a:pt x="38100" y="62484"/>
                </a:lnTo>
                <a:close/>
              </a:path>
              <a:path w="62864" h="62864">
                <a:moveTo>
                  <a:pt x="15240" y="48768"/>
                </a:moveTo>
                <a:lnTo>
                  <a:pt x="13716" y="48768"/>
                </a:lnTo>
                <a:lnTo>
                  <a:pt x="13716" y="47244"/>
                </a:lnTo>
                <a:lnTo>
                  <a:pt x="15240" y="48768"/>
                </a:lnTo>
                <a:close/>
              </a:path>
              <a:path w="62864" h="62864">
                <a:moveTo>
                  <a:pt x="54356" y="51816"/>
                </a:moveTo>
                <a:lnTo>
                  <a:pt x="44196" y="51816"/>
                </a:lnTo>
                <a:lnTo>
                  <a:pt x="47244" y="47244"/>
                </a:lnTo>
                <a:lnTo>
                  <a:pt x="47244" y="48768"/>
                </a:lnTo>
                <a:lnTo>
                  <a:pt x="56388" y="48768"/>
                </a:lnTo>
                <a:lnTo>
                  <a:pt x="54356" y="51816"/>
                </a:lnTo>
                <a:close/>
              </a:path>
              <a:path w="62864" h="62864">
                <a:moveTo>
                  <a:pt x="19050" y="51816"/>
                </a:moveTo>
                <a:lnTo>
                  <a:pt x="18288" y="51816"/>
                </a:lnTo>
                <a:lnTo>
                  <a:pt x="16764" y="50292"/>
                </a:lnTo>
                <a:lnTo>
                  <a:pt x="19050" y="51816"/>
                </a:lnTo>
                <a:close/>
              </a:path>
              <a:path w="62864" h="62864">
                <a:moveTo>
                  <a:pt x="51816" y="54864"/>
                </a:moveTo>
                <a:lnTo>
                  <a:pt x="35052" y="54864"/>
                </a:lnTo>
                <a:lnTo>
                  <a:pt x="41148" y="53340"/>
                </a:lnTo>
                <a:lnTo>
                  <a:pt x="39624" y="53340"/>
                </a:lnTo>
                <a:lnTo>
                  <a:pt x="44196" y="50292"/>
                </a:lnTo>
                <a:lnTo>
                  <a:pt x="44196" y="51816"/>
                </a:lnTo>
                <a:lnTo>
                  <a:pt x="54356" y="51816"/>
                </a:lnTo>
                <a:lnTo>
                  <a:pt x="53340" y="53340"/>
                </a:lnTo>
                <a:lnTo>
                  <a:pt x="51816" y="54864"/>
                </a:lnTo>
                <a:close/>
              </a:path>
            </a:pathLst>
          </a:custGeom>
          <a:solidFill>
            <a:srgbClr val="B31166"/>
          </a:solidFill>
        </p:spPr>
        <p:txBody>
          <a:bodyPr wrap="square" lIns="0" tIns="0" rIns="0" bIns="0" rtlCol="0"/>
          <a:lstStyle/>
          <a:p>
            <a:endParaRPr/>
          </a:p>
        </p:txBody>
      </p:sp>
      <p:sp>
        <p:nvSpPr>
          <p:cNvPr id="33" name="object 36">
            <a:extLst>
              <a:ext uri="{FF2B5EF4-FFF2-40B4-BE49-F238E27FC236}">
                <a16:creationId xmlns:a16="http://schemas.microsoft.com/office/drawing/2014/main" id="{AEF87FAE-7D16-2C48-BFF3-0EA7D083826F}"/>
              </a:ext>
            </a:extLst>
          </p:cNvPr>
          <p:cNvSpPr/>
          <p:nvPr/>
        </p:nvSpPr>
        <p:spPr>
          <a:xfrm>
            <a:off x="6845793" y="4497133"/>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34" name="object 37">
            <a:extLst>
              <a:ext uri="{FF2B5EF4-FFF2-40B4-BE49-F238E27FC236}">
                <a16:creationId xmlns:a16="http://schemas.microsoft.com/office/drawing/2014/main" id="{770C8C5F-2BEB-F143-A540-9F415841D0D2}"/>
              </a:ext>
            </a:extLst>
          </p:cNvPr>
          <p:cNvSpPr/>
          <p:nvPr/>
        </p:nvSpPr>
        <p:spPr>
          <a:xfrm>
            <a:off x="6842706" y="4492488"/>
            <a:ext cx="62865" cy="62865"/>
          </a:xfrm>
          <a:custGeom>
            <a:avLst/>
            <a:gdLst/>
            <a:ahLst/>
            <a:cxnLst/>
            <a:rect l="l" t="t" r="r" b="b"/>
            <a:pathLst>
              <a:path w="62864" h="62864">
                <a:moveTo>
                  <a:pt x="42672" y="3048"/>
                </a:moveTo>
                <a:lnTo>
                  <a:pt x="19812" y="3048"/>
                </a:lnTo>
                <a:lnTo>
                  <a:pt x="24384" y="1524"/>
                </a:lnTo>
                <a:lnTo>
                  <a:pt x="30480" y="0"/>
                </a:lnTo>
                <a:lnTo>
                  <a:pt x="32004" y="0"/>
                </a:lnTo>
                <a:lnTo>
                  <a:pt x="36576" y="1524"/>
                </a:lnTo>
                <a:lnTo>
                  <a:pt x="38100" y="1524"/>
                </a:lnTo>
                <a:lnTo>
                  <a:pt x="42672" y="3048"/>
                </a:lnTo>
                <a:close/>
              </a:path>
              <a:path w="62864" h="62864">
                <a:moveTo>
                  <a:pt x="12192" y="45720"/>
                </a:moveTo>
                <a:lnTo>
                  <a:pt x="10668" y="44196"/>
                </a:lnTo>
                <a:lnTo>
                  <a:pt x="1524" y="44196"/>
                </a:lnTo>
                <a:lnTo>
                  <a:pt x="1524" y="42672"/>
                </a:lnTo>
                <a:lnTo>
                  <a:pt x="0" y="38100"/>
                </a:lnTo>
                <a:lnTo>
                  <a:pt x="0" y="24384"/>
                </a:lnTo>
                <a:lnTo>
                  <a:pt x="1524" y="19812"/>
                </a:lnTo>
                <a:lnTo>
                  <a:pt x="3048" y="18288"/>
                </a:lnTo>
                <a:lnTo>
                  <a:pt x="4572" y="13716"/>
                </a:lnTo>
                <a:lnTo>
                  <a:pt x="9144" y="9144"/>
                </a:lnTo>
                <a:lnTo>
                  <a:pt x="13716" y="6096"/>
                </a:lnTo>
                <a:lnTo>
                  <a:pt x="13716" y="4572"/>
                </a:lnTo>
                <a:lnTo>
                  <a:pt x="18288" y="3048"/>
                </a:lnTo>
                <a:lnTo>
                  <a:pt x="44196" y="3048"/>
                </a:lnTo>
                <a:lnTo>
                  <a:pt x="51054" y="7620"/>
                </a:lnTo>
                <a:lnTo>
                  <a:pt x="25908" y="7620"/>
                </a:lnTo>
                <a:lnTo>
                  <a:pt x="21336" y="9144"/>
                </a:lnTo>
                <a:lnTo>
                  <a:pt x="16764" y="12192"/>
                </a:lnTo>
                <a:lnTo>
                  <a:pt x="18288" y="12192"/>
                </a:lnTo>
                <a:lnTo>
                  <a:pt x="16002" y="13716"/>
                </a:lnTo>
                <a:lnTo>
                  <a:pt x="13716" y="13716"/>
                </a:lnTo>
                <a:lnTo>
                  <a:pt x="10668" y="18288"/>
                </a:lnTo>
                <a:lnTo>
                  <a:pt x="12192" y="18288"/>
                </a:lnTo>
                <a:lnTo>
                  <a:pt x="10160" y="21336"/>
                </a:lnTo>
                <a:lnTo>
                  <a:pt x="9144" y="21336"/>
                </a:lnTo>
                <a:lnTo>
                  <a:pt x="8001" y="25908"/>
                </a:lnTo>
                <a:lnTo>
                  <a:pt x="7620" y="25908"/>
                </a:lnTo>
                <a:lnTo>
                  <a:pt x="7620" y="36576"/>
                </a:lnTo>
                <a:lnTo>
                  <a:pt x="9144" y="41148"/>
                </a:lnTo>
                <a:lnTo>
                  <a:pt x="12192" y="45720"/>
                </a:lnTo>
                <a:close/>
              </a:path>
              <a:path w="62864" h="62864">
                <a:moveTo>
                  <a:pt x="25908" y="9144"/>
                </a:moveTo>
                <a:lnTo>
                  <a:pt x="25908" y="7620"/>
                </a:lnTo>
                <a:lnTo>
                  <a:pt x="30480" y="7620"/>
                </a:lnTo>
                <a:lnTo>
                  <a:pt x="31242" y="7810"/>
                </a:lnTo>
                <a:lnTo>
                  <a:pt x="25908" y="9144"/>
                </a:lnTo>
                <a:close/>
              </a:path>
              <a:path w="62864" h="62864">
                <a:moveTo>
                  <a:pt x="31242" y="7810"/>
                </a:moveTo>
                <a:lnTo>
                  <a:pt x="30480" y="7620"/>
                </a:lnTo>
                <a:lnTo>
                  <a:pt x="32004" y="7620"/>
                </a:lnTo>
                <a:lnTo>
                  <a:pt x="31242" y="7810"/>
                </a:lnTo>
                <a:close/>
              </a:path>
              <a:path w="62864" h="62864">
                <a:moveTo>
                  <a:pt x="36576" y="9144"/>
                </a:moveTo>
                <a:lnTo>
                  <a:pt x="31242" y="7810"/>
                </a:lnTo>
                <a:lnTo>
                  <a:pt x="32004" y="7620"/>
                </a:lnTo>
                <a:lnTo>
                  <a:pt x="35052" y="7620"/>
                </a:lnTo>
                <a:lnTo>
                  <a:pt x="36576" y="9144"/>
                </a:lnTo>
                <a:close/>
              </a:path>
              <a:path w="62864" h="62864">
                <a:moveTo>
                  <a:pt x="47244" y="15240"/>
                </a:moveTo>
                <a:lnTo>
                  <a:pt x="44196" y="12192"/>
                </a:lnTo>
                <a:lnTo>
                  <a:pt x="39624" y="9144"/>
                </a:lnTo>
                <a:lnTo>
                  <a:pt x="41148" y="9144"/>
                </a:lnTo>
                <a:lnTo>
                  <a:pt x="35052" y="7620"/>
                </a:lnTo>
                <a:lnTo>
                  <a:pt x="51054" y="7620"/>
                </a:lnTo>
                <a:lnTo>
                  <a:pt x="53340" y="9144"/>
                </a:lnTo>
                <a:lnTo>
                  <a:pt x="56388" y="13716"/>
                </a:lnTo>
                <a:lnTo>
                  <a:pt x="47244" y="13716"/>
                </a:lnTo>
                <a:lnTo>
                  <a:pt x="47244" y="15240"/>
                </a:lnTo>
                <a:close/>
              </a:path>
              <a:path w="62864" h="62864">
                <a:moveTo>
                  <a:pt x="13716" y="15240"/>
                </a:moveTo>
                <a:lnTo>
                  <a:pt x="13716" y="13716"/>
                </a:lnTo>
                <a:lnTo>
                  <a:pt x="16002" y="13716"/>
                </a:lnTo>
                <a:lnTo>
                  <a:pt x="13716" y="15240"/>
                </a:lnTo>
                <a:close/>
              </a:path>
              <a:path w="62864" h="62864">
                <a:moveTo>
                  <a:pt x="53340" y="22860"/>
                </a:moveTo>
                <a:lnTo>
                  <a:pt x="47244" y="13716"/>
                </a:lnTo>
                <a:lnTo>
                  <a:pt x="56388" y="13716"/>
                </a:lnTo>
                <a:lnTo>
                  <a:pt x="59436" y="18288"/>
                </a:lnTo>
                <a:lnTo>
                  <a:pt x="59436" y="19812"/>
                </a:lnTo>
                <a:lnTo>
                  <a:pt x="59944" y="21336"/>
                </a:lnTo>
                <a:lnTo>
                  <a:pt x="53340" y="21336"/>
                </a:lnTo>
                <a:lnTo>
                  <a:pt x="53340" y="22860"/>
                </a:lnTo>
                <a:close/>
              </a:path>
              <a:path w="62864" h="62864">
                <a:moveTo>
                  <a:pt x="9144" y="22860"/>
                </a:moveTo>
                <a:lnTo>
                  <a:pt x="9144" y="21336"/>
                </a:lnTo>
                <a:lnTo>
                  <a:pt x="10160" y="21336"/>
                </a:lnTo>
                <a:lnTo>
                  <a:pt x="9144" y="22860"/>
                </a:lnTo>
                <a:close/>
              </a:path>
              <a:path w="62864" h="62864">
                <a:moveTo>
                  <a:pt x="61468" y="27432"/>
                </a:moveTo>
                <a:lnTo>
                  <a:pt x="54864" y="27432"/>
                </a:lnTo>
                <a:lnTo>
                  <a:pt x="53340" y="21336"/>
                </a:lnTo>
                <a:lnTo>
                  <a:pt x="59944" y="21336"/>
                </a:lnTo>
                <a:lnTo>
                  <a:pt x="60960" y="24384"/>
                </a:lnTo>
                <a:lnTo>
                  <a:pt x="60960" y="25908"/>
                </a:lnTo>
                <a:lnTo>
                  <a:pt x="61468" y="27432"/>
                </a:lnTo>
                <a:close/>
              </a:path>
              <a:path w="62864" h="62864">
                <a:moveTo>
                  <a:pt x="7620" y="27432"/>
                </a:moveTo>
                <a:lnTo>
                  <a:pt x="7620" y="25908"/>
                </a:lnTo>
                <a:lnTo>
                  <a:pt x="8001" y="25908"/>
                </a:lnTo>
                <a:lnTo>
                  <a:pt x="7620" y="27432"/>
                </a:lnTo>
                <a:close/>
              </a:path>
              <a:path w="62864" h="62864">
                <a:moveTo>
                  <a:pt x="54673" y="31242"/>
                </a:moveTo>
                <a:lnTo>
                  <a:pt x="53340" y="25908"/>
                </a:lnTo>
                <a:lnTo>
                  <a:pt x="54864" y="27432"/>
                </a:lnTo>
                <a:lnTo>
                  <a:pt x="61468" y="27432"/>
                </a:lnTo>
                <a:lnTo>
                  <a:pt x="62484" y="30480"/>
                </a:lnTo>
                <a:lnTo>
                  <a:pt x="54864" y="30480"/>
                </a:lnTo>
                <a:lnTo>
                  <a:pt x="54673" y="31242"/>
                </a:lnTo>
                <a:close/>
              </a:path>
              <a:path w="62864" h="62864">
                <a:moveTo>
                  <a:pt x="54864" y="32004"/>
                </a:moveTo>
                <a:lnTo>
                  <a:pt x="54673" y="31242"/>
                </a:lnTo>
                <a:lnTo>
                  <a:pt x="54864" y="30480"/>
                </a:lnTo>
                <a:lnTo>
                  <a:pt x="54864" y="32004"/>
                </a:lnTo>
                <a:close/>
              </a:path>
              <a:path w="62864" h="62864">
                <a:moveTo>
                  <a:pt x="62484" y="32004"/>
                </a:moveTo>
                <a:lnTo>
                  <a:pt x="54864" y="32004"/>
                </a:lnTo>
                <a:lnTo>
                  <a:pt x="54864" y="30480"/>
                </a:lnTo>
                <a:lnTo>
                  <a:pt x="62484" y="30480"/>
                </a:lnTo>
                <a:lnTo>
                  <a:pt x="62484" y="32004"/>
                </a:lnTo>
                <a:close/>
              </a:path>
              <a:path w="62864" h="62864">
                <a:moveTo>
                  <a:pt x="59944" y="41148"/>
                </a:moveTo>
                <a:lnTo>
                  <a:pt x="53340" y="41148"/>
                </a:lnTo>
                <a:lnTo>
                  <a:pt x="54864" y="36576"/>
                </a:lnTo>
                <a:lnTo>
                  <a:pt x="53340" y="36576"/>
                </a:lnTo>
                <a:lnTo>
                  <a:pt x="54673" y="31242"/>
                </a:lnTo>
                <a:lnTo>
                  <a:pt x="54864" y="32004"/>
                </a:lnTo>
                <a:lnTo>
                  <a:pt x="62484" y="32004"/>
                </a:lnTo>
                <a:lnTo>
                  <a:pt x="60960" y="38100"/>
                </a:lnTo>
                <a:lnTo>
                  <a:pt x="59944" y="41148"/>
                </a:lnTo>
                <a:close/>
              </a:path>
              <a:path w="62864" h="62864">
                <a:moveTo>
                  <a:pt x="56388" y="48768"/>
                </a:moveTo>
                <a:lnTo>
                  <a:pt x="47244" y="48768"/>
                </a:lnTo>
                <a:lnTo>
                  <a:pt x="53340" y="39624"/>
                </a:lnTo>
                <a:lnTo>
                  <a:pt x="53340" y="41148"/>
                </a:lnTo>
                <a:lnTo>
                  <a:pt x="59944" y="41148"/>
                </a:lnTo>
                <a:lnTo>
                  <a:pt x="59436" y="42672"/>
                </a:lnTo>
                <a:lnTo>
                  <a:pt x="59436" y="44196"/>
                </a:lnTo>
                <a:lnTo>
                  <a:pt x="56388" y="48768"/>
                </a:lnTo>
                <a:close/>
              </a:path>
              <a:path w="62864" h="62864">
                <a:moveTo>
                  <a:pt x="38100" y="62484"/>
                </a:moveTo>
                <a:lnTo>
                  <a:pt x="24384" y="62484"/>
                </a:lnTo>
                <a:lnTo>
                  <a:pt x="19812" y="60960"/>
                </a:lnTo>
                <a:lnTo>
                  <a:pt x="18288" y="60960"/>
                </a:lnTo>
                <a:lnTo>
                  <a:pt x="18288" y="59436"/>
                </a:lnTo>
                <a:lnTo>
                  <a:pt x="13716" y="57912"/>
                </a:lnTo>
                <a:lnTo>
                  <a:pt x="4572" y="48768"/>
                </a:lnTo>
                <a:lnTo>
                  <a:pt x="3048" y="44196"/>
                </a:lnTo>
                <a:lnTo>
                  <a:pt x="10668" y="44196"/>
                </a:lnTo>
                <a:lnTo>
                  <a:pt x="13716" y="48768"/>
                </a:lnTo>
                <a:lnTo>
                  <a:pt x="15240" y="48768"/>
                </a:lnTo>
                <a:lnTo>
                  <a:pt x="18288" y="51816"/>
                </a:lnTo>
                <a:lnTo>
                  <a:pt x="19050" y="51816"/>
                </a:lnTo>
                <a:lnTo>
                  <a:pt x="21336" y="53340"/>
                </a:lnTo>
                <a:lnTo>
                  <a:pt x="25908" y="54864"/>
                </a:lnTo>
                <a:lnTo>
                  <a:pt x="51816" y="54864"/>
                </a:lnTo>
                <a:lnTo>
                  <a:pt x="48768" y="57912"/>
                </a:lnTo>
                <a:lnTo>
                  <a:pt x="44196" y="59436"/>
                </a:lnTo>
                <a:lnTo>
                  <a:pt x="42672" y="60960"/>
                </a:lnTo>
                <a:lnTo>
                  <a:pt x="38100" y="62484"/>
                </a:lnTo>
                <a:close/>
              </a:path>
              <a:path w="62864" h="62864">
                <a:moveTo>
                  <a:pt x="15240" y="48768"/>
                </a:moveTo>
                <a:lnTo>
                  <a:pt x="13716" y="48768"/>
                </a:lnTo>
                <a:lnTo>
                  <a:pt x="13716" y="47244"/>
                </a:lnTo>
                <a:lnTo>
                  <a:pt x="15240" y="48768"/>
                </a:lnTo>
                <a:close/>
              </a:path>
              <a:path w="62864" h="62864">
                <a:moveTo>
                  <a:pt x="54356" y="51816"/>
                </a:moveTo>
                <a:lnTo>
                  <a:pt x="44196" y="51816"/>
                </a:lnTo>
                <a:lnTo>
                  <a:pt x="47244" y="47244"/>
                </a:lnTo>
                <a:lnTo>
                  <a:pt x="47244" y="48768"/>
                </a:lnTo>
                <a:lnTo>
                  <a:pt x="56388" y="48768"/>
                </a:lnTo>
                <a:lnTo>
                  <a:pt x="54356" y="51816"/>
                </a:lnTo>
                <a:close/>
              </a:path>
              <a:path w="62864" h="62864">
                <a:moveTo>
                  <a:pt x="19050" y="51816"/>
                </a:moveTo>
                <a:lnTo>
                  <a:pt x="18288" y="51816"/>
                </a:lnTo>
                <a:lnTo>
                  <a:pt x="16764" y="50292"/>
                </a:lnTo>
                <a:lnTo>
                  <a:pt x="19050" y="51816"/>
                </a:lnTo>
                <a:close/>
              </a:path>
              <a:path w="62864" h="62864">
                <a:moveTo>
                  <a:pt x="51816" y="54864"/>
                </a:moveTo>
                <a:lnTo>
                  <a:pt x="35052" y="54864"/>
                </a:lnTo>
                <a:lnTo>
                  <a:pt x="41148" y="53340"/>
                </a:lnTo>
                <a:lnTo>
                  <a:pt x="39624" y="53340"/>
                </a:lnTo>
                <a:lnTo>
                  <a:pt x="44196" y="50292"/>
                </a:lnTo>
                <a:lnTo>
                  <a:pt x="44196" y="51816"/>
                </a:lnTo>
                <a:lnTo>
                  <a:pt x="54356" y="51816"/>
                </a:lnTo>
                <a:lnTo>
                  <a:pt x="53340" y="53340"/>
                </a:lnTo>
                <a:lnTo>
                  <a:pt x="51816" y="54864"/>
                </a:lnTo>
                <a:close/>
              </a:path>
            </a:pathLst>
          </a:custGeom>
          <a:solidFill>
            <a:srgbClr val="B31166"/>
          </a:solidFill>
        </p:spPr>
        <p:txBody>
          <a:bodyPr wrap="square" lIns="0" tIns="0" rIns="0" bIns="0" rtlCol="0"/>
          <a:lstStyle/>
          <a:p>
            <a:endParaRPr/>
          </a:p>
        </p:txBody>
      </p:sp>
      <p:sp>
        <p:nvSpPr>
          <p:cNvPr id="35" name="object 38">
            <a:extLst>
              <a:ext uri="{FF2B5EF4-FFF2-40B4-BE49-F238E27FC236}">
                <a16:creationId xmlns:a16="http://schemas.microsoft.com/office/drawing/2014/main" id="{14564420-BB9C-F64E-8F26-A1BFA58B47AA}"/>
              </a:ext>
            </a:extLst>
          </p:cNvPr>
          <p:cNvSpPr/>
          <p:nvPr/>
        </p:nvSpPr>
        <p:spPr>
          <a:xfrm>
            <a:off x="6879321" y="4591621"/>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36" name="object 39">
            <a:extLst>
              <a:ext uri="{FF2B5EF4-FFF2-40B4-BE49-F238E27FC236}">
                <a16:creationId xmlns:a16="http://schemas.microsoft.com/office/drawing/2014/main" id="{DF60E37C-8EAD-A946-950B-7B5860CD08DE}"/>
              </a:ext>
            </a:extLst>
          </p:cNvPr>
          <p:cNvSpPr/>
          <p:nvPr/>
        </p:nvSpPr>
        <p:spPr>
          <a:xfrm>
            <a:off x="6876235" y="4586976"/>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8287"/>
                </a:lnTo>
                <a:lnTo>
                  <a:pt x="4572" y="13715"/>
                </a:lnTo>
                <a:lnTo>
                  <a:pt x="9144" y="9143"/>
                </a:lnTo>
                <a:lnTo>
                  <a:pt x="13716" y="6095"/>
                </a:lnTo>
                <a:lnTo>
                  <a:pt x="13716" y="4571"/>
                </a:lnTo>
                <a:lnTo>
                  <a:pt x="18288" y="3047"/>
                </a:lnTo>
                <a:lnTo>
                  <a:pt x="44196" y="3047"/>
                </a:lnTo>
                <a:lnTo>
                  <a:pt x="51054" y="7619"/>
                </a:lnTo>
                <a:lnTo>
                  <a:pt x="25908" y="7619"/>
                </a:lnTo>
                <a:lnTo>
                  <a:pt x="21336" y="9143"/>
                </a:lnTo>
                <a:lnTo>
                  <a:pt x="16764" y="12191"/>
                </a:lnTo>
                <a:lnTo>
                  <a:pt x="18288" y="12191"/>
                </a:lnTo>
                <a:lnTo>
                  <a:pt x="16002" y="13715"/>
                </a:lnTo>
                <a:lnTo>
                  <a:pt x="13716" y="13715"/>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7244" y="15239"/>
                </a:moveTo>
                <a:lnTo>
                  <a:pt x="44196" y="12191"/>
                </a:lnTo>
                <a:lnTo>
                  <a:pt x="39624" y="9143"/>
                </a:lnTo>
                <a:lnTo>
                  <a:pt x="41148" y="9143"/>
                </a:lnTo>
                <a:lnTo>
                  <a:pt x="35052" y="7619"/>
                </a:lnTo>
                <a:lnTo>
                  <a:pt x="51054" y="7619"/>
                </a:lnTo>
                <a:lnTo>
                  <a:pt x="53340" y="9143"/>
                </a:lnTo>
                <a:lnTo>
                  <a:pt x="56388" y="13715"/>
                </a:lnTo>
                <a:lnTo>
                  <a:pt x="47244" y="13715"/>
                </a:lnTo>
                <a:lnTo>
                  <a:pt x="47244" y="15239"/>
                </a:lnTo>
                <a:close/>
              </a:path>
              <a:path w="62864" h="62864">
                <a:moveTo>
                  <a:pt x="13716" y="15239"/>
                </a:moveTo>
                <a:lnTo>
                  <a:pt x="13716" y="13715"/>
                </a:lnTo>
                <a:lnTo>
                  <a:pt x="16002" y="13715"/>
                </a:lnTo>
                <a:lnTo>
                  <a:pt x="13716" y="15239"/>
                </a:lnTo>
                <a:close/>
              </a:path>
              <a:path w="62864" h="62864">
                <a:moveTo>
                  <a:pt x="53340" y="22859"/>
                </a:moveTo>
                <a:lnTo>
                  <a:pt x="47244" y="13715"/>
                </a:lnTo>
                <a:lnTo>
                  <a:pt x="56388" y="13715"/>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9944" y="41147"/>
                </a:moveTo>
                <a:lnTo>
                  <a:pt x="53340" y="41147"/>
                </a:lnTo>
                <a:lnTo>
                  <a:pt x="54864" y="36575"/>
                </a:lnTo>
                <a:lnTo>
                  <a:pt x="53340" y="36575"/>
                </a:lnTo>
                <a:lnTo>
                  <a:pt x="54673" y="31241"/>
                </a:lnTo>
                <a:lnTo>
                  <a:pt x="54864" y="32003"/>
                </a:lnTo>
                <a:lnTo>
                  <a:pt x="62484" y="32003"/>
                </a:lnTo>
                <a:lnTo>
                  <a:pt x="60960" y="38099"/>
                </a:lnTo>
                <a:lnTo>
                  <a:pt x="59944" y="41147"/>
                </a:lnTo>
                <a:close/>
              </a:path>
              <a:path w="62864" h="62864">
                <a:moveTo>
                  <a:pt x="56388" y="48767"/>
                </a:moveTo>
                <a:lnTo>
                  <a:pt x="47244" y="48767"/>
                </a:lnTo>
                <a:lnTo>
                  <a:pt x="53340" y="39623"/>
                </a:lnTo>
                <a:lnTo>
                  <a:pt x="53340" y="41147"/>
                </a:lnTo>
                <a:lnTo>
                  <a:pt x="59944" y="41147"/>
                </a:lnTo>
                <a:lnTo>
                  <a:pt x="59436" y="42671"/>
                </a:lnTo>
                <a:lnTo>
                  <a:pt x="59436" y="44195"/>
                </a:lnTo>
                <a:lnTo>
                  <a:pt x="56388" y="48767"/>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3716" y="48767"/>
                </a:lnTo>
                <a:lnTo>
                  <a:pt x="15240" y="48767"/>
                </a:lnTo>
                <a:lnTo>
                  <a:pt x="18288" y="51815"/>
                </a:lnTo>
                <a:lnTo>
                  <a:pt x="19050" y="51815"/>
                </a:lnTo>
                <a:lnTo>
                  <a:pt x="21336" y="53339"/>
                </a:lnTo>
                <a:lnTo>
                  <a:pt x="25908" y="54863"/>
                </a:lnTo>
                <a:lnTo>
                  <a:pt x="51816" y="54863"/>
                </a:lnTo>
                <a:lnTo>
                  <a:pt x="48768" y="57911"/>
                </a:lnTo>
                <a:lnTo>
                  <a:pt x="44196" y="59435"/>
                </a:lnTo>
                <a:lnTo>
                  <a:pt x="42672" y="60959"/>
                </a:lnTo>
                <a:lnTo>
                  <a:pt x="38100" y="62483"/>
                </a:lnTo>
                <a:close/>
              </a:path>
              <a:path w="62864" h="62864">
                <a:moveTo>
                  <a:pt x="15240" y="48767"/>
                </a:moveTo>
                <a:lnTo>
                  <a:pt x="13716" y="48767"/>
                </a:lnTo>
                <a:lnTo>
                  <a:pt x="13716" y="47243"/>
                </a:lnTo>
                <a:lnTo>
                  <a:pt x="15240" y="48767"/>
                </a:lnTo>
                <a:close/>
              </a:path>
              <a:path w="62864" h="62864">
                <a:moveTo>
                  <a:pt x="54356" y="51815"/>
                </a:moveTo>
                <a:lnTo>
                  <a:pt x="44196" y="51815"/>
                </a:lnTo>
                <a:lnTo>
                  <a:pt x="47244" y="47243"/>
                </a:lnTo>
                <a:lnTo>
                  <a:pt x="47244" y="48767"/>
                </a:lnTo>
                <a:lnTo>
                  <a:pt x="56388" y="48767"/>
                </a:lnTo>
                <a:lnTo>
                  <a:pt x="54356" y="51815"/>
                </a:lnTo>
                <a:close/>
              </a:path>
              <a:path w="62864" h="62864">
                <a:moveTo>
                  <a:pt x="19050" y="51815"/>
                </a:moveTo>
                <a:lnTo>
                  <a:pt x="18288" y="51815"/>
                </a:lnTo>
                <a:lnTo>
                  <a:pt x="16764" y="50291"/>
                </a:lnTo>
                <a:lnTo>
                  <a:pt x="19050"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37" name="object 40">
            <a:extLst>
              <a:ext uri="{FF2B5EF4-FFF2-40B4-BE49-F238E27FC236}">
                <a16:creationId xmlns:a16="http://schemas.microsoft.com/office/drawing/2014/main" id="{5D300DF7-5124-6A45-88FF-801B9D36C04F}"/>
              </a:ext>
            </a:extLst>
          </p:cNvPr>
          <p:cNvSpPr/>
          <p:nvPr/>
        </p:nvSpPr>
        <p:spPr>
          <a:xfrm>
            <a:off x="6912849" y="4730305"/>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38" name="object 41">
            <a:extLst>
              <a:ext uri="{FF2B5EF4-FFF2-40B4-BE49-F238E27FC236}">
                <a16:creationId xmlns:a16="http://schemas.microsoft.com/office/drawing/2014/main" id="{FB1BBB4E-697E-6745-B00C-28E62357E195}"/>
              </a:ext>
            </a:extLst>
          </p:cNvPr>
          <p:cNvSpPr/>
          <p:nvPr/>
        </p:nvSpPr>
        <p:spPr>
          <a:xfrm>
            <a:off x="6909763" y="4725660"/>
            <a:ext cx="62865" cy="62865"/>
          </a:xfrm>
          <a:custGeom>
            <a:avLst/>
            <a:gdLst/>
            <a:ahLst/>
            <a:cxnLst/>
            <a:rect l="l" t="t" r="r" b="b"/>
            <a:pathLst>
              <a:path w="62864" h="62864">
                <a:moveTo>
                  <a:pt x="42672" y="3048"/>
                </a:moveTo>
                <a:lnTo>
                  <a:pt x="19812" y="3048"/>
                </a:lnTo>
                <a:lnTo>
                  <a:pt x="24384" y="1524"/>
                </a:lnTo>
                <a:lnTo>
                  <a:pt x="30480" y="0"/>
                </a:lnTo>
                <a:lnTo>
                  <a:pt x="32004" y="0"/>
                </a:lnTo>
                <a:lnTo>
                  <a:pt x="36576" y="1524"/>
                </a:lnTo>
                <a:lnTo>
                  <a:pt x="38100" y="1524"/>
                </a:lnTo>
                <a:lnTo>
                  <a:pt x="42672" y="3048"/>
                </a:lnTo>
                <a:close/>
              </a:path>
              <a:path w="62864" h="62864">
                <a:moveTo>
                  <a:pt x="12192" y="45720"/>
                </a:moveTo>
                <a:lnTo>
                  <a:pt x="10668" y="44196"/>
                </a:lnTo>
                <a:lnTo>
                  <a:pt x="1524" y="44196"/>
                </a:lnTo>
                <a:lnTo>
                  <a:pt x="1524" y="42672"/>
                </a:lnTo>
                <a:lnTo>
                  <a:pt x="0" y="38100"/>
                </a:lnTo>
                <a:lnTo>
                  <a:pt x="0" y="24384"/>
                </a:lnTo>
                <a:lnTo>
                  <a:pt x="1524" y="19812"/>
                </a:lnTo>
                <a:lnTo>
                  <a:pt x="3048" y="18288"/>
                </a:lnTo>
                <a:lnTo>
                  <a:pt x="4572" y="13716"/>
                </a:lnTo>
                <a:lnTo>
                  <a:pt x="9144" y="9144"/>
                </a:lnTo>
                <a:lnTo>
                  <a:pt x="13716" y="6096"/>
                </a:lnTo>
                <a:lnTo>
                  <a:pt x="13716" y="4572"/>
                </a:lnTo>
                <a:lnTo>
                  <a:pt x="18288" y="3048"/>
                </a:lnTo>
                <a:lnTo>
                  <a:pt x="44196" y="3048"/>
                </a:lnTo>
                <a:lnTo>
                  <a:pt x="51054" y="7620"/>
                </a:lnTo>
                <a:lnTo>
                  <a:pt x="25908" y="7620"/>
                </a:lnTo>
                <a:lnTo>
                  <a:pt x="21336" y="9144"/>
                </a:lnTo>
                <a:lnTo>
                  <a:pt x="16764" y="12192"/>
                </a:lnTo>
                <a:lnTo>
                  <a:pt x="18288" y="12192"/>
                </a:lnTo>
                <a:lnTo>
                  <a:pt x="16002" y="13716"/>
                </a:lnTo>
                <a:lnTo>
                  <a:pt x="13716" y="13716"/>
                </a:lnTo>
                <a:lnTo>
                  <a:pt x="10668" y="18288"/>
                </a:lnTo>
                <a:lnTo>
                  <a:pt x="12192" y="18288"/>
                </a:lnTo>
                <a:lnTo>
                  <a:pt x="10160" y="21336"/>
                </a:lnTo>
                <a:lnTo>
                  <a:pt x="9144" y="21336"/>
                </a:lnTo>
                <a:lnTo>
                  <a:pt x="8001" y="25908"/>
                </a:lnTo>
                <a:lnTo>
                  <a:pt x="7620" y="25908"/>
                </a:lnTo>
                <a:lnTo>
                  <a:pt x="7620" y="36576"/>
                </a:lnTo>
                <a:lnTo>
                  <a:pt x="9144" y="41148"/>
                </a:lnTo>
                <a:lnTo>
                  <a:pt x="12192" y="45720"/>
                </a:lnTo>
                <a:close/>
              </a:path>
              <a:path w="62864" h="62864">
                <a:moveTo>
                  <a:pt x="25908" y="9144"/>
                </a:moveTo>
                <a:lnTo>
                  <a:pt x="25908" y="7620"/>
                </a:lnTo>
                <a:lnTo>
                  <a:pt x="30480" y="7620"/>
                </a:lnTo>
                <a:lnTo>
                  <a:pt x="31242" y="7810"/>
                </a:lnTo>
                <a:lnTo>
                  <a:pt x="25908" y="9144"/>
                </a:lnTo>
                <a:close/>
              </a:path>
              <a:path w="62864" h="62864">
                <a:moveTo>
                  <a:pt x="31242" y="7810"/>
                </a:moveTo>
                <a:lnTo>
                  <a:pt x="30480" y="7620"/>
                </a:lnTo>
                <a:lnTo>
                  <a:pt x="32004" y="7620"/>
                </a:lnTo>
                <a:lnTo>
                  <a:pt x="31242" y="7810"/>
                </a:lnTo>
                <a:close/>
              </a:path>
              <a:path w="62864" h="62864">
                <a:moveTo>
                  <a:pt x="36576" y="9144"/>
                </a:moveTo>
                <a:lnTo>
                  <a:pt x="31242" y="7810"/>
                </a:lnTo>
                <a:lnTo>
                  <a:pt x="32004" y="7620"/>
                </a:lnTo>
                <a:lnTo>
                  <a:pt x="35052" y="7620"/>
                </a:lnTo>
                <a:lnTo>
                  <a:pt x="36576" y="9144"/>
                </a:lnTo>
                <a:close/>
              </a:path>
              <a:path w="62864" h="62864">
                <a:moveTo>
                  <a:pt x="47244" y="15240"/>
                </a:moveTo>
                <a:lnTo>
                  <a:pt x="44196" y="12192"/>
                </a:lnTo>
                <a:lnTo>
                  <a:pt x="39624" y="9144"/>
                </a:lnTo>
                <a:lnTo>
                  <a:pt x="41148" y="9144"/>
                </a:lnTo>
                <a:lnTo>
                  <a:pt x="35052" y="7620"/>
                </a:lnTo>
                <a:lnTo>
                  <a:pt x="51054" y="7620"/>
                </a:lnTo>
                <a:lnTo>
                  <a:pt x="53340" y="9144"/>
                </a:lnTo>
                <a:lnTo>
                  <a:pt x="56388" y="13716"/>
                </a:lnTo>
                <a:lnTo>
                  <a:pt x="47244" y="13716"/>
                </a:lnTo>
                <a:lnTo>
                  <a:pt x="47244" y="15240"/>
                </a:lnTo>
                <a:close/>
              </a:path>
              <a:path w="62864" h="62864">
                <a:moveTo>
                  <a:pt x="13716" y="15240"/>
                </a:moveTo>
                <a:lnTo>
                  <a:pt x="13716" y="13716"/>
                </a:lnTo>
                <a:lnTo>
                  <a:pt x="16002" y="13716"/>
                </a:lnTo>
                <a:lnTo>
                  <a:pt x="13716" y="15240"/>
                </a:lnTo>
                <a:close/>
              </a:path>
              <a:path w="62864" h="62864">
                <a:moveTo>
                  <a:pt x="53340" y="22860"/>
                </a:moveTo>
                <a:lnTo>
                  <a:pt x="47244" y="13716"/>
                </a:lnTo>
                <a:lnTo>
                  <a:pt x="56388" y="13716"/>
                </a:lnTo>
                <a:lnTo>
                  <a:pt x="59436" y="18288"/>
                </a:lnTo>
                <a:lnTo>
                  <a:pt x="59436" y="19812"/>
                </a:lnTo>
                <a:lnTo>
                  <a:pt x="59944" y="21336"/>
                </a:lnTo>
                <a:lnTo>
                  <a:pt x="53340" y="21336"/>
                </a:lnTo>
                <a:lnTo>
                  <a:pt x="53340" y="22860"/>
                </a:lnTo>
                <a:close/>
              </a:path>
              <a:path w="62864" h="62864">
                <a:moveTo>
                  <a:pt x="9144" y="22860"/>
                </a:moveTo>
                <a:lnTo>
                  <a:pt x="9144" y="21336"/>
                </a:lnTo>
                <a:lnTo>
                  <a:pt x="10160" y="21336"/>
                </a:lnTo>
                <a:lnTo>
                  <a:pt x="9144" y="22860"/>
                </a:lnTo>
                <a:close/>
              </a:path>
              <a:path w="62864" h="62864">
                <a:moveTo>
                  <a:pt x="61468" y="27432"/>
                </a:moveTo>
                <a:lnTo>
                  <a:pt x="54864" y="27432"/>
                </a:lnTo>
                <a:lnTo>
                  <a:pt x="53340" y="21336"/>
                </a:lnTo>
                <a:lnTo>
                  <a:pt x="59944" y="21336"/>
                </a:lnTo>
                <a:lnTo>
                  <a:pt x="60960" y="24384"/>
                </a:lnTo>
                <a:lnTo>
                  <a:pt x="60960" y="25908"/>
                </a:lnTo>
                <a:lnTo>
                  <a:pt x="61468" y="27432"/>
                </a:lnTo>
                <a:close/>
              </a:path>
              <a:path w="62864" h="62864">
                <a:moveTo>
                  <a:pt x="7620" y="27432"/>
                </a:moveTo>
                <a:lnTo>
                  <a:pt x="7620" y="25908"/>
                </a:lnTo>
                <a:lnTo>
                  <a:pt x="8001" y="25908"/>
                </a:lnTo>
                <a:lnTo>
                  <a:pt x="7620" y="27432"/>
                </a:lnTo>
                <a:close/>
              </a:path>
              <a:path w="62864" h="62864">
                <a:moveTo>
                  <a:pt x="54673" y="31242"/>
                </a:moveTo>
                <a:lnTo>
                  <a:pt x="53340" y="25908"/>
                </a:lnTo>
                <a:lnTo>
                  <a:pt x="54864" y="27432"/>
                </a:lnTo>
                <a:lnTo>
                  <a:pt x="61468" y="27432"/>
                </a:lnTo>
                <a:lnTo>
                  <a:pt x="62484" y="30480"/>
                </a:lnTo>
                <a:lnTo>
                  <a:pt x="54864" y="30480"/>
                </a:lnTo>
                <a:lnTo>
                  <a:pt x="54673" y="31242"/>
                </a:lnTo>
                <a:close/>
              </a:path>
              <a:path w="62864" h="62864">
                <a:moveTo>
                  <a:pt x="54864" y="32004"/>
                </a:moveTo>
                <a:lnTo>
                  <a:pt x="54673" y="31242"/>
                </a:lnTo>
                <a:lnTo>
                  <a:pt x="54864" y="30480"/>
                </a:lnTo>
                <a:lnTo>
                  <a:pt x="54864" y="32004"/>
                </a:lnTo>
                <a:close/>
              </a:path>
              <a:path w="62864" h="62864">
                <a:moveTo>
                  <a:pt x="62484" y="32004"/>
                </a:moveTo>
                <a:lnTo>
                  <a:pt x="54864" y="32004"/>
                </a:lnTo>
                <a:lnTo>
                  <a:pt x="54864" y="30480"/>
                </a:lnTo>
                <a:lnTo>
                  <a:pt x="62484" y="30480"/>
                </a:lnTo>
                <a:lnTo>
                  <a:pt x="62484" y="32004"/>
                </a:lnTo>
                <a:close/>
              </a:path>
              <a:path w="62864" h="62864">
                <a:moveTo>
                  <a:pt x="59944" y="41148"/>
                </a:moveTo>
                <a:lnTo>
                  <a:pt x="53340" y="41148"/>
                </a:lnTo>
                <a:lnTo>
                  <a:pt x="54864" y="36576"/>
                </a:lnTo>
                <a:lnTo>
                  <a:pt x="53340" y="36576"/>
                </a:lnTo>
                <a:lnTo>
                  <a:pt x="54673" y="31242"/>
                </a:lnTo>
                <a:lnTo>
                  <a:pt x="54864" y="32004"/>
                </a:lnTo>
                <a:lnTo>
                  <a:pt x="62484" y="32004"/>
                </a:lnTo>
                <a:lnTo>
                  <a:pt x="60960" y="38100"/>
                </a:lnTo>
                <a:lnTo>
                  <a:pt x="59944" y="41148"/>
                </a:lnTo>
                <a:close/>
              </a:path>
              <a:path w="62864" h="62864">
                <a:moveTo>
                  <a:pt x="56388" y="48768"/>
                </a:moveTo>
                <a:lnTo>
                  <a:pt x="47244" y="48768"/>
                </a:lnTo>
                <a:lnTo>
                  <a:pt x="53340" y="39624"/>
                </a:lnTo>
                <a:lnTo>
                  <a:pt x="53340" y="41148"/>
                </a:lnTo>
                <a:lnTo>
                  <a:pt x="59944" y="41148"/>
                </a:lnTo>
                <a:lnTo>
                  <a:pt x="59436" y="42672"/>
                </a:lnTo>
                <a:lnTo>
                  <a:pt x="59436" y="44196"/>
                </a:lnTo>
                <a:lnTo>
                  <a:pt x="56388" y="48768"/>
                </a:lnTo>
                <a:close/>
              </a:path>
              <a:path w="62864" h="62864">
                <a:moveTo>
                  <a:pt x="38100" y="62484"/>
                </a:moveTo>
                <a:lnTo>
                  <a:pt x="24384" y="62484"/>
                </a:lnTo>
                <a:lnTo>
                  <a:pt x="19812" y="60960"/>
                </a:lnTo>
                <a:lnTo>
                  <a:pt x="18288" y="60960"/>
                </a:lnTo>
                <a:lnTo>
                  <a:pt x="18288" y="59436"/>
                </a:lnTo>
                <a:lnTo>
                  <a:pt x="13716" y="57912"/>
                </a:lnTo>
                <a:lnTo>
                  <a:pt x="4572" y="48768"/>
                </a:lnTo>
                <a:lnTo>
                  <a:pt x="3048" y="44196"/>
                </a:lnTo>
                <a:lnTo>
                  <a:pt x="10668" y="44196"/>
                </a:lnTo>
                <a:lnTo>
                  <a:pt x="13716" y="48768"/>
                </a:lnTo>
                <a:lnTo>
                  <a:pt x="15240" y="48768"/>
                </a:lnTo>
                <a:lnTo>
                  <a:pt x="18288" y="51816"/>
                </a:lnTo>
                <a:lnTo>
                  <a:pt x="19050" y="51816"/>
                </a:lnTo>
                <a:lnTo>
                  <a:pt x="21336" y="53340"/>
                </a:lnTo>
                <a:lnTo>
                  <a:pt x="25908" y="54864"/>
                </a:lnTo>
                <a:lnTo>
                  <a:pt x="51816" y="54864"/>
                </a:lnTo>
                <a:lnTo>
                  <a:pt x="48768" y="57912"/>
                </a:lnTo>
                <a:lnTo>
                  <a:pt x="44196" y="59436"/>
                </a:lnTo>
                <a:lnTo>
                  <a:pt x="42672" y="60960"/>
                </a:lnTo>
                <a:lnTo>
                  <a:pt x="38100" y="62484"/>
                </a:lnTo>
                <a:close/>
              </a:path>
              <a:path w="62864" h="62864">
                <a:moveTo>
                  <a:pt x="15240" y="48768"/>
                </a:moveTo>
                <a:lnTo>
                  <a:pt x="13716" y="48768"/>
                </a:lnTo>
                <a:lnTo>
                  <a:pt x="13716" y="47244"/>
                </a:lnTo>
                <a:lnTo>
                  <a:pt x="15240" y="48768"/>
                </a:lnTo>
                <a:close/>
              </a:path>
              <a:path w="62864" h="62864">
                <a:moveTo>
                  <a:pt x="54356" y="51816"/>
                </a:moveTo>
                <a:lnTo>
                  <a:pt x="44196" y="51816"/>
                </a:lnTo>
                <a:lnTo>
                  <a:pt x="47244" y="47244"/>
                </a:lnTo>
                <a:lnTo>
                  <a:pt x="47244" y="48768"/>
                </a:lnTo>
                <a:lnTo>
                  <a:pt x="56388" y="48768"/>
                </a:lnTo>
                <a:lnTo>
                  <a:pt x="54356" y="51816"/>
                </a:lnTo>
                <a:close/>
              </a:path>
              <a:path w="62864" h="62864">
                <a:moveTo>
                  <a:pt x="19050" y="51816"/>
                </a:moveTo>
                <a:lnTo>
                  <a:pt x="18288" y="51816"/>
                </a:lnTo>
                <a:lnTo>
                  <a:pt x="16764" y="50292"/>
                </a:lnTo>
                <a:lnTo>
                  <a:pt x="19050" y="51816"/>
                </a:lnTo>
                <a:close/>
              </a:path>
              <a:path w="62864" h="62864">
                <a:moveTo>
                  <a:pt x="51816" y="54864"/>
                </a:moveTo>
                <a:lnTo>
                  <a:pt x="35052" y="54864"/>
                </a:lnTo>
                <a:lnTo>
                  <a:pt x="41148" y="53340"/>
                </a:lnTo>
                <a:lnTo>
                  <a:pt x="39624" y="53340"/>
                </a:lnTo>
                <a:lnTo>
                  <a:pt x="44196" y="50292"/>
                </a:lnTo>
                <a:lnTo>
                  <a:pt x="44196" y="51816"/>
                </a:lnTo>
                <a:lnTo>
                  <a:pt x="54356" y="51816"/>
                </a:lnTo>
                <a:lnTo>
                  <a:pt x="53340" y="53340"/>
                </a:lnTo>
                <a:lnTo>
                  <a:pt x="51816" y="54864"/>
                </a:lnTo>
                <a:close/>
              </a:path>
            </a:pathLst>
          </a:custGeom>
          <a:solidFill>
            <a:srgbClr val="B31166"/>
          </a:solidFill>
        </p:spPr>
        <p:txBody>
          <a:bodyPr wrap="square" lIns="0" tIns="0" rIns="0" bIns="0" rtlCol="0"/>
          <a:lstStyle/>
          <a:p>
            <a:endParaRPr/>
          </a:p>
        </p:txBody>
      </p:sp>
      <p:sp>
        <p:nvSpPr>
          <p:cNvPr id="39" name="object 42">
            <a:extLst>
              <a:ext uri="{FF2B5EF4-FFF2-40B4-BE49-F238E27FC236}">
                <a16:creationId xmlns:a16="http://schemas.microsoft.com/office/drawing/2014/main" id="{697985B1-E6DA-0149-8A96-368AF2965D53}"/>
              </a:ext>
            </a:extLst>
          </p:cNvPr>
          <p:cNvSpPr/>
          <p:nvPr/>
        </p:nvSpPr>
        <p:spPr>
          <a:xfrm>
            <a:off x="7008822" y="4917684"/>
            <a:ext cx="128016" cy="128016"/>
          </a:xfrm>
          <a:prstGeom prst="rect">
            <a:avLst/>
          </a:prstGeom>
          <a:blipFill>
            <a:blip r:embed="rId11" cstate="print"/>
            <a:stretch>
              <a:fillRect/>
            </a:stretch>
          </a:blipFill>
        </p:spPr>
        <p:txBody>
          <a:bodyPr wrap="square" lIns="0" tIns="0" rIns="0" bIns="0" rtlCol="0"/>
          <a:lstStyle/>
          <a:p>
            <a:endParaRPr/>
          </a:p>
        </p:txBody>
      </p:sp>
      <p:sp>
        <p:nvSpPr>
          <p:cNvPr id="40" name="object 43">
            <a:extLst>
              <a:ext uri="{FF2B5EF4-FFF2-40B4-BE49-F238E27FC236}">
                <a16:creationId xmlns:a16="http://schemas.microsoft.com/office/drawing/2014/main" id="{04FFE5A4-F37F-E54E-AC8C-C29AAD1393E7}"/>
              </a:ext>
            </a:extLst>
          </p:cNvPr>
          <p:cNvSpPr/>
          <p:nvPr/>
        </p:nvSpPr>
        <p:spPr>
          <a:xfrm>
            <a:off x="7107882" y="4737852"/>
            <a:ext cx="96012" cy="89916"/>
          </a:xfrm>
          <a:prstGeom prst="rect">
            <a:avLst/>
          </a:prstGeom>
          <a:blipFill>
            <a:blip r:embed="rId12" cstate="print"/>
            <a:stretch>
              <a:fillRect/>
            </a:stretch>
          </a:blipFill>
        </p:spPr>
        <p:txBody>
          <a:bodyPr wrap="square" lIns="0" tIns="0" rIns="0" bIns="0" rtlCol="0"/>
          <a:lstStyle/>
          <a:p>
            <a:endParaRPr/>
          </a:p>
        </p:txBody>
      </p:sp>
      <p:sp>
        <p:nvSpPr>
          <p:cNvPr id="41" name="object 44">
            <a:extLst>
              <a:ext uri="{FF2B5EF4-FFF2-40B4-BE49-F238E27FC236}">
                <a16:creationId xmlns:a16="http://schemas.microsoft.com/office/drawing/2014/main" id="{1BA78B16-5FAD-0549-A9F8-E09E5C83818D}"/>
              </a:ext>
            </a:extLst>
          </p:cNvPr>
          <p:cNvSpPr/>
          <p:nvPr/>
        </p:nvSpPr>
        <p:spPr>
          <a:xfrm>
            <a:off x="7240470" y="4876537"/>
            <a:ext cx="326135" cy="307848"/>
          </a:xfrm>
          <a:prstGeom prst="rect">
            <a:avLst/>
          </a:prstGeom>
          <a:blipFill>
            <a:blip r:embed="rId13" cstate="print"/>
            <a:stretch>
              <a:fillRect/>
            </a:stretch>
          </a:blipFill>
        </p:spPr>
        <p:txBody>
          <a:bodyPr wrap="square" lIns="0" tIns="0" rIns="0" bIns="0" rtlCol="0"/>
          <a:lstStyle/>
          <a:p>
            <a:endParaRPr/>
          </a:p>
        </p:txBody>
      </p:sp>
      <p:sp>
        <p:nvSpPr>
          <p:cNvPr id="42" name="object 45">
            <a:extLst>
              <a:ext uri="{FF2B5EF4-FFF2-40B4-BE49-F238E27FC236}">
                <a16:creationId xmlns:a16="http://schemas.microsoft.com/office/drawing/2014/main" id="{7E55F6F0-77F0-E643-8F37-708D545F7E25}"/>
              </a:ext>
            </a:extLst>
          </p:cNvPr>
          <p:cNvSpPr/>
          <p:nvPr/>
        </p:nvSpPr>
        <p:spPr>
          <a:xfrm>
            <a:off x="7537650" y="4379713"/>
            <a:ext cx="228600" cy="236220"/>
          </a:xfrm>
          <a:prstGeom prst="rect">
            <a:avLst/>
          </a:prstGeom>
          <a:blipFill>
            <a:blip r:embed="rId14" cstate="print"/>
            <a:stretch>
              <a:fillRect/>
            </a:stretch>
          </a:blipFill>
        </p:spPr>
        <p:txBody>
          <a:bodyPr wrap="square" lIns="0" tIns="0" rIns="0" bIns="0" rtlCol="0"/>
          <a:lstStyle/>
          <a:p>
            <a:endParaRPr/>
          </a:p>
        </p:txBody>
      </p:sp>
      <p:sp>
        <p:nvSpPr>
          <p:cNvPr id="43" name="object 46">
            <a:extLst>
              <a:ext uri="{FF2B5EF4-FFF2-40B4-BE49-F238E27FC236}">
                <a16:creationId xmlns:a16="http://schemas.microsoft.com/office/drawing/2014/main" id="{6473400B-A926-6E49-8FF6-D2F87C77FE4B}"/>
              </a:ext>
            </a:extLst>
          </p:cNvPr>
          <p:cNvSpPr/>
          <p:nvPr/>
        </p:nvSpPr>
        <p:spPr>
          <a:xfrm>
            <a:off x="7735770" y="4746997"/>
            <a:ext cx="393192" cy="294131"/>
          </a:xfrm>
          <a:prstGeom prst="rect">
            <a:avLst/>
          </a:prstGeom>
          <a:blipFill>
            <a:blip r:embed="rId15" cstate="print"/>
            <a:stretch>
              <a:fillRect/>
            </a:stretch>
          </a:blipFill>
        </p:spPr>
        <p:txBody>
          <a:bodyPr wrap="square" lIns="0" tIns="0" rIns="0" bIns="0" rtlCol="0"/>
          <a:lstStyle/>
          <a:p>
            <a:endParaRPr/>
          </a:p>
        </p:txBody>
      </p:sp>
      <p:sp>
        <p:nvSpPr>
          <p:cNvPr id="44" name="object 47">
            <a:extLst>
              <a:ext uri="{FF2B5EF4-FFF2-40B4-BE49-F238E27FC236}">
                <a16:creationId xmlns:a16="http://schemas.microsoft.com/office/drawing/2014/main" id="{2EF1B9C9-47FB-FC4C-8E0F-98A91927E1BB}"/>
              </a:ext>
            </a:extLst>
          </p:cNvPr>
          <p:cNvSpPr/>
          <p:nvPr/>
        </p:nvSpPr>
        <p:spPr>
          <a:xfrm>
            <a:off x="7802826" y="4702801"/>
            <a:ext cx="62865" cy="62865"/>
          </a:xfrm>
          <a:custGeom>
            <a:avLst/>
            <a:gdLst/>
            <a:ahLst/>
            <a:cxnLst/>
            <a:rect l="l" t="t" r="r" b="b"/>
            <a:pathLst>
              <a:path w="62865" h="62864">
                <a:moveTo>
                  <a:pt x="42671" y="3047"/>
                </a:moveTo>
                <a:lnTo>
                  <a:pt x="19811" y="3047"/>
                </a:lnTo>
                <a:lnTo>
                  <a:pt x="24383" y="1523"/>
                </a:lnTo>
                <a:lnTo>
                  <a:pt x="30479" y="0"/>
                </a:lnTo>
                <a:lnTo>
                  <a:pt x="32003" y="0"/>
                </a:lnTo>
                <a:lnTo>
                  <a:pt x="36575" y="1523"/>
                </a:lnTo>
                <a:lnTo>
                  <a:pt x="38099" y="1523"/>
                </a:lnTo>
                <a:lnTo>
                  <a:pt x="42671" y="3047"/>
                </a:lnTo>
                <a:close/>
              </a:path>
              <a:path w="62865" h="62864">
                <a:moveTo>
                  <a:pt x="12191" y="45719"/>
                </a:moveTo>
                <a:lnTo>
                  <a:pt x="10667" y="44195"/>
                </a:lnTo>
                <a:lnTo>
                  <a:pt x="1523" y="44195"/>
                </a:lnTo>
                <a:lnTo>
                  <a:pt x="1523" y="42671"/>
                </a:lnTo>
                <a:lnTo>
                  <a:pt x="0" y="38099"/>
                </a:lnTo>
                <a:lnTo>
                  <a:pt x="0" y="24383"/>
                </a:lnTo>
                <a:lnTo>
                  <a:pt x="1523" y="19811"/>
                </a:lnTo>
                <a:lnTo>
                  <a:pt x="3047" y="18287"/>
                </a:lnTo>
                <a:lnTo>
                  <a:pt x="4571" y="13715"/>
                </a:lnTo>
                <a:lnTo>
                  <a:pt x="9143" y="9143"/>
                </a:lnTo>
                <a:lnTo>
                  <a:pt x="13715" y="6095"/>
                </a:lnTo>
                <a:lnTo>
                  <a:pt x="13715" y="4571"/>
                </a:lnTo>
                <a:lnTo>
                  <a:pt x="18287" y="3047"/>
                </a:lnTo>
                <a:lnTo>
                  <a:pt x="44195" y="3047"/>
                </a:lnTo>
                <a:lnTo>
                  <a:pt x="51053" y="7619"/>
                </a:lnTo>
                <a:lnTo>
                  <a:pt x="25907" y="7619"/>
                </a:lnTo>
                <a:lnTo>
                  <a:pt x="21335" y="9143"/>
                </a:lnTo>
                <a:lnTo>
                  <a:pt x="16763" y="12191"/>
                </a:lnTo>
                <a:lnTo>
                  <a:pt x="18287" y="12191"/>
                </a:lnTo>
                <a:lnTo>
                  <a:pt x="16001" y="13715"/>
                </a:lnTo>
                <a:lnTo>
                  <a:pt x="13715" y="13715"/>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5" h="62864">
                <a:moveTo>
                  <a:pt x="25907" y="9143"/>
                </a:moveTo>
                <a:lnTo>
                  <a:pt x="25907" y="7619"/>
                </a:lnTo>
                <a:lnTo>
                  <a:pt x="30479" y="7619"/>
                </a:lnTo>
                <a:lnTo>
                  <a:pt x="31241" y="7810"/>
                </a:lnTo>
                <a:lnTo>
                  <a:pt x="25907" y="9143"/>
                </a:lnTo>
                <a:close/>
              </a:path>
              <a:path w="62865" h="62864">
                <a:moveTo>
                  <a:pt x="31241" y="7810"/>
                </a:moveTo>
                <a:lnTo>
                  <a:pt x="30479" y="7619"/>
                </a:lnTo>
                <a:lnTo>
                  <a:pt x="32003" y="7619"/>
                </a:lnTo>
                <a:lnTo>
                  <a:pt x="31241" y="7810"/>
                </a:lnTo>
                <a:close/>
              </a:path>
              <a:path w="62865" h="62864">
                <a:moveTo>
                  <a:pt x="36575" y="9143"/>
                </a:moveTo>
                <a:lnTo>
                  <a:pt x="31241" y="7810"/>
                </a:lnTo>
                <a:lnTo>
                  <a:pt x="32003" y="7619"/>
                </a:lnTo>
                <a:lnTo>
                  <a:pt x="35051" y="7619"/>
                </a:lnTo>
                <a:lnTo>
                  <a:pt x="36575" y="9143"/>
                </a:lnTo>
                <a:close/>
              </a:path>
              <a:path w="62865" h="62864">
                <a:moveTo>
                  <a:pt x="47243" y="15239"/>
                </a:moveTo>
                <a:lnTo>
                  <a:pt x="44195" y="12191"/>
                </a:lnTo>
                <a:lnTo>
                  <a:pt x="39623" y="9143"/>
                </a:lnTo>
                <a:lnTo>
                  <a:pt x="41147" y="9143"/>
                </a:lnTo>
                <a:lnTo>
                  <a:pt x="35051" y="7619"/>
                </a:lnTo>
                <a:lnTo>
                  <a:pt x="51053" y="7619"/>
                </a:lnTo>
                <a:lnTo>
                  <a:pt x="53339" y="9143"/>
                </a:lnTo>
                <a:lnTo>
                  <a:pt x="56387" y="13715"/>
                </a:lnTo>
                <a:lnTo>
                  <a:pt x="47243" y="13715"/>
                </a:lnTo>
                <a:lnTo>
                  <a:pt x="47243" y="15239"/>
                </a:lnTo>
                <a:close/>
              </a:path>
              <a:path w="62865" h="62864">
                <a:moveTo>
                  <a:pt x="13715" y="15239"/>
                </a:moveTo>
                <a:lnTo>
                  <a:pt x="13715" y="13715"/>
                </a:lnTo>
                <a:lnTo>
                  <a:pt x="16001" y="13715"/>
                </a:lnTo>
                <a:lnTo>
                  <a:pt x="13715" y="15239"/>
                </a:lnTo>
                <a:close/>
              </a:path>
              <a:path w="62865" h="62864">
                <a:moveTo>
                  <a:pt x="53339" y="22859"/>
                </a:moveTo>
                <a:lnTo>
                  <a:pt x="47243" y="13715"/>
                </a:lnTo>
                <a:lnTo>
                  <a:pt x="56387" y="13715"/>
                </a:lnTo>
                <a:lnTo>
                  <a:pt x="59435" y="18287"/>
                </a:lnTo>
                <a:lnTo>
                  <a:pt x="59435" y="19811"/>
                </a:lnTo>
                <a:lnTo>
                  <a:pt x="59943" y="21335"/>
                </a:lnTo>
                <a:lnTo>
                  <a:pt x="53339" y="21335"/>
                </a:lnTo>
                <a:lnTo>
                  <a:pt x="53339" y="22859"/>
                </a:lnTo>
                <a:close/>
              </a:path>
              <a:path w="62865" h="62864">
                <a:moveTo>
                  <a:pt x="9143" y="22859"/>
                </a:moveTo>
                <a:lnTo>
                  <a:pt x="9143" y="21335"/>
                </a:lnTo>
                <a:lnTo>
                  <a:pt x="10159" y="21335"/>
                </a:lnTo>
                <a:lnTo>
                  <a:pt x="9143" y="22859"/>
                </a:lnTo>
                <a:close/>
              </a:path>
              <a:path w="62865" h="62864">
                <a:moveTo>
                  <a:pt x="61467" y="27431"/>
                </a:moveTo>
                <a:lnTo>
                  <a:pt x="54863" y="27431"/>
                </a:lnTo>
                <a:lnTo>
                  <a:pt x="53339" y="21335"/>
                </a:lnTo>
                <a:lnTo>
                  <a:pt x="59943" y="21335"/>
                </a:lnTo>
                <a:lnTo>
                  <a:pt x="60959" y="24383"/>
                </a:lnTo>
                <a:lnTo>
                  <a:pt x="60959" y="25907"/>
                </a:lnTo>
                <a:lnTo>
                  <a:pt x="61467" y="27431"/>
                </a:lnTo>
                <a:close/>
              </a:path>
              <a:path w="62865" h="62864">
                <a:moveTo>
                  <a:pt x="7619" y="27431"/>
                </a:moveTo>
                <a:lnTo>
                  <a:pt x="7619" y="25907"/>
                </a:lnTo>
                <a:lnTo>
                  <a:pt x="8000" y="25907"/>
                </a:lnTo>
                <a:lnTo>
                  <a:pt x="7619" y="27431"/>
                </a:lnTo>
                <a:close/>
              </a:path>
              <a:path w="62865" h="62864">
                <a:moveTo>
                  <a:pt x="54673" y="31241"/>
                </a:moveTo>
                <a:lnTo>
                  <a:pt x="53339" y="25907"/>
                </a:lnTo>
                <a:lnTo>
                  <a:pt x="54863" y="27431"/>
                </a:lnTo>
                <a:lnTo>
                  <a:pt x="61467" y="27431"/>
                </a:lnTo>
                <a:lnTo>
                  <a:pt x="62483" y="30479"/>
                </a:lnTo>
                <a:lnTo>
                  <a:pt x="54863" y="30479"/>
                </a:lnTo>
                <a:lnTo>
                  <a:pt x="54673" y="31241"/>
                </a:lnTo>
                <a:close/>
              </a:path>
              <a:path w="62865" h="62864">
                <a:moveTo>
                  <a:pt x="54863" y="32003"/>
                </a:moveTo>
                <a:lnTo>
                  <a:pt x="54673" y="31241"/>
                </a:lnTo>
                <a:lnTo>
                  <a:pt x="54863" y="30479"/>
                </a:lnTo>
                <a:lnTo>
                  <a:pt x="54863" y="32003"/>
                </a:lnTo>
                <a:close/>
              </a:path>
              <a:path w="62865" h="62864">
                <a:moveTo>
                  <a:pt x="62483" y="32003"/>
                </a:moveTo>
                <a:lnTo>
                  <a:pt x="54863" y="32003"/>
                </a:lnTo>
                <a:lnTo>
                  <a:pt x="54863" y="30479"/>
                </a:lnTo>
                <a:lnTo>
                  <a:pt x="62483" y="30479"/>
                </a:lnTo>
                <a:lnTo>
                  <a:pt x="62483" y="32003"/>
                </a:lnTo>
                <a:close/>
              </a:path>
              <a:path w="62865" h="62864">
                <a:moveTo>
                  <a:pt x="59943" y="41147"/>
                </a:moveTo>
                <a:lnTo>
                  <a:pt x="53339" y="41147"/>
                </a:lnTo>
                <a:lnTo>
                  <a:pt x="54863" y="36575"/>
                </a:lnTo>
                <a:lnTo>
                  <a:pt x="53339" y="36575"/>
                </a:lnTo>
                <a:lnTo>
                  <a:pt x="54673" y="31241"/>
                </a:lnTo>
                <a:lnTo>
                  <a:pt x="54863" y="32003"/>
                </a:lnTo>
                <a:lnTo>
                  <a:pt x="62483" y="32003"/>
                </a:lnTo>
                <a:lnTo>
                  <a:pt x="60959" y="38099"/>
                </a:lnTo>
                <a:lnTo>
                  <a:pt x="59943" y="41147"/>
                </a:lnTo>
                <a:close/>
              </a:path>
              <a:path w="62865" h="62864">
                <a:moveTo>
                  <a:pt x="56387" y="48767"/>
                </a:moveTo>
                <a:lnTo>
                  <a:pt x="47243" y="48767"/>
                </a:lnTo>
                <a:lnTo>
                  <a:pt x="53339" y="39623"/>
                </a:lnTo>
                <a:lnTo>
                  <a:pt x="53339" y="41147"/>
                </a:lnTo>
                <a:lnTo>
                  <a:pt x="59943" y="41147"/>
                </a:lnTo>
                <a:lnTo>
                  <a:pt x="59435" y="42671"/>
                </a:lnTo>
                <a:lnTo>
                  <a:pt x="59435" y="44195"/>
                </a:lnTo>
                <a:lnTo>
                  <a:pt x="56387" y="48767"/>
                </a:lnTo>
                <a:close/>
              </a:path>
              <a:path w="62865"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3715" y="48767"/>
                </a:lnTo>
                <a:lnTo>
                  <a:pt x="15239" y="48767"/>
                </a:lnTo>
                <a:lnTo>
                  <a:pt x="18287" y="51815"/>
                </a:lnTo>
                <a:lnTo>
                  <a:pt x="19049" y="51815"/>
                </a:lnTo>
                <a:lnTo>
                  <a:pt x="21335" y="53339"/>
                </a:lnTo>
                <a:lnTo>
                  <a:pt x="25907" y="54863"/>
                </a:lnTo>
                <a:lnTo>
                  <a:pt x="51815" y="54863"/>
                </a:lnTo>
                <a:lnTo>
                  <a:pt x="48767" y="57911"/>
                </a:lnTo>
                <a:lnTo>
                  <a:pt x="44195" y="59435"/>
                </a:lnTo>
                <a:lnTo>
                  <a:pt x="42671" y="60959"/>
                </a:lnTo>
                <a:lnTo>
                  <a:pt x="38099" y="62483"/>
                </a:lnTo>
                <a:close/>
              </a:path>
              <a:path w="62865" h="62864">
                <a:moveTo>
                  <a:pt x="15239" y="48767"/>
                </a:moveTo>
                <a:lnTo>
                  <a:pt x="13715" y="48767"/>
                </a:lnTo>
                <a:lnTo>
                  <a:pt x="13715" y="47243"/>
                </a:lnTo>
                <a:lnTo>
                  <a:pt x="15239" y="48767"/>
                </a:lnTo>
                <a:close/>
              </a:path>
              <a:path w="62865" h="62864">
                <a:moveTo>
                  <a:pt x="54355" y="51815"/>
                </a:moveTo>
                <a:lnTo>
                  <a:pt x="44195" y="51815"/>
                </a:lnTo>
                <a:lnTo>
                  <a:pt x="47243" y="47243"/>
                </a:lnTo>
                <a:lnTo>
                  <a:pt x="47243" y="48767"/>
                </a:lnTo>
                <a:lnTo>
                  <a:pt x="56387" y="48767"/>
                </a:lnTo>
                <a:lnTo>
                  <a:pt x="54355" y="51815"/>
                </a:lnTo>
                <a:close/>
              </a:path>
              <a:path w="62865" h="62864">
                <a:moveTo>
                  <a:pt x="19049" y="51815"/>
                </a:moveTo>
                <a:lnTo>
                  <a:pt x="18287" y="51815"/>
                </a:lnTo>
                <a:lnTo>
                  <a:pt x="16763" y="50291"/>
                </a:lnTo>
                <a:lnTo>
                  <a:pt x="19049" y="51815"/>
                </a:lnTo>
                <a:close/>
              </a:path>
              <a:path w="62865"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45" name="object 48">
            <a:extLst>
              <a:ext uri="{FF2B5EF4-FFF2-40B4-BE49-F238E27FC236}">
                <a16:creationId xmlns:a16="http://schemas.microsoft.com/office/drawing/2014/main" id="{CF95345D-5A95-544A-BB1A-9451BF510F29}"/>
              </a:ext>
            </a:extLst>
          </p:cNvPr>
          <p:cNvSpPr/>
          <p:nvPr/>
        </p:nvSpPr>
        <p:spPr>
          <a:xfrm>
            <a:off x="8165538" y="5047224"/>
            <a:ext cx="163067" cy="227076"/>
          </a:xfrm>
          <a:prstGeom prst="rect">
            <a:avLst/>
          </a:prstGeom>
          <a:blipFill>
            <a:blip r:embed="rId16" cstate="print"/>
            <a:stretch>
              <a:fillRect/>
            </a:stretch>
          </a:blipFill>
        </p:spPr>
        <p:txBody>
          <a:bodyPr wrap="square" lIns="0" tIns="0" rIns="0" bIns="0" rtlCol="0"/>
          <a:lstStyle/>
          <a:p>
            <a:endParaRPr/>
          </a:p>
        </p:txBody>
      </p:sp>
      <p:sp>
        <p:nvSpPr>
          <p:cNvPr id="46" name="object 49">
            <a:extLst>
              <a:ext uri="{FF2B5EF4-FFF2-40B4-BE49-F238E27FC236}">
                <a16:creationId xmlns:a16="http://schemas.microsoft.com/office/drawing/2014/main" id="{57DFA01C-CED3-A34F-AC2A-0411D1A608FB}"/>
              </a:ext>
            </a:extLst>
          </p:cNvPr>
          <p:cNvSpPr/>
          <p:nvPr/>
        </p:nvSpPr>
        <p:spPr>
          <a:xfrm>
            <a:off x="8301213" y="5472493"/>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47" name="object 50">
            <a:extLst>
              <a:ext uri="{FF2B5EF4-FFF2-40B4-BE49-F238E27FC236}">
                <a16:creationId xmlns:a16="http://schemas.microsoft.com/office/drawing/2014/main" id="{D7DDE934-4415-5D4E-B423-AF222FA21528}"/>
              </a:ext>
            </a:extLst>
          </p:cNvPr>
          <p:cNvSpPr/>
          <p:nvPr/>
        </p:nvSpPr>
        <p:spPr>
          <a:xfrm>
            <a:off x="8298126" y="5467849"/>
            <a:ext cx="62865" cy="62865"/>
          </a:xfrm>
          <a:custGeom>
            <a:avLst/>
            <a:gdLst/>
            <a:ahLst/>
            <a:cxnLst/>
            <a:rect l="l" t="t" r="r" b="b"/>
            <a:pathLst>
              <a:path w="62865" h="62864">
                <a:moveTo>
                  <a:pt x="42671" y="3048"/>
                </a:moveTo>
                <a:lnTo>
                  <a:pt x="19811" y="3048"/>
                </a:lnTo>
                <a:lnTo>
                  <a:pt x="24383" y="1524"/>
                </a:lnTo>
                <a:lnTo>
                  <a:pt x="30479" y="0"/>
                </a:lnTo>
                <a:lnTo>
                  <a:pt x="32003" y="0"/>
                </a:lnTo>
                <a:lnTo>
                  <a:pt x="36575" y="1524"/>
                </a:lnTo>
                <a:lnTo>
                  <a:pt x="38099" y="1524"/>
                </a:lnTo>
                <a:lnTo>
                  <a:pt x="42671" y="3048"/>
                </a:lnTo>
                <a:close/>
              </a:path>
              <a:path w="62865" h="62864">
                <a:moveTo>
                  <a:pt x="12191" y="45720"/>
                </a:moveTo>
                <a:lnTo>
                  <a:pt x="10667" y="44196"/>
                </a:lnTo>
                <a:lnTo>
                  <a:pt x="1523" y="44196"/>
                </a:lnTo>
                <a:lnTo>
                  <a:pt x="1523" y="42672"/>
                </a:lnTo>
                <a:lnTo>
                  <a:pt x="0" y="38100"/>
                </a:lnTo>
                <a:lnTo>
                  <a:pt x="0" y="24384"/>
                </a:lnTo>
                <a:lnTo>
                  <a:pt x="1523" y="19812"/>
                </a:lnTo>
                <a:lnTo>
                  <a:pt x="3047" y="18288"/>
                </a:lnTo>
                <a:lnTo>
                  <a:pt x="4571" y="13716"/>
                </a:lnTo>
                <a:lnTo>
                  <a:pt x="9143" y="9144"/>
                </a:lnTo>
                <a:lnTo>
                  <a:pt x="13715" y="6096"/>
                </a:lnTo>
                <a:lnTo>
                  <a:pt x="13715" y="4572"/>
                </a:lnTo>
                <a:lnTo>
                  <a:pt x="18287" y="3048"/>
                </a:lnTo>
                <a:lnTo>
                  <a:pt x="44195" y="3048"/>
                </a:lnTo>
                <a:lnTo>
                  <a:pt x="51053" y="7620"/>
                </a:lnTo>
                <a:lnTo>
                  <a:pt x="25907" y="7620"/>
                </a:lnTo>
                <a:lnTo>
                  <a:pt x="21335" y="9144"/>
                </a:lnTo>
                <a:lnTo>
                  <a:pt x="16763" y="12192"/>
                </a:lnTo>
                <a:lnTo>
                  <a:pt x="18287" y="12192"/>
                </a:lnTo>
                <a:lnTo>
                  <a:pt x="16001" y="13716"/>
                </a:lnTo>
                <a:lnTo>
                  <a:pt x="13715" y="13716"/>
                </a:lnTo>
                <a:lnTo>
                  <a:pt x="10667" y="18288"/>
                </a:lnTo>
                <a:lnTo>
                  <a:pt x="12191" y="18288"/>
                </a:lnTo>
                <a:lnTo>
                  <a:pt x="10159" y="21336"/>
                </a:lnTo>
                <a:lnTo>
                  <a:pt x="9143" y="21336"/>
                </a:lnTo>
                <a:lnTo>
                  <a:pt x="8000" y="25908"/>
                </a:lnTo>
                <a:lnTo>
                  <a:pt x="7619" y="25908"/>
                </a:lnTo>
                <a:lnTo>
                  <a:pt x="7619" y="36576"/>
                </a:lnTo>
                <a:lnTo>
                  <a:pt x="9143" y="41148"/>
                </a:lnTo>
                <a:lnTo>
                  <a:pt x="12191" y="45720"/>
                </a:lnTo>
                <a:close/>
              </a:path>
              <a:path w="62865" h="62864">
                <a:moveTo>
                  <a:pt x="25907" y="9144"/>
                </a:moveTo>
                <a:lnTo>
                  <a:pt x="25907" y="7620"/>
                </a:lnTo>
                <a:lnTo>
                  <a:pt x="30479" y="7620"/>
                </a:lnTo>
                <a:lnTo>
                  <a:pt x="31241" y="7810"/>
                </a:lnTo>
                <a:lnTo>
                  <a:pt x="25907" y="9144"/>
                </a:lnTo>
                <a:close/>
              </a:path>
              <a:path w="62865" h="62864">
                <a:moveTo>
                  <a:pt x="31241" y="7810"/>
                </a:moveTo>
                <a:lnTo>
                  <a:pt x="30479" y="7620"/>
                </a:lnTo>
                <a:lnTo>
                  <a:pt x="32003" y="7620"/>
                </a:lnTo>
                <a:lnTo>
                  <a:pt x="31241" y="7810"/>
                </a:lnTo>
                <a:close/>
              </a:path>
              <a:path w="62865" h="62864">
                <a:moveTo>
                  <a:pt x="36575" y="9144"/>
                </a:moveTo>
                <a:lnTo>
                  <a:pt x="31241" y="7810"/>
                </a:lnTo>
                <a:lnTo>
                  <a:pt x="32003" y="7620"/>
                </a:lnTo>
                <a:lnTo>
                  <a:pt x="35051" y="7620"/>
                </a:lnTo>
                <a:lnTo>
                  <a:pt x="36575" y="9144"/>
                </a:lnTo>
                <a:close/>
              </a:path>
              <a:path w="62865" h="62864">
                <a:moveTo>
                  <a:pt x="47243" y="15240"/>
                </a:moveTo>
                <a:lnTo>
                  <a:pt x="44195" y="12192"/>
                </a:lnTo>
                <a:lnTo>
                  <a:pt x="39623" y="9144"/>
                </a:lnTo>
                <a:lnTo>
                  <a:pt x="41147" y="9144"/>
                </a:lnTo>
                <a:lnTo>
                  <a:pt x="35051" y="7620"/>
                </a:lnTo>
                <a:lnTo>
                  <a:pt x="51053" y="7620"/>
                </a:lnTo>
                <a:lnTo>
                  <a:pt x="53339" y="9144"/>
                </a:lnTo>
                <a:lnTo>
                  <a:pt x="56387" y="13716"/>
                </a:lnTo>
                <a:lnTo>
                  <a:pt x="47243" y="13716"/>
                </a:lnTo>
                <a:lnTo>
                  <a:pt x="47243" y="15240"/>
                </a:lnTo>
                <a:close/>
              </a:path>
              <a:path w="62865" h="62864">
                <a:moveTo>
                  <a:pt x="13715" y="15240"/>
                </a:moveTo>
                <a:lnTo>
                  <a:pt x="13715" y="13716"/>
                </a:lnTo>
                <a:lnTo>
                  <a:pt x="16001" y="13716"/>
                </a:lnTo>
                <a:lnTo>
                  <a:pt x="13715" y="15240"/>
                </a:lnTo>
                <a:close/>
              </a:path>
              <a:path w="62865" h="62864">
                <a:moveTo>
                  <a:pt x="53339" y="22860"/>
                </a:moveTo>
                <a:lnTo>
                  <a:pt x="47243" y="13716"/>
                </a:lnTo>
                <a:lnTo>
                  <a:pt x="56387" y="13716"/>
                </a:lnTo>
                <a:lnTo>
                  <a:pt x="59435" y="18288"/>
                </a:lnTo>
                <a:lnTo>
                  <a:pt x="59435" y="19812"/>
                </a:lnTo>
                <a:lnTo>
                  <a:pt x="59943" y="21336"/>
                </a:lnTo>
                <a:lnTo>
                  <a:pt x="53339" y="21336"/>
                </a:lnTo>
                <a:lnTo>
                  <a:pt x="53339" y="22860"/>
                </a:lnTo>
                <a:close/>
              </a:path>
              <a:path w="62865" h="62864">
                <a:moveTo>
                  <a:pt x="9143" y="22860"/>
                </a:moveTo>
                <a:lnTo>
                  <a:pt x="9143" y="21336"/>
                </a:lnTo>
                <a:lnTo>
                  <a:pt x="10159" y="21336"/>
                </a:lnTo>
                <a:lnTo>
                  <a:pt x="9143" y="22860"/>
                </a:lnTo>
                <a:close/>
              </a:path>
              <a:path w="62865" h="62864">
                <a:moveTo>
                  <a:pt x="61467" y="27432"/>
                </a:moveTo>
                <a:lnTo>
                  <a:pt x="54863" y="27432"/>
                </a:lnTo>
                <a:lnTo>
                  <a:pt x="53339" y="21336"/>
                </a:lnTo>
                <a:lnTo>
                  <a:pt x="59943" y="21336"/>
                </a:lnTo>
                <a:lnTo>
                  <a:pt x="60959" y="24384"/>
                </a:lnTo>
                <a:lnTo>
                  <a:pt x="60959" y="25908"/>
                </a:lnTo>
                <a:lnTo>
                  <a:pt x="61467" y="27432"/>
                </a:lnTo>
                <a:close/>
              </a:path>
              <a:path w="62865" h="62864">
                <a:moveTo>
                  <a:pt x="7619" y="27432"/>
                </a:moveTo>
                <a:lnTo>
                  <a:pt x="7619" y="25908"/>
                </a:lnTo>
                <a:lnTo>
                  <a:pt x="8000" y="25908"/>
                </a:lnTo>
                <a:lnTo>
                  <a:pt x="7619" y="27432"/>
                </a:lnTo>
                <a:close/>
              </a:path>
              <a:path w="62865" h="62864">
                <a:moveTo>
                  <a:pt x="54673" y="31242"/>
                </a:moveTo>
                <a:lnTo>
                  <a:pt x="53339" y="25908"/>
                </a:lnTo>
                <a:lnTo>
                  <a:pt x="54863" y="27432"/>
                </a:lnTo>
                <a:lnTo>
                  <a:pt x="61467" y="27432"/>
                </a:lnTo>
                <a:lnTo>
                  <a:pt x="62483" y="30480"/>
                </a:lnTo>
                <a:lnTo>
                  <a:pt x="54863" y="30480"/>
                </a:lnTo>
                <a:lnTo>
                  <a:pt x="54673" y="31242"/>
                </a:lnTo>
                <a:close/>
              </a:path>
              <a:path w="62865" h="62864">
                <a:moveTo>
                  <a:pt x="54863" y="32004"/>
                </a:moveTo>
                <a:lnTo>
                  <a:pt x="54673" y="31242"/>
                </a:lnTo>
                <a:lnTo>
                  <a:pt x="54863" y="30480"/>
                </a:lnTo>
                <a:lnTo>
                  <a:pt x="54863" y="32004"/>
                </a:lnTo>
                <a:close/>
              </a:path>
              <a:path w="62865" h="62864">
                <a:moveTo>
                  <a:pt x="62483" y="32004"/>
                </a:moveTo>
                <a:lnTo>
                  <a:pt x="54863" y="32004"/>
                </a:lnTo>
                <a:lnTo>
                  <a:pt x="54863" y="30480"/>
                </a:lnTo>
                <a:lnTo>
                  <a:pt x="62483" y="30480"/>
                </a:lnTo>
                <a:lnTo>
                  <a:pt x="62483" y="32004"/>
                </a:lnTo>
                <a:close/>
              </a:path>
              <a:path w="62865" h="62864">
                <a:moveTo>
                  <a:pt x="59943" y="41148"/>
                </a:moveTo>
                <a:lnTo>
                  <a:pt x="53339" y="41148"/>
                </a:lnTo>
                <a:lnTo>
                  <a:pt x="54863" y="36576"/>
                </a:lnTo>
                <a:lnTo>
                  <a:pt x="53339" y="36576"/>
                </a:lnTo>
                <a:lnTo>
                  <a:pt x="54673" y="31242"/>
                </a:lnTo>
                <a:lnTo>
                  <a:pt x="54863" y="32004"/>
                </a:lnTo>
                <a:lnTo>
                  <a:pt x="62483" y="32004"/>
                </a:lnTo>
                <a:lnTo>
                  <a:pt x="60959" y="38100"/>
                </a:lnTo>
                <a:lnTo>
                  <a:pt x="59943" y="41148"/>
                </a:lnTo>
                <a:close/>
              </a:path>
              <a:path w="62865" h="62864">
                <a:moveTo>
                  <a:pt x="56387" y="48768"/>
                </a:moveTo>
                <a:lnTo>
                  <a:pt x="47243" y="48768"/>
                </a:lnTo>
                <a:lnTo>
                  <a:pt x="53339" y="39624"/>
                </a:lnTo>
                <a:lnTo>
                  <a:pt x="53339" y="41148"/>
                </a:lnTo>
                <a:lnTo>
                  <a:pt x="59943" y="41148"/>
                </a:lnTo>
                <a:lnTo>
                  <a:pt x="59435" y="42672"/>
                </a:lnTo>
                <a:lnTo>
                  <a:pt x="59435" y="44196"/>
                </a:lnTo>
                <a:lnTo>
                  <a:pt x="56387" y="48768"/>
                </a:lnTo>
                <a:close/>
              </a:path>
              <a:path w="62865" h="62864">
                <a:moveTo>
                  <a:pt x="38099" y="62484"/>
                </a:moveTo>
                <a:lnTo>
                  <a:pt x="24383" y="62484"/>
                </a:lnTo>
                <a:lnTo>
                  <a:pt x="19811" y="60960"/>
                </a:lnTo>
                <a:lnTo>
                  <a:pt x="18287" y="60960"/>
                </a:lnTo>
                <a:lnTo>
                  <a:pt x="18287" y="59436"/>
                </a:lnTo>
                <a:lnTo>
                  <a:pt x="13715" y="57912"/>
                </a:lnTo>
                <a:lnTo>
                  <a:pt x="4571" y="48768"/>
                </a:lnTo>
                <a:lnTo>
                  <a:pt x="3047" y="44196"/>
                </a:lnTo>
                <a:lnTo>
                  <a:pt x="10667" y="44196"/>
                </a:lnTo>
                <a:lnTo>
                  <a:pt x="13715" y="48768"/>
                </a:lnTo>
                <a:lnTo>
                  <a:pt x="15239" y="48768"/>
                </a:lnTo>
                <a:lnTo>
                  <a:pt x="18287" y="51816"/>
                </a:lnTo>
                <a:lnTo>
                  <a:pt x="19049" y="51816"/>
                </a:lnTo>
                <a:lnTo>
                  <a:pt x="21335" y="53340"/>
                </a:lnTo>
                <a:lnTo>
                  <a:pt x="25907" y="54864"/>
                </a:lnTo>
                <a:lnTo>
                  <a:pt x="51815" y="54864"/>
                </a:lnTo>
                <a:lnTo>
                  <a:pt x="48767" y="57912"/>
                </a:lnTo>
                <a:lnTo>
                  <a:pt x="44195" y="59436"/>
                </a:lnTo>
                <a:lnTo>
                  <a:pt x="42671" y="60960"/>
                </a:lnTo>
                <a:lnTo>
                  <a:pt x="38099" y="62484"/>
                </a:lnTo>
                <a:close/>
              </a:path>
              <a:path w="62865" h="62864">
                <a:moveTo>
                  <a:pt x="15239" y="48768"/>
                </a:moveTo>
                <a:lnTo>
                  <a:pt x="13715" y="48768"/>
                </a:lnTo>
                <a:lnTo>
                  <a:pt x="13715" y="47244"/>
                </a:lnTo>
                <a:lnTo>
                  <a:pt x="15239" y="48768"/>
                </a:lnTo>
                <a:close/>
              </a:path>
              <a:path w="62865" h="62864">
                <a:moveTo>
                  <a:pt x="54355" y="51816"/>
                </a:moveTo>
                <a:lnTo>
                  <a:pt x="44195" y="51816"/>
                </a:lnTo>
                <a:lnTo>
                  <a:pt x="47243" y="47244"/>
                </a:lnTo>
                <a:lnTo>
                  <a:pt x="47243" y="48768"/>
                </a:lnTo>
                <a:lnTo>
                  <a:pt x="56387" y="48768"/>
                </a:lnTo>
                <a:lnTo>
                  <a:pt x="54355" y="51816"/>
                </a:lnTo>
                <a:close/>
              </a:path>
              <a:path w="62865" h="62864">
                <a:moveTo>
                  <a:pt x="19049" y="51816"/>
                </a:moveTo>
                <a:lnTo>
                  <a:pt x="18287" y="51816"/>
                </a:lnTo>
                <a:lnTo>
                  <a:pt x="16763" y="50292"/>
                </a:lnTo>
                <a:lnTo>
                  <a:pt x="19049" y="51816"/>
                </a:lnTo>
                <a:close/>
              </a:path>
              <a:path w="62865" h="62864">
                <a:moveTo>
                  <a:pt x="51815" y="54864"/>
                </a:moveTo>
                <a:lnTo>
                  <a:pt x="35051" y="54864"/>
                </a:lnTo>
                <a:lnTo>
                  <a:pt x="41147" y="53340"/>
                </a:lnTo>
                <a:lnTo>
                  <a:pt x="39623" y="53340"/>
                </a:lnTo>
                <a:lnTo>
                  <a:pt x="44195" y="50292"/>
                </a:lnTo>
                <a:lnTo>
                  <a:pt x="44195" y="51816"/>
                </a:lnTo>
                <a:lnTo>
                  <a:pt x="54355" y="51816"/>
                </a:lnTo>
                <a:lnTo>
                  <a:pt x="53339" y="53340"/>
                </a:lnTo>
                <a:lnTo>
                  <a:pt x="51815" y="54864"/>
                </a:lnTo>
                <a:close/>
              </a:path>
            </a:pathLst>
          </a:custGeom>
          <a:solidFill>
            <a:srgbClr val="B31166"/>
          </a:solidFill>
        </p:spPr>
        <p:txBody>
          <a:bodyPr wrap="square" lIns="0" tIns="0" rIns="0" bIns="0" rtlCol="0"/>
          <a:lstStyle/>
          <a:p>
            <a:endParaRPr/>
          </a:p>
        </p:txBody>
      </p:sp>
      <p:sp>
        <p:nvSpPr>
          <p:cNvPr id="48" name="object 51">
            <a:extLst>
              <a:ext uri="{FF2B5EF4-FFF2-40B4-BE49-F238E27FC236}">
                <a16:creationId xmlns:a16="http://schemas.microsoft.com/office/drawing/2014/main" id="{96135533-AF96-C746-8DC1-781131005C8B}"/>
              </a:ext>
            </a:extLst>
          </p:cNvPr>
          <p:cNvSpPr/>
          <p:nvPr/>
        </p:nvSpPr>
        <p:spPr>
          <a:xfrm>
            <a:off x="8400273" y="5501449"/>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49" name="object 52">
            <a:extLst>
              <a:ext uri="{FF2B5EF4-FFF2-40B4-BE49-F238E27FC236}">
                <a16:creationId xmlns:a16="http://schemas.microsoft.com/office/drawing/2014/main" id="{4FBC0167-F7BC-8F40-8BDB-964E0A986A5A}"/>
              </a:ext>
            </a:extLst>
          </p:cNvPr>
          <p:cNvSpPr/>
          <p:nvPr/>
        </p:nvSpPr>
        <p:spPr>
          <a:xfrm>
            <a:off x="8397186" y="5496805"/>
            <a:ext cx="62865" cy="62865"/>
          </a:xfrm>
          <a:custGeom>
            <a:avLst/>
            <a:gdLst/>
            <a:ahLst/>
            <a:cxnLst/>
            <a:rect l="l" t="t" r="r" b="b"/>
            <a:pathLst>
              <a:path w="62865" h="62864">
                <a:moveTo>
                  <a:pt x="42671" y="3047"/>
                </a:moveTo>
                <a:lnTo>
                  <a:pt x="19811" y="3047"/>
                </a:lnTo>
                <a:lnTo>
                  <a:pt x="24383" y="1523"/>
                </a:lnTo>
                <a:lnTo>
                  <a:pt x="30479" y="0"/>
                </a:lnTo>
                <a:lnTo>
                  <a:pt x="32003" y="0"/>
                </a:lnTo>
                <a:lnTo>
                  <a:pt x="36575" y="1523"/>
                </a:lnTo>
                <a:lnTo>
                  <a:pt x="38099" y="1523"/>
                </a:lnTo>
                <a:lnTo>
                  <a:pt x="42671" y="3047"/>
                </a:lnTo>
                <a:close/>
              </a:path>
              <a:path w="62865" h="62864">
                <a:moveTo>
                  <a:pt x="12191" y="45719"/>
                </a:moveTo>
                <a:lnTo>
                  <a:pt x="10667" y="44195"/>
                </a:lnTo>
                <a:lnTo>
                  <a:pt x="1523" y="44195"/>
                </a:lnTo>
                <a:lnTo>
                  <a:pt x="1523" y="42671"/>
                </a:lnTo>
                <a:lnTo>
                  <a:pt x="0" y="38099"/>
                </a:lnTo>
                <a:lnTo>
                  <a:pt x="0" y="24383"/>
                </a:lnTo>
                <a:lnTo>
                  <a:pt x="1523" y="19811"/>
                </a:lnTo>
                <a:lnTo>
                  <a:pt x="3047" y="18287"/>
                </a:lnTo>
                <a:lnTo>
                  <a:pt x="4571" y="13715"/>
                </a:lnTo>
                <a:lnTo>
                  <a:pt x="9143" y="9143"/>
                </a:lnTo>
                <a:lnTo>
                  <a:pt x="13715" y="6095"/>
                </a:lnTo>
                <a:lnTo>
                  <a:pt x="13715" y="4571"/>
                </a:lnTo>
                <a:lnTo>
                  <a:pt x="18287" y="3047"/>
                </a:lnTo>
                <a:lnTo>
                  <a:pt x="44195" y="3047"/>
                </a:lnTo>
                <a:lnTo>
                  <a:pt x="51053" y="7619"/>
                </a:lnTo>
                <a:lnTo>
                  <a:pt x="25907" y="7619"/>
                </a:lnTo>
                <a:lnTo>
                  <a:pt x="21335" y="9143"/>
                </a:lnTo>
                <a:lnTo>
                  <a:pt x="16763" y="12191"/>
                </a:lnTo>
                <a:lnTo>
                  <a:pt x="18287" y="12191"/>
                </a:lnTo>
                <a:lnTo>
                  <a:pt x="16001" y="13715"/>
                </a:lnTo>
                <a:lnTo>
                  <a:pt x="13715" y="13715"/>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5" h="62864">
                <a:moveTo>
                  <a:pt x="25907" y="9143"/>
                </a:moveTo>
                <a:lnTo>
                  <a:pt x="25907" y="7619"/>
                </a:lnTo>
                <a:lnTo>
                  <a:pt x="30479" y="7619"/>
                </a:lnTo>
                <a:lnTo>
                  <a:pt x="31241" y="7810"/>
                </a:lnTo>
                <a:lnTo>
                  <a:pt x="25907" y="9143"/>
                </a:lnTo>
                <a:close/>
              </a:path>
              <a:path w="62865" h="62864">
                <a:moveTo>
                  <a:pt x="31241" y="7810"/>
                </a:moveTo>
                <a:lnTo>
                  <a:pt x="30479" y="7619"/>
                </a:lnTo>
                <a:lnTo>
                  <a:pt x="32003" y="7619"/>
                </a:lnTo>
                <a:lnTo>
                  <a:pt x="31241" y="7810"/>
                </a:lnTo>
                <a:close/>
              </a:path>
              <a:path w="62865" h="62864">
                <a:moveTo>
                  <a:pt x="36575" y="9143"/>
                </a:moveTo>
                <a:lnTo>
                  <a:pt x="31241" y="7810"/>
                </a:lnTo>
                <a:lnTo>
                  <a:pt x="32003" y="7619"/>
                </a:lnTo>
                <a:lnTo>
                  <a:pt x="35051" y="7619"/>
                </a:lnTo>
                <a:lnTo>
                  <a:pt x="36575" y="9143"/>
                </a:lnTo>
                <a:close/>
              </a:path>
              <a:path w="62865" h="62864">
                <a:moveTo>
                  <a:pt x="47243" y="15239"/>
                </a:moveTo>
                <a:lnTo>
                  <a:pt x="44195" y="12191"/>
                </a:lnTo>
                <a:lnTo>
                  <a:pt x="39623" y="9143"/>
                </a:lnTo>
                <a:lnTo>
                  <a:pt x="41147" y="9143"/>
                </a:lnTo>
                <a:lnTo>
                  <a:pt x="35051" y="7619"/>
                </a:lnTo>
                <a:lnTo>
                  <a:pt x="51053" y="7619"/>
                </a:lnTo>
                <a:lnTo>
                  <a:pt x="53339" y="9143"/>
                </a:lnTo>
                <a:lnTo>
                  <a:pt x="56387" y="13715"/>
                </a:lnTo>
                <a:lnTo>
                  <a:pt x="47243" y="13715"/>
                </a:lnTo>
                <a:lnTo>
                  <a:pt x="47243" y="15239"/>
                </a:lnTo>
                <a:close/>
              </a:path>
              <a:path w="62865" h="62864">
                <a:moveTo>
                  <a:pt x="13715" y="15239"/>
                </a:moveTo>
                <a:lnTo>
                  <a:pt x="13715" y="13715"/>
                </a:lnTo>
                <a:lnTo>
                  <a:pt x="16001" y="13715"/>
                </a:lnTo>
                <a:lnTo>
                  <a:pt x="13715" y="15239"/>
                </a:lnTo>
                <a:close/>
              </a:path>
              <a:path w="62865" h="62864">
                <a:moveTo>
                  <a:pt x="53339" y="22859"/>
                </a:moveTo>
                <a:lnTo>
                  <a:pt x="47243" y="13715"/>
                </a:lnTo>
                <a:lnTo>
                  <a:pt x="56387" y="13715"/>
                </a:lnTo>
                <a:lnTo>
                  <a:pt x="59435" y="18287"/>
                </a:lnTo>
                <a:lnTo>
                  <a:pt x="59435" y="19811"/>
                </a:lnTo>
                <a:lnTo>
                  <a:pt x="59943" y="21335"/>
                </a:lnTo>
                <a:lnTo>
                  <a:pt x="53339" y="21335"/>
                </a:lnTo>
                <a:lnTo>
                  <a:pt x="53339" y="22859"/>
                </a:lnTo>
                <a:close/>
              </a:path>
              <a:path w="62865" h="62864">
                <a:moveTo>
                  <a:pt x="9143" y="22859"/>
                </a:moveTo>
                <a:lnTo>
                  <a:pt x="9143" y="21335"/>
                </a:lnTo>
                <a:lnTo>
                  <a:pt x="10159" y="21335"/>
                </a:lnTo>
                <a:lnTo>
                  <a:pt x="9143" y="22859"/>
                </a:lnTo>
                <a:close/>
              </a:path>
              <a:path w="62865" h="62864">
                <a:moveTo>
                  <a:pt x="61467" y="27431"/>
                </a:moveTo>
                <a:lnTo>
                  <a:pt x="54863" y="27431"/>
                </a:lnTo>
                <a:lnTo>
                  <a:pt x="53339" y="21335"/>
                </a:lnTo>
                <a:lnTo>
                  <a:pt x="59943" y="21335"/>
                </a:lnTo>
                <a:lnTo>
                  <a:pt x="60959" y="24383"/>
                </a:lnTo>
                <a:lnTo>
                  <a:pt x="60959" y="25907"/>
                </a:lnTo>
                <a:lnTo>
                  <a:pt x="61467" y="27431"/>
                </a:lnTo>
                <a:close/>
              </a:path>
              <a:path w="62865" h="62864">
                <a:moveTo>
                  <a:pt x="7619" y="27431"/>
                </a:moveTo>
                <a:lnTo>
                  <a:pt x="7619" y="25907"/>
                </a:lnTo>
                <a:lnTo>
                  <a:pt x="8000" y="25907"/>
                </a:lnTo>
                <a:lnTo>
                  <a:pt x="7619" y="27431"/>
                </a:lnTo>
                <a:close/>
              </a:path>
              <a:path w="62865" h="62864">
                <a:moveTo>
                  <a:pt x="54673" y="31241"/>
                </a:moveTo>
                <a:lnTo>
                  <a:pt x="53339" y="25907"/>
                </a:lnTo>
                <a:lnTo>
                  <a:pt x="54863" y="27431"/>
                </a:lnTo>
                <a:lnTo>
                  <a:pt x="61467" y="27431"/>
                </a:lnTo>
                <a:lnTo>
                  <a:pt x="62483" y="30479"/>
                </a:lnTo>
                <a:lnTo>
                  <a:pt x="54863" y="30479"/>
                </a:lnTo>
                <a:lnTo>
                  <a:pt x="54673" y="31241"/>
                </a:lnTo>
                <a:close/>
              </a:path>
              <a:path w="62865" h="62864">
                <a:moveTo>
                  <a:pt x="54863" y="32003"/>
                </a:moveTo>
                <a:lnTo>
                  <a:pt x="54673" y="31241"/>
                </a:lnTo>
                <a:lnTo>
                  <a:pt x="54863" y="30479"/>
                </a:lnTo>
                <a:lnTo>
                  <a:pt x="54863" y="32003"/>
                </a:lnTo>
                <a:close/>
              </a:path>
              <a:path w="62865" h="62864">
                <a:moveTo>
                  <a:pt x="62483" y="32003"/>
                </a:moveTo>
                <a:lnTo>
                  <a:pt x="54863" y="32003"/>
                </a:lnTo>
                <a:lnTo>
                  <a:pt x="54863" y="30479"/>
                </a:lnTo>
                <a:lnTo>
                  <a:pt x="62483" y="30479"/>
                </a:lnTo>
                <a:lnTo>
                  <a:pt x="62483" y="32003"/>
                </a:lnTo>
                <a:close/>
              </a:path>
              <a:path w="62865" h="62864">
                <a:moveTo>
                  <a:pt x="59943" y="41147"/>
                </a:moveTo>
                <a:lnTo>
                  <a:pt x="53339" y="41147"/>
                </a:lnTo>
                <a:lnTo>
                  <a:pt x="54863" y="36575"/>
                </a:lnTo>
                <a:lnTo>
                  <a:pt x="53339" y="36575"/>
                </a:lnTo>
                <a:lnTo>
                  <a:pt x="54673" y="31241"/>
                </a:lnTo>
                <a:lnTo>
                  <a:pt x="54863" y="32003"/>
                </a:lnTo>
                <a:lnTo>
                  <a:pt x="62483" y="32003"/>
                </a:lnTo>
                <a:lnTo>
                  <a:pt x="60959" y="38099"/>
                </a:lnTo>
                <a:lnTo>
                  <a:pt x="59943" y="41147"/>
                </a:lnTo>
                <a:close/>
              </a:path>
              <a:path w="62865" h="62864">
                <a:moveTo>
                  <a:pt x="56387" y="48767"/>
                </a:moveTo>
                <a:lnTo>
                  <a:pt x="47243" y="48767"/>
                </a:lnTo>
                <a:lnTo>
                  <a:pt x="53339" y="39623"/>
                </a:lnTo>
                <a:lnTo>
                  <a:pt x="53339" y="41147"/>
                </a:lnTo>
                <a:lnTo>
                  <a:pt x="59943" y="41147"/>
                </a:lnTo>
                <a:lnTo>
                  <a:pt x="59435" y="42671"/>
                </a:lnTo>
                <a:lnTo>
                  <a:pt x="59435" y="44195"/>
                </a:lnTo>
                <a:lnTo>
                  <a:pt x="56387" y="48767"/>
                </a:lnTo>
                <a:close/>
              </a:path>
              <a:path w="62865"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3715" y="48767"/>
                </a:lnTo>
                <a:lnTo>
                  <a:pt x="15239" y="48767"/>
                </a:lnTo>
                <a:lnTo>
                  <a:pt x="18287" y="51815"/>
                </a:lnTo>
                <a:lnTo>
                  <a:pt x="19049" y="51815"/>
                </a:lnTo>
                <a:lnTo>
                  <a:pt x="21335" y="53339"/>
                </a:lnTo>
                <a:lnTo>
                  <a:pt x="25907" y="54863"/>
                </a:lnTo>
                <a:lnTo>
                  <a:pt x="51815" y="54863"/>
                </a:lnTo>
                <a:lnTo>
                  <a:pt x="48767" y="57911"/>
                </a:lnTo>
                <a:lnTo>
                  <a:pt x="44195" y="59435"/>
                </a:lnTo>
                <a:lnTo>
                  <a:pt x="42671" y="60959"/>
                </a:lnTo>
                <a:lnTo>
                  <a:pt x="38099" y="62483"/>
                </a:lnTo>
                <a:close/>
              </a:path>
              <a:path w="62865" h="62864">
                <a:moveTo>
                  <a:pt x="15239" y="48767"/>
                </a:moveTo>
                <a:lnTo>
                  <a:pt x="13715" y="48767"/>
                </a:lnTo>
                <a:lnTo>
                  <a:pt x="13715" y="47243"/>
                </a:lnTo>
                <a:lnTo>
                  <a:pt x="15239" y="48767"/>
                </a:lnTo>
                <a:close/>
              </a:path>
              <a:path w="62865" h="62864">
                <a:moveTo>
                  <a:pt x="54355" y="51815"/>
                </a:moveTo>
                <a:lnTo>
                  <a:pt x="44195" y="51815"/>
                </a:lnTo>
                <a:lnTo>
                  <a:pt x="47243" y="47243"/>
                </a:lnTo>
                <a:lnTo>
                  <a:pt x="47243" y="48767"/>
                </a:lnTo>
                <a:lnTo>
                  <a:pt x="56387" y="48767"/>
                </a:lnTo>
                <a:lnTo>
                  <a:pt x="54355" y="51815"/>
                </a:lnTo>
                <a:close/>
              </a:path>
              <a:path w="62865" h="62864">
                <a:moveTo>
                  <a:pt x="19049" y="51815"/>
                </a:moveTo>
                <a:lnTo>
                  <a:pt x="18287" y="51815"/>
                </a:lnTo>
                <a:lnTo>
                  <a:pt x="16763" y="50291"/>
                </a:lnTo>
                <a:lnTo>
                  <a:pt x="19049" y="51815"/>
                </a:lnTo>
                <a:close/>
              </a:path>
              <a:path w="62865"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50" name="object 53">
            <a:extLst>
              <a:ext uri="{FF2B5EF4-FFF2-40B4-BE49-F238E27FC236}">
                <a16:creationId xmlns:a16="http://schemas.microsoft.com/office/drawing/2014/main" id="{F1ED6BC9-5B4F-614C-9ABB-57AF230BD122}"/>
              </a:ext>
            </a:extLst>
          </p:cNvPr>
          <p:cNvSpPr/>
          <p:nvPr/>
        </p:nvSpPr>
        <p:spPr>
          <a:xfrm>
            <a:off x="8464242" y="4916160"/>
            <a:ext cx="227076" cy="134112"/>
          </a:xfrm>
          <a:prstGeom prst="rect">
            <a:avLst/>
          </a:prstGeom>
          <a:blipFill>
            <a:blip r:embed="rId17" cstate="print"/>
            <a:stretch>
              <a:fillRect/>
            </a:stretch>
          </a:blipFill>
        </p:spPr>
        <p:txBody>
          <a:bodyPr wrap="square" lIns="0" tIns="0" rIns="0" bIns="0" rtlCol="0"/>
          <a:lstStyle/>
          <a:p>
            <a:endParaRPr/>
          </a:p>
        </p:txBody>
      </p:sp>
      <p:sp>
        <p:nvSpPr>
          <p:cNvPr id="51" name="object 54">
            <a:extLst>
              <a:ext uri="{FF2B5EF4-FFF2-40B4-BE49-F238E27FC236}">
                <a16:creationId xmlns:a16="http://schemas.microsoft.com/office/drawing/2014/main" id="{30AD35BE-BBC7-344B-A2E4-F5DF5B4A6BB3}"/>
              </a:ext>
            </a:extLst>
          </p:cNvPr>
          <p:cNvSpPr/>
          <p:nvPr/>
        </p:nvSpPr>
        <p:spPr>
          <a:xfrm>
            <a:off x="3656022" y="3200137"/>
            <a:ext cx="4989830" cy="2321560"/>
          </a:xfrm>
          <a:custGeom>
            <a:avLst/>
            <a:gdLst/>
            <a:ahLst/>
            <a:cxnLst/>
            <a:rect l="l" t="t" r="r" b="b"/>
            <a:pathLst>
              <a:path w="4989830" h="2321560">
                <a:moveTo>
                  <a:pt x="9144" y="220980"/>
                </a:moveTo>
                <a:lnTo>
                  <a:pt x="3048" y="219456"/>
                </a:lnTo>
                <a:lnTo>
                  <a:pt x="0" y="210312"/>
                </a:lnTo>
                <a:lnTo>
                  <a:pt x="1524" y="205740"/>
                </a:lnTo>
                <a:lnTo>
                  <a:pt x="6096" y="204216"/>
                </a:lnTo>
                <a:lnTo>
                  <a:pt x="10668" y="201168"/>
                </a:lnTo>
                <a:lnTo>
                  <a:pt x="15240" y="204216"/>
                </a:lnTo>
                <a:lnTo>
                  <a:pt x="16764" y="207264"/>
                </a:lnTo>
                <a:lnTo>
                  <a:pt x="18288" y="211836"/>
                </a:lnTo>
                <a:lnTo>
                  <a:pt x="16764" y="216408"/>
                </a:lnTo>
                <a:lnTo>
                  <a:pt x="12191" y="219456"/>
                </a:lnTo>
                <a:lnTo>
                  <a:pt x="9144" y="220980"/>
                </a:lnTo>
                <a:close/>
              </a:path>
              <a:path w="4989830" h="2321560">
                <a:moveTo>
                  <a:pt x="39624" y="207264"/>
                </a:moveTo>
                <a:lnTo>
                  <a:pt x="33528" y="204216"/>
                </a:lnTo>
                <a:lnTo>
                  <a:pt x="32004" y="201168"/>
                </a:lnTo>
                <a:lnTo>
                  <a:pt x="30480" y="196596"/>
                </a:lnTo>
                <a:lnTo>
                  <a:pt x="32004" y="192024"/>
                </a:lnTo>
                <a:lnTo>
                  <a:pt x="36576" y="188976"/>
                </a:lnTo>
                <a:lnTo>
                  <a:pt x="39624" y="187452"/>
                </a:lnTo>
                <a:lnTo>
                  <a:pt x="45720" y="188976"/>
                </a:lnTo>
                <a:lnTo>
                  <a:pt x="48768" y="198120"/>
                </a:lnTo>
                <a:lnTo>
                  <a:pt x="47244" y="202691"/>
                </a:lnTo>
                <a:lnTo>
                  <a:pt x="42672" y="204216"/>
                </a:lnTo>
                <a:lnTo>
                  <a:pt x="39624" y="207264"/>
                </a:lnTo>
                <a:close/>
              </a:path>
              <a:path w="4989830" h="2321560">
                <a:moveTo>
                  <a:pt x="76200" y="207264"/>
                </a:moveTo>
                <a:lnTo>
                  <a:pt x="71628" y="205740"/>
                </a:lnTo>
                <a:lnTo>
                  <a:pt x="67056" y="205740"/>
                </a:lnTo>
                <a:lnTo>
                  <a:pt x="64008" y="202691"/>
                </a:lnTo>
                <a:lnTo>
                  <a:pt x="64008" y="193548"/>
                </a:lnTo>
                <a:lnTo>
                  <a:pt x="68580" y="188976"/>
                </a:lnTo>
                <a:lnTo>
                  <a:pt x="73152" y="188976"/>
                </a:lnTo>
                <a:lnTo>
                  <a:pt x="77724" y="190500"/>
                </a:lnTo>
                <a:lnTo>
                  <a:pt x="80772" y="193548"/>
                </a:lnTo>
                <a:lnTo>
                  <a:pt x="80772" y="202691"/>
                </a:lnTo>
                <a:lnTo>
                  <a:pt x="76200" y="207264"/>
                </a:lnTo>
                <a:close/>
              </a:path>
              <a:path w="4989830" h="2321560">
                <a:moveTo>
                  <a:pt x="109728" y="208788"/>
                </a:moveTo>
                <a:lnTo>
                  <a:pt x="100583" y="208788"/>
                </a:lnTo>
                <a:lnTo>
                  <a:pt x="97536" y="204216"/>
                </a:lnTo>
                <a:lnTo>
                  <a:pt x="97536" y="195072"/>
                </a:lnTo>
                <a:lnTo>
                  <a:pt x="102108" y="192024"/>
                </a:lnTo>
                <a:lnTo>
                  <a:pt x="111252" y="192024"/>
                </a:lnTo>
                <a:lnTo>
                  <a:pt x="114300" y="196596"/>
                </a:lnTo>
                <a:lnTo>
                  <a:pt x="114300" y="205740"/>
                </a:lnTo>
                <a:lnTo>
                  <a:pt x="109728" y="208788"/>
                </a:lnTo>
                <a:close/>
              </a:path>
              <a:path w="4989830" h="2321560">
                <a:moveTo>
                  <a:pt x="143256" y="210312"/>
                </a:moveTo>
                <a:lnTo>
                  <a:pt x="134112" y="210312"/>
                </a:lnTo>
                <a:lnTo>
                  <a:pt x="131064" y="205740"/>
                </a:lnTo>
                <a:lnTo>
                  <a:pt x="131064" y="196596"/>
                </a:lnTo>
                <a:lnTo>
                  <a:pt x="135636" y="193548"/>
                </a:lnTo>
                <a:lnTo>
                  <a:pt x="144780" y="193548"/>
                </a:lnTo>
                <a:lnTo>
                  <a:pt x="147828" y="198120"/>
                </a:lnTo>
                <a:lnTo>
                  <a:pt x="147828" y="207264"/>
                </a:lnTo>
                <a:lnTo>
                  <a:pt x="143256" y="210312"/>
                </a:lnTo>
                <a:close/>
              </a:path>
              <a:path w="4989830" h="2321560">
                <a:moveTo>
                  <a:pt x="153924" y="182880"/>
                </a:moveTo>
                <a:lnTo>
                  <a:pt x="150876" y="181356"/>
                </a:lnTo>
                <a:lnTo>
                  <a:pt x="146304" y="178308"/>
                </a:lnTo>
                <a:lnTo>
                  <a:pt x="144780" y="173736"/>
                </a:lnTo>
                <a:lnTo>
                  <a:pt x="146304" y="169164"/>
                </a:lnTo>
                <a:lnTo>
                  <a:pt x="147828" y="166116"/>
                </a:lnTo>
                <a:lnTo>
                  <a:pt x="152400" y="163068"/>
                </a:lnTo>
                <a:lnTo>
                  <a:pt x="156972" y="164591"/>
                </a:lnTo>
                <a:lnTo>
                  <a:pt x="161544" y="167640"/>
                </a:lnTo>
                <a:lnTo>
                  <a:pt x="163068" y="172212"/>
                </a:lnTo>
                <a:lnTo>
                  <a:pt x="161544" y="176783"/>
                </a:lnTo>
                <a:lnTo>
                  <a:pt x="160020" y="179832"/>
                </a:lnTo>
                <a:lnTo>
                  <a:pt x="153924" y="182880"/>
                </a:lnTo>
                <a:close/>
              </a:path>
              <a:path w="4989830" h="2321560">
                <a:moveTo>
                  <a:pt x="167640" y="152400"/>
                </a:moveTo>
                <a:lnTo>
                  <a:pt x="163068" y="149352"/>
                </a:lnTo>
                <a:lnTo>
                  <a:pt x="158496" y="147828"/>
                </a:lnTo>
                <a:lnTo>
                  <a:pt x="156972" y="143256"/>
                </a:lnTo>
                <a:lnTo>
                  <a:pt x="160020" y="134112"/>
                </a:lnTo>
                <a:lnTo>
                  <a:pt x="166116" y="132588"/>
                </a:lnTo>
                <a:lnTo>
                  <a:pt x="169164" y="134112"/>
                </a:lnTo>
                <a:lnTo>
                  <a:pt x="173736" y="135636"/>
                </a:lnTo>
                <a:lnTo>
                  <a:pt x="176783" y="141732"/>
                </a:lnTo>
                <a:lnTo>
                  <a:pt x="173736" y="144780"/>
                </a:lnTo>
                <a:lnTo>
                  <a:pt x="172212" y="149352"/>
                </a:lnTo>
                <a:lnTo>
                  <a:pt x="167640" y="152400"/>
                </a:lnTo>
                <a:close/>
              </a:path>
              <a:path w="4989830" h="2321560">
                <a:moveTo>
                  <a:pt x="179832" y="120396"/>
                </a:moveTo>
                <a:lnTo>
                  <a:pt x="176783" y="118872"/>
                </a:lnTo>
                <a:lnTo>
                  <a:pt x="172212" y="117348"/>
                </a:lnTo>
                <a:lnTo>
                  <a:pt x="169164" y="112776"/>
                </a:lnTo>
                <a:lnTo>
                  <a:pt x="172212" y="103632"/>
                </a:lnTo>
                <a:lnTo>
                  <a:pt x="178308" y="102108"/>
                </a:lnTo>
                <a:lnTo>
                  <a:pt x="181356" y="103632"/>
                </a:lnTo>
                <a:lnTo>
                  <a:pt x="185928" y="105156"/>
                </a:lnTo>
                <a:lnTo>
                  <a:pt x="188976" y="109728"/>
                </a:lnTo>
                <a:lnTo>
                  <a:pt x="185928" y="118872"/>
                </a:lnTo>
                <a:lnTo>
                  <a:pt x="179832" y="120396"/>
                </a:lnTo>
                <a:close/>
              </a:path>
              <a:path w="4989830" h="2321560">
                <a:moveTo>
                  <a:pt x="192024" y="89916"/>
                </a:moveTo>
                <a:lnTo>
                  <a:pt x="182880" y="86868"/>
                </a:lnTo>
                <a:lnTo>
                  <a:pt x="181356" y="80772"/>
                </a:lnTo>
                <a:lnTo>
                  <a:pt x="182880" y="77724"/>
                </a:lnTo>
                <a:lnTo>
                  <a:pt x="182880" y="76200"/>
                </a:lnTo>
                <a:lnTo>
                  <a:pt x="184404" y="73152"/>
                </a:lnTo>
                <a:lnTo>
                  <a:pt x="188976" y="70104"/>
                </a:lnTo>
                <a:lnTo>
                  <a:pt x="198120" y="73152"/>
                </a:lnTo>
                <a:lnTo>
                  <a:pt x="199644" y="77724"/>
                </a:lnTo>
                <a:lnTo>
                  <a:pt x="196596" y="86868"/>
                </a:lnTo>
                <a:lnTo>
                  <a:pt x="192024" y="89916"/>
                </a:lnTo>
                <a:close/>
              </a:path>
              <a:path w="4989830" h="2321560">
                <a:moveTo>
                  <a:pt x="204216" y="57912"/>
                </a:moveTo>
                <a:lnTo>
                  <a:pt x="195072" y="54864"/>
                </a:lnTo>
                <a:lnTo>
                  <a:pt x="193548" y="50291"/>
                </a:lnTo>
                <a:lnTo>
                  <a:pt x="196596" y="41148"/>
                </a:lnTo>
                <a:lnTo>
                  <a:pt x="201168" y="39624"/>
                </a:lnTo>
                <a:lnTo>
                  <a:pt x="210312" y="42672"/>
                </a:lnTo>
                <a:lnTo>
                  <a:pt x="211836" y="47244"/>
                </a:lnTo>
                <a:lnTo>
                  <a:pt x="208788" y="56388"/>
                </a:lnTo>
                <a:lnTo>
                  <a:pt x="204216" y="57912"/>
                </a:lnTo>
                <a:close/>
              </a:path>
              <a:path w="4989830" h="2321560">
                <a:moveTo>
                  <a:pt x="222504" y="30480"/>
                </a:moveTo>
                <a:lnTo>
                  <a:pt x="217932" y="30480"/>
                </a:lnTo>
                <a:lnTo>
                  <a:pt x="211836" y="24383"/>
                </a:lnTo>
                <a:lnTo>
                  <a:pt x="211836" y="18288"/>
                </a:lnTo>
                <a:lnTo>
                  <a:pt x="217932" y="12191"/>
                </a:lnTo>
                <a:lnTo>
                  <a:pt x="224028" y="12191"/>
                </a:lnTo>
                <a:lnTo>
                  <a:pt x="227076" y="15240"/>
                </a:lnTo>
                <a:lnTo>
                  <a:pt x="230124" y="19812"/>
                </a:lnTo>
                <a:lnTo>
                  <a:pt x="230124" y="24383"/>
                </a:lnTo>
                <a:lnTo>
                  <a:pt x="227076" y="27432"/>
                </a:lnTo>
                <a:lnTo>
                  <a:pt x="225552" y="27432"/>
                </a:lnTo>
                <a:lnTo>
                  <a:pt x="222504" y="30480"/>
                </a:lnTo>
                <a:close/>
              </a:path>
              <a:path w="4989830" h="2321560">
                <a:moveTo>
                  <a:pt x="248412" y="18288"/>
                </a:moveTo>
                <a:lnTo>
                  <a:pt x="242316" y="18288"/>
                </a:lnTo>
                <a:lnTo>
                  <a:pt x="239268" y="13716"/>
                </a:lnTo>
                <a:lnTo>
                  <a:pt x="236220" y="10668"/>
                </a:lnTo>
                <a:lnTo>
                  <a:pt x="236220" y="6096"/>
                </a:lnTo>
                <a:lnTo>
                  <a:pt x="242316" y="0"/>
                </a:lnTo>
                <a:lnTo>
                  <a:pt x="248412" y="0"/>
                </a:lnTo>
                <a:lnTo>
                  <a:pt x="254508" y="6096"/>
                </a:lnTo>
                <a:lnTo>
                  <a:pt x="254508" y="10668"/>
                </a:lnTo>
                <a:lnTo>
                  <a:pt x="251460" y="13716"/>
                </a:lnTo>
                <a:lnTo>
                  <a:pt x="248412" y="18288"/>
                </a:lnTo>
                <a:close/>
              </a:path>
              <a:path w="4989830" h="2321560">
                <a:moveTo>
                  <a:pt x="271272" y="41148"/>
                </a:moveTo>
                <a:lnTo>
                  <a:pt x="265176" y="41148"/>
                </a:lnTo>
                <a:lnTo>
                  <a:pt x="259080" y="35052"/>
                </a:lnTo>
                <a:lnTo>
                  <a:pt x="259080" y="28956"/>
                </a:lnTo>
                <a:lnTo>
                  <a:pt x="262128" y="25908"/>
                </a:lnTo>
                <a:lnTo>
                  <a:pt x="266700" y="22860"/>
                </a:lnTo>
                <a:lnTo>
                  <a:pt x="271272" y="22860"/>
                </a:lnTo>
                <a:lnTo>
                  <a:pt x="277368" y="28956"/>
                </a:lnTo>
                <a:lnTo>
                  <a:pt x="277368" y="35052"/>
                </a:lnTo>
                <a:lnTo>
                  <a:pt x="271272" y="41148"/>
                </a:lnTo>
                <a:close/>
              </a:path>
              <a:path w="4989830" h="2321560">
                <a:moveTo>
                  <a:pt x="295656" y="60960"/>
                </a:moveTo>
                <a:lnTo>
                  <a:pt x="291083" y="57912"/>
                </a:lnTo>
                <a:lnTo>
                  <a:pt x="288036" y="56388"/>
                </a:lnTo>
                <a:lnTo>
                  <a:pt x="286512" y="50291"/>
                </a:lnTo>
                <a:lnTo>
                  <a:pt x="289560" y="47244"/>
                </a:lnTo>
                <a:lnTo>
                  <a:pt x="291083" y="42672"/>
                </a:lnTo>
                <a:lnTo>
                  <a:pt x="295656" y="41148"/>
                </a:lnTo>
                <a:lnTo>
                  <a:pt x="304800" y="47244"/>
                </a:lnTo>
                <a:lnTo>
                  <a:pt x="304800" y="51816"/>
                </a:lnTo>
                <a:lnTo>
                  <a:pt x="303276" y="54864"/>
                </a:lnTo>
                <a:lnTo>
                  <a:pt x="300228" y="59436"/>
                </a:lnTo>
                <a:lnTo>
                  <a:pt x="295656" y="60960"/>
                </a:lnTo>
                <a:close/>
              </a:path>
              <a:path w="4989830" h="2321560">
                <a:moveTo>
                  <a:pt x="329183" y="77724"/>
                </a:moveTo>
                <a:lnTo>
                  <a:pt x="324612" y="77724"/>
                </a:lnTo>
                <a:lnTo>
                  <a:pt x="320040" y="76200"/>
                </a:lnTo>
                <a:lnTo>
                  <a:pt x="315468" y="73152"/>
                </a:lnTo>
                <a:lnTo>
                  <a:pt x="315468" y="68580"/>
                </a:lnTo>
                <a:lnTo>
                  <a:pt x="316991" y="64008"/>
                </a:lnTo>
                <a:lnTo>
                  <a:pt x="320040" y="60960"/>
                </a:lnTo>
                <a:lnTo>
                  <a:pt x="324612" y="59436"/>
                </a:lnTo>
                <a:lnTo>
                  <a:pt x="329183" y="60960"/>
                </a:lnTo>
                <a:lnTo>
                  <a:pt x="332232" y="64008"/>
                </a:lnTo>
                <a:lnTo>
                  <a:pt x="333756" y="68580"/>
                </a:lnTo>
                <a:lnTo>
                  <a:pt x="332232" y="73152"/>
                </a:lnTo>
                <a:lnTo>
                  <a:pt x="329183" y="77724"/>
                </a:lnTo>
                <a:close/>
              </a:path>
              <a:path w="4989830" h="2321560">
                <a:moveTo>
                  <a:pt x="352044" y="96012"/>
                </a:moveTo>
                <a:lnTo>
                  <a:pt x="348996" y="92964"/>
                </a:lnTo>
                <a:lnTo>
                  <a:pt x="344424" y="91440"/>
                </a:lnTo>
                <a:lnTo>
                  <a:pt x="342900" y="85344"/>
                </a:lnTo>
                <a:lnTo>
                  <a:pt x="345948" y="82296"/>
                </a:lnTo>
                <a:lnTo>
                  <a:pt x="347472" y="77724"/>
                </a:lnTo>
                <a:lnTo>
                  <a:pt x="353568" y="76200"/>
                </a:lnTo>
                <a:lnTo>
                  <a:pt x="356616" y="79248"/>
                </a:lnTo>
                <a:lnTo>
                  <a:pt x="361188" y="80772"/>
                </a:lnTo>
                <a:lnTo>
                  <a:pt x="362712" y="86868"/>
                </a:lnTo>
                <a:lnTo>
                  <a:pt x="359664" y="89916"/>
                </a:lnTo>
                <a:lnTo>
                  <a:pt x="358140" y="94488"/>
                </a:lnTo>
                <a:lnTo>
                  <a:pt x="352044" y="96012"/>
                </a:lnTo>
                <a:close/>
              </a:path>
              <a:path w="4989830" h="2321560">
                <a:moveTo>
                  <a:pt x="381000" y="103632"/>
                </a:moveTo>
                <a:lnTo>
                  <a:pt x="376428" y="102108"/>
                </a:lnTo>
                <a:lnTo>
                  <a:pt x="374904" y="97536"/>
                </a:lnTo>
                <a:lnTo>
                  <a:pt x="371856" y="94488"/>
                </a:lnTo>
                <a:lnTo>
                  <a:pt x="373380" y="88391"/>
                </a:lnTo>
                <a:lnTo>
                  <a:pt x="377952" y="86868"/>
                </a:lnTo>
                <a:lnTo>
                  <a:pt x="381000" y="83820"/>
                </a:lnTo>
                <a:lnTo>
                  <a:pt x="385572" y="85344"/>
                </a:lnTo>
                <a:lnTo>
                  <a:pt x="388620" y="89916"/>
                </a:lnTo>
                <a:lnTo>
                  <a:pt x="391668" y="92964"/>
                </a:lnTo>
                <a:lnTo>
                  <a:pt x="390144" y="99060"/>
                </a:lnTo>
                <a:lnTo>
                  <a:pt x="385572" y="100583"/>
                </a:lnTo>
                <a:lnTo>
                  <a:pt x="381000" y="103632"/>
                </a:lnTo>
                <a:close/>
              </a:path>
              <a:path w="4989830" h="2321560">
                <a:moveTo>
                  <a:pt x="406908" y="92964"/>
                </a:moveTo>
                <a:lnTo>
                  <a:pt x="402336" y="89916"/>
                </a:lnTo>
                <a:lnTo>
                  <a:pt x="399288" y="80772"/>
                </a:lnTo>
                <a:lnTo>
                  <a:pt x="400812" y="76200"/>
                </a:lnTo>
                <a:lnTo>
                  <a:pt x="409956" y="73152"/>
                </a:lnTo>
                <a:lnTo>
                  <a:pt x="414528" y="76200"/>
                </a:lnTo>
                <a:lnTo>
                  <a:pt x="416052" y="79248"/>
                </a:lnTo>
                <a:lnTo>
                  <a:pt x="417576" y="83820"/>
                </a:lnTo>
                <a:lnTo>
                  <a:pt x="414528" y="88391"/>
                </a:lnTo>
                <a:lnTo>
                  <a:pt x="411480" y="89916"/>
                </a:lnTo>
                <a:lnTo>
                  <a:pt x="406908" y="92964"/>
                </a:lnTo>
                <a:close/>
              </a:path>
              <a:path w="4989830" h="2321560">
                <a:moveTo>
                  <a:pt x="419100" y="123444"/>
                </a:moveTo>
                <a:lnTo>
                  <a:pt x="413004" y="121920"/>
                </a:lnTo>
                <a:lnTo>
                  <a:pt x="409956" y="112776"/>
                </a:lnTo>
                <a:lnTo>
                  <a:pt x="413004" y="108204"/>
                </a:lnTo>
                <a:lnTo>
                  <a:pt x="417576" y="106680"/>
                </a:lnTo>
                <a:lnTo>
                  <a:pt x="420624" y="105156"/>
                </a:lnTo>
                <a:lnTo>
                  <a:pt x="426720" y="106680"/>
                </a:lnTo>
                <a:lnTo>
                  <a:pt x="429768" y="115824"/>
                </a:lnTo>
                <a:lnTo>
                  <a:pt x="426720" y="120396"/>
                </a:lnTo>
                <a:lnTo>
                  <a:pt x="422148" y="121920"/>
                </a:lnTo>
                <a:lnTo>
                  <a:pt x="419100" y="123444"/>
                </a:lnTo>
                <a:close/>
              </a:path>
              <a:path w="4989830" h="2321560">
                <a:moveTo>
                  <a:pt x="429768" y="155448"/>
                </a:moveTo>
                <a:lnTo>
                  <a:pt x="425196" y="152400"/>
                </a:lnTo>
                <a:lnTo>
                  <a:pt x="422148" y="143256"/>
                </a:lnTo>
                <a:lnTo>
                  <a:pt x="423672" y="138683"/>
                </a:lnTo>
                <a:lnTo>
                  <a:pt x="432816" y="135636"/>
                </a:lnTo>
                <a:lnTo>
                  <a:pt x="437388" y="138683"/>
                </a:lnTo>
                <a:lnTo>
                  <a:pt x="438912" y="141732"/>
                </a:lnTo>
                <a:lnTo>
                  <a:pt x="440436" y="146304"/>
                </a:lnTo>
                <a:lnTo>
                  <a:pt x="438912" y="150876"/>
                </a:lnTo>
                <a:lnTo>
                  <a:pt x="434340" y="153924"/>
                </a:lnTo>
                <a:lnTo>
                  <a:pt x="429768" y="155448"/>
                </a:lnTo>
                <a:close/>
              </a:path>
              <a:path w="4989830" h="2321560">
                <a:moveTo>
                  <a:pt x="443483" y="185928"/>
                </a:moveTo>
                <a:lnTo>
                  <a:pt x="438912" y="185928"/>
                </a:lnTo>
                <a:lnTo>
                  <a:pt x="434340" y="182880"/>
                </a:lnTo>
                <a:lnTo>
                  <a:pt x="434340" y="178308"/>
                </a:lnTo>
                <a:lnTo>
                  <a:pt x="432816" y="173736"/>
                </a:lnTo>
                <a:lnTo>
                  <a:pt x="435864" y="169164"/>
                </a:lnTo>
                <a:lnTo>
                  <a:pt x="440436" y="169164"/>
                </a:lnTo>
                <a:lnTo>
                  <a:pt x="445008" y="167640"/>
                </a:lnTo>
                <a:lnTo>
                  <a:pt x="449580" y="170688"/>
                </a:lnTo>
                <a:lnTo>
                  <a:pt x="449580" y="175260"/>
                </a:lnTo>
                <a:lnTo>
                  <a:pt x="451104" y="179832"/>
                </a:lnTo>
                <a:lnTo>
                  <a:pt x="448056" y="184404"/>
                </a:lnTo>
                <a:lnTo>
                  <a:pt x="443483" y="185928"/>
                </a:lnTo>
                <a:close/>
              </a:path>
              <a:path w="4989830" h="2321560">
                <a:moveTo>
                  <a:pt x="446532" y="219456"/>
                </a:moveTo>
                <a:lnTo>
                  <a:pt x="441960" y="216408"/>
                </a:lnTo>
                <a:lnTo>
                  <a:pt x="440436" y="211836"/>
                </a:lnTo>
                <a:lnTo>
                  <a:pt x="440436" y="207264"/>
                </a:lnTo>
                <a:lnTo>
                  <a:pt x="441960" y="202691"/>
                </a:lnTo>
                <a:lnTo>
                  <a:pt x="446532" y="201168"/>
                </a:lnTo>
                <a:lnTo>
                  <a:pt x="451104" y="201168"/>
                </a:lnTo>
                <a:lnTo>
                  <a:pt x="455676" y="204216"/>
                </a:lnTo>
                <a:lnTo>
                  <a:pt x="457200" y="208788"/>
                </a:lnTo>
                <a:lnTo>
                  <a:pt x="458724" y="211836"/>
                </a:lnTo>
                <a:lnTo>
                  <a:pt x="455676" y="216408"/>
                </a:lnTo>
                <a:lnTo>
                  <a:pt x="446532" y="219456"/>
                </a:lnTo>
                <a:close/>
              </a:path>
              <a:path w="4989830" h="2321560">
                <a:moveTo>
                  <a:pt x="452628" y="251460"/>
                </a:moveTo>
                <a:lnTo>
                  <a:pt x="448056" y="248412"/>
                </a:lnTo>
                <a:lnTo>
                  <a:pt x="448056" y="243840"/>
                </a:lnTo>
                <a:lnTo>
                  <a:pt x="446532" y="239268"/>
                </a:lnTo>
                <a:lnTo>
                  <a:pt x="449580" y="234696"/>
                </a:lnTo>
                <a:lnTo>
                  <a:pt x="454152" y="234696"/>
                </a:lnTo>
                <a:lnTo>
                  <a:pt x="458724" y="233172"/>
                </a:lnTo>
                <a:lnTo>
                  <a:pt x="463296" y="236220"/>
                </a:lnTo>
                <a:lnTo>
                  <a:pt x="463296" y="240791"/>
                </a:lnTo>
                <a:lnTo>
                  <a:pt x="464820" y="245364"/>
                </a:lnTo>
                <a:lnTo>
                  <a:pt x="461772" y="249936"/>
                </a:lnTo>
                <a:lnTo>
                  <a:pt x="457200" y="249936"/>
                </a:lnTo>
                <a:lnTo>
                  <a:pt x="452628" y="251460"/>
                </a:lnTo>
                <a:close/>
              </a:path>
              <a:path w="4989830" h="2321560">
                <a:moveTo>
                  <a:pt x="460248" y="284988"/>
                </a:moveTo>
                <a:lnTo>
                  <a:pt x="455676" y="281940"/>
                </a:lnTo>
                <a:lnTo>
                  <a:pt x="454152" y="277368"/>
                </a:lnTo>
                <a:lnTo>
                  <a:pt x="454152" y="272796"/>
                </a:lnTo>
                <a:lnTo>
                  <a:pt x="455676" y="268224"/>
                </a:lnTo>
                <a:lnTo>
                  <a:pt x="460248" y="266700"/>
                </a:lnTo>
                <a:lnTo>
                  <a:pt x="464820" y="266700"/>
                </a:lnTo>
                <a:lnTo>
                  <a:pt x="469391" y="268224"/>
                </a:lnTo>
                <a:lnTo>
                  <a:pt x="472440" y="277368"/>
                </a:lnTo>
                <a:lnTo>
                  <a:pt x="469391" y="281940"/>
                </a:lnTo>
                <a:lnTo>
                  <a:pt x="460248" y="284988"/>
                </a:lnTo>
                <a:close/>
              </a:path>
              <a:path w="4989830" h="2321560">
                <a:moveTo>
                  <a:pt x="466344" y="316991"/>
                </a:moveTo>
                <a:lnTo>
                  <a:pt x="461772" y="313944"/>
                </a:lnTo>
                <a:lnTo>
                  <a:pt x="461772" y="309372"/>
                </a:lnTo>
                <a:lnTo>
                  <a:pt x="460248" y="304800"/>
                </a:lnTo>
                <a:lnTo>
                  <a:pt x="463296" y="300228"/>
                </a:lnTo>
                <a:lnTo>
                  <a:pt x="467868" y="300228"/>
                </a:lnTo>
                <a:lnTo>
                  <a:pt x="472440" y="298704"/>
                </a:lnTo>
                <a:lnTo>
                  <a:pt x="477012" y="301752"/>
                </a:lnTo>
                <a:lnTo>
                  <a:pt x="477012" y="306324"/>
                </a:lnTo>
                <a:lnTo>
                  <a:pt x="478536" y="310896"/>
                </a:lnTo>
                <a:lnTo>
                  <a:pt x="475488" y="315468"/>
                </a:lnTo>
                <a:lnTo>
                  <a:pt x="470916" y="315468"/>
                </a:lnTo>
                <a:lnTo>
                  <a:pt x="466344" y="316991"/>
                </a:lnTo>
                <a:close/>
              </a:path>
              <a:path w="4989830" h="2321560">
                <a:moveTo>
                  <a:pt x="483108" y="347472"/>
                </a:moveTo>
                <a:lnTo>
                  <a:pt x="478536" y="345948"/>
                </a:lnTo>
                <a:lnTo>
                  <a:pt x="475488" y="342900"/>
                </a:lnTo>
                <a:lnTo>
                  <a:pt x="473964" y="338328"/>
                </a:lnTo>
                <a:lnTo>
                  <a:pt x="473964" y="333756"/>
                </a:lnTo>
                <a:lnTo>
                  <a:pt x="478536" y="330708"/>
                </a:lnTo>
                <a:lnTo>
                  <a:pt x="483108" y="329183"/>
                </a:lnTo>
                <a:lnTo>
                  <a:pt x="487680" y="330708"/>
                </a:lnTo>
                <a:lnTo>
                  <a:pt x="490728" y="333756"/>
                </a:lnTo>
                <a:lnTo>
                  <a:pt x="492252" y="338328"/>
                </a:lnTo>
                <a:lnTo>
                  <a:pt x="490728" y="342900"/>
                </a:lnTo>
                <a:lnTo>
                  <a:pt x="487680" y="345948"/>
                </a:lnTo>
                <a:lnTo>
                  <a:pt x="483108" y="347472"/>
                </a:lnTo>
                <a:close/>
              </a:path>
              <a:path w="4989830" h="2321560">
                <a:moveTo>
                  <a:pt x="499872" y="376428"/>
                </a:moveTo>
                <a:lnTo>
                  <a:pt x="495300" y="374904"/>
                </a:lnTo>
                <a:lnTo>
                  <a:pt x="492252" y="371856"/>
                </a:lnTo>
                <a:lnTo>
                  <a:pt x="489204" y="367283"/>
                </a:lnTo>
                <a:lnTo>
                  <a:pt x="490728" y="362712"/>
                </a:lnTo>
                <a:lnTo>
                  <a:pt x="495300" y="359664"/>
                </a:lnTo>
                <a:lnTo>
                  <a:pt x="499872" y="358140"/>
                </a:lnTo>
                <a:lnTo>
                  <a:pt x="504444" y="359664"/>
                </a:lnTo>
                <a:lnTo>
                  <a:pt x="507491" y="362712"/>
                </a:lnTo>
                <a:lnTo>
                  <a:pt x="509016" y="367283"/>
                </a:lnTo>
                <a:lnTo>
                  <a:pt x="507491" y="371856"/>
                </a:lnTo>
                <a:lnTo>
                  <a:pt x="504444" y="374904"/>
                </a:lnTo>
                <a:lnTo>
                  <a:pt x="499872" y="376428"/>
                </a:lnTo>
                <a:close/>
              </a:path>
              <a:path w="4989830" h="2321560">
                <a:moveTo>
                  <a:pt x="522732" y="385572"/>
                </a:moveTo>
                <a:lnTo>
                  <a:pt x="518160" y="381000"/>
                </a:lnTo>
                <a:lnTo>
                  <a:pt x="518160" y="371856"/>
                </a:lnTo>
                <a:lnTo>
                  <a:pt x="521208" y="368808"/>
                </a:lnTo>
                <a:lnTo>
                  <a:pt x="527304" y="368808"/>
                </a:lnTo>
                <a:lnTo>
                  <a:pt x="531876" y="367283"/>
                </a:lnTo>
                <a:lnTo>
                  <a:pt x="534924" y="371856"/>
                </a:lnTo>
                <a:lnTo>
                  <a:pt x="534924" y="381000"/>
                </a:lnTo>
                <a:lnTo>
                  <a:pt x="531876" y="384048"/>
                </a:lnTo>
                <a:lnTo>
                  <a:pt x="527304" y="384048"/>
                </a:lnTo>
                <a:lnTo>
                  <a:pt x="522732" y="385572"/>
                </a:lnTo>
                <a:close/>
              </a:path>
              <a:path w="4989830" h="2321560">
                <a:moveTo>
                  <a:pt x="556260" y="384048"/>
                </a:moveTo>
                <a:lnTo>
                  <a:pt x="551688" y="379476"/>
                </a:lnTo>
                <a:lnTo>
                  <a:pt x="551688" y="370332"/>
                </a:lnTo>
                <a:lnTo>
                  <a:pt x="554736" y="367283"/>
                </a:lnTo>
                <a:lnTo>
                  <a:pt x="559308" y="367283"/>
                </a:lnTo>
                <a:lnTo>
                  <a:pt x="563880" y="365760"/>
                </a:lnTo>
                <a:lnTo>
                  <a:pt x="568452" y="370332"/>
                </a:lnTo>
                <a:lnTo>
                  <a:pt x="568452" y="379476"/>
                </a:lnTo>
                <a:lnTo>
                  <a:pt x="565404" y="382524"/>
                </a:lnTo>
                <a:lnTo>
                  <a:pt x="560832" y="382524"/>
                </a:lnTo>
                <a:lnTo>
                  <a:pt x="556260" y="384048"/>
                </a:lnTo>
                <a:close/>
              </a:path>
              <a:path w="4989830" h="2321560">
                <a:moveTo>
                  <a:pt x="589788" y="382524"/>
                </a:moveTo>
                <a:lnTo>
                  <a:pt x="585216" y="377952"/>
                </a:lnTo>
                <a:lnTo>
                  <a:pt x="585216" y="368808"/>
                </a:lnTo>
                <a:lnTo>
                  <a:pt x="588264" y="365760"/>
                </a:lnTo>
                <a:lnTo>
                  <a:pt x="592836" y="365760"/>
                </a:lnTo>
                <a:lnTo>
                  <a:pt x="597408" y="364236"/>
                </a:lnTo>
                <a:lnTo>
                  <a:pt x="601980" y="368808"/>
                </a:lnTo>
                <a:lnTo>
                  <a:pt x="601980" y="377952"/>
                </a:lnTo>
                <a:lnTo>
                  <a:pt x="598932" y="381000"/>
                </a:lnTo>
                <a:lnTo>
                  <a:pt x="594360" y="381000"/>
                </a:lnTo>
                <a:lnTo>
                  <a:pt x="589788" y="382524"/>
                </a:lnTo>
                <a:close/>
              </a:path>
              <a:path w="4989830" h="2321560">
                <a:moveTo>
                  <a:pt x="632460" y="379476"/>
                </a:moveTo>
                <a:lnTo>
                  <a:pt x="623316" y="379476"/>
                </a:lnTo>
                <a:lnTo>
                  <a:pt x="618744" y="376428"/>
                </a:lnTo>
                <a:lnTo>
                  <a:pt x="618744" y="367283"/>
                </a:lnTo>
                <a:lnTo>
                  <a:pt x="621791" y="362712"/>
                </a:lnTo>
                <a:lnTo>
                  <a:pt x="630936" y="362712"/>
                </a:lnTo>
                <a:lnTo>
                  <a:pt x="635508" y="365760"/>
                </a:lnTo>
                <a:lnTo>
                  <a:pt x="635508" y="374904"/>
                </a:lnTo>
                <a:lnTo>
                  <a:pt x="632460" y="379476"/>
                </a:lnTo>
                <a:close/>
              </a:path>
              <a:path w="4989830" h="2321560">
                <a:moveTo>
                  <a:pt x="664464" y="379476"/>
                </a:moveTo>
                <a:lnTo>
                  <a:pt x="655320" y="379476"/>
                </a:lnTo>
                <a:lnTo>
                  <a:pt x="652272" y="374904"/>
                </a:lnTo>
                <a:lnTo>
                  <a:pt x="652272" y="365760"/>
                </a:lnTo>
                <a:lnTo>
                  <a:pt x="656844" y="362712"/>
                </a:lnTo>
                <a:lnTo>
                  <a:pt x="665988" y="362712"/>
                </a:lnTo>
                <a:lnTo>
                  <a:pt x="669036" y="367283"/>
                </a:lnTo>
                <a:lnTo>
                  <a:pt x="669036" y="376428"/>
                </a:lnTo>
                <a:lnTo>
                  <a:pt x="664464" y="379476"/>
                </a:lnTo>
                <a:close/>
              </a:path>
              <a:path w="4989830" h="2321560">
                <a:moveTo>
                  <a:pt x="690372" y="370332"/>
                </a:moveTo>
                <a:lnTo>
                  <a:pt x="685800" y="368808"/>
                </a:lnTo>
                <a:lnTo>
                  <a:pt x="684276" y="364236"/>
                </a:lnTo>
                <a:lnTo>
                  <a:pt x="681228" y="359664"/>
                </a:lnTo>
                <a:lnTo>
                  <a:pt x="682752" y="355091"/>
                </a:lnTo>
                <a:lnTo>
                  <a:pt x="687324" y="353568"/>
                </a:lnTo>
                <a:lnTo>
                  <a:pt x="691896" y="350520"/>
                </a:lnTo>
                <a:lnTo>
                  <a:pt x="696468" y="353568"/>
                </a:lnTo>
                <a:lnTo>
                  <a:pt x="699516" y="356616"/>
                </a:lnTo>
                <a:lnTo>
                  <a:pt x="701040" y="361188"/>
                </a:lnTo>
                <a:lnTo>
                  <a:pt x="699516" y="365760"/>
                </a:lnTo>
                <a:lnTo>
                  <a:pt x="694944" y="368808"/>
                </a:lnTo>
                <a:lnTo>
                  <a:pt x="690372" y="370332"/>
                </a:lnTo>
                <a:close/>
              </a:path>
              <a:path w="4989830" h="2321560">
                <a:moveTo>
                  <a:pt x="713232" y="347472"/>
                </a:moveTo>
                <a:lnTo>
                  <a:pt x="708660" y="344424"/>
                </a:lnTo>
                <a:lnTo>
                  <a:pt x="705612" y="342900"/>
                </a:lnTo>
                <a:lnTo>
                  <a:pt x="704088" y="336804"/>
                </a:lnTo>
                <a:lnTo>
                  <a:pt x="707136" y="333756"/>
                </a:lnTo>
                <a:lnTo>
                  <a:pt x="708660" y="329183"/>
                </a:lnTo>
                <a:lnTo>
                  <a:pt x="714756" y="327660"/>
                </a:lnTo>
                <a:lnTo>
                  <a:pt x="717804" y="330708"/>
                </a:lnTo>
                <a:lnTo>
                  <a:pt x="722376" y="332232"/>
                </a:lnTo>
                <a:lnTo>
                  <a:pt x="723900" y="338328"/>
                </a:lnTo>
                <a:lnTo>
                  <a:pt x="720852" y="341376"/>
                </a:lnTo>
                <a:lnTo>
                  <a:pt x="717804" y="345948"/>
                </a:lnTo>
                <a:lnTo>
                  <a:pt x="713232" y="347472"/>
                </a:lnTo>
                <a:close/>
              </a:path>
              <a:path w="4989830" h="2321560">
                <a:moveTo>
                  <a:pt x="729996" y="318516"/>
                </a:moveTo>
                <a:lnTo>
                  <a:pt x="726948" y="315468"/>
                </a:lnTo>
                <a:lnTo>
                  <a:pt x="722376" y="313944"/>
                </a:lnTo>
                <a:lnTo>
                  <a:pt x="720852" y="309372"/>
                </a:lnTo>
                <a:lnTo>
                  <a:pt x="723900" y="304800"/>
                </a:lnTo>
                <a:lnTo>
                  <a:pt x="725424" y="300228"/>
                </a:lnTo>
                <a:lnTo>
                  <a:pt x="731520" y="298704"/>
                </a:lnTo>
                <a:lnTo>
                  <a:pt x="734568" y="301752"/>
                </a:lnTo>
                <a:lnTo>
                  <a:pt x="739140" y="304800"/>
                </a:lnTo>
                <a:lnTo>
                  <a:pt x="740664" y="309372"/>
                </a:lnTo>
                <a:lnTo>
                  <a:pt x="737616" y="313944"/>
                </a:lnTo>
                <a:lnTo>
                  <a:pt x="736091" y="316991"/>
                </a:lnTo>
                <a:lnTo>
                  <a:pt x="729996" y="318516"/>
                </a:lnTo>
                <a:close/>
              </a:path>
              <a:path w="4989830" h="2321560">
                <a:moveTo>
                  <a:pt x="752856" y="289560"/>
                </a:moveTo>
                <a:lnTo>
                  <a:pt x="748283" y="289560"/>
                </a:lnTo>
                <a:lnTo>
                  <a:pt x="743712" y="288036"/>
                </a:lnTo>
                <a:lnTo>
                  <a:pt x="740664" y="284988"/>
                </a:lnTo>
                <a:lnTo>
                  <a:pt x="739140" y="280416"/>
                </a:lnTo>
                <a:lnTo>
                  <a:pt x="740664" y="275844"/>
                </a:lnTo>
                <a:lnTo>
                  <a:pt x="743712" y="272796"/>
                </a:lnTo>
                <a:lnTo>
                  <a:pt x="748283" y="271272"/>
                </a:lnTo>
                <a:lnTo>
                  <a:pt x="752856" y="272796"/>
                </a:lnTo>
                <a:lnTo>
                  <a:pt x="757428" y="275844"/>
                </a:lnTo>
                <a:lnTo>
                  <a:pt x="757428" y="280416"/>
                </a:lnTo>
                <a:lnTo>
                  <a:pt x="755904" y="284988"/>
                </a:lnTo>
                <a:lnTo>
                  <a:pt x="752856" y="289560"/>
                </a:lnTo>
                <a:close/>
              </a:path>
              <a:path w="4989830" h="2321560">
                <a:moveTo>
                  <a:pt x="765048" y="262128"/>
                </a:moveTo>
                <a:lnTo>
                  <a:pt x="762000" y="259080"/>
                </a:lnTo>
                <a:lnTo>
                  <a:pt x="757428" y="257556"/>
                </a:lnTo>
                <a:lnTo>
                  <a:pt x="755904" y="251460"/>
                </a:lnTo>
                <a:lnTo>
                  <a:pt x="758952" y="248412"/>
                </a:lnTo>
                <a:lnTo>
                  <a:pt x="762000" y="243840"/>
                </a:lnTo>
                <a:lnTo>
                  <a:pt x="766572" y="242316"/>
                </a:lnTo>
                <a:lnTo>
                  <a:pt x="771144" y="245364"/>
                </a:lnTo>
                <a:lnTo>
                  <a:pt x="774191" y="246888"/>
                </a:lnTo>
                <a:lnTo>
                  <a:pt x="775716" y="252983"/>
                </a:lnTo>
                <a:lnTo>
                  <a:pt x="772668" y="256032"/>
                </a:lnTo>
                <a:lnTo>
                  <a:pt x="771144" y="260604"/>
                </a:lnTo>
                <a:lnTo>
                  <a:pt x="765048" y="262128"/>
                </a:lnTo>
                <a:close/>
              </a:path>
              <a:path w="4989830" h="2321560">
                <a:moveTo>
                  <a:pt x="783336" y="233172"/>
                </a:moveTo>
                <a:lnTo>
                  <a:pt x="780288" y="231648"/>
                </a:lnTo>
                <a:lnTo>
                  <a:pt x="775716" y="228600"/>
                </a:lnTo>
                <a:lnTo>
                  <a:pt x="774191" y="224028"/>
                </a:lnTo>
                <a:lnTo>
                  <a:pt x="777240" y="219456"/>
                </a:lnTo>
                <a:lnTo>
                  <a:pt x="778764" y="214883"/>
                </a:lnTo>
                <a:lnTo>
                  <a:pt x="784860" y="214883"/>
                </a:lnTo>
                <a:lnTo>
                  <a:pt x="787908" y="216408"/>
                </a:lnTo>
                <a:lnTo>
                  <a:pt x="792480" y="219456"/>
                </a:lnTo>
                <a:lnTo>
                  <a:pt x="794004" y="224028"/>
                </a:lnTo>
                <a:lnTo>
                  <a:pt x="790956" y="228600"/>
                </a:lnTo>
                <a:lnTo>
                  <a:pt x="787908" y="231648"/>
                </a:lnTo>
                <a:lnTo>
                  <a:pt x="783336" y="233172"/>
                </a:lnTo>
                <a:close/>
              </a:path>
              <a:path w="4989830" h="2321560">
                <a:moveTo>
                  <a:pt x="801624" y="205740"/>
                </a:moveTo>
                <a:lnTo>
                  <a:pt x="797052" y="202691"/>
                </a:lnTo>
                <a:lnTo>
                  <a:pt x="794004" y="199644"/>
                </a:lnTo>
                <a:lnTo>
                  <a:pt x="792480" y="195072"/>
                </a:lnTo>
                <a:lnTo>
                  <a:pt x="795528" y="190500"/>
                </a:lnTo>
                <a:lnTo>
                  <a:pt x="797052" y="187452"/>
                </a:lnTo>
                <a:lnTo>
                  <a:pt x="803148" y="185928"/>
                </a:lnTo>
                <a:lnTo>
                  <a:pt x="806196" y="188976"/>
                </a:lnTo>
                <a:lnTo>
                  <a:pt x="810768" y="190500"/>
                </a:lnTo>
                <a:lnTo>
                  <a:pt x="810768" y="196596"/>
                </a:lnTo>
                <a:lnTo>
                  <a:pt x="809244" y="199644"/>
                </a:lnTo>
                <a:lnTo>
                  <a:pt x="806196" y="204216"/>
                </a:lnTo>
                <a:lnTo>
                  <a:pt x="801624" y="205740"/>
                </a:lnTo>
                <a:close/>
              </a:path>
              <a:path w="4989830" h="2321560">
                <a:moveTo>
                  <a:pt x="818388" y="176783"/>
                </a:moveTo>
                <a:lnTo>
                  <a:pt x="815340" y="173736"/>
                </a:lnTo>
                <a:lnTo>
                  <a:pt x="810768" y="172212"/>
                </a:lnTo>
                <a:lnTo>
                  <a:pt x="810768" y="166116"/>
                </a:lnTo>
                <a:lnTo>
                  <a:pt x="812291" y="163068"/>
                </a:lnTo>
                <a:lnTo>
                  <a:pt x="815340" y="158496"/>
                </a:lnTo>
                <a:lnTo>
                  <a:pt x="819912" y="158496"/>
                </a:lnTo>
                <a:lnTo>
                  <a:pt x="824483" y="160020"/>
                </a:lnTo>
                <a:lnTo>
                  <a:pt x="827532" y="163068"/>
                </a:lnTo>
                <a:lnTo>
                  <a:pt x="829056" y="167640"/>
                </a:lnTo>
                <a:lnTo>
                  <a:pt x="826008" y="172212"/>
                </a:lnTo>
                <a:lnTo>
                  <a:pt x="824483" y="175260"/>
                </a:lnTo>
                <a:lnTo>
                  <a:pt x="818388" y="176783"/>
                </a:lnTo>
                <a:close/>
              </a:path>
              <a:path w="4989830" h="2321560">
                <a:moveTo>
                  <a:pt x="836676" y="149352"/>
                </a:moveTo>
                <a:lnTo>
                  <a:pt x="832104" y="146304"/>
                </a:lnTo>
                <a:lnTo>
                  <a:pt x="829056" y="143256"/>
                </a:lnTo>
                <a:lnTo>
                  <a:pt x="827532" y="137160"/>
                </a:lnTo>
                <a:lnTo>
                  <a:pt x="833628" y="131064"/>
                </a:lnTo>
                <a:lnTo>
                  <a:pt x="839724" y="129540"/>
                </a:lnTo>
                <a:lnTo>
                  <a:pt x="845820" y="135636"/>
                </a:lnTo>
                <a:lnTo>
                  <a:pt x="847344" y="140208"/>
                </a:lnTo>
                <a:lnTo>
                  <a:pt x="844296" y="144780"/>
                </a:lnTo>
                <a:lnTo>
                  <a:pt x="841248" y="147828"/>
                </a:lnTo>
                <a:lnTo>
                  <a:pt x="836676" y="149352"/>
                </a:lnTo>
                <a:close/>
              </a:path>
              <a:path w="4989830" h="2321560">
                <a:moveTo>
                  <a:pt x="861060" y="121920"/>
                </a:moveTo>
                <a:lnTo>
                  <a:pt x="856488" y="121920"/>
                </a:lnTo>
                <a:lnTo>
                  <a:pt x="853440" y="118872"/>
                </a:lnTo>
                <a:lnTo>
                  <a:pt x="848868" y="115824"/>
                </a:lnTo>
                <a:lnTo>
                  <a:pt x="848868" y="111252"/>
                </a:lnTo>
                <a:lnTo>
                  <a:pt x="851916" y="108204"/>
                </a:lnTo>
                <a:lnTo>
                  <a:pt x="853440" y="103632"/>
                </a:lnTo>
                <a:lnTo>
                  <a:pt x="859536" y="103632"/>
                </a:lnTo>
                <a:lnTo>
                  <a:pt x="862583" y="106680"/>
                </a:lnTo>
                <a:lnTo>
                  <a:pt x="867156" y="108204"/>
                </a:lnTo>
                <a:lnTo>
                  <a:pt x="867156" y="114300"/>
                </a:lnTo>
                <a:lnTo>
                  <a:pt x="864108" y="117348"/>
                </a:lnTo>
                <a:lnTo>
                  <a:pt x="861060" y="121920"/>
                </a:lnTo>
                <a:close/>
              </a:path>
              <a:path w="4989830" h="2321560">
                <a:moveTo>
                  <a:pt x="882396" y="96012"/>
                </a:moveTo>
                <a:lnTo>
                  <a:pt x="876300" y="96012"/>
                </a:lnTo>
                <a:lnTo>
                  <a:pt x="870204" y="89916"/>
                </a:lnTo>
                <a:lnTo>
                  <a:pt x="870204" y="83820"/>
                </a:lnTo>
                <a:lnTo>
                  <a:pt x="876300" y="77724"/>
                </a:lnTo>
                <a:lnTo>
                  <a:pt x="882396" y="77724"/>
                </a:lnTo>
                <a:lnTo>
                  <a:pt x="888491" y="83820"/>
                </a:lnTo>
                <a:lnTo>
                  <a:pt x="888491" y="89916"/>
                </a:lnTo>
                <a:lnTo>
                  <a:pt x="882396" y="96012"/>
                </a:lnTo>
                <a:close/>
              </a:path>
              <a:path w="4989830" h="2321560">
                <a:moveTo>
                  <a:pt x="905256" y="73152"/>
                </a:moveTo>
                <a:lnTo>
                  <a:pt x="900683" y="73152"/>
                </a:lnTo>
                <a:lnTo>
                  <a:pt x="894588" y="67056"/>
                </a:lnTo>
                <a:lnTo>
                  <a:pt x="894588" y="60960"/>
                </a:lnTo>
                <a:lnTo>
                  <a:pt x="900683" y="54864"/>
                </a:lnTo>
                <a:lnTo>
                  <a:pt x="905256" y="54864"/>
                </a:lnTo>
                <a:lnTo>
                  <a:pt x="908304" y="57912"/>
                </a:lnTo>
                <a:lnTo>
                  <a:pt x="912876" y="60960"/>
                </a:lnTo>
                <a:lnTo>
                  <a:pt x="912876" y="65532"/>
                </a:lnTo>
                <a:lnTo>
                  <a:pt x="905256" y="73152"/>
                </a:lnTo>
                <a:close/>
              </a:path>
              <a:path w="4989830" h="2321560">
                <a:moveTo>
                  <a:pt x="929640" y="48768"/>
                </a:moveTo>
                <a:lnTo>
                  <a:pt x="923544" y="48768"/>
                </a:lnTo>
                <a:lnTo>
                  <a:pt x="917448" y="42672"/>
                </a:lnTo>
                <a:lnTo>
                  <a:pt x="917448" y="36576"/>
                </a:lnTo>
                <a:lnTo>
                  <a:pt x="923544" y="30480"/>
                </a:lnTo>
                <a:lnTo>
                  <a:pt x="928116" y="30480"/>
                </a:lnTo>
                <a:lnTo>
                  <a:pt x="932688" y="33528"/>
                </a:lnTo>
                <a:lnTo>
                  <a:pt x="935736" y="36576"/>
                </a:lnTo>
                <a:lnTo>
                  <a:pt x="935736" y="41148"/>
                </a:lnTo>
                <a:lnTo>
                  <a:pt x="934865" y="42454"/>
                </a:lnTo>
                <a:lnTo>
                  <a:pt x="934212" y="42672"/>
                </a:lnTo>
                <a:lnTo>
                  <a:pt x="931164" y="47244"/>
                </a:lnTo>
                <a:lnTo>
                  <a:pt x="929640" y="48768"/>
                </a:lnTo>
                <a:close/>
              </a:path>
              <a:path w="4989830" h="2321560">
                <a:moveTo>
                  <a:pt x="937260" y="59436"/>
                </a:moveTo>
                <a:lnTo>
                  <a:pt x="932688" y="56388"/>
                </a:lnTo>
                <a:lnTo>
                  <a:pt x="932688" y="51816"/>
                </a:lnTo>
                <a:lnTo>
                  <a:pt x="931164" y="47244"/>
                </a:lnTo>
                <a:lnTo>
                  <a:pt x="932688" y="45720"/>
                </a:lnTo>
                <a:lnTo>
                  <a:pt x="934865" y="42454"/>
                </a:lnTo>
                <a:lnTo>
                  <a:pt x="938783" y="41148"/>
                </a:lnTo>
                <a:lnTo>
                  <a:pt x="943356" y="41148"/>
                </a:lnTo>
                <a:lnTo>
                  <a:pt x="947928" y="42672"/>
                </a:lnTo>
                <a:lnTo>
                  <a:pt x="947928" y="47244"/>
                </a:lnTo>
                <a:lnTo>
                  <a:pt x="949452" y="51816"/>
                </a:lnTo>
                <a:lnTo>
                  <a:pt x="946404" y="56388"/>
                </a:lnTo>
                <a:lnTo>
                  <a:pt x="937260" y="59436"/>
                </a:lnTo>
                <a:close/>
              </a:path>
              <a:path w="4989830" h="2321560">
                <a:moveTo>
                  <a:pt x="931164" y="47244"/>
                </a:moveTo>
                <a:lnTo>
                  <a:pt x="934212" y="42672"/>
                </a:lnTo>
                <a:lnTo>
                  <a:pt x="934865" y="42454"/>
                </a:lnTo>
                <a:lnTo>
                  <a:pt x="932688" y="45720"/>
                </a:lnTo>
                <a:lnTo>
                  <a:pt x="931164" y="47244"/>
                </a:lnTo>
                <a:close/>
              </a:path>
              <a:path w="4989830" h="2321560">
                <a:moveTo>
                  <a:pt x="946404" y="91440"/>
                </a:moveTo>
                <a:lnTo>
                  <a:pt x="941832" y="88391"/>
                </a:lnTo>
                <a:lnTo>
                  <a:pt x="938783" y="79248"/>
                </a:lnTo>
                <a:lnTo>
                  <a:pt x="941832" y="74676"/>
                </a:lnTo>
                <a:lnTo>
                  <a:pt x="946404" y="74676"/>
                </a:lnTo>
                <a:lnTo>
                  <a:pt x="950976" y="73152"/>
                </a:lnTo>
                <a:lnTo>
                  <a:pt x="955548" y="76200"/>
                </a:lnTo>
                <a:lnTo>
                  <a:pt x="957072" y="80772"/>
                </a:lnTo>
                <a:lnTo>
                  <a:pt x="957072" y="83820"/>
                </a:lnTo>
                <a:lnTo>
                  <a:pt x="955548" y="88391"/>
                </a:lnTo>
                <a:lnTo>
                  <a:pt x="946404" y="91440"/>
                </a:lnTo>
                <a:close/>
              </a:path>
              <a:path w="4989830" h="2321560">
                <a:moveTo>
                  <a:pt x="954024" y="123444"/>
                </a:moveTo>
                <a:lnTo>
                  <a:pt x="949452" y="120396"/>
                </a:lnTo>
                <a:lnTo>
                  <a:pt x="947928" y="115824"/>
                </a:lnTo>
                <a:lnTo>
                  <a:pt x="947928" y="112776"/>
                </a:lnTo>
                <a:lnTo>
                  <a:pt x="949452" y="108204"/>
                </a:lnTo>
                <a:lnTo>
                  <a:pt x="958596" y="105156"/>
                </a:lnTo>
                <a:lnTo>
                  <a:pt x="963168" y="108204"/>
                </a:lnTo>
                <a:lnTo>
                  <a:pt x="966216" y="117348"/>
                </a:lnTo>
                <a:lnTo>
                  <a:pt x="963168" y="121920"/>
                </a:lnTo>
                <a:lnTo>
                  <a:pt x="958596" y="121920"/>
                </a:lnTo>
                <a:lnTo>
                  <a:pt x="954024" y="123444"/>
                </a:lnTo>
                <a:close/>
              </a:path>
              <a:path w="4989830" h="2321560">
                <a:moveTo>
                  <a:pt x="966216" y="155448"/>
                </a:moveTo>
                <a:lnTo>
                  <a:pt x="961644" y="155448"/>
                </a:lnTo>
                <a:lnTo>
                  <a:pt x="957072" y="153924"/>
                </a:lnTo>
                <a:lnTo>
                  <a:pt x="957072" y="149352"/>
                </a:lnTo>
                <a:lnTo>
                  <a:pt x="955548" y="144780"/>
                </a:lnTo>
                <a:lnTo>
                  <a:pt x="958596" y="140208"/>
                </a:lnTo>
                <a:lnTo>
                  <a:pt x="967740" y="137160"/>
                </a:lnTo>
                <a:lnTo>
                  <a:pt x="970788" y="140208"/>
                </a:lnTo>
                <a:lnTo>
                  <a:pt x="973836" y="149352"/>
                </a:lnTo>
                <a:lnTo>
                  <a:pt x="970788" y="153924"/>
                </a:lnTo>
                <a:lnTo>
                  <a:pt x="966216" y="155448"/>
                </a:lnTo>
                <a:close/>
              </a:path>
              <a:path w="4989830" h="2321560">
                <a:moveTo>
                  <a:pt x="979932" y="185928"/>
                </a:moveTo>
                <a:lnTo>
                  <a:pt x="973836" y="185928"/>
                </a:lnTo>
                <a:lnTo>
                  <a:pt x="970788" y="181356"/>
                </a:lnTo>
                <a:lnTo>
                  <a:pt x="969264" y="178308"/>
                </a:lnTo>
                <a:lnTo>
                  <a:pt x="969264" y="172212"/>
                </a:lnTo>
                <a:lnTo>
                  <a:pt x="973836" y="170688"/>
                </a:lnTo>
                <a:lnTo>
                  <a:pt x="976883" y="167640"/>
                </a:lnTo>
                <a:lnTo>
                  <a:pt x="981456" y="167640"/>
                </a:lnTo>
                <a:lnTo>
                  <a:pt x="984504" y="172212"/>
                </a:lnTo>
                <a:lnTo>
                  <a:pt x="987552" y="175260"/>
                </a:lnTo>
                <a:lnTo>
                  <a:pt x="987552" y="181356"/>
                </a:lnTo>
                <a:lnTo>
                  <a:pt x="982980" y="182880"/>
                </a:lnTo>
                <a:lnTo>
                  <a:pt x="979932" y="185928"/>
                </a:lnTo>
                <a:close/>
              </a:path>
              <a:path w="4989830" h="2321560">
                <a:moveTo>
                  <a:pt x="999744" y="213360"/>
                </a:moveTo>
                <a:lnTo>
                  <a:pt x="993648" y="211836"/>
                </a:lnTo>
                <a:lnTo>
                  <a:pt x="990600" y="208788"/>
                </a:lnTo>
                <a:lnTo>
                  <a:pt x="989076" y="204216"/>
                </a:lnTo>
                <a:lnTo>
                  <a:pt x="989076" y="199644"/>
                </a:lnTo>
                <a:lnTo>
                  <a:pt x="993648" y="196596"/>
                </a:lnTo>
                <a:lnTo>
                  <a:pt x="996696" y="193548"/>
                </a:lnTo>
                <a:lnTo>
                  <a:pt x="1002791" y="195072"/>
                </a:lnTo>
                <a:lnTo>
                  <a:pt x="1004316" y="198120"/>
                </a:lnTo>
                <a:lnTo>
                  <a:pt x="1007364" y="202691"/>
                </a:lnTo>
                <a:lnTo>
                  <a:pt x="1007364" y="207264"/>
                </a:lnTo>
                <a:lnTo>
                  <a:pt x="1002791" y="210312"/>
                </a:lnTo>
                <a:lnTo>
                  <a:pt x="999744" y="213360"/>
                </a:lnTo>
                <a:close/>
              </a:path>
              <a:path w="4989830" h="2321560">
                <a:moveTo>
                  <a:pt x="1019556" y="240791"/>
                </a:moveTo>
                <a:lnTo>
                  <a:pt x="1013460" y="239268"/>
                </a:lnTo>
                <a:lnTo>
                  <a:pt x="1010412" y="236220"/>
                </a:lnTo>
                <a:lnTo>
                  <a:pt x="1008888" y="231648"/>
                </a:lnTo>
                <a:lnTo>
                  <a:pt x="1008888" y="227076"/>
                </a:lnTo>
                <a:lnTo>
                  <a:pt x="1013460" y="224028"/>
                </a:lnTo>
                <a:lnTo>
                  <a:pt x="1016508" y="220980"/>
                </a:lnTo>
                <a:lnTo>
                  <a:pt x="1022604" y="222504"/>
                </a:lnTo>
                <a:lnTo>
                  <a:pt x="1024128" y="225552"/>
                </a:lnTo>
                <a:lnTo>
                  <a:pt x="1027176" y="230124"/>
                </a:lnTo>
                <a:lnTo>
                  <a:pt x="1027176" y="234696"/>
                </a:lnTo>
                <a:lnTo>
                  <a:pt x="1022604" y="237744"/>
                </a:lnTo>
                <a:lnTo>
                  <a:pt x="1019556" y="240791"/>
                </a:lnTo>
                <a:close/>
              </a:path>
              <a:path w="4989830" h="2321560">
                <a:moveTo>
                  <a:pt x="1039368" y="266700"/>
                </a:moveTo>
                <a:lnTo>
                  <a:pt x="1033272" y="266700"/>
                </a:lnTo>
                <a:lnTo>
                  <a:pt x="1031748" y="262128"/>
                </a:lnTo>
                <a:lnTo>
                  <a:pt x="1030224" y="262128"/>
                </a:lnTo>
                <a:lnTo>
                  <a:pt x="1028700" y="259080"/>
                </a:lnTo>
                <a:lnTo>
                  <a:pt x="1028700" y="252983"/>
                </a:lnTo>
                <a:lnTo>
                  <a:pt x="1033272" y="251460"/>
                </a:lnTo>
                <a:lnTo>
                  <a:pt x="1036320" y="248412"/>
                </a:lnTo>
                <a:lnTo>
                  <a:pt x="1042416" y="248412"/>
                </a:lnTo>
                <a:lnTo>
                  <a:pt x="1043940" y="252983"/>
                </a:lnTo>
                <a:lnTo>
                  <a:pt x="1046988" y="256032"/>
                </a:lnTo>
                <a:lnTo>
                  <a:pt x="1046988" y="262128"/>
                </a:lnTo>
                <a:lnTo>
                  <a:pt x="1042416" y="263652"/>
                </a:lnTo>
                <a:lnTo>
                  <a:pt x="1039368" y="266700"/>
                </a:lnTo>
                <a:close/>
              </a:path>
              <a:path w="4989830" h="2321560">
                <a:moveTo>
                  <a:pt x="1059180" y="294132"/>
                </a:moveTo>
                <a:lnTo>
                  <a:pt x="1053083" y="292608"/>
                </a:lnTo>
                <a:lnTo>
                  <a:pt x="1051560" y="289560"/>
                </a:lnTo>
                <a:lnTo>
                  <a:pt x="1048512" y="284988"/>
                </a:lnTo>
                <a:lnTo>
                  <a:pt x="1048512" y="280416"/>
                </a:lnTo>
                <a:lnTo>
                  <a:pt x="1053083" y="277368"/>
                </a:lnTo>
                <a:lnTo>
                  <a:pt x="1056132" y="274320"/>
                </a:lnTo>
                <a:lnTo>
                  <a:pt x="1062228" y="275844"/>
                </a:lnTo>
                <a:lnTo>
                  <a:pt x="1063752" y="278891"/>
                </a:lnTo>
                <a:lnTo>
                  <a:pt x="1066800" y="283464"/>
                </a:lnTo>
                <a:lnTo>
                  <a:pt x="1066800" y="288036"/>
                </a:lnTo>
                <a:lnTo>
                  <a:pt x="1062228" y="291083"/>
                </a:lnTo>
                <a:lnTo>
                  <a:pt x="1059180" y="294132"/>
                </a:lnTo>
                <a:close/>
              </a:path>
              <a:path w="4989830" h="2321560">
                <a:moveTo>
                  <a:pt x="1078991" y="320040"/>
                </a:moveTo>
                <a:lnTo>
                  <a:pt x="1072896" y="320040"/>
                </a:lnTo>
                <a:lnTo>
                  <a:pt x="1071372" y="316991"/>
                </a:lnTo>
                <a:lnTo>
                  <a:pt x="1068324" y="312420"/>
                </a:lnTo>
                <a:lnTo>
                  <a:pt x="1068324" y="307848"/>
                </a:lnTo>
                <a:lnTo>
                  <a:pt x="1072896" y="304800"/>
                </a:lnTo>
                <a:lnTo>
                  <a:pt x="1075944" y="301752"/>
                </a:lnTo>
                <a:lnTo>
                  <a:pt x="1082040" y="303276"/>
                </a:lnTo>
                <a:lnTo>
                  <a:pt x="1083564" y="306324"/>
                </a:lnTo>
                <a:lnTo>
                  <a:pt x="1086612" y="309372"/>
                </a:lnTo>
                <a:lnTo>
                  <a:pt x="1086612" y="315468"/>
                </a:lnTo>
                <a:lnTo>
                  <a:pt x="1082040" y="318516"/>
                </a:lnTo>
                <a:lnTo>
                  <a:pt x="1078991" y="320040"/>
                </a:lnTo>
                <a:close/>
              </a:path>
              <a:path w="4989830" h="2321560">
                <a:moveTo>
                  <a:pt x="1098804" y="347472"/>
                </a:moveTo>
                <a:lnTo>
                  <a:pt x="1092708" y="347472"/>
                </a:lnTo>
                <a:lnTo>
                  <a:pt x="1091183" y="342900"/>
                </a:lnTo>
                <a:lnTo>
                  <a:pt x="1088136" y="339852"/>
                </a:lnTo>
                <a:lnTo>
                  <a:pt x="1088136" y="333756"/>
                </a:lnTo>
                <a:lnTo>
                  <a:pt x="1092708" y="332232"/>
                </a:lnTo>
                <a:lnTo>
                  <a:pt x="1095756" y="329183"/>
                </a:lnTo>
                <a:lnTo>
                  <a:pt x="1101852" y="329183"/>
                </a:lnTo>
                <a:lnTo>
                  <a:pt x="1103376" y="333756"/>
                </a:lnTo>
                <a:lnTo>
                  <a:pt x="1106424" y="336804"/>
                </a:lnTo>
                <a:lnTo>
                  <a:pt x="1106424" y="342900"/>
                </a:lnTo>
                <a:lnTo>
                  <a:pt x="1101852" y="344424"/>
                </a:lnTo>
                <a:lnTo>
                  <a:pt x="1098804" y="347472"/>
                </a:lnTo>
                <a:close/>
              </a:path>
              <a:path w="4989830" h="2321560">
                <a:moveTo>
                  <a:pt x="1104900" y="379476"/>
                </a:moveTo>
                <a:lnTo>
                  <a:pt x="1100328" y="376428"/>
                </a:lnTo>
                <a:lnTo>
                  <a:pt x="1098804" y="371856"/>
                </a:lnTo>
                <a:lnTo>
                  <a:pt x="1098804" y="367283"/>
                </a:lnTo>
                <a:lnTo>
                  <a:pt x="1100328" y="362712"/>
                </a:lnTo>
                <a:lnTo>
                  <a:pt x="1109472" y="359664"/>
                </a:lnTo>
                <a:lnTo>
                  <a:pt x="1114044" y="362712"/>
                </a:lnTo>
                <a:lnTo>
                  <a:pt x="1117091" y="371856"/>
                </a:lnTo>
                <a:lnTo>
                  <a:pt x="1114044" y="376428"/>
                </a:lnTo>
                <a:lnTo>
                  <a:pt x="1104900" y="379476"/>
                </a:lnTo>
                <a:close/>
              </a:path>
              <a:path w="4989830" h="2321560">
                <a:moveTo>
                  <a:pt x="1112520" y="411480"/>
                </a:moveTo>
                <a:lnTo>
                  <a:pt x="1107948" y="408432"/>
                </a:lnTo>
                <a:lnTo>
                  <a:pt x="1106424" y="403860"/>
                </a:lnTo>
                <a:lnTo>
                  <a:pt x="1106424" y="399288"/>
                </a:lnTo>
                <a:lnTo>
                  <a:pt x="1107948" y="394716"/>
                </a:lnTo>
                <a:lnTo>
                  <a:pt x="1112520" y="394716"/>
                </a:lnTo>
                <a:lnTo>
                  <a:pt x="1117091" y="393191"/>
                </a:lnTo>
                <a:lnTo>
                  <a:pt x="1121664" y="396240"/>
                </a:lnTo>
                <a:lnTo>
                  <a:pt x="1124712" y="405383"/>
                </a:lnTo>
                <a:lnTo>
                  <a:pt x="1121664" y="409956"/>
                </a:lnTo>
                <a:lnTo>
                  <a:pt x="1117091" y="409956"/>
                </a:lnTo>
                <a:lnTo>
                  <a:pt x="1112520" y="411480"/>
                </a:lnTo>
                <a:close/>
              </a:path>
              <a:path w="4989830" h="2321560">
                <a:moveTo>
                  <a:pt x="1124712" y="443483"/>
                </a:moveTo>
                <a:lnTo>
                  <a:pt x="1120140" y="443483"/>
                </a:lnTo>
                <a:lnTo>
                  <a:pt x="1115568" y="440436"/>
                </a:lnTo>
                <a:lnTo>
                  <a:pt x="1114044" y="435864"/>
                </a:lnTo>
                <a:lnTo>
                  <a:pt x="1114044" y="432816"/>
                </a:lnTo>
                <a:lnTo>
                  <a:pt x="1115568" y="428244"/>
                </a:lnTo>
                <a:lnTo>
                  <a:pt x="1124712" y="425196"/>
                </a:lnTo>
                <a:lnTo>
                  <a:pt x="1129283" y="428244"/>
                </a:lnTo>
                <a:lnTo>
                  <a:pt x="1132332" y="437388"/>
                </a:lnTo>
                <a:lnTo>
                  <a:pt x="1129283" y="441960"/>
                </a:lnTo>
                <a:lnTo>
                  <a:pt x="1124712" y="443483"/>
                </a:lnTo>
                <a:close/>
              </a:path>
              <a:path w="4989830" h="2321560">
                <a:moveTo>
                  <a:pt x="1127760" y="477012"/>
                </a:moveTo>
                <a:lnTo>
                  <a:pt x="1123188" y="473964"/>
                </a:lnTo>
                <a:lnTo>
                  <a:pt x="1121664" y="469391"/>
                </a:lnTo>
                <a:lnTo>
                  <a:pt x="1121664" y="464820"/>
                </a:lnTo>
                <a:lnTo>
                  <a:pt x="1123188" y="460248"/>
                </a:lnTo>
                <a:lnTo>
                  <a:pt x="1127760" y="458724"/>
                </a:lnTo>
                <a:lnTo>
                  <a:pt x="1132332" y="458724"/>
                </a:lnTo>
                <a:lnTo>
                  <a:pt x="1136904" y="460248"/>
                </a:lnTo>
                <a:lnTo>
                  <a:pt x="1139952" y="469391"/>
                </a:lnTo>
                <a:lnTo>
                  <a:pt x="1136904" y="473964"/>
                </a:lnTo>
                <a:lnTo>
                  <a:pt x="1127760" y="477012"/>
                </a:lnTo>
                <a:close/>
              </a:path>
              <a:path w="4989830" h="2321560">
                <a:moveTo>
                  <a:pt x="1136904" y="509016"/>
                </a:moveTo>
                <a:lnTo>
                  <a:pt x="1132332" y="505968"/>
                </a:lnTo>
                <a:lnTo>
                  <a:pt x="1129283" y="496824"/>
                </a:lnTo>
                <a:lnTo>
                  <a:pt x="1132332" y="492252"/>
                </a:lnTo>
                <a:lnTo>
                  <a:pt x="1136904" y="490728"/>
                </a:lnTo>
                <a:lnTo>
                  <a:pt x="1141476" y="490728"/>
                </a:lnTo>
                <a:lnTo>
                  <a:pt x="1146048" y="492252"/>
                </a:lnTo>
                <a:lnTo>
                  <a:pt x="1149096" y="501396"/>
                </a:lnTo>
                <a:lnTo>
                  <a:pt x="1146048" y="505968"/>
                </a:lnTo>
                <a:lnTo>
                  <a:pt x="1136904" y="509016"/>
                </a:lnTo>
                <a:close/>
              </a:path>
              <a:path w="4989830" h="2321560">
                <a:moveTo>
                  <a:pt x="1147572" y="541020"/>
                </a:moveTo>
                <a:lnTo>
                  <a:pt x="1141476" y="537972"/>
                </a:lnTo>
                <a:lnTo>
                  <a:pt x="1141476" y="533400"/>
                </a:lnTo>
                <a:lnTo>
                  <a:pt x="1139952" y="528828"/>
                </a:lnTo>
                <a:lnTo>
                  <a:pt x="1141476" y="524256"/>
                </a:lnTo>
                <a:lnTo>
                  <a:pt x="1146048" y="522732"/>
                </a:lnTo>
                <a:lnTo>
                  <a:pt x="1150620" y="522732"/>
                </a:lnTo>
                <a:lnTo>
                  <a:pt x="1155191" y="524256"/>
                </a:lnTo>
                <a:lnTo>
                  <a:pt x="1158240" y="533400"/>
                </a:lnTo>
                <a:lnTo>
                  <a:pt x="1155191" y="537972"/>
                </a:lnTo>
                <a:lnTo>
                  <a:pt x="1150620" y="539496"/>
                </a:lnTo>
                <a:lnTo>
                  <a:pt x="1147572" y="541020"/>
                </a:lnTo>
                <a:close/>
              </a:path>
              <a:path w="4989830" h="2321560">
                <a:moveTo>
                  <a:pt x="1156716" y="573024"/>
                </a:moveTo>
                <a:lnTo>
                  <a:pt x="1152144" y="569976"/>
                </a:lnTo>
                <a:lnTo>
                  <a:pt x="1149096" y="560832"/>
                </a:lnTo>
                <a:lnTo>
                  <a:pt x="1152144" y="556260"/>
                </a:lnTo>
                <a:lnTo>
                  <a:pt x="1156716" y="554736"/>
                </a:lnTo>
                <a:lnTo>
                  <a:pt x="1159764" y="554736"/>
                </a:lnTo>
                <a:lnTo>
                  <a:pt x="1165860" y="556260"/>
                </a:lnTo>
                <a:lnTo>
                  <a:pt x="1165860" y="560832"/>
                </a:lnTo>
                <a:lnTo>
                  <a:pt x="1167383" y="565404"/>
                </a:lnTo>
                <a:lnTo>
                  <a:pt x="1165860" y="569976"/>
                </a:lnTo>
                <a:lnTo>
                  <a:pt x="1156716" y="573024"/>
                </a:lnTo>
                <a:close/>
              </a:path>
              <a:path w="4989830" h="2321560">
                <a:moveTo>
                  <a:pt x="1167383" y="605028"/>
                </a:moveTo>
                <a:lnTo>
                  <a:pt x="1162812" y="601980"/>
                </a:lnTo>
                <a:lnTo>
                  <a:pt x="1161288" y="597408"/>
                </a:lnTo>
                <a:lnTo>
                  <a:pt x="1159764" y="594360"/>
                </a:lnTo>
                <a:lnTo>
                  <a:pt x="1161288" y="588264"/>
                </a:lnTo>
                <a:lnTo>
                  <a:pt x="1170432" y="585216"/>
                </a:lnTo>
                <a:lnTo>
                  <a:pt x="1175004" y="588264"/>
                </a:lnTo>
                <a:lnTo>
                  <a:pt x="1178052" y="597408"/>
                </a:lnTo>
                <a:lnTo>
                  <a:pt x="1176528" y="601980"/>
                </a:lnTo>
                <a:lnTo>
                  <a:pt x="1167383" y="605028"/>
                </a:lnTo>
                <a:close/>
              </a:path>
              <a:path w="4989830" h="2321560">
                <a:moveTo>
                  <a:pt x="1178052" y="635508"/>
                </a:moveTo>
                <a:lnTo>
                  <a:pt x="1173480" y="633983"/>
                </a:lnTo>
                <a:lnTo>
                  <a:pt x="1170432" y="624840"/>
                </a:lnTo>
                <a:lnTo>
                  <a:pt x="1173480" y="620268"/>
                </a:lnTo>
                <a:lnTo>
                  <a:pt x="1176528" y="618744"/>
                </a:lnTo>
                <a:lnTo>
                  <a:pt x="1181100" y="617220"/>
                </a:lnTo>
                <a:lnTo>
                  <a:pt x="1185672" y="618744"/>
                </a:lnTo>
                <a:lnTo>
                  <a:pt x="1187196" y="623316"/>
                </a:lnTo>
                <a:lnTo>
                  <a:pt x="1188720" y="623316"/>
                </a:lnTo>
                <a:lnTo>
                  <a:pt x="1190244" y="627888"/>
                </a:lnTo>
                <a:lnTo>
                  <a:pt x="1187196" y="632460"/>
                </a:lnTo>
                <a:lnTo>
                  <a:pt x="1178052" y="635508"/>
                </a:lnTo>
                <a:close/>
              </a:path>
              <a:path w="4989830" h="2321560">
                <a:moveTo>
                  <a:pt x="1190244" y="667512"/>
                </a:moveTo>
                <a:lnTo>
                  <a:pt x="1185672" y="665988"/>
                </a:lnTo>
                <a:lnTo>
                  <a:pt x="1182624" y="656844"/>
                </a:lnTo>
                <a:lnTo>
                  <a:pt x="1184148" y="652272"/>
                </a:lnTo>
                <a:lnTo>
                  <a:pt x="1193291" y="649224"/>
                </a:lnTo>
                <a:lnTo>
                  <a:pt x="1197864" y="650748"/>
                </a:lnTo>
                <a:lnTo>
                  <a:pt x="1200912" y="659891"/>
                </a:lnTo>
                <a:lnTo>
                  <a:pt x="1199388" y="664464"/>
                </a:lnTo>
                <a:lnTo>
                  <a:pt x="1190244" y="667512"/>
                </a:lnTo>
                <a:close/>
              </a:path>
              <a:path w="4989830" h="2321560">
                <a:moveTo>
                  <a:pt x="1210056" y="693420"/>
                </a:moveTo>
                <a:lnTo>
                  <a:pt x="1205483" y="691896"/>
                </a:lnTo>
                <a:lnTo>
                  <a:pt x="1200912" y="691896"/>
                </a:lnTo>
                <a:lnTo>
                  <a:pt x="1197864" y="685800"/>
                </a:lnTo>
                <a:lnTo>
                  <a:pt x="1199388" y="682752"/>
                </a:lnTo>
                <a:lnTo>
                  <a:pt x="1200912" y="678180"/>
                </a:lnTo>
                <a:lnTo>
                  <a:pt x="1205483" y="675132"/>
                </a:lnTo>
                <a:lnTo>
                  <a:pt x="1214628" y="678180"/>
                </a:lnTo>
                <a:lnTo>
                  <a:pt x="1217676" y="682752"/>
                </a:lnTo>
                <a:lnTo>
                  <a:pt x="1214628" y="691896"/>
                </a:lnTo>
                <a:lnTo>
                  <a:pt x="1210056" y="693420"/>
                </a:lnTo>
                <a:close/>
              </a:path>
              <a:path w="4989830" h="2321560">
                <a:moveTo>
                  <a:pt x="1242060" y="704088"/>
                </a:moveTo>
                <a:lnTo>
                  <a:pt x="1232916" y="701040"/>
                </a:lnTo>
                <a:lnTo>
                  <a:pt x="1229868" y="696468"/>
                </a:lnTo>
                <a:lnTo>
                  <a:pt x="1232916" y="687324"/>
                </a:lnTo>
                <a:lnTo>
                  <a:pt x="1237488" y="684276"/>
                </a:lnTo>
                <a:lnTo>
                  <a:pt x="1246632" y="687324"/>
                </a:lnTo>
                <a:lnTo>
                  <a:pt x="1249680" y="691896"/>
                </a:lnTo>
                <a:lnTo>
                  <a:pt x="1246632" y="701040"/>
                </a:lnTo>
                <a:lnTo>
                  <a:pt x="1242060" y="704088"/>
                </a:lnTo>
                <a:close/>
              </a:path>
              <a:path w="4989830" h="2321560">
                <a:moveTo>
                  <a:pt x="1274064" y="713232"/>
                </a:moveTo>
                <a:lnTo>
                  <a:pt x="1264920" y="710183"/>
                </a:lnTo>
                <a:lnTo>
                  <a:pt x="1261872" y="705612"/>
                </a:lnTo>
                <a:lnTo>
                  <a:pt x="1263396" y="701040"/>
                </a:lnTo>
                <a:lnTo>
                  <a:pt x="1264920" y="697991"/>
                </a:lnTo>
                <a:lnTo>
                  <a:pt x="1269491" y="694944"/>
                </a:lnTo>
                <a:lnTo>
                  <a:pt x="1278636" y="697991"/>
                </a:lnTo>
                <a:lnTo>
                  <a:pt x="1281683" y="702564"/>
                </a:lnTo>
                <a:lnTo>
                  <a:pt x="1278636" y="711708"/>
                </a:lnTo>
                <a:lnTo>
                  <a:pt x="1274064" y="713232"/>
                </a:lnTo>
                <a:close/>
              </a:path>
              <a:path w="4989830" h="2321560">
                <a:moveTo>
                  <a:pt x="1301496" y="719328"/>
                </a:moveTo>
                <a:lnTo>
                  <a:pt x="1296924" y="716280"/>
                </a:lnTo>
                <a:lnTo>
                  <a:pt x="1293876" y="713232"/>
                </a:lnTo>
                <a:lnTo>
                  <a:pt x="1292352" y="708660"/>
                </a:lnTo>
                <a:lnTo>
                  <a:pt x="1295400" y="704088"/>
                </a:lnTo>
                <a:lnTo>
                  <a:pt x="1296924" y="701040"/>
                </a:lnTo>
                <a:lnTo>
                  <a:pt x="1301496" y="699516"/>
                </a:lnTo>
                <a:lnTo>
                  <a:pt x="1306068" y="702564"/>
                </a:lnTo>
                <a:lnTo>
                  <a:pt x="1310640" y="704088"/>
                </a:lnTo>
                <a:lnTo>
                  <a:pt x="1310640" y="710183"/>
                </a:lnTo>
                <a:lnTo>
                  <a:pt x="1309116" y="713232"/>
                </a:lnTo>
                <a:lnTo>
                  <a:pt x="1306068" y="717804"/>
                </a:lnTo>
                <a:lnTo>
                  <a:pt x="1301496" y="719328"/>
                </a:lnTo>
                <a:close/>
              </a:path>
              <a:path w="4989830" h="2321560">
                <a:moveTo>
                  <a:pt x="1318260" y="690372"/>
                </a:moveTo>
                <a:lnTo>
                  <a:pt x="1315212" y="687324"/>
                </a:lnTo>
                <a:lnTo>
                  <a:pt x="1310640" y="685800"/>
                </a:lnTo>
                <a:lnTo>
                  <a:pt x="1309116" y="679704"/>
                </a:lnTo>
                <a:lnTo>
                  <a:pt x="1312164" y="676656"/>
                </a:lnTo>
                <a:lnTo>
                  <a:pt x="1315212" y="672083"/>
                </a:lnTo>
                <a:lnTo>
                  <a:pt x="1319783" y="670560"/>
                </a:lnTo>
                <a:lnTo>
                  <a:pt x="1322832" y="673608"/>
                </a:lnTo>
                <a:lnTo>
                  <a:pt x="1327404" y="675132"/>
                </a:lnTo>
                <a:lnTo>
                  <a:pt x="1328928" y="681228"/>
                </a:lnTo>
                <a:lnTo>
                  <a:pt x="1325880" y="684276"/>
                </a:lnTo>
                <a:lnTo>
                  <a:pt x="1324356" y="688848"/>
                </a:lnTo>
                <a:lnTo>
                  <a:pt x="1318260" y="690372"/>
                </a:lnTo>
                <a:close/>
              </a:path>
              <a:path w="4989830" h="2321560">
                <a:moveTo>
                  <a:pt x="1342644" y="669036"/>
                </a:moveTo>
                <a:lnTo>
                  <a:pt x="1333500" y="665988"/>
                </a:lnTo>
                <a:lnTo>
                  <a:pt x="1330452" y="661416"/>
                </a:lnTo>
                <a:lnTo>
                  <a:pt x="1331976" y="656844"/>
                </a:lnTo>
                <a:lnTo>
                  <a:pt x="1331976" y="652272"/>
                </a:lnTo>
                <a:lnTo>
                  <a:pt x="1336548" y="650748"/>
                </a:lnTo>
                <a:lnTo>
                  <a:pt x="1341120" y="650748"/>
                </a:lnTo>
                <a:lnTo>
                  <a:pt x="1345691" y="652272"/>
                </a:lnTo>
                <a:lnTo>
                  <a:pt x="1348740" y="656844"/>
                </a:lnTo>
                <a:lnTo>
                  <a:pt x="1347216" y="661416"/>
                </a:lnTo>
                <a:lnTo>
                  <a:pt x="1347216" y="665988"/>
                </a:lnTo>
                <a:lnTo>
                  <a:pt x="1342644" y="669036"/>
                </a:lnTo>
                <a:close/>
              </a:path>
              <a:path w="4989830" h="2321560">
                <a:moveTo>
                  <a:pt x="1374648" y="676656"/>
                </a:moveTo>
                <a:lnTo>
                  <a:pt x="1365504" y="673608"/>
                </a:lnTo>
                <a:lnTo>
                  <a:pt x="1362456" y="669036"/>
                </a:lnTo>
                <a:lnTo>
                  <a:pt x="1363980" y="665988"/>
                </a:lnTo>
                <a:lnTo>
                  <a:pt x="1365504" y="661416"/>
                </a:lnTo>
                <a:lnTo>
                  <a:pt x="1370076" y="658368"/>
                </a:lnTo>
                <a:lnTo>
                  <a:pt x="1374648" y="659891"/>
                </a:lnTo>
                <a:lnTo>
                  <a:pt x="1379220" y="659891"/>
                </a:lnTo>
                <a:lnTo>
                  <a:pt x="1380744" y="664464"/>
                </a:lnTo>
                <a:lnTo>
                  <a:pt x="1380744" y="669036"/>
                </a:lnTo>
                <a:lnTo>
                  <a:pt x="1379220" y="673608"/>
                </a:lnTo>
                <a:lnTo>
                  <a:pt x="1374648" y="676656"/>
                </a:lnTo>
                <a:close/>
              </a:path>
              <a:path w="4989830" h="2321560">
                <a:moveTo>
                  <a:pt x="1400556" y="679704"/>
                </a:moveTo>
                <a:lnTo>
                  <a:pt x="1397508" y="676656"/>
                </a:lnTo>
                <a:lnTo>
                  <a:pt x="1392936" y="673608"/>
                </a:lnTo>
                <a:lnTo>
                  <a:pt x="1392936" y="669036"/>
                </a:lnTo>
                <a:lnTo>
                  <a:pt x="1395983" y="664464"/>
                </a:lnTo>
                <a:lnTo>
                  <a:pt x="1399032" y="661416"/>
                </a:lnTo>
                <a:lnTo>
                  <a:pt x="1403604" y="659891"/>
                </a:lnTo>
                <a:lnTo>
                  <a:pt x="1408176" y="662940"/>
                </a:lnTo>
                <a:lnTo>
                  <a:pt x="1411224" y="665988"/>
                </a:lnTo>
                <a:lnTo>
                  <a:pt x="1411224" y="672083"/>
                </a:lnTo>
                <a:lnTo>
                  <a:pt x="1408176" y="675132"/>
                </a:lnTo>
                <a:lnTo>
                  <a:pt x="1406652" y="678180"/>
                </a:lnTo>
                <a:lnTo>
                  <a:pt x="1400556" y="679704"/>
                </a:lnTo>
                <a:close/>
              </a:path>
              <a:path w="4989830" h="2321560">
                <a:moveTo>
                  <a:pt x="1421891" y="653796"/>
                </a:moveTo>
                <a:lnTo>
                  <a:pt x="1418844" y="650748"/>
                </a:lnTo>
                <a:lnTo>
                  <a:pt x="1414272" y="647700"/>
                </a:lnTo>
                <a:lnTo>
                  <a:pt x="1414272" y="643128"/>
                </a:lnTo>
                <a:lnTo>
                  <a:pt x="1417320" y="638556"/>
                </a:lnTo>
                <a:lnTo>
                  <a:pt x="1420368" y="635508"/>
                </a:lnTo>
                <a:lnTo>
                  <a:pt x="1424940" y="633983"/>
                </a:lnTo>
                <a:lnTo>
                  <a:pt x="1429512" y="637032"/>
                </a:lnTo>
                <a:lnTo>
                  <a:pt x="1432560" y="640080"/>
                </a:lnTo>
                <a:lnTo>
                  <a:pt x="1432560" y="646176"/>
                </a:lnTo>
                <a:lnTo>
                  <a:pt x="1426464" y="652272"/>
                </a:lnTo>
                <a:lnTo>
                  <a:pt x="1421891" y="653796"/>
                </a:lnTo>
                <a:close/>
              </a:path>
              <a:path w="4989830" h="2321560">
                <a:moveTo>
                  <a:pt x="1450848" y="655320"/>
                </a:moveTo>
                <a:lnTo>
                  <a:pt x="1446276" y="655320"/>
                </a:lnTo>
                <a:lnTo>
                  <a:pt x="1441704" y="652272"/>
                </a:lnTo>
                <a:lnTo>
                  <a:pt x="1438656" y="649224"/>
                </a:lnTo>
                <a:lnTo>
                  <a:pt x="1438656" y="644652"/>
                </a:lnTo>
                <a:lnTo>
                  <a:pt x="1441704" y="640080"/>
                </a:lnTo>
                <a:lnTo>
                  <a:pt x="1443228" y="637032"/>
                </a:lnTo>
                <a:lnTo>
                  <a:pt x="1449324" y="637032"/>
                </a:lnTo>
                <a:lnTo>
                  <a:pt x="1452372" y="640080"/>
                </a:lnTo>
                <a:lnTo>
                  <a:pt x="1456944" y="643128"/>
                </a:lnTo>
                <a:lnTo>
                  <a:pt x="1456944" y="647700"/>
                </a:lnTo>
                <a:lnTo>
                  <a:pt x="1453896" y="650748"/>
                </a:lnTo>
                <a:lnTo>
                  <a:pt x="1450848" y="655320"/>
                </a:lnTo>
                <a:close/>
              </a:path>
              <a:path w="4989830" h="2321560">
                <a:moveTo>
                  <a:pt x="1476756" y="676656"/>
                </a:moveTo>
                <a:lnTo>
                  <a:pt x="1470660" y="676656"/>
                </a:lnTo>
                <a:lnTo>
                  <a:pt x="1464564" y="670560"/>
                </a:lnTo>
                <a:lnTo>
                  <a:pt x="1463040" y="665988"/>
                </a:lnTo>
                <a:lnTo>
                  <a:pt x="1466088" y="661416"/>
                </a:lnTo>
                <a:lnTo>
                  <a:pt x="1469136" y="658368"/>
                </a:lnTo>
                <a:lnTo>
                  <a:pt x="1475232" y="658368"/>
                </a:lnTo>
                <a:lnTo>
                  <a:pt x="1481328" y="664464"/>
                </a:lnTo>
                <a:lnTo>
                  <a:pt x="1482852" y="669036"/>
                </a:lnTo>
                <a:lnTo>
                  <a:pt x="1479804" y="673608"/>
                </a:lnTo>
                <a:lnTo>
                  <a:pt x="1476756" y="676656"/>
                </a:lnTo>
                <a:close/>
              </a:path>
              <a:path w="4989830" h="2321560">
                <a:moveTo>
                  <a:pt x="1502664" y="697991"/>
                </a:moveTo>
                <a:lnTo>
                  <a:pt x="1496568" y="697991"/>
                </a:lnTo>
                <a:lnTo>
                  <a:pt x="1490472" y="691896"/>
                </a:lnTo>
                <a:lnTo>
                  <a:pt x="1488948" y="687324"/>
                </a:lnTo>
                <a:lnTo>
                  <a:pt x="1491996" y="684276"/>
                </a:lnTo>
                <a:lnTo>
                  <a:pt x="1495044" y="679704"/>
                </a:lnTo>
                <a:lnTo>
                  <a:pt x="1501140" y="679704"/>
                </a:lnTo>
                <a:lnTo>
                  <a:pt x="1507236" y="685800"/>
                </a:lnTo>
                <a:lnTo>
                  <a:pt x="1508760" y="690372"/>
                </a:lnTo>
                <a:lnTo>
                  <a:pt x="1505712" y="694944"/>
                </a:lnTo>
                <a:lnTo>
                  <a:pt x="1502664" y="697991"/>
                </a:lnTo>
                <a:close/>
              </a:path>
              <a:path w="4989830" h="2321560">
                <a:moveTo>
                  <a:pt x="1528572" y="719328"/>
                </a:moveTo>
                <a:lnTo>
                  <a:pt x="1522476" y="719328"/>
                </a:lnTo>
                <a:lnTo>
                  <a:pt x="1516380" y="713232"/>
                </a:lnTo>
                <a:lnTo>
                  <a:pt x="1514856" y="708660"/>
                </a:lnTo>
                <a:lnTo>
                  <a:pt x="1517904" y="705612"/>
                </a:lnTo>
                <a:lnTo>
                  <a:pt x="1520952" y="701040"/>
                </a:lnTo>
                <a:lnTo>
                  <a:pt x="1527048" y="701040"/>
                </a:lnTo>
                <a:lnTo>
                  <a:pt x="1533144" y="707136"/>
                </a:lnTo>
                <a:lnTo>
                  <a:pt x="1534668" y="711708"/>
                </a:lnTo>
                <a:lnTo>
                  <a:pt x="1531620" y="716280"/>
                </a:lnTo>
                <a:lnTo>
                  <a:pt x="1528572" y="719328"/>
                </a:lnTo>
                <a:close/>
              </a:path>
              <a:path w="4989830" h="2321560">
                <a:moveTo>
                  <a:pt x="1545336" y="745236"/>
                </a:moveTo>
                <a:lnTo>
                  <a:pt x="1540764" y="745236"/>
                </a:lnTo>
                <a:lnTo>
                  <a:pt x="1537716" y="740664"/>
                </a:lnTo>
                <a:lnTo>
                  <a:pt x="1534668" y="737616"/>
                </a:lnTo>
                <a:lnTo>
                  <a:pt x="1536191" y="731520"/>
                </a:lnTo>
                <a:lnTo>
                  <a:pt x="1540764" y="729996"/>
                </a:lnTo>
                <a:lnTo>
                  <a:pt x="1543812" y="726948"/>
                </a:lnTo>
                <a:lnTo>
                  <a:pt x="1549908" y="728472"/>
                </a:lnTo>
                <a:lnTo>
                  <a:pt x="1551432" y="731520"/>
                </a:lnTo>
                <a:lnTo>
                  <a:pt x="1554480" y="736091"/>
                </a:lnTo>
                <a:lnTo>
                  <a:pt x="1552956" y="740664"/>
                </a:lnTo>
                <a:lnTo>
                  <a:pt x="1549908" y="743712"/>
                </a:lnTo>
                <a:lnTo>
                  <a:pt x="1545336" y="745236"/>
                </a:lnTo>
                <a:close/>
              </a:path>
              <a:path w="4989830" h="2321560">
                <a:moveTo>
                  <a:pt x="1563624" y="774191"/>
                </a:moveTo>
                <a:lnTo>
                  <a:pt x="1559052" y="772668"/>
                </a:lnTo>
                <a:lnTo>
                  <a:pt x="1556004" y="769620"/>
                </a:lnTo>
                <a:lnTo>
                  <a:pt x="1552956" y="765048"/>
                </a:lnTo>
                <a:lnTo>
                  <a:pt x="1554480" y="760476"/>
                </a:lnTo>
                <a:lnTo>
                  <a:pt x="1559052" y="757428"/>
                </a:lnTo>
                <a:lnTo>
                  <a:pt x="1562100" y="754380"/>
                </a:lnTo>
                <a:lnTo>
                  <a:pt x="1568196" y="755904"/>
                </a:lnTo>
                <a:lnTo>
                  <a:pt x="1569720" y="760476"/>
                </a:lnTo>
                <a:lnTo>
                  <a:pt x="1572768" y="763524"/>
                </a:lnTo>
                <a:lnTo>
                  <a:pt x="1571244" y="769620"/>
                </a:lnTo>
                <a:lnTo>
                  <a:pt x="1568196" y="771144"/>
                </a:lnTo>
                <a:lnTo>
                  <a:pt x="1563624" y="774191"/>
                </a:lnTo>
                <a:close/>
              </a:path>
              <a:path w="4989830" h="2321560">
                <a:moveTo>
                  <a:pt x="1578864" y="745236"/>
                </a:moveTo>
                <a:lnTo>
                  <a:pt x="1574291" y="742188"/>
                </a:lnTo>
                <a:lnTo>
                  <a:pt x="1571244" y="740664"/>
                </a:lnTo>
                <a:lnTo>
                  <a:pt x="1569720" y="736091"/>
                </a:lnTo>
                <a:lnTo>
                  <a:pt x="1572768" y="726948"/>
                </a:lnTo>
                <a:lnTo>
                  <a:pt x="1578864" y="725424"/>
                </a:lnTo>
                <a:lnTo>
                  <a:pt x="1581912" y="728472"/>
                </a:lnTo>
                <a:lnTo>
                  <a:pt x="1586483" y="729996"/>
                </a:lnTo>
                <a:lnTo>
                  <a:pt x="1588008" y="734568"/>
                </a:lnTo>
                <a:lnTo>
                  <a:pt x="1586483" y="739140"/>
                </a:lnTo>
                <a:lnTo>
                  <a:pt x="1583436" y="743712"/>
                </a:lnTo>
                <a:lnTo>
                  <a:pt x="1578864" y="745236"/>
                </a:lnTo>
                <a:close/>
              </a:path>
              <a:path w="4989830" h="2321560">
                <a:moveTo>
                  <a:pt x="1594104" y="714756"/>
                </a:moveTo>
                <a:lnTo>
                  <a:pt x="1589532" y="713232"/>
                </a:lnTo>
                <a:lnTo>
                  <a:pt x="1586483" y="710183"/>
                </a:lnTo>
                <a:lnTo>
                  <a:pt x="1584960" y="705612"/>
                </a:lnTo>
                <a:lnTo>
                  <a:pt x="1586483" y="701040"/>
                </a:lnTo>
                <a:lnTo>
                  <a:pt x="1589532" y="697991"/>
                </a:lnTo>
                <a:lnTo>
                  <a:pt x="1594104" y="696468"/>
                </a:lnTo>
                <a:lnTo>
                  <a:pt x="1598676" y="697991"/>
                </a:lnTo>
                <a:lnTo>
                  <a:pt x="1601724" y="699516"/>
                </a:lnTo>
                <a:lnTo>
                  <a:pt x="1603248" y="705612"/>
                </a:lnTo>
                <a:lnTo>
                  <a:pt x="1601724" y="708660"/>
                </a:lnTo>
                <a:lnTo>
                  <a:pt x="1598676" y="713232"/>
                </a:lnTo>
                <a:lnTo>
                  <a:pt x="1594104" y="714756"/>
                </a:lnTo>
                <a:close/>
              </a:path>
              <a:path w="4989830" h="2321560">
                <a:moveTo>
                  <a:pt x="1606296" y="682752"/>
                </a:moveTo>
                <a:lnTo>
                  <a:pt x="1601724" y="681228"/>
                </a:lnTo>
                <a:lnTo>
                  <a:pt x="1598676" y="681228"/>
                </a:lnTo>
                <a:lnTo>
                  <a:pt x="1595628" y="676656"/>
                </a:lnTo>
                <a:lnTo>
                  <a:pt x="1598676" y="667512"/>
                </a:lnTo>
                <a:lnTo>
                  <a:pt x="1603248" y="664464"/>
                </a:lnTo>
                <a:lnTo>
                  <a:pt x="1612391" y="667512"/>
                </a:lnTo>
                <a:lnTo>
                  <a:pt x="1613916" y="672083"/>
                </a:lnTo>
                <a:lnTo>
                  <a:pt x="1610868" y="681228"/>
                </a:lnTo>
                <a:lnTo>
                  <a:pt x="1606296" y="682752"/>
                </a:lnTo>
                <a:close/>
              </a:path>
              <a:path w="4989830" h="2321560">
                <a:moveTo>
                  <a:pt x="1616964" y="650748"/>
                </a:moveTo>
                <a:lnTo>
                  <a:pt x="1612391" y="649224"/>
                </a:lnTo>
                <a:lnTo>
                  <a:pt x="1607820" y="649224"/>
                </a:lnTo>
                <a:lnTo>
                  <a:pt x="1604772" y="644652"/>
                </a:lnTo>
                <a:lnTo>
                  <a:pt x="1607820" y="635508"/>
                </a:lnTo>
                <a:lnTo>
                  <a:pt x="1612391" y="632460"/>
                </a:lnTo>
                <a:lnTo>
                  <a:pt x="1621536" y="635508"/>
                </a:lnTo>
                <a:lnTo>
                  <a:pt x="1623060" y="640080"/>
                </a:lnTo>
                <a:lnTo>
                  <a:pt x="1623060" y="644652"/>
                </a:lnTo>
                <a:lnTo>
                  <a:pt x="1621536" y="649224"/>
                </a:lnTo>
                <a:lnTo>
                  <a:pt x="1616964" y="650748"/>
                </a:lnTo>
                <a:close/>
              </a:path>
              <a:path w="4989830" h="2321560">
                <a:moveTo>
                  <a:pt x="1639824" y="605028"/>
                </a:moveTo>
                <a:lnTo>
                  <a:pt x="1635252" y="603504"/>
                </a:lnTo>
                <a:lnTo>
                  <a:pt x="1635252" y="601980"/>
                </a:lnTo>
                <a:lnTo>
                  <a:pt x="1632204" y="600456"/>
                </a:lnTo>
                <a:lnTo>
                  <a:pt x="1630680" y="594360"/>
                </a:lnTo>
                <a:lnTo>
                  <a:pt x="1633728" y="591312"/>
                </a:lnTo>
                <a:lnTo>
                  <a:pt x="1635252" y="586740"/>
                </a:lnTo>
                <a:lnTo>
                  <a:pt x="1641348" y="586740"/>
                </a:lnTo>
                <a:lnTo>
                  <a:pt x="1644396" y="588264"/>
                </a:lnTo>
                <a:lnTo>
                  <a:pt x="1648968" y="591312"/>
                </a:lnTo>
                <a:lnTo>
                  <a:pt x="1650491" y="595883"/>
                </a:lnTo>
                <a:lnTo>
                  <a:pt x="1647444" y="600456"/>
                </a:lnTo>
                <a:lnTo>
                  <a:pt x="1644396" y="603504"/>
                </a:lnTo>
                <a:lnTo>
                  <a:pt x="1639824" y="605028"/>
                </a:lnTo>
                <a:close/>
              </a:path>
              <a:path w="4989830" h="2321560">
                <a:moveTo>
                  <a:pt x="1626108" y="618744"/>
                </a:moveTo>
                <a:lnTo>
                  <a:pt x="1621536" y="617220"/>
                </a:lnTo>
                <a:lnTo>
                  <a:pt x="1616964" y="617220"/>
                </a:lnTo>
                <a:lnTo>
                  <a:pt x="1615440" y="612648"/>
                </a:lnTo>
                <a:lnTo>
                  <a:pt x="1615440" y="608076"/>
                </a:lnTo>
                <a:lnTo>
                  <a:pt x="1616964" y="603504"/>
                </a:lnTo>
                <a:lnTo>
                  <a:pt x="1621536" y="600456"/>
                </a:lnTo>
                <a:lnTo>
                  <a:pt x="1630680" y="603504"/>
                </a:lnTo>
                <a:lnTo>
                  <a:pt x="1633728" y="608076"/>
                </a:lnTo>
                <a:lnTo>
                  <a:pt x="1630680" y="617220"/>
                </a:lnTo>
                <a:lnTo>
                  <a:pt x="1626108" y="618744"/>
                </a:lnTo>
                <a:close/>
              </a:path>
              <a:path w="4989830" h="2321560">
                <a:moveTo>
                  <a:pt x="1668780" y="623316"/>
                </a:moveTo>
                <a:lnTo>
                  <a:pt x="1664208" y="620268"/>
                </a:lnTo>
                <a:lnTo>
                  <a:pt x="1661160" y="618744"/>
                </a:lnTo>
                <a:lnTo>
                  <a:pt x="1659636" y="612648"/>
                </a:lnTo>
                <a:lnTo>
                  <a:pt x="1661160" y="609600"/>
                </a:lnTo>
                <a:lnTo>
                  <a:pt x="1664208" y="605028"/>
                </a:lnTo>
                <a:lnTo>
                  <a:pt x="1668780" y="603504"/>
                </a:lnTo>
                <a:lnTo>
                  <a:pt x="1673352" y="606552"/>
                </a:lnTo>
                <a:lnTo>
                  <a:pt x="1676400" y="608076"/>
                </a:lnTo>
                <a:lnTo>
                  <a:pt x="1677924" y="614172"/>
                </a:lnTo>
                <a:lnTo>
                  <a:pt x="1676400" y="617220"/>
                </a:lnTo>
                <a:lnTo>
                  <a:pt x="1673352" y="621791"/>
                </a:lnTo>
                <a:lnTo>
                  <a:pt x="1668780" y="623316"/>
                </a:lnTo>
                <a:close/>
              </a:path>
              <a:path w="4989830" h="2321560">
                <a:moveTo>
                  <a:pt x="1697736" y="640080"/>
                </a:moveTo>
                <a:lnTo>
                  <a:pt x="1693164" y="637032"/>
                </a:lnTo>
                <a:lnTo>
                  <a:pt x="1688591" y="635508"/>
                </a:lnTo>
                <a:lnTo>
                  <a:pt x="1688591" y="629412"/>
                </a:lnTo>
                <a:lnTo>
                  <a:pt x="1690116" y="626364"/>
                </a:lnTo>
                <a:lnTo>
                  <a:pt x="1693164" y="621791"/>
                </a:lnTo>
                <a:lnTo>
                  <a:pt x="1697736" y="620268"/>
                </a:lnTo>
                <a:lnTo>
                  <a:pt x="1702308" y="623316"/>
                </a:lnTo>
                <a:lnTo>
                  <a:pt x="1705356" y="624840"/>
                </a:lnTo>
                <a:lnTo>
                  <a:pt x="1706880" y="630936"/>
                </a:lnTo>
                <a:lnTo>
                  <a:pt x="1705356" y="633983"/>
                </a:lnTo>
                <a:lnTo>
                  <a:pt x="1702308" y="638556"/>
                </a:lnTo>
                <a:lnTo>
                  <a:pt x="1697736" y="640080"/>
                </a:lnTo>
                <a:close/>
              </a:path>
              <a:path w="4989830" h="2321560">
                <a:moveTo>
                  <a:pt x="1726691" y="656844"/>
                </a:moveTo>
                <a:lnTo>
                  <a:pt x="1722120" y="653796"/>
                </a:lnTo>
                <a:lnTo>
                  <a:pt x="1717548" y="652272"/>
                </a:lnTo>
                <a:lnTo>
                  <a:pt x="1717548" y="647700"/>
                </a:lnTo>
                <a:lnTo>
                  <a:pt x="1719072" y="643128"/>
                </a:lnTo>
                <a:lnTo>
                  <a:pt x="1722120" y="638556"/>
                </a:lnTo>
                <a:lnTo>
                  <a:pt x="1726691" y="637032"/>
                </a:lnTo>
                <a:lnTo>
                  <a:pt x="1731264" y="640080"/>
                </a:lnTo>
                <a:lnTo>
                  <a:pt x="1734312" y="641604"/>
                </a:lnTo>
                <a:lnTo>
                  <a:pt x="1735836" y="647700"/>
                </a:lnTo>
                <a:lnTo>
                  <a:pt x="1734312" y="650748"/>
                </a:lnTo>
                <a:lnTo>
                  <a:pt x="1731264" y="655320"/>
                </a:lnTo>
                <a:lnTo>
                  <a:pt x="1726691" y="656844"/>
                </a:lnTo>
                <a:close/>
              </a:path>
              <a:path w="4989830" h="2321560">
                <a:moveTo>
                  <a:pt x="1773936" y="655320"/>
                </a:moveTo>
                <a:lnTo>
                  <a:pt x="1764791" y="652272"/>
                </a:lnTo>
                <a:lnTo>
                  <a:pt x="1763268" y="647700"/>
                </a:lnTo>
                <a:lnTo>
                  <a:pt x="1766316" y="638556"/>
                </a:lnTo>
                <a:lnTo>
                  <a:pt x="1770888" y="637032"/>
                </a:lnTo>
                <a:lnTo>
                  <a:pt x="1780032" y="640080"/>
                </a:lnTo>
                <a:lnTo>
                  <a:pt x="1781556" y="644652"/>
                </a:lnTo>
                <a:lnTo>
                  <a:pt x="1778508" y="653796"/>
                </a:lnTo>
                <a:lnTo>
                  <a:pt x="1773936" y="655320"/>
                </a:lnTo>
                <a:close/>
              </a:path>
              <a:path w="4989830" h="2321560">
                <a:moveTo>
                  <a:pt x="1755648" y="673608"/>
                </a:moveTo>
                <a:lnTo>
                  <a:pt x="1751076" y="670560"/>
                </a:lnTo>
                <a:lnTo>
                  <a:pt x="1746504" y="669036"/>
                </a:lnTo>
                <a:lnTo>
                  <a:pt x="1744980" y="664464"/>
                </a:lnTo>
                <a:lnTo>
                  <a:pt x="1751076" y="655320"/>
                </a:lnTo>
                <a:lnTo>
                  <a:pt x="1755648" y="653796"/>
                </a:lnTo>
                <a:lnTo>
                  <a:pt x="1758696" y="656844"/>
                </a:lnTo>
                <a:lnTo>
                  <a:pt x="1763268" y="659891"/>
                </a:lnTo>
                <a:lnTo>
                  <a:pt x="1764791" y="664464"/>
                </a:lnTo>
                <a:lnTo>
                  <a:pt x="1761744" y="669036"/>
                </a:lnTo>
                <a:lnTo>
                  <a:pt x="1760220" y="672083"/>
                </a:lnTo>
                <a:lnTo>
                  <a:pt x="1755648" y="673608"/>
                </a:lnTo>
                <a:close/>
              </a:path>
              <a:path w="4989830" h="2321560">
                <a:moveTo>
                  <a:pt x="1786128" y="624840"/>
                </a:moveTo>
                <a:lnTo>
                  <a:pt x="1781556" y="621791"/>
                </a:lnTo>
                <a:lnTo>
                  <a:pt x="1776983" y="620268"/>
                </a:lnTo>
                <a:lnTo>
                  <a:pt x="1775460" y="615696"/>
                </a:lnTo>
                <a:lnTo>
                  <a:pt x="1776983" y="611124"/>
                </a:lnTo>
                <a:lnTo>
                  <a:pt x="1778508" y="608076"/>
                </a:lnTo>
                <a:lnTo>
                  <a:pt x="1783080" y="605028"/>
                </a:lnTo>
                <a:lnTo>
                  <a:pt x="1792224" y="608076"/>
                </a:lnTo>
                <a:lnTo>
                  <a:pt x="1793748" y="614172"/>
                </a:lnTo>
                <a:lnTo>
                  <a:pt x="1792224" y="617220"/>
                </a:lnTo>
                <a:lnTo>
                  <a:pt x="1790700" y="621791"/>
                </a:lnTo>
                <a:lnTo>
                  <a:pt x="1786128" y="624840"/>
                </a:lnTo>
                <a:close/>
              </a:path>
              <a:path w="4989830" h="2321560">
                <a:moveTo>
                  <a:pt x="1801368" y="594360"/>
                </a:moveTo>
                <a:lnTo>
                  <a:pt x="1796796" y="594360"/>
                </a:lnTo>
                <a:lnTo>
                  <a:pt x="1790700" y="588264"/>
                </a:lnTo>
                <a:lnTo>
                  <a:pt x="1790700" y="582168"/>
                </a:lnTo>
                <a:lnTo>
                  <a:pt x="1796796" y="576072"/>
                </a:lnTo>
                <a:lnTo>
                  <a:pt x="1802891" y="576072"/>
                </a:lnTo>
                <a:lnTo>
                  <a:pt x="1805940" y="579120"/>
                </a:lnTo>
                <a:lnTo>
                  <a:pt x="1808988" y="583691"/>
                </a:lnTo>
                <a:lnTo>
                  <a:pt x="1808988" y="588264"/>
                </a:lnTo>
                <a:lnTo>
                  <a:pt x="1804416" y="591312"/>
                </a:lnTo>
                <a:lnTo>
                  <a:pt x="1801368" y="594360"/>
                </a:lnTo>
                <a:close/>
              </a:path>
              <a:path w="4989830" h="2321560">
                <a:moveTo>
                  <a:pt x="1825752" y="571500"/>
                </a:moveTo>
                <a:lnTo>
                  <a:pt x="1821180" y="571500"/>
                </a:lnTo>
                <a:lnTo>
                  <a:pt x="1815083" y="565404"/>
                </a:lnTo>
                <a:lnTo>
                  <a:pt x="1815083" y="559308"/>
                </a:lnTo>
                <a:lnTo>
                  <a:pt x="1821180" y="553212"/>
                </a:lnTo>
                <a:lnTo>
                  <a:pt x="1827276" y="553212"/>
                </a:lnTo>
                <a:lnTo>
                  <a:pt x="1830324" y="557783"/>
                </a:lnTo>
                <a:lnTo>
                  <a:pt x="1833372" y="560832"/>
                </a:lnTo>
                <a:lnTo>
                  <a:pt x="1833372" y="565404"/>
                </a:lnTo>
                <a:lnTo>
                  <a:pt x="1830324" y="568452"/>
                </a:lnTo>
                <a:lnTo>
                  <a:pt x="1825752" y="571500"/>
                </a:lnTo>
                <a:close/>
              </a:path>
              <a:path w="4989830" h="2321560">
                <a:moveTo>
                  <a:pt x="1844040" y="547116"/>
                </a:moveTo>
                <a:lnTo>
                  <a:pt x="1840991" y="544068"/>
                </a:lnTo>
                <a:lnTo>
                  <a:pt x="1836420" y="541020"/>
                </a:lnTo>
                <a:lnTo>
                  <a:pt x="1836420" y="536448"/>
                </a:lnTo>
                <a:lnTo>
                  <a:pt x="1839468" y="531876"/>
                </a:lnTo>
                <a:lnTo>
                  <a:pt x="1840991" y="528828"/>
                </a:lnTo>
                <a:lnTo>
                  <a:pt x="1847088" y="527304"/>
                </a:lnTo>
                <a:lnTo>
                  <a:pt x="1850136" y="530352"/>
                </a:lnTo>
                <a:lnTo>
                  <a:pt x="1854708" y="533400"/>
                </a:lnTo>
                <a:lnTo>
                  <a:pt x="1854708" y="537972"/>
                </a:lnTo>
                <a:lnTo>
                  <a:pt x="1851660" y="542544"/>
                </a:lnTo>
                <a:lnTo>
                  <a:pt x="1848612" y="545591"/>
                </a:lnTo>
                <a:lnTo>
                  <a:pt x="1844040" y="547116"/>
                </a:lnTo>
                <a:close/>
              </a:path>
              <a:path w="4989830" h="2321560">
                <a:moveTo>
                  <a:pt x="1865376" y="519683"/>
                </a:moveTo>
                <a:lnTo>
                  <a:pt x="1860804" y="518160"/>
                </a:lnTo>
                <a:lnTo>
                  <a:pt x="1857756" y="515112"/>
                </a:lnTo>
                <a:lnTo>
                  <a:pt x="1856232" y="510540"/>
                </a:lnTo>
                <a:lnTo>
                  <a:pt x="1857756" y="505968"/>
                </a:lnTo>
                <a:lnTo>
                  <a:pt x="1860804" y="502920"/>
                </a:lnTo>
                <a:lnTo>
                  <a:pt x="1865376" y="501396"/>
                </a:lnTo>
                <a:lnTo>
                  <a:pt x="1869948" y="502920"/>
                </a:lnTo>
                <a:lnTo>
                  <a:pt x="1872996" y="505968"/>
                </a:lnTo>
                <a:lnTo>
                  <a:pt x="1874520" y="510540"/>
                </a:lnTo>
                <a:lnTo>
                  <a:pt x="1872996" y="515112"/>
                </a:lnTo>
                <a:lnTo>
                  <a:pt x="1869948" y="518160"/>
                </a:lnTo>
                <a:lnTo>
                  <a:pt x="1865376" y="519683"/>
                </a:lnTo>
                <a:close/>
              </a:path>
              <a:path w="4989830" h="2321560">
                <a:moveTo>
                  <a:pt x="1882140" y="490728"/>
                </a:moveTo>
                <a:lnTo>
                  <a:pt x="1877568" y="489204"/>
                </a:lnTo>
                <a:lnTo>
                  <a:pt x="1874520" y="486156"/>
                </a:lnTo>
                <a:lnTo>
                  <a:pt x="1872996" y="481583"/>
                </a:lnTo>
                <a:lnTo>
                  <a:pt x="1874520" y="477012"/>
                </a:lnTo>
                <a:lnTo>
                  <a:pt x="1877568" y="473964"/>
                </a:lnTo>
                <a:lnTo>
                  <a:pt x="1882140" y="472440"/>
                </a:lnTo>
                <a:lnTo>
                  <a:pt x="1886712" y="473964"/>
                </a:lnTo>
                <a:lnTo>
                  <a:pt x="1889760" y="477012"/>
                </a:lnTo>
                <a:lnTo>
                  <a:pt x="1891283" y="481583"/>
                </a:lnTo>
                <a:lnTo>
                  <a:pt x="1889760" y="486156"/>
                </a:lnTo>
                <a:lnTo>
                  <a:pt x="1886712" y="489204"/>
                </a:lnTo>
                <a:lnTo>
                  <a:pt x="1882140" y="490728"/>
                </a:lnTo>
                <a:close/>
              </a:path>
              <a:path w="4989830" h="2321560">
                <a:moveTo>
                  <a:pt x="1908048" y="469391"/>
                </a:moveTo>
                <a:lnTo>
                  <a:pt x="1898904" y="469391"/>
                </a:lnTo>
                <a:lnTo>
                  <a:pt x="1895856" y="466344"/>
                </a:lnTo>
                <a:lnTo>
                  <a:pt x="1895856" y="457200"/>
                </a:lnTo>
                <a:lnTo>
                  <a:pt x="1898904" y="452628"/>
                </a:lnTo>
                <a:lnTo>
                  <a:pt x="1908048" y="452628"/>
                </a:lnTo>
                <a:lnTo>
                  <a:pt x="1912620" y="455676"/>
                </a:lnTo>
                <a:lnTo>
                  <a:pt x="1912620" y="464820"/>
                </a:lnTo>
                <a:lnTo>
                  <a:pt x="1908048" y="469391"/>
                </a:lnTo>
                <a:close/>
              </a:path>
              <a:path w="4989830" h="2321560">
                <a:moveTo>
                  <a:pt x="1941576" y="467868"/>
                </a:moveTo>
                <a:lnTo>
                  <a:pt x="1932432" y="467868"/>
                </a:lnTo>
                <a:lnTo>
                  <a:pt x="1929383" y="464820"/>
                </a:lnTo>
                <a:lnTo>
                  <a:pt x="1929383" y="455676"/>
                </a:lnTo>
                <a:lnTo>
                  <a:pt x="1932432" y="451104"/>
                </a:lnTo>
                <a:lnTo>
                  <a:pt x="1941576" y="451104"/>
                </a:lnTo>
                <a:lnTo>
                  <a:pt x="1946148" y="455676"/>
                </a:lnTo>
                <a:lnTo>
                  <a:pt x="1946148" y="464820"/>
                </a:lnTo>
                <a:lnTo>
                  <a:pt x="1941576" y="467868"/>
                </a:lnTo>
                <a:close/>
              </a:path>
              <a:path w="4989830" h="2321560">
                <a:moveTo>
                  <a:pt x="1975103" y="467868"/>
                </a:moveTo>
                <a:lnTo>
                  <a:pt x="1965960" y="467868"/>
                </a:lnTo>
                <a:lnTo>
                  <a:pt x="1962912" y="463296"/>
                </a:lnTo>
                <a:lnTo>
                  <a:pt x="1962912" y="454152"/>
                </a:lnTo>
                <a:lnTo>
                  <a:pt x="1965960" y="451104"/>
                </a:lnTo>
                <a:lnTo>
                  <a:pt x="1975103" y="451104"/>
                </a:lnTo>
                <a:lnTo>
                  <a:pt x="1979676" y="454152"/>
                </a:lnTo>
                <a:lnTo>
                  <a:pt x="1979676" y="463296"/>
                </a:lnTo>
                <a:lnTo>
                  <a:pt x="1975103" y="467868"/>
                </a:lnTo>
                <a:close/>
              </a:path>
              <a:path w="4989830" h="2321560">
                <a:moveTo>
                  <a:pt x="2004060" y="461772"/>
                </a:moveTo>
                <a:lnTo>
                  <a:pt x="1997964" y="460248"/>
                </a:lnTo>
                <a:lnTo>
                  <a:pt x="1991867" y="454152"/>
                </a:lnTo>
                <a:lnTo>
                  <a:pt x="1993392" y="448056"/>
                </a:lnTo>
                <a:lnTo>
                  <a:pt x="1999487" y="441960"/>
                </a:lnTo>
                <a:lnTo>
                  <a:pt x="2005583" y="443483"/>
                </a:lnTo>
                <a:lnTo>
                  <a:pt x="2011680" y="449580"/>
                </a:lnTo>
                <a:lnTo>
                  <a:pt x="2010156" y="454152"/>
                </a:lnTo>
                <a:lnTo>
                  <a:pt x="2007108" y="458724"/>
                </a:lnTo>
                <a:lnTo>
                  <a:pt x="2004060" y="461772"/>
                </a:lnTo>
                <a:close/>
              </a:path>
              <a:path w="4989830" h="2321560">
                <a:moveTo>
                  <a:pt x="2028444" y="438912"/>
                </a:moveTo>
                <a:lnTo>
                  <a:pt x="2023872" y="438912"/>
                </a:lnTo>
                <a:lnTo>
                  <a:pt x="2020824" y="434340"/>
                </a:lnTo>
                <a:lnTo>
                  <a:pt x="2017776" y="431291"/>
                </a:lnTo>
                <a:lnTo>
                  <a:pt x="2017776" y="426720"/>
                </a:lnTo>
                <a:lnTo>
                  <a:pt x="2023872" y="420624"/>
                </a:lnTo>
                <a:lnTo>
                  <a:pt x="2029967" y="420624"/>
                </a:lnTo>
                <a:lnTo>
                  <a:pt x="2036064" y="426720"/>
                </a:lnTo>
                <a:lnTo>
                  <a:pt x="2036064" y="432816"/>
                </a:lnTo>
                <a:lnTo>
                  <a:pt x="2031492" y="435864"/>
                </a:lnTo>
                <a:lnTo>
                  <a:pt x="2028444" y="438912"/>
                </a:lnTo>
                <a:close/>
              </a:path>
              <a:path w="4989830" h="2321560">
                <a:moveTo>
                  <a:pt x="2052828" y="416052"/>
                </a:moveTo>
                <a:lnTo>
                  <a:pt x="2048256" y="416052"/>
                </a:lnTo>
                <a:lnTo>
                  <a:pt x="2045208" y="411480"/>
                </a:lnTo>
                <a:lnTo>
                  <a:pt x="2042160" y="408432"/>
                </a:lnTo>
                <a:lnTo>
                  <a:pt x="2042160" y="403860"/>
                </a:lnTo>
                <a:lnTo>
                  <a:pt x="2048256" y="397764"/>
                </a:lnTo>
                <a:lnTo>
                  <a:pt x="2052828" y="397764"/>
                </a:lnTo>
                <a:lnTo>
                  <a:pt x="2057400" y="400812"/>
                </a:lnTo>
                <a:lnTo>
                  <a:pt x="2060448" y="403860"/>
                </a:lnTo>
                <a:lnTo>
                  <a:pt x="2060448" y="408432"/>
                </a:lnTo>
                <a:lnTo>
                  <a:pt x="2052828" y="416052"/>
                </a:lnTo>
                <a:close/>
              </a:path>
              <a:path w="4989830" h="2321560">
                <a:moveTo>
                  <a:pt x="2061972" y="426720"/>
                </a:moveTo>
                <a:lnTo>
                  <a:pt x="2057400" y="423672"/>
                </a:lnTo>
                <a:lnTo>
                  <a:pt x="2057400" y="419100"/>
                </a:lnTo>
                <a:lnTo>
                  <a:pt x="2055876" y="414528"/>
                </a:lnTo>
                <a:lnTo>
                  <a:pt x="2058924" y="409956"/>
                </a:lnTo>
                <a:lnTo>
                  <a:pt x="2063496" y="408432"/>
                </a:lnTo>
                <a:lnTo>
                  <a:pt x="2068067" y="408432"/>
                </a:lnTo>
                <a:lnTo>
                  <a:pt x="2072640" y="409956"/>
                </a:lnTo>
                <a:lnTo>
                  <a:pt x="2072640" y="414528"/>
                </a:lnTo>
                <a:lnTo>
                  <a:pt x="2074164" y="419100"/>
                </a:lnTo>
                <a:lnTo>
                  <a:pt x="2071116" y="423672"/>
                </a:lnTo>
                <a:lnTo>
                  <a:pt x="2061972" y="426720"/>
                </a:lnTo>
                <a:close/>
              </a:path>
              <a:path w="4989830" h="2321560">
                <a:moveTo>
                  <a:pt x="2071116" y="458724"/>
                </a:moveTo>
                <a:lnTo>
                  <a:pt x="2066544" y="455676"/>
                </a:lnTo>
                <a:lnTo>
                  <a:pt x="2063496" y="446532"/>
                </a:lnTo>
                <a:lnTo>
                  <a:pt x="2066544" y="441960"/>
                </a:lnTo>
                <a:lnTo>
                  <a:pt x="2071116" y="441960"/>
                </a:lnTo>
                <a:lnTo>
                  <a:pt x="2075687" y="440436"/>
                </a:lnTo>
                <a:lnTo>
                  <a:pt x="2080260" y="443483"/>
                </a:lnTo>
                <a:lnTo>
                  <a:pt x="2081783" y="448056"/>
                </a:lnTo>
                <a:lnTo>
                  <a:pt x="2081783" y="452628"/>
                </a:lnTo>
                <a:lnTo>
                  <a:pt x="2078735" y="457200"/>
                </a:lnTo>
                <a:lnTo>
                  <a:pt x="2075687" y="457200"/>
                </a:lnTo>
                <a:lnTo>
                  <a:pt x="2071116" y="458724"/>
                </a:lnTo>
                <a:close/>
              </a:path>
              <a:path w="4989830" h="2321560">
                <a:moveTo>
                  <a:pt x="2083308" y="490728"/>
                </a:moveTo>
                <a:lnTo>
                  <a:pt x="2078735" y="490728"/>
                </a:lnTo>
                <a:lnTo>
                  <a:pt x="2074164" y="487680"/>
                </a:lnTo>
                <a:lnTo>
                  <a:pt x="2072640" y="484632"/>
                </a:lnTo>
                <a:lnTo>
                  <a:pt x="2071116" y="480060"/>
                </a:lnTo>
                <a:lnTo>
                  <a:pt x="2074164" y="475488"/>
                </a:lnTo>
                <a:lnTo>
                  <a:pt x="2083308" y="472440"/>
                </a:lnTo>
                <a:lnTo>
                  <a:pt x="2087880" y="475488"/>
                </a:lnTo>
                <a:lnTo>
                  <a:pt x="2090928" y="484632"/>
                </a:lnTo>
                <a:lnTo>
                  <a:pt x="2087880" y="489204"/>
                </a:lnTo>
                <a:lnTo>
                  <a:pt x="2083308" y="490728"/>
                </a:lnTo>
                <a:close/>
              </a:path>
              <a:path w="4989830" h="2321560">
                <a:moveTo>
                  <a:pt x="2086356" y="524256"/>
                </a:moveTo>
                <a:lnTo>
                  <a:pt x="2081783" y="521208"/>
                </a:lnTo>
                <a:lnTo>
                  <a:pt x="2080260" y="516636"/>
                </a:lnTo>
                <a:lnTo>
                  <a:pt x="2080260" y="512064"/>
                </a:lnTo>
                <a:lnTo>
                  <a:pt x="2083308" y="507491"/>
                </a:lnTo>
                <a:lnTo>
                  <a:pt x="2086356" y="505968"/>
                </a:lnTo>
                <a:lnTo>
                  <a:pt x="2090928" y="504444"/>
                </a:lnTo>
                <a:lnTo>
                  <a:pt x="2095500" y="507491"/>
                </a:lnTo>
                <a:lnTo>
                  <a:pt x="2098548" y="516636"/>
                </a:lnTo>
                <a:lnTo>
                  <a:pt x="2095500" y="521208"/>
                </a:lnTo>
                <a:lnTo>
                  <a:pt x="2086356" y="524256"/>
                </a:lnTo>
                <a:close/>
              </a:path>
              <a:path w="4989830" h="2321560">
                <a:moveTo>
                  <a:pt x="2092451" y="556260"/>
                </a:moveTo>
                <a:lnTo>
                  <a:pt x="2087880" y="553212"/>
                </a:lnTo>
                <a:lnTo>
                  <a:pt x="2087880" y="548640"/>
                </a:lnTo>
                <a:lnTo>
                  <a:pt x="2086356" y="544068"/>
                </a:lnTo>
                <a:lnTo>
                  <a:pt x="2089403" y="539496"/>
                </a:lnTo>
                <a:lnTo>
                  <a:pt x="2093976" y="539496"/>
                </a:lnTo>
                <a:lnTo>
                  <a:pt x="2098548" y="537972"/>
                </a:lnTo>
                <a:lnTo>
                  <a:pt x="2103119" y="541020"/>
                </a:lnTo>
                <a:lnTo>
                  <a:pt x="2104644" y="545591"/>
                </a:lnTo>
                <a:lnTo>
                  <a:pt x="2104644" y="550164"/>
                </a:lnTo>
                <a:lnTo>
                  <a:pt x="2101596" y="554736"/>
                </a:lnTo>
                <a:lnTo>
                  <a:pt x="2097024" y="554736"/>
                </a:lnTo>
                <a:lnTo>
                  <a:pt x="2092451" y="556260"/>
                </a:lnTo>
                <a:close/>
              </a:path>
              <a:path w="4989830" h="2321560">
                <a:moveTo>
                  <a:pt x="2098548" y="589788"/>
                </a:moveTo>
                <a:lnTo>
                  <a:pt x="2093976" y="585216"/>
                </a:lnTo>
                <a:lnTo>
                  <a:pt x="2092451" y="580644"/>
                </a:lnTo>
                <a:lnTo>
                  <a:pt x="2092451" y="576072"/>
                </a:lnTo>
                <a:lnTo>
                  <a:pt x="2095500" y="573024"/>
                </a:lnTo>
                <a:lnTo>
                  <a:pt x="2100072" y="571500"/>
                </a:lnTo>
                <a:lnTo>
                  <a:pt x="2104644" y="571500"/>
                </a:lnTo>
                <a:lnTo>
                  <a:pt x="2109216" y="574548"/>
                </a:lnTo>
                <a:lnTo>
                  <a:pt x="2109216" y="579120"/>
                </a:lnTo>
                <a:lnTo>
                  <a:pt x="2110740" y="583691"/>
                </a:lnTo>
                <a:lnTo>
                  <a:pt x="2107692" y="588264"/>
                </a:lnTo>
                <a:lnTo>
                  <a:pt x="2103119" y="588264"/>
                </a:lnTo>
                <a:lnTo>
                  <a:pt x="2098548" y="589788"/>
                </a:lnTo>
                <a:close/>
              </a:path>
              <a:path w="4989830" h="2321560">
                <a:moveTo>
                  <a:pt x="2107692" y="621791"/>
                </a:moveTo>
                <a:lnTo>
                  <a:pt x="2103119" y="621791"/>
                </a:lnTo>
                <a:lnTo>
                  <a:pt x="2098548" y="618744"/>
                </a:lnTo>
                <a:lnTo>
                  <a:pt x="2098548" y="614172"/>
                </a:lnTo>
                <a:lnTo>
                  <a:pt x="2097024" y="609600"/>
                </a:lnTo>
                <a:lnTo>
                  <a:pt x="2100072" y="605028"/>
                </a:lnTo>
                <a:lnTo>
                  <a:pt x="2104644" y="605028"/>
                </a:lnTo>
                <a:lnTo>
                  <a:pt x="2109216" y="603504"/>
                </a:lnTo>
                <a:lnTo>
                  <a:pt x="2113787" y="606552"/>
                </a:lnTo>
                <a:lnTo>
                  <a:pt x="2115312" y="611124"/>
                </a:lnTo>
                <a:lnTo>
                  <a:pt x="2115312" y="615696"/>
                </a:lnTo>
                <a:lnTo>
                  <a:pt x="2112264" y="620268"/>
                </a:lnTo>
                <a:lnTo>
                  <a:pt x="2107692" y="621791"/>
                </a:lnTo>
                <a:close/>
              </a:path>
              <a:path w="4989830" h="2321560">
                <a:moveTo>
                  <a:pt x="2109216" y="655320"/>
                </a:moveTo>
                <a:lnTo>
                  <a:pt x="2104644" y="652272"/>
                </a:lnTo>
                <a:lnTo>
                  <a:pt x="2103119" y="647700"/>
                </a:lnTo>
                <a:lnTo>
                  <a:pt x="2103119" y="643128"/>
                </a:lnTo>
                <a:lnTo>
                  <a:pt x="2106167" y="638556"/>
                </a:lnTo>
                <a:lnTo>
                  <a:pt x="2110740" y="638556"/>
                </a:lnTo>
                <a:lnTo>
                  <a:pt x="2115312" y="637032"/>
                </a:lnTo>
                <a:lnTo>
                  <a:pt x="2119883" y="640080"/>
                </a:lnTo>
                <a:lnTo>
                  <a:pt x="2119883" y="644652"/>
                </a:lnTo>
                <a:lnTo>
                  <a:pt x="2121408" y="649224"/>
                </a:lnTo>
                <a:lnTo>
                  <a:pt x="2118360" y="653796"/>
                </a:lnTo>
                <a:lnTo>
                  <a:pt x="2113787" y="653796"/>
                </a:lnTo>
                <a:lnTo>
                  <a:pt x="2109216" y="655320"/>
                </a:lnTo>
                <a:close/>
              </a:path>
              <a:path w="4989830" h="2321560">
                <a:moveTo>
                  <a:pt x="2122932" y="687324"/>
                </a:moveTo>
                <a:lnTo>
                  <a:pt x="2113787" y="687324"/>
                </a:lnTo>
                <a:lnTo>
                  <a:pt x="2109216" y="684276"/>
                </a:lnTo>
                <a:lnTo>
                  <a:pt x="2109216" y="675132"/>
                </a:lnTo>
                <a:lnTo>
                  <a:pt x="2112264" y="672083"/>
                </a:lnTo>
                <a:lnTo>
                  <a:pt x="2116835" y="670560"/>
                </a:lnTo>
                <a:lnTo>
                  <a:pt x="2121408" y="670560"/>
                </a:lnTo>
                <a:lnTo>
                  <a:pt x="2124456" y="673608"/>
                </a:lnTo>
                <a:lnTo>
                  <a:pt x="2125980" y="678180"/>
                </a:lnTo>
                <a:lnTo>
                  <a:pt x="2125980" y="682752"/>
                </a:lnTo>
                <a:lnTo>
                  <a:pt x="2122932" y="687324"/>
                </a:lnTo>
                <a:close/>
              </a:path>
              <a:path w="4989830" h="2321560">
                <a:moveTo>
                  <a:pt x="2124456" y="720852"/>
                </a:moveTo>
                <a:lnTo>
                  <a:pt x="2119883" y="720852"/>
                </a:lnTo>
                <a:lnTo>
                  <a:pt x="2115312" y="717804"/>
                </a:lnTo>
                <a:lnTo>
                  <a:pt x="2115312" y="713232"/>
                </a:lnTo>
                <a:lnTo>
                  <a:pt x="2113787" y="708660"/>
                </a:lnTo>
                <a:lnTo>
                  <a:pt x="2116835" y="704088"/>
                </a:lnTo>
                <a:lnTo>
                  <a:pt x="2121408" y="704088"/>
                </a:lnTo>
                <a:lnTo>
                  <a:pt x="2125980" y="702564"/>
                </a:lnTo>
                <a:lnTo>
                  <a:pt x="2130551" y="705612"/>
                </a:lnTo>
                <a:lnTo>
                  <a:pt x="2130551" y="710183"/>
                </a:lnTo>
                <a:lnTo>
                  <a:pt x="2132076" y="714756"/>
                </a:lnTo>
                <a:lnTo>
                  <a:pt x="2129028" y="719328"/>
                </a:lnTo>
                <a:lnTo>
                  <a:pt x="2124456" y="720852"/>
                </a:lnTo>
                <a:close/>
              </a:path>
              <a:path w="4989830" h="2321560">
                <a:moveTo>
                  <a:pt x="2141219" y="748283"/>
                </a:moveTo>
                <a:lnTo>
                  <a:pt x="2136648" y="748283"/>
                </a:lnTo>
                <a:lnTo>
                  <a:pt x="2132076" y="746760"/>
                </a:lnTo>
                <a:lnTo>
                  <a:pt x="2129028" y="743712"/>
                </a:lnTo>
                <a:lnTo>
                  <a:pt x="2129028" y="737616"/>
                </a:lnTo>
                <a:lnTo>
                  <a:pt x="2130551" y="734568"/>
                </a:lnTo>
                <a:lnTo>
                  <a:pt x="2133600" y="729996"/>
                </a:lnTo>
                <a:lnTo>
                  <a:pt x="2139696" y="729996"/>
                </a:lnTo>
                <a:lnTo>
                  <a:pt x="2142744" y="733044"/>
                </a:lnTo>
                <a:lnTo>
                  <a:pt x="2147316" y="736091"/>
                </a:lnTo>
                <a:lnTo>
                  <a:pt x="2147316" y="740664"/>
                </a:lnTo>
                <a:lnTo>
                  <a:pt x="2144267" y="745236"/>
                </a:lnTo>
                <a:lnTo>
                  <a:pt x="2141219" y="748283"/>
                </a:lnTo>
                <a:close/>
              </a:path>
              <a:path w="4989830" h="2321560">
                <a:moveTo>
                  <a:pt x="2167128" y="769620"/>
                </a:moveTo>
                <a:lnTo>
                  <a:pt x="2161032" y="769620"/>
                </a:lnTo>
                <a:lnTo>
                  <a:pt x="2157983" y="768096"/>
                </a:lnTo>
                <a:lnTo>
                  <a:pt x="2154935" y="765048"/>
                </a:lnTo>
                <a:lnTo>
                  <a:pt x="2153412" y="758952"/>
                </a:lnTo>
                <a:lnTo>
                  <a:pt x="2156460" y="755904"/>
                </a:lnTo>
                <a:lnTo>
                  <a:pt x="2159508" y="751332"/>
                </a:lnTo>
                <a:lnTo>
                  <a:pt x="2165603" y="751332"/>
                </a:lnTo>
                <a:lnTo>
                  <a:pt x="2171700" y="757428"/>
                </a:lnTo>
                <a:lnTo>
                  <a:pt x="2173224" y="762000"/>
                </a:lnTo>
                <a:lnTo>
                  <a:pt x="2170176" y="766572"/>
                </a:lnTo>
                <a:lnTo>
                  <a:pt x="2167128" y="769620"/>
                </a:lnTo>
                <a:close/>
              </a:path>
              <a:path w="4989830" h="2321560">
                <a:moveTo>
                  <a:pt x="2193035" y="790956"/>
                </a:moveTo>
                <a:lnTo>
                  <a:pt x="2186940" y="790956"/>
                </a:lnTo>
                <a:lnTo>
                  <a:pt x="2183892" y="789432"/>
                </a:lnTo>
                <a:lnTo>
                  <a:pt x="2180844" y="786383"/>
                </a:lnTo>
                <a:lnTo>
                  <a:pt x="2179319" y="780288"/>
                </a:lnTo>
                <a:lnTo>
                  <a:pt x="2182367" y="777240"/>
                </a:lnTo>
                <a:lnTo>
                  <a:pt x="2185416" y="772668"/>
                </a:lnTo>
                <a:lnTo>
                  <a:pt x="2191512" y="772668"/>
                </a:lnTo>
                <a:lnTo>
                  <a:pt x="2197608" y="778764"/>
                </a:lnTo>
                <a:lnTo>
                  <a:pt x="2199132" y="783336"/>
                </a:lnTo>
                <a:lnTo>
                  <a:pt x="2196083" y="787908"/>
                </a:lnTo>
                <a:lnTo>
                  <a:pt x="2193035" y="790956"/>
                </a:lnTo>
                <a:close/>
              </a:path>
              <a:path w="4989830" h="2321560">
                <a:moveTo>
                  <a:pt x="2218944" y="812291"/>
                </a:moveTo>
                <a:lnTo>
                  <a:pt x="2212848" y="812291"/>
                </a:lnTo>
                <a:lnTo>
                  <a:pt x="2209800" y="810768"/>
                </a:lnTo>
                <a:lnTo>
                  <a:pt x="2206751" y="807720"/>
                </a:lnTo>
                <a:lnTo>
                  <a:pt x="2205228" y="801624"/>
                </a:lnTo>
                <a:lnTo>
                  <a:pt x="2211324" y="795528"/>
                </a:lnTo>
                <a:lnTo>
                  <a:pt x="2215896" y="794004"/>
                </a:lnTo>
                <a:lnTo>
                  <a:pt x="2220467" y="797052"/>
                </a:lnTo>
                <a:lnTo>
                  <a:pt x="2223516" y="800100"/>
                </a:lnTo>
                <a:lnTo>
                  <a:pt x="2223516" y="804672"/>
                </a:lnTo>
                <a:lnTo>
                  <a:pt x="2221992" y="809244"/>
                </a:lnTo>
                <a:lnTo>
                  <a:pt x="2218944" y="812291"/>
                </a:lnTo>
                <a:close/>
              </a:path>
              <a:path w="4989830" h="2321560">
                <a:moveTo>
                  <a:pt x="2231135" y="839724"/>
                </a:moveTo>
                <a:lnTo>
                  <a:pt x="2226564" y="838200"/>
                </a:lnTo>
                <a:lnTo>
                  <a:pt x="2225040" y="833628"/>
                </a:lnTo>
                <a:lnTo>
                  <a:pt x="2223516" y="830580"/>
                </a:lnTo>
                <a:lnTo>
                  <a:pt x="2225040" y="824483"/>
                </a:lnTo>
                <a:lnTo>
                  <a:pt x="2234183" y="821436"/>
                </a:lnTo>
                <a:lnTo>
                  <a:pt x="2238756" y="822960"/>
                </a:lnTo>
                <a:lnTo>
                  <a:pt x="2241803" y="832104"/>
                </a:lnTo>
                <a:lnTo>
                  <a:pt x="2240280" y="836676"/>
                </a:lnTo>
                <a:lnTo>
                  <a:pt x="2231135" y="839724"/>
                </a:lnTo>
                <a:close/>
              </a:path>
              <a:path w="4989830" h="2321560">
                <a:moveTo>
                  <a:pt x="2244851" y="871728"/>
                </a:moveTo>
                <a:lnTo>
                  <a:pt x="2240280" y="868680"/>
                </a:lnTo>
                <a:lnTo>
                  <a:pt x="2238756" y="865632"/>
                </a:lnTo>
                <a:lnTo>
                  <a:pt x="2235708" y="861060"/>
                </a:lnTo>
                <a:lnTo>
                  <a:pt x="2238756" y="856488"/>
                </a:lnTo>
                <a:lnTo>
                  <a:pt x="2241803" y="853440"/>
                </a:lnTo>
                <a:lnTo>
                  <a:pt x="2246376" y="851916"/>
                </a:lnTo>
                <a:lnTo>
                  <a:pt x="2250948" y="853440"/>
                </a:lnTo>
                <a:lnTo>
                  <a:pt x="2253996" y="858012"/>
                </a:lnTo>
                <a:lnTo>
                  <a:pt x="2255519" y="862583"/>
                </a:lnTo>
                <a:lnTo>
                  <a:pt x="2253996" y="867156"/>
                </a:lnTo>
                <a:lnTo>
                  <a:pt x="2249424" y="868680"/>
                </a:lnTo>
                <a:lnTo>
                  <a:pt x="2244851" y="871728"/>
                </a:lnTo>
                <a:close/>
              </a:path>
              <a:path w="4989830" h="2321560">
                <a:moveTo>
                  <a:pt x="2264664" y="900683"/>
                </a:moveTo>
                <a:lnTo>
                  <a:pt x="2255519" y="900683"/>
                </a:lnTo>
                <a:lnTo>
                  <a:pt x="2250948" y="897636"/>
                </a:lnTo>
                <a:lnTo>
                  <a:pt x="2249424" y="893064"/>
                </a:lnTo>
                <a:lnTo>
                  <a:pt x="2249424" y="888491"/>
                </a:lnTo>
                <a:lnTo>
                  <a:pt x="2252472" y="885444"/>
                </a:lnTo>
                <a:lnTo>
                  <a:pt x="2257044" y="883920"/>
                </a:lnTo>
                <a:lnTo>
                  <a:pt x="2261616" y="883920"/>
                </a:lnTo>
                <a:lnTo>
                  <a:pt x="2266187" y="886968"/>
                </a:lnTo>
                <a:lnTo>
                  <a:pt x="2266187" y="891540"/>
                </a:lnTo>
                <a:lnTo>
                  <a:pt x="2267712" y="896112"/>
                </a:lnTo>
                <a:lnTo>
                  <a:pt x="2264664" y="900683"/>
                </a:lnTo>
                <a:close/>
              </a:path>
              <a:path w="4989830" h="2321560">
                <a:moveTo>
                  <a:pt x="2267712" y="934212"/>
                </a:moveTo>
                <a:lnTo>
                  <a:pt x="2258567" y="934212"/>
                </a:lnTo>
                <a:lnTo>
                  <a:pt x="2253996" y="931164"/>
                </a:lnTo>
                <a:lnTo>
                  <a:pt x="2253996" y="922020"/>
                </a:lnTo>
                <a:lnTo>
                  <a:pt x="2257044" y="917448"/>
                </a:lnTo>
                <a:lnTo>
                  <a:pt x="2266187" y="917448"/>
                </a:lnTo>
                <a:lnTo>
                  <a:pt x="2270760" y="920496"/>
                </a:lnTo>
                <a:lnTo>
                  <a:pt x="2270760" y="929640"/>
                </a:lnTo>
                <a:lnTo>
                  <a:pt x="2267712" y="934212"/>
                </a:lnTo>
                <a:close/>
              </a:path>
              <a:path w="4989830" h="2321560">
                <a:moveTo>
                  <a:pt x="2267712" y="967740"/>
                </a:moveTo>
                <a:lnTo>
                  <a:pt x="2263140" y="967740"/>
                </a:lnTo>
                <a:lnTo>
                  <a:pt x="2258567" y="964691"/>
                </a:lnTo>
                <a:lnTo>
                  <a:pt x="2258567" y="960120"/>
                </a:lnTo>
                <a:lnTo>
                  <a:pt x="2257044" y="955548"/>
                </a:lnTo>
                <a:lnTo>
                  <a:pt x="2260092" y="950976"/>
                </a:lnTo>
                <a:lnTo>
                  <a:pt x="2264664" y="950976"/>
                </a:lnTo>
                <a:lnTo>
                  <a:pt x="2269235" y="949452"/>
                </a:lnTo>
                <a:lnTo>
                  <a:pt x="2273808" y="954024"/>
                </a:lnTo>
                <a:lnTo>
                  <a:pt x="2273808" y="958596"/>
                </a:lnTo>
                <a:lnTo>
                  <a:pt x="2275332" y="963168"/>
                </a:lnTo>
                <a:lnTo>
                  <a:pt x="2272283" y="966216"/>
                </a:lnTo>
                <a:lnTo>
                  <a:pt x="2267712" y="967740"/>
                </a:lnTo>
                <a:close/>
              </a:path>
              <a:path w="4989830" h="2321560">
                <a:moveTo>
                  <a:pt x="2266187" y="1001268"/>
                </a:moveTo>
                <a:lnTo>
                  <a:pt x="2261616" y="998220"/>
                </a:lnTo>
                <a:lnTo>
                  <a:pt x="2261616" y="989076"/>
                </a:lnTo>
                <a:lnTo>
                  <a:pt x="2264664" y="984504"/>
                </a:lnTo>
                <a:lnTo>
                  <a:pt x="2269235" y="984504"/>
                </a:lnTo>
                <a:lnTo>
                  <a:pt x="2273808" y="982980"/>
                </a:lnTo>
                <a:lnTo>
                  <a:pt x="2278380" y="986028"/>
                </a:lnTo>
                <a:lnTo>
                  <a:pt x="2278380" y="995172"/>
                </a:lnTo>
                <a:lnTo>
                  <a:pt x="2275332" y="999744"/>
                </a:lnTo>
                <a:lnTo>
                  <a:pt x="2270760" y="999744"/>
                </a:lnTo>
                <a:lnTo>
                  <a:pt x="2266187" y="1001268"/>
                </a:lnTo>
                <a:close/>
              </a:path>
              <a:path w="4989830" h="2321560">
                <a:moveTo>
                  <a:pt x="2270760" y="1034796"/>
                </a:moveTo>
                <a:lnTo>
                  <a:pt x="2266187" y="1030224"/>
                </a:lnTo>
                <a:lnTo>
                  <a:pt x="2266187" y="1025652"/>
                </a:lnTo>
                <a:lnTo>
                  <a:pt x="2264664" y="1021080"/>
                </a:lnTo>
                <a:lnTo>
                  <a:pt x="2267712" y="1018032"/>
                </a:lnTo>
                <a:lnTo>
                  <a:pt x="2272283" y="1016508"/>
                </a:lnTo>
                <a:lnTo>
                  <a:pt x="2276856" y="1016508"/>
                </a:lnTo>
                <a:lnTo>
                  <a:pt x="2281428" y="1019556"/>
                </a:lnTo>
                <a:lnTo>
                  <a:pt x="2281428" y="1024128"/>
                </a:lnTo>
                <a:lnTo>
                  <a:pt x="2282951" y="1028700"/>
                </a:lnTo>
                <a:lnTo>
                  <a:pt x="2279903" y="1033272"/>
                </a:lnTo>
                <a:lnTo>
                  <a:pt x="2275332" y="1033272"/>
                </a:lnTo>
                <a:lnTo>
                  <a:pt x="2270760" y="1034796"/>
                </a:lnTo>
                <a:close/>
              </a:path>
              <a:path w="4989830" h="2321560">
                <a:moveTo>
                  <a:pt x="2282951" y="1066800"/>
                </a:moveTo>
                <a:lnTo>
                  <a:pt x="2273808" y="1066800"/>
                </a:lnTo>
                <a:lnTo>
                  <a:pt x="2269235" y="1063752"/>
                </a:lnTo>
                <a:lnTo>
                  <a:pt x="2269235" y="1054608"/>
                </a:lnTo>
                <a:lnTo>
                  <a:pt x="2272283" y="1051560"/>
                </a:lnTo>
                <a:lnTo>
                  <a:pt x="2276856" y="1050036"/>
                </a:lnTo>
                <a:lnTo>
                  <a:pt x="2281428" y="1050036"/>
                </a:lnTo>
                <a:lnTo>
                  <a:pt x="2286000" y="1053083"/>
                </a:lnTo>
                <a:lnTo>
                  <a:pt x="2286000" y="1062228"/>
                </a:lnTo>
                <a:lnTo>
                  <a:pt x="2282951" y="1066800"/>
                </a:lnTo>
                <a:close/>
              </a:path>
              <a:path w="4989830" h="2321560">
                <a:moveTo>
                  <a:pt x="2282951" y="1100328"/>
                </a:moveTo>
                <a:lnTo>
                  <a:pt x="2278380" y="1100328"/>
                </a:lnTo>
                <a:lnTo>
                  <a:pt x="2273808" y="1097280"/>
                </a:lnTo>
                <a:lnTo>
                  <a:pt x="2273808" y="1092708"/>
                </a:lnTo>
                <a:lnTo>
                  <a:pt x="2272283" y="1088136"/>
                </a:lnTo>
                <a:lnTo>
                  <a:pt x="2275332" y="1083564"/>
                </a:lnTo>
                <a:lnTo>
                  <a:pt x="2284476" y="1083564"/>
                </a:lnTo>
                <a:lnTo>
                  <a:pt x="2289048" y="1086612"/>
                </a:lnTo>
                <a:lnTo>
                  <a:pt x="2289048" y="1091183"/>
                </a:lnTo>
                <a:lnTo>
                  <a:pt x="2290572" y="1095756"/>
                </a:lnTo>
                <a:lnTo>
                  <a:pt x="2287524" y="1098804"/>
                </a:lnTo>
                <a:lnTo>
                  <a:pt x="2282951" y="1100328"/>
                </a:lnTo>
                <a:close/>
              </a:path>
              <a:path w="4989830" h="2321560">
                <a:moveTo>
                  <a:pt x="2286000" y="1133856"/>
                </a:moveTo>
                <a:lnTo>
                  <a:pt x="2281428" y="1133856"/>
                </a:lnTo>
                <a:lnTo>
                  <a:pt x="2276856" y="1130808"/>
                </a:lnTo>
                <a:lnTo>
                  <a:pt x="2276856" y="1121664"/>
                </a:lnTo>
                <a:lnTo>
                  <a:pt x="2279903" y="1117091"/>
                </a:lnTo>
                <a:lnTo>
                  <a:pt x="2284476" y="1117091"/>
                </a:lnTo>
                <a:lnTo>
                  <a:pt x="2289048" y="1115568"/>
                </a:lnTo>
                <a:lnTo>
                  <a:pt x="2293619" y="1120140"/>
                </a:lnTo>
                <a:lnTo>
                  <a:pt x="2293619" y="1129283"/>
                </a:lnTo>
                <a:lnTo>
                  <a:pt x="2290572" y="1132332"/>
                </a:lnTo>
                <a:lnTo>
                  <a:pt x="2286000" y="1133856"/>
                </a:lnTo>
                <a:close/>
              </a:path>
              <a:path w="4989830" h="2321560">
                <a:moveTo>
                  <a:pt x="2286000" y="1167383"/>
                </a:moveTo>
                <a:lnTo>
                  <a:pt x="2281428" y="1164336"/>
                </a:lnTo>
                <a:lnTo>
                  <a:pt x="2281428" y="1159764"/>
                </a:lnTo>
                <a:lnTo>
                  <a:pt x="2279903" y="1155191"/>
                </a:lnTo>
                <a:lnTo>
                  <a:pt x="2282951" y="1150620"/>
                </a:lnTo>
                <a:lnTo>
                  <a:pt x="2287524" y="1150620"/>
                </a:lnTo>
                <a:lnTo>
                  <a:pt x="2292096" y="1149096"/>
                </a:lnTo>
                <a:lnTo>
                  <a:pt x="2296667" y="1152144"/>
                </a:lnTo>
                <a:lnTo>
                  <a:pt x="2298192" y="1156716"/>
                </a:lnTo>
                <a:lnTo>
                  <a:pt x="2298192" y="1161288"/>
                </a:lnTo>
                <a:lnTo>
                  <a:pt x="2295144" y="1165860"/>
                </a:lnTo>
                <a:lnTo>
                  <a:pt x="2290572" y="1165860"/>
                </a:lnTo>
                <a:lnTo>
                  <a:pt x="2286000" y="1167383"/>
                </a:lnTo>
                <a:close/>
              </a:path>
              <a:path w="4989830" h="2321560">
                <a:moveTo>
                  <a:pt x="2289048" y="1200912"/>
                </a:moveTo>
                <a:lnTo>
                  <a:pt x="2286000" y="1196340"/>
                </a:lnTo>
                <a:lnTo>
                  <a:pt x="2284476" y="1191768"/>
                </a:lnTo>
                <a:lnTo>
                  <a:pt x="2284476" y="1187196"/>
                </a:lnTo>
                <a:lnTo>
                  <a:pt x="2287524" y="1184148"/>
                </a:lnTo>
                <a:lnTo>
                  <a:pt x="2292096" y="1182624"/>
                </a:lnTo>
                <a:lnTo>
                  <a:pt x="2296667" y="1182624"/>
                </a:lnTo>
                <a:lnTo>
                  <a:pt x="2301240" y="1185672"/>
                </a:lnTo>
                <a:lnTo>
                  <a:pt x="2301240" y="1190244"/>
                </a:lnTo>
                <a:lnTo>
                  <a:pt x="2302764" y="1194816"/>
                </a:lnTo>
                <a:lnTo>
                  <a:pt x="2298192" y="1199388"/>
                </a:lnTo>
                <a:lnTo>
                  <a:pt x="2293619" y="1199388"/>
                </a:lnTo>
                <a:lnTo>
                  <a:pt x="2289048" y="1200912"/>
                </a:lnTo>
                <a:close/>
              </a:path>
              <a:path w="4989830" h="2321560">
                <a:moveTo>
                  <a:pt x="2302764" y="1232916"/>
                </a:moveTo>
                <a:lnTo>
                  <a:pt x="2293619" y="1232916"/>
                </a:lnTo>
                <a:lnTo>
                  <a:pt x="2290572" y="1229868"/>
                </a:lnTo>
                <a:lnTo>
                  <a:pt x="2289048" y="1225296"/>
                </a:lnTo>
                <a:lnTo>
                  <a:pt x="2289048" y="1220724"/>
                </a:lnTo>
                <a:lnTo>
                  <a:pt x="2292096" y="1216152"/>
                </a:lnTo>
                <a:lnTo>
                  <a:pt x="2301240" y="1216152"/>
                </a:lnTo>
                <a:lnTo>
                  <a:pt x="2305812" y="1219200"/>
                </a:lnTo>
                <a:lnTo>
                  <a:pt x="2305812" y="1228344"/>
                </a:lnTo>
                <a:lnTo>
                  <a:pt x="2302764" y="1232916"/>
                </a:lnTo>
                <a:close/>
              </a:path>
              <a:path w="4989830" h="2321560">
                <a:moveTo>
                  <a:pt x="2302764" y="1266444"/>
                </a:moveTo>
                <a:lnTo>
                  <a:pt x="2298192" y="1266444"/>
                </a:lnTo>
                <a:lnTo>
                  <a:pt x="2293619" y="1263396"/>
                </a:lnTo>
                <a:lnTo>
                  <a:pt x="2293619" y="1254252"/>
                </a:lnTo>
                <a:lnTo>
                  <a:pt x="2296667" y="1249680"/>
                </a:lnTo>
                <a:lnTo>
                  <a:pt x="2301240" y="1249680"/>
                </a:lnTo>
                <a:lnTo>
                  <a:pt x="2305812" y="1248156"/>
                </a:lnTo>
                <a:lnTo>
                  <a:pt x="2308860" y="1252728"/>
                </a:lnTo>
                <a:lnTo>
                  <a:pt x="2310383" y="1257300"/>
                </a:lnTo>
                <a:lnTo>
                  <a:pt x="2310383" y="1261872"/>
                </a:lnTo>
                <a:lnTo>
                  <a:pt x="2307335" y="1264920"/>
                </a:lnTo>
                <a:lnTo>
                  <a:pt x="2302764" y="1266444"/>
                </a:lnTo>
                <a:close/>
              </a:path>
              <a:path w="4989830" h="2321560">
                <a:moveTo>
                  <a:pt x="2302764" y="1299972"/>
                </a:moveTo>
                <a:lnTo>
                  <a:pt x="2298192" y="1296924"/>
                </a:lnTo>
                <a:lnTo>
                  <a:pt x="2298192" y="1292351"/>
                </a:lnTo>
                <a:lnTo>
                  <a:pt x="2296667" y="1287780"/>
                </a:lnTo>
                <a:lnTo>
                  <a:pt x="2301240" y="1283208"/>
                </a:lnTo>
                <a:lnTo>
                  <a:pt x="2305812" y="1283208"/>
                </a:lnTo>
                <a:lnTo>
                  <a:pt x="2310383" y="1281683"/>
                </a:lnTo>
                <a:lnTo>
                  <a:pt x="2313432" y="1284732"/>
                </a:lnTo>
                <a:lnTo>
                  <a:pt x="2314956" y="1289303"/>
                </a:lnTo>
                <a:lnTo>
                  <a:pt x="2314956" y="1293876"/>
                </a:lnTo>
                <a:lnTo>
                  <a:pt x="2311908" y="1298448"/>
                </a:lnTo>
                <a:lnTo>
                  <a:pt x="2307335" y="1298448"/>
                </a:lnTo>
                <a:lnTo>
                  <a:pt x="2302764" y="1299972"/>
                </a:lnTo>
                <a:close/>
              </a:path>
              <a:path w="4989830" h="2321560">
                <a:moveTo>
                  <a:pt x="2307335" y="1333500"/>
                </a:moveTo>
                <a:lnTo>
                  <a:pt x="2302764" y="1328928"/>
                </a:lnTo>
                <a:lnTo>
                  <a:pt x="2302764" y="1324356"/>
                </a:lnTo>
                <a:lnTo>
                  <a:pt x="2301240" y="1319783"/>
                </a:lnTo>
                <a:lnTo>
                  <a:pt x="2304287" y="1316735"/>
                </a:lnTo>
                <a:lnTo>
                  <a:pt x="2308860" y="1315212"/>
                </a:lnTo>
                <a:lnTo>
                  <a:pt x="2313432" y="1315212"/>
                </a:lnTo>
                <a:lnTo>
                  <a:pt x="2318003" y="1318260"/>
                </a:lnTo>
                <a:lnTo>
                  <a:pt x="2319528" y="1322832"/>
                </a:lnTo>
                <a:lnTo>
                  <a:pt x="2319528" y="1327403"/>
                </a:lnTo>
                <a:lnTo>
                  <a:pt x="2316480" y="1331976"/>
                </a:lnTo>
                <a:lnTo>
                  <a:pt x="2311908" y="1331976"/>
                </a:lnTo>
                <a:lnTo>
                  <a:pt x="2307335" y="1333500"/>
                </a:lnTo>
                <a:close/>
              </a:path>
              <a:path w="4989830" h="2321560">
                <a:moveTo>
                  <a:pt x="2321051" y="1365503"/>
                </a:moveTo>
                <a:lnTo>
                  <a:pt x="2311908" y="1365503"/>
                </a:lnTo>
                <a:lnTo>
                  <a:pt x="2307335" y="1362456"/>
                </a:lnTo>
                <a:lnTo>
                  <a:pt x="2307335" y="1357883"/>
                </a:lnTo>
                <a:lnTo>
                  <a:pt x="2305812" y="1353312"/>
                </a:lnTo>
                <a:lnTo>
                  <a:pt x="2308860" y="1348740"/>
                </a:lnTo>
                <a:lnTo>
                  <a:pt x="2318003" y="1348740"/>
                </a:lnTo>
                <a:lnTo>
                  <a:pt x="2322576" y="1351787"/>
                </a:lnTo>
                <a:lnTo>
                  <a:pt x="2322576" y="1356360"/>
                </a:lnTo>
                <a:lnTo>
                  <a:pt x="2324100" y="1360932"/>
                </a:lnTo>
                <a:lnTo>
                  <a:pt x="2321051" y="1365503"/>
                </a:lnTo>
                <a:close/>
              </a:path>
              <a:path w="4989830" h="2321560">
                <a:moveTo>
                  <a:pt x="2321051" y="1399032"/>
                </a:moveTo>
                <a:lnTo>
                  <a:pt x="2316480" y="1399032"/>
                </a:lnTo>
                <a:lnTo>
                  <a:pt x="2311908" y="1395983"/>
                </a:lnTo>
                <a:lnTo>
                  <a:pt x="2310383" y="1391412"/>
                </a:lnTo>
                <a:lnTo>
                  <a:pt x="2310383" y="1386840"/>
                </a:lnTo>
                <a:lnTo>
                  <a:pt x="2313432" y="1382267"/>
                </a:lnTo>
                <a:lnTo>
                  <a:pt x="2318003" y="1382267"/>
                </a:lnTo>
                <a:lnTo>
                  <a:pt x="2322576" y="1380744"/>
                </a:lnTo>
                <a:lnTo>
                  <a:pt x="2327148" y="1385316"/>
                </a:lnTo>
                <a:lnTo>
                  <a:pt x="2327148" y="1389887"/>
                </a:lnTo>
                <a:lnTo>
                  <a:pt x="2328672" y="1394460"/>
                </a:lnTo>
                <a:lnTo>
                  <a:pt x="2325624" y="1397508"/>
                </a:lnTo>
                <a:lnTo>
                  <a:pt x="2321051" y="1399032"/>
                </a:lnTo>
                <a:close/>
              </a:path>
              <a:path w="4989830" h="2321560">
                <a:moveTo>
                  <a:pt x="2322576" y="1415796"/>
                </a:moveTo>
                <a:lnTo>
                  <a:pt x="2324100" y="1411224"/>
                </a:lnTo>
                <a:lnTo>
                  <a:pt x="2328672" y="1408176"/>
                </a:lnTo>
                <a:lnTo>
                  <a:pt x="2331719" y="1409700"/>
                </a:lnTo>
                <a:lnTo>
                  <a:pt x="2336292" y="1409700"/>
                </a:lnTo>
                <a:lnTo>
                  <a:pt x="2339340" y="1414272"/>
                </a:lnTo>
                <a:lnTo>
                  <a:pt x="2327148" y="1414272"/>
                </a:lnTo>
                <a:lnTo>
                  <a:pt x="2322576" y="1415796"/>
                </a:lnTo>
                <a:close/>
              </a:path>
              <a:path w="4989830" h="2321560">
                <a:moveTo>
                  <a:pt x="2331719" y="1425956"/>
                </a:moveTo>
                <a:lnTo>
                  <a:pt x="2328672" y="1424940"/>
                </a:lnTo>
                <a:lnTo>
                  <a:pt x="2324100" y="1424940"/>
                </a:lnTo>
                <a:lnTo>
                  <a:pt x="2321051" y="1420367"/>
                </a:lnTo>
                <a:lnTo>
                  <a:pt x="2322576" y="1415796"/>
                </a:lnTo>
                <a:lnTo>
                  <a:pt x="2327148" y="1414272"/>
                </a:lnTo>
                <a:lnTo>
                  <a:pt x="2331719" y="1417319"/>
                </a:lnTo>
                <a:lnTo>
                  <a:pt x="2331719" y="1425956"/>
                </a:lnTo>
                <a:close/>
              </a:path>
              <a:path w="4989830" h="2321560">
                <a:moveTo>
                  <a:pt x="2333244" y="1426464"/>
                </a:moveTo>
                <a:lnTo>
                  <a:pt x="2331719" y="1425956"/>
                </a:lnTo>
                <a:lnTo>
                  <a:pt x="2331719" y="1417319"/>
                </a:lnTo>
                <a:lnTo>
                  <a:pt x="2327148" y="1414272"/>
                </a:lnTo>
                <a:lnTo>
                  <a:pt x="2339340" y="1414272"/>
                </a:lnTo>
                <a:lnTo>
                  <a:pt x="2337816" y="1418844"/>
                </a:lnTo>
                <a:lnTo>
                  <a:pt x="2337816" y="1423416"/>
                </a:lnTo>
                <a:lnTo>
                  <a:pt x="2333244" y="1426464"/>
                </a:lnTo>
                <a:close/>
              </a:path>
              <a:path w="4989830" h="2321560">
                <a:moveTo>
                  <a:pt x="2319528" y="1432560"/>
                </a:moveTo>
                <a:lnTo>
                  <a:pt x="2316480" y="1429512"/>
                </a:lnTo>
                <a:lnTo>
                  <a:pt x="2314956" y="1424940"/>
                </a:lnTo>
                <a:lnTo>
                  <a:pt x="2314956" y="1420367"/>
                </a:lnTo>
                <a:lnTo>
                  <a:pt x="2318003" y="1415796"/>
                </a:lnTo>
                <a:lnTo>
                  <a:pt x="2322576" y="1415796"/>
                </a:lnTo>
                <a:lnTo>
                  <a:pt x="2321051" y="1420367"/>
                </a:lnTo>
                <a:lnTo>
                  <a:pt x="2324100" y="1424940"/>
                </a:lnTo>
                <a:lnTo>
                  <a:pt x="2328672" y="1424940"/>
                </a:lnTo>
                <a:lnTo>
                  <a:pt x="2331719" y="1425956"/>
                </a:lnTo>
                <a:lnTo>
                  <a:pt x="2331719" y="1426464"/>
                </a:lnTo>
                <a:lnTo>
                  <a:pt x="2328672" y="1431035"/>
                </a:lnTo>
                <a:lnTo>
                  <a:pt x="2324100" y="1431035"/>
                </a:lnTo>
                <a:lnTo>
                  <a:pt x="2319528" y="1432560"/>
                </a:lnTo>
                <a:close/>
              </a:path>
              <a:path w="4989830" h="2321560">
                <a:moveTo>
                  <a:pt x="2340864" y="1394460"/>
                </a:moveTo>
                <a:lnTo>
                  <a:pt x="2331719" y="1391412"/>
                </a:lnTo>
                <a:lnTo>
                  <a:pt x="2330196" y="1386840"/>
                </a:lnTo>
                <a:lnTo>
                  <a:pt x="2330196" y="1382267"/>
                </a:lnTo>
                <a:lnTo>
                  <a:pt x="2331719" y="1379219"/>
                </a:lnTo>
                <a:lnTo>
                  <a:pt x="2336292" y="1376172"/>
                </a:lnTo>
                <a:lnTo>
                  <a:pt x="2340864" y="1377696"/>
                </a:lnTo>
                <a:lnTo>
                  <a:pt x="2345435" y="1377696"/>
                </a:lnTo>
                <a:lnTo>
                  <a:pt x="2348483" y="1382267"/>
                </a:lnTo>
                <a:lnTo>
                  <a:pt x="2345435" y="1391412"/>
                </a:lnTo>
                <a:lnTo>
                  <a:pt x="2340864" y="1394460"/>
                </a:lnTo>
                <a:close/>
              </a:path>
              <a:path w="4989830" h="2321560">
                <a:moveTo>
                  <a:pt x="2350008" y="1362456"/>
                </a:moveTo>
                <a:lnTo>
                  <a:pt x="2340864" y="1359408"/>
                </a:lnTo>
                <a:lnTo>
                  <a:pt x="2337816" y="1354835"/>
                </a:lnTo>
                <a:lnTo>
                  <a:pt x="2340864" y="1345692"/>
                </a:lnTo>
                <a:lnTo>
                  <a:pt x="2345435" y="1344167"/>
                </a:lnTo>
                <a:lnTo>
                  <a:pt x="2348483" y="1344167"/>
                </a:lnTo>
                <a:lnTo>
                  <a:pt x="2353056" y="1345692"/>
                </a:lnTo>
                <a:lnTo>
                  <a:pt x="2356103" y="1350264"/>
                </a:lnTo>
                <a:lnTo>
                  <a:pt x="2354580" y="1354835"/>
                </a:lnTo>
                <a:lnTo>
                  <a:pt x="2354580" y="1359408"/>
                </a:lnTo>
                <a:lnTo>
                  <a:pt x="2350008" y="1362456"/>
                </a:lnTo>
                <a:close/>
              </a:path>
              <a:path w="4989830" h="2321560">
                <a:moveTo>
                  <a:pt x="2357628" y="1328928"/>
                </a:moveTo>
                <a:lnTo>
                  <a:pt x="2353056" y="1328928"/>
                </a:lnTo>
                <a:lnTo>
                  <a:pt x="2348483" y="1327403"/>
                </a:lnTo>
                <a:lnTo>
                  <a:pt x="2346960" y="1322832"/>
                </a:lnTo>
                <a:lnTo>
                  <a:pt x="2346960" y="1318260"/>
                </a:lnTo>
                <a:lnTo>
                  <a:pt x="2348483" y="1313687"/>
                </a:lnTo>
                <a:lnTo>
                  <a:pt x="2353056" y="1310640"/>
                </a:lnTo>
                <a:lnTo>
                  <a:pt x="2362200" y="1313687"/>
                </a:lnTo>
                <a:lnTo>
                  <a:pt x="2365248" y="1318260"/>
                </a:lnTo>
                <a:lnTo>
                  <a:pt x="2362200" y="1327403"/>
                </a:lnTo>
                <a:lnTo>
                  <a:pt x="2357628" y="1328928"/>
                </a:lnTo>
                <a:close/>
              </a:path>
              <a:path w="4989830" h="2321560">
                <a:moveTo>
                  <a:pt x="2380487" y="1310640"/>
                </a:moveTo>
                <a:lnTo>
                  <a:pt x="2374392" y="1309116"/>
                </a:lnTo>
                <a:lnTo>
                  <a:pt x="2372867" y="1304544"/>
                </a:lnTo>
                <a:lnTo>
                  <a:pt x="2369819" y="1299972"/>
                </a:lnTo>
                <a:lnTo>
                  <a:pt x="2371344" y="1295400"/>
                </a:lnTo>
                <a:lnTo>
                  <a:pt x="2375916" y="1292351"/>
                </a:lnTo>
                <a:lnTo>
                  <a:pt x="2380487" y="1290828"/>
                </a:lnTo>
                <a:lnTo>
                  <a:pt x="2385060" y="1292351"/>
                </a:lnTo>
                <a:lnTo>
                  <a:pt x="2386583" y="1296924"/>
                </a:lnTo>
                <a:lnTo>
                  <a:pt x="2389632" y="1299972"/>
                </a:lnTo>
                <a:lnTo>
                  <a:pt x="2388108" y="1306067"/>
                </a:lnTo>
                <a:lnTo>
                  <a:pt x="2383535" y="1307592"/>
                </a:lnTo>
                <a:lnTo>
                  <a:pt x="2380487" y="1310640"/>
                </a:lnTo>
                <a:close/>
              </a:path>
              <a:path w="4989830" h="2321560">
                <a:moveTo>
                  <a:pt x="2409444" y="1293876"/>
                </a:moveTo>
                <a:lnTo>
                  <a:pt x="2403348" y="1292351"/>
                </a:lnTo>
                <a:lnTo>
                  <a:pt x="2400300" y="1283208"/>
                </a:lnTo>
                <a:lnTo>
                  <a:pt x="2400300" y="1278636"/>
                </a:lnTo>
                <a:lnTo>
                  <a:pt x="2404872" y="1277112"/>
                </a:lnTo>
                <a:lnTo>
                  <a:pt x="2409444" y="1274064"/>
                </a:lnTo>
                <a:lnTo>
                  <a:pt x="2414016" y="1275588"/>
                </a:lnTo>
                <a:lnTo>
                  <a:pt x="2417064" y="1280160"/>
                </a:lnTo>
                <a:lnTo>
                  <a:pt x="2418587" y="1283208"/>
                </a:lnTo>
                <a:lnTo>
                  <a:pt x="2417064" y="1289303"/>
                </a:lnTo>
                <a:lnTo>
                  <a:pt x="2412492" y="1290828"/>
                </a:lnTo>
                <a:lnTo>
                  <a:pt x="2409444" y="1293876"/>
                </a:lnTo>
                <a:close/>
              </a:path>
              <a:path w="4989830" h="2321560">
                <a:moveTo>
                  <a:pt x="2438400" y="1277112"/>
                </a:moveTo>
                <a:lnTo>
                  <a:pt x="2433828" y="1275588"/>
                </a:lnTo>
                <a:lnTo>
                  <a:pt x="2430780" y="1271016"/>
                </a:lnTo>
                <a:lnTo>
                  <a:pt x="2429256" y="1267968"/>
                </a:lnTo>
                <a:lnTo>
                  <a:pt x="2429256" y="1261872"/>
                </a:lnTo>
                <a:lnTo>
                  <a:pt x="2433828" y="1260348"/>
                </a:lnTo>
                <a:lnTo>
                  <a:pt x="2438400" y="1257300"/>
                </a:lnTo>
                <a:lnTo>
                  <a:pt x="2442972" y="1258824"/>
                </a:lnTo>
                <a:lnTo>
                  <a:pt x="2446019" y="1263396"/>
                </a:lnTo>
                <a:lnTo>
                  <a:pt x="2447544" y="1266444"/>
                </a:lnTo>
                <a:lnTo>
                  <a:pt x="2446019" y="1272540"/>
                </a:lnTo>
                <a:lnTo>
                  <a:pt x="2442972" y="1274064"/>
                </a:lnTo>
                <a:lnTo>
                  <a:pt x="2438400" y="1277112"/>
                </a:lnTo>
                <a:close/>
              </a:path>
              <a:path w="4989830" h="2321560">
                <a:moveTo>
                  <a:pt x="2467356" y="1255776"/>
                </a:moveTo>
                <a:lnTo>
                  <a:pt x="2462783" y="1255776"/>
                </a:lnTo>
                <a:lnTo>
                  <a:pt x="2458212" y="1254252"/>
                </a:lnTo>
                <a:lnTo>
                  <a:pt x="2455164" y="1251204"/>
                </a:lnTo>
                <a:lnTo>
                  <a:pt x="2453640" y="1245108"/>
                </a:lnTo>
                <a:lnTo>
                  <a:pt x="2456687" y="1242060"/>
                </a:lnTo>
                <a:lnTo>
                  <a:pt x="2459735" y="1237488"/>
                </a:lnTo>
                <a:lnTo>
                  <a:pt x="2464308" y="1237488"/>
                </a:lnTo>
                <a:lnTo>
                  <a:pt x="2468880" y="1240536"/>
                </a:lnTo>
                <a:lnTo>
                  <a:pt x="2471928" y="1242060"/>
                </a:lnTo>
                <a:lnTo>
                  <a:pt x="2473451" y="1248156"/>
                </a:lnTo>
                <a:lnTo>
                  <a:pt x="2470403" y="1251204"/>
                </a:lnTo>
                <a:lnTo>
                  <a:pt x="2467356" y="1255776"/>
                </a:lnTo>
                <a:close/>
              </a:path>
              <a:path w="4989830" h="2321560">
                <a:moveTo>
                  <a:pt x="2487167" y="1228344"/>
                </a:moveTo>
                <a:lnTo>
                  <a:pt x="2482596" y="1228344"/>
                </a:lnTo>
                <a:lnTo>
                  <a:pt x="2478024" y="1226820"/>
                </a:lnTo>
                <a:lnTo>
                  <a:pt x="2474976" y="1223772"/>
                </a:lnTo>
                <a:lnTo>
                  <a:pt x="2473451" y="1217676"/>
                </a:lnTo>
                <a:lnTo>
                  <a:pt x="2479548" y="1211580"/>
                </a:lnTo>
                <a:lnTo>
                  <a:pt x="2484119" y="1210056"/>
                </a:lnTo>
                <a:lnTo>
                  <a:pt x="2487167" y="1213104"/>
                </a:lnTo>
                <a:lnTo>
                  <a:pt x="2491740" y="1214628"/>
                </a:lnTo>
                <a:lnTo>
                  <a:pt x="2491740" y="1220724"/>
                </a:lnTo>
                <a:lnTo>
                  <a:pt x="2490216" y="1223772"/>
                </a:lnTo>
                <a:lnTo>
                  <a:pt x="2487167" y="1228344"/>
                </a:lnTo>
                <a:close/>
              </a:path>
              <a:path w="4989830" h="2321560">
                <a:moveTo>
                  <a:pt x="2497835" y="1199388"/>
                </a:moveTo>
                <a:lnTo>
                  <a:pt x="2494787" y="1197864"/>
                </a:lnTo>
                <a:lnTo>
                  <a:pt x="2490216" y="1196340"/>
                </a:lnTo>
                <a:lnTo>
                  <a:pt x="2487167" y="1191768"/>
                </a:lnTo>
                <a:lnTo>
                  <a:pt x="2490216" y="1182624"/>
                </a:lnTo>
                <a:lnTo>
                  <a:pt x="2494787" y="1179576"/>
                </a:lnTo>
                <a:lnTo>
                  <a:pt x="2503932" y="1182624"/>
                </a:lnTo>
                <a:lnTo>
                  <a:pt x="2505456" y="1187196"/>
                </a:lnTo>
                <a:lnTo>
                  <a:pt x="2502408" y="1196340"/>
                </a:lnTo>
                <a:lnTo>
                  <a:pt x="2497835" y="1199388"/>
                </a:lnTo>
                <a:close/>
              </a:path>
              <a:path w="4989830" h="2321560">
                <a:moveTo>
                  <a:pt x="2508503" y="1167383"/>
                </a:moveTo>
                <a:lnTo>
                  <a:pt x="2503932" y="1165860"/>
                </a:lnTo>
                <a:lnTo>
                  <a:pt x="2500883" y="1164336"/>
                </a:lnTo>
                <a:lnTo>
                  <a:pt x="2497835" y="1159764"/>
                </a:lnTo>
                <a:lnTo>
                  <a:pt x="2500883" y="1150620"/>
                </a:lnTo>
                <a:lnTo>
                  <a:pt x="2505456" y="1147572"/>
                </a:lnTo>
                <a:lnTo>
                  <a:pt x="2514600" y="1150620"/>
                </a:lnTo>
                <a:lnTo>
                  <a:pt x="2516124" y="1155191"/>
                </a:lnTo>
                <a:lnTo>
                  <a:pt x="2513076" y="1164336"/>
                </a:lnTo>
                <a:lnTo>
                  <a:pt x="2508503" y="1167383"/>
                </a:lnTo>
                <a:close/>
              </a:path>
              <a:path w="4989830" h="2321560">
                <a:moveTo>
                  <a:pt x="2523744" y="1133856"/>
                </a:moveTo>
                <a:lnTo>
                  <a:pt x="2522601" y="1133094"/>
                </a:lnTo>
                <a:lnTo>
                  <a:pt x="2523744" y="1132332"/>
                </a:lnTo>
                <a:lnTo>
                  <a:pt x="2525267" y="1129283"/>
                </a:lnTo>
                <a:lnTo>
                  <a:pt x="2526792" y="1124712"/>
                </a:lnTo>
                <a:lnTo>
                  <a:pt x="2525267" y="1120140"/>
                </a:lnTo>
                <a:lnTo>
                  <a:pt x="2519864" y="1118338"/>
                </a:lnTo>
                <a:lnTo>
                  <a:pt x="2520696" y="1117091"/>
                </a:lnTo>
                <a:lnTo>
                  <a:pt x="2525267" y="1115568"/>
                </a:lnTo>
                <a:lnTo>
                  <a:pt x="2529840" y="1115568"/>
                </a:lnTo>
                <a:lnTo>
                  <a:pt x="2534412" y="1118616"/>
                </a:lnTo>
                <a:lnTo>
                  <a:pt x="2534412" y="1121664"/>
                </a:lnTo>
                <a:lnTo>
                  <a:pt x="2535935" y="1126236"/>
                </a:lnTo>
                <a:lnTo>
                  <a:pt x="2532887" y="1130808"/>
                </a:lnTo>
                <a:lnTo>
                  <a:pt x="2523744" y="1133856"/>
                </a:lnTo>
                <a:close/>
              </a:path>
              <a:path w="4989830" h="2321560">
                <a:moveTo>
                  <a:pt x="2519172" y="1135380"/>
                </a:moveTo>
                <a:lnTo>
                  <a:pt x="2514600" y="1133856"/>
                </a:lnTo>
                <a:lnTo>
                  <a:pt x="2511551" y="1132332"/>
                </a:lnTo>
                <a:lnTo>
                  <a:pt x="2508503" y="1127760"/>
                </a:lnTo>
                <a:lnTo>
                  <a:pt x="2511551" y="1118616"/>
                </a:lnTo>
                <a:lnTo>
                  <a:pt x="2516124" y="1117091"/>
                </a:lnTo>
                <a:lnTo>
                  <a:pt x="2519864" y="1118338"/>
                </a:lnTo>
                <a:lnTo>
                  <a:pt x="2517648" y="1121664"/>
                </a:lnTo>
                <a:lnTo>
                  <a:pt x="2519172" y="1126236"/>
                </a:lnTo>
                <a:lnTo>
                  <a:pt x="2519172" y="1130808"/>
                </a:lnTo>
                <a:lnTo>
                  <a:pt x="2522601" y="1133094"/>
                </a:lnTo>
                <a:lnTo>
                  <a:pt x="2519172" y="1135380"/>
                </a:lnTo>
                <a:close/>
              </a:path>
              <a:path w="4989830" h="2321560">
                <a:moveTo>
                  <a:pt x="2522601" y="1133094"/>
                </a:moveTo>
                <a:lnTo>
                  <a:pt x="2519172" y="1130808"/>
                </a:lnTo>
                <a:lnTo>
                  <a:pt x="2519172" y="1126236"/>
                </a:lnTo>
                <a:lnTo>
                  <a:pt x="2517648" y="1121664"/>
                </a:lnTo>
                <a:lnTo>
                  <a:pt x="2519864" y="1118338"/>
                </a:lnTo>
                <a:lnTo>
                  <a:pt x="2525267" y="1120140"/>
                </a:lnTo>
                <a:lnTo>
                  <a:pt x="2526792" y="1124712"/>
                </a:lnTo>
                <a:lnTo>
                  <a:pt x="2525267" y="1129283"/>
                </a:lnTo>
                <a:lnTo>
                  <a:pt x="2523744" y="1132332"/>
                </a:lnTo>
                <a:lnTo>
                  <a:pt x="2522601" y="1133094"/>
                </a:lnTo>
                <a:close/>
              </a:path>
              <a:path w="4989830" h="2321560">
                <a:moveTo>
                  <a:pt x="2531364" y="1165860"/>
                </a:moveTo>
                <a:lnTo>
                  <a:pt x="2526792" y="1162812"/>
                </a:lnTo>
                <a:lnTo>
                  <a:pt x="2526792" y="1158240"/>
                </a:lnTo>
                <a:lnTo>
                  <a:pt x="2525267" y="1153668"/>
                </a:lnTo>
                <a:lnTo>
                  <a:pt x="2528316" y="1149096"/>
                </a:lnTo>
                <a:lnTo>
                  <a:pt x="2532887" y="1149096"/>
                </a:lnTo>
                <a:lnTo>
                  <a:pt x="2537460" y="1147572"/>
                </a:lnTo>
                <a:lnTo>
                  <a:pt x="2542032" y="1150620"/>
                </a:lnTo>
                <a:lnTo>
                  <a:pt x="2542032" y="1155191"/>
                </a:lnTo>
                <a:lnTo>
                  <a:pt x="2543556" y="1159764"/>
                </a:lnTo>
                <a:lnTo>
                  <a:pt x="2540508" y="1164336"/>
                </a:lnTo>
                <a:lnTo>
                  <a:pt x="2535935" y="1164336"/>
                </a:lnTo>
                <a:lnTo>
                  <a:pt x="2531364" y="1165860"/>
                </a:lnTo>
                <a:close/>
              </a:path>
              <a:path w="4989830" h="2321560">
                <a:moveTo>
                  <a:pt x="2538983" y="1199388"/>
                </a:moveTo>
                <a:lnTo>
                  <a:pt x="2534412" y="1196340"/>
                </a:lnTo>
                <a:lnTo>
                  <a:pt x="2532887" y="1191768"/>
                </a:lnTo>
                <a:lnTo>
                  <a:pt x="2532887" y="1187196"/>
                </a:lnTo>
                <a:lnTo>
                  <a:pt x="2535935" y="1182624"/>
                </a:lnTo>
                <a:lnTo>
                  <a:pt x="2540508" y="1181100"/>
                </a:lnTo>
                <a:lnTo>
                  <a:pt x="2543556" y="1179576"/>
                </a:lnTo>
                <a:lnTo>
                  <a:pt x="2548128" y="1182624"/>
                </a:lnTo>
                <a:lnTo>
                  <a:pt x="2551176" y="1191768"/>
                </a:lnTo>
                <a:lnTo>
                  <a:pt x="2548128" y="1196340"/>
                </a:lnTo>
                <a:lnTo>
                  <a:pt x="2538983" y="1199388"/>
                </a:lnTo>
                <a:close/>
              </a:path>
              <a:path w="4989830" h="2321560">
                <a:moveTo>
                  <a:pt x="2546603" y="1231391"/>
                </a:moveTo>
                <a:lnTo>
                  <a:pt x="2542032" y="1228344"/>
                </a:lnTo>
                <a:lnTo>
                  <a:pt x="2540508" y="1223772"/>
                </a:lnTo>
                <a:lnTo>
                  <a:pt x="2540508" y="1219200"/>
                </a:lnTo>
                <a:lnTo>
                  <a:pt x="2542032" y="1214628"/>
                </a:lnTo>
                <a:lnTo>
                  <a:pt x="2546603" y="1214628"/>
                </a:lnTo>
                <a:lnTo>
                  <a:pt x="2551176" y="1213104"/>
                </a:lnTo>
                <a:lnTo>
                  <a:pt x="2555748" y="1216152"/>
                </a:lnTo>
                <a:lnTo>
                  <a:pt x="2558796" y="1225296"/>
                </a:lnTo>
                <a:lnTo>
                  <a:pt x="2555748" y="1229868"/>
                </a:lnTo>
                <a:lnTo>
                  <a:pt x="2551176" y="1229868"/>
                </a:lnTo>
                <a:lnTo>
                  <a:pt x="2546603" y="1231391"/>
                </a:lnTo>
                <a:close/>
              </a:path>
              <a:path w="4989830" h="2321560">
                <a:moveTo>
                  <a:pt x="2555748" y="1263396"/>
                </a:moveTo>
                <a:lnTo>
                  <a:pt x="2551176" y="1261872"/>
                </a:lnTo>
                <a:lnTo>
                  <a:pt x="2548128" y="1252728"/>
                </a:lnTo>
                <a:lnTo>
                  <a:pt x="2549651" y="1248156"/>
                </a:lnTo>
                <a:lnTo>
                  <a:pt x="2558796" y="1245108"/>
                </a:lnTo>
                <a:lnTo>
                  <a:pt x="2563367" y="1246632"/>
                </a:lnTo>
                <a:lnTo>
                  <a:pt x="2566416" y="1255776"/>
                </a:lnTo>
                <a:lnTo>
                  <a:pt x="2564892" y="1260348"/>
                </a:lnTo>
                <a:lnTo>
                  <a:pt x="2555748" y="1263396"/>
                </a:lnTo>
                <a:close/>
              </a:path>
              <a:path w="4989830" h="2321560">
                <a:moveTo>
                  <a:pt x="2567940" y="1295400"/>
                </a:moveTo>
                <a:lnTo>
                  <a:pt x="2563367" y="1292351"/>
                </a:lnTo>
                <a:lnTo>
                  <a:pt x="2561844" y="1289303"/>
                </a:lnTo>
                <a:lnTo>
                  <a:pt x="2560319" y="1284732"/>
                </a:lnTo>
                <a:lnTo>
                  <a:pt x="2561844" y="1280160"/>
                </a:lnTo>
                <a:lnTo>
                  <a:pt x="2566416" y="1277112"/>
                </a:lnTo>
                <a:lnTo>
                  <a:pt x="2570987" y="1275588"/>
                </a:lnTo>
                <a:lnTo>
                  <a:pt x="2575560" y="1278636"/>
                </a:lnTo>
                <a:lnTo>
                  <a:pt x="2577083" y="1283208"/>
                </a:lnTo>
                <a:lnTo>
                  <a:pt x="2578608" y="1286256"/>
                </a:lnTo>
                <a:lnTo>
                  <a:pt x="2577083" y="1292351"/>
                </a:lnTo>
                <a:lnTo>
                  <a:pt x="2567940" y="1295400"/>
                </a:lnTo>
                <a:close/>
              </a:path>
              <a:path w="4989830" h="2321560">
                <a:moveTo>
                  <a:pt x="2580132" y="1325880"/>
                </a:moveTo>
                <a:lnTo>
                  <a:pt x="2575560" y="1324356"/>
                </a:lnTo>
                <a:lnTo>
                  <a:pt x="2572512" y="1315212"/>
                </a:lnTo>
                <a:lnTo>
                  <a:pt x="2574035" y="1310640"/>
                </a:lnTo>
                <a:lnTo>
                  <a:pt x="2583180" y="1307592"/>
                </a:lnTo>
                <a:lnTo>
                  <a:pt x="2587751" y="1309116"/>
                </a:lnTo>
                <a:lnTo>
                  <a:pt x="2590800" y="1318260"/>
                </a:lnTo>
                <a:lnTo>
                  <a:pt x="2589276" y="1322832"/>
                </a:lnTo>
                <a:lnTo>
                  <a:pt x="2580132" y="1325880"/>
                </a:lnTo>
                <a:close/>
              </a:path>
              <a:path w="4989830" h="2321560">
                <a:moveTo>
                  <a:pt x="2601467" y="1336548"/>
                </a:moveTo>
                <a:lnTo>
                  <a:pt x="2596896" y="1335024"/>
                </a:lnTo>
                <a:lnTo>
                  <a:pt x="2593848" y="1331976"/>
                </a:lnTo>
                <a:lnTo>
                  <a:pt x="2590800" y="1327403"/>
                </a:lnTo>
                <a:lnTo>
                  <a:pt x="2592324" y="1322832"/>
                </a:lnTo>
                <a:lnTo>
                  <a:pt x="2596896" y="1319783"/>
                </a:lnTo>
                <a:lnTo>
                  <a:pt x="2601467" y="1318260"/>
                </a:lnTo>
                <a:lnTo>
                  <a:pt x="2606040" y="1319783"/>
                </a:lnTo>
                <a:lnTo>
                  <a:pt x="2607564" y="1322832"/>
                </a:lnTo>
                <a:lnTo>
                  <a:pt x="2610612" y="1327403"/>
                </a:lnTo>
                <a:lnTo>
                  <a:pt x="2609087" y="1331976"/>
                </a:lnTo>
                <a:lnTo>
                  <a:pt x="2606040" y="1335024"/>
                </a:lnTo>
                <a:lnTo>
                  <a:pt x="2601467" y="1336548"/>
                </a:lnTo>
                <a:close/>
              </a:path>
              <a:path w="4989830" h="2321560">
                <a:moveTo>
                  <a:pt x="2630424" y="1319783"/>
                </a:moveTo>
                <a:lnTo>
                  <a:pt x="2624328" y="1318260"/>
                </a:lnTo>
                <a:lnTo>
                  <a:pt x="2622803" y="1315212"/>
                </a:lnTo>
                <a:lnTo>
                  <a:pt x="2619756" y="1310640"/>
                </a:lnTo>
                <a:lnTo>
                  <a:pt x="2621280" y="1306067"/>
                </a:lnTo>
                <a:lnTo>
                  <a:pt x="2625851" y="1303019"/>
                </a:lnTo>
                <a:lnTo>
                  <a:pt x="2630424" y="1301496"/>
                </a:lnTo>
                <a:lnTo>
                  <a:pt x="2634996" y="1303019"/>
                </a:lnTo>
                <a:lnTo>
                  <a:pt x="2636519" y="1306067"/>
                </a:lnTo>
                <a:lnTo>
                  <a:pt x="2639567" y="1310640"/>
                </a:lnTo>
                <a:lnTo>
                  <a:pt x="2638044" y="1315212"/>
                </a:lnTo>
                <a:lnTo>
                  <a:pt x="2633472" y="1318260"/>
                </a:lnTo>
                <a:lnTo>
                  <a:pt x="2630424" y="1319783"/>
                </a:lnTo>
                <a:close/>
              </a:path>
              <a:path w="4989830" h="2321560">
                <a:moveTo>
                  <a:pt x="2659380" y="1303019"/>
                </a:moveTo>
                <a:lnTo>
                  <a:pt x="2653283" y="1301496"/>
                </a:lnTo>
                <a:lnTo>
                  <a:pt x="2651760" y="1298448"/>
                </a:lnTo>
                <a:lnTo>
                  <a:pt x="2648712" y="1293876"/>
                </a:lnTo>
                <a:lnTo>
                  <a:pt x="2650235" y="1289303"/>
                </a:lnTo>
                <a:lnTo>
                  <a:pt x="2654808" y="1286256"/>
                </a:lnTo>
                <a:lnTo>
                  <a:pt x="2657856" y="1284732"/>
                </a:lnTo>
                <a:lnTo>
                  <a:pt x="2663951" y="1286256"/>
                </a:lnTo>
                <a:lnTo>
                  <a:pt x="2665476" y="1289303"/>
                </a:lnTo>
                <a:lnTo>
                  <a:pt x="2668524" y="1293876"/>
                </a:lnTo>
                <a:lnTo>
                  <a:pt x="2667000" y="1298448"/>
                </a:lnTo>
                <a:lnTo>
                  <a:pt x="2662428" y="1301496"/>
                </a:lnTo>
                <a:lnTo>
                  <a:pt x="2659380" y="1303019"/>
                </a:lnTo>
                <a:close/>
              </a:path>
              <a:path w="4989830" h="2321560">
                <a:moveTo>
                  <a:pt x="2688335" y="1286256"/>
                </a:moveTo>
                <a:lnTo>
                  <a:pt x="2682240" y="1284732"/>
                </a:lnTo>
                <a:lnTo>
                  <a:pt x="2680716" y="1281683"/>
                </a:lnTo>
                <a:lnTo>
                  <a:pt x="2677667" y="1277112"/>
                </a:lnTo>
                <a:lnTo>
                  <a:pt x="2679192" y="1272540"/>
                </a:lnTo>
                <a:lnTo>
                  <a:pt x="2683764" y="1269491"/>
                </a:lnTo>
                <a:lnTo>
                  <a:pt x="2686812" y="1267968"/>
                </a:lnTo>
                <a:lnTo>
                  <a:pt x="2692908" y="1267968"/>
                </a:lnTo>
                <a:lnTo>
                  <a:pt x="2694432" y="1272540"/>
                </a:lnTo>
                <a:lnTo>
                  <a:pt x="2697480" y="1277112"/>
                </a:lnTo>
                <a:lnTo>
                  <a:pt x="2695956" y="1281683"/>
                </a:lnTo>
                <a:lnTo>
                  <a:pt x="2691383" y="1284732"/>
                </a:lnTo>
                <a:lnTo>
                  <a:pt x="2688335" y="1286256"/>
                </a:lnTo>
                <a:close/>
              </a:path>
              <a:path w="4989830" h="2321560">
                <a:moveTo>
                  <a:pt x="2714244" y="1263396"/>
                </a:moveTo>
                <a:lnTo>
                  <a:pt x="2709672" y="1263396"/>
                </a:lnTo>
                <a:lnTo>
                  <a:pt x="2703576" y="1257300"/>
                </a:lnTo>
                <a:lnTo>
                  <a:pt x="2703576" y="1251204"/>
                </a:lnTo>
                <a:lnTo>
                  <a:pt x="2709672" y="1245108"/>
                </a:lnTo>
                <a:lnTo>
                  <a:pt x="2715767" y="1245108"/>
                </a:lnTo>
                <a:lnTo>
                  <a:pt x="2718816" y="1248156"/>
                </a:lnTo>
                <a:lnTo>
                  <a:pt x="2721864" y="1252728"/>
                </a:lnTo>
                <a:lnTo>
                  <a:pt x="2721864" y="1257300"/>
                </a:lnTo>
                <a:lnTo>
                  <a:pt x="2720340" y="1258824"/>
                </a:lnTo>
                <a:lnTo>
                  <a:pt x="2718816" y="1258824"/>
                </a:lnTo>
                <a:lnTo>
                  <a:pt x="2716987" y="1261567"/>
                </a:lnTo>
                <a:lnTo>
                  <a:pt x="2714244" y="1263396"/>
                </a:lnTo>
                <a:close/>
              </a:path>
              <a:path w="4989830" h="2321560">
                <a:moveTo>
                  <a:pt x="2726435" y="1275588"/>
                </a:moveTo>
                <a:lnTo>
                  <a:pt x="2721864" y="1275588"/>
                </a:lnTo>
                <a:lnTo>
                  <a:pt x="2717292" y="1272540"/>
                </a:lnTo>
                <a:lnTo>
                  <a:pt x="2717292" y="1267968"/>
                </a:lnTo>
                <a:lnTo>
                  <a:pt x="2715767" y="1263396"/>
                </a:lnTo>
                <a:lnTo>
                  <a:pt x="2716987" y="1261567"/>
                </a:lnTo>
                <a:lnTo>
                  <a:pt x="2718816" y="1260348"/>
                </a:lnTo>
                <a:lnTo>
                  <a:pt x="2720340" y="1258824"/>
                </a:lnTo>
                <a:lnTo>
                  <a:pt x="2723387" y="1258824"/>
                </a:lnTo>
                <a:lnTo>
                  <a:pt x="2727960" y="1257300"/>
                </a:lnTo>
                <a:lnTo>
                  <a:pt x="2732532" y="1261872"/>
                </a:lnTo>
                <a:lnTo>
                  <a:pt x="2732532" y="1266444"/>
                </a:lnTo>
                <a:lnTo>
                  <a:pt x="2734056" y="1271016"/>
                </a:lnTo>
                <a:lnTo>
                  <a:pt x="2731008" y="1274064"/>
                </a:lnTo>
                <a:lnTo>
                  <a:pt x="2726435" y="1275588"/>
                </a:lnTo>
                <a:close/>
              </a:path>
              <a:path w="4989830" h="2321560">
                <a:moveTo>
                  <a:pt x="2716987" y="1261567"/>
                </a:moveTo>
                <a:lnTo>
                  <a:pt x="2718816" y="1258824"/>
                </a:lnTo>
                <a:lnTo>
                  <a:pt x="2720340" y="1258824"/>
                </a:lnTo>
                <a:lnTo>
                  <a:pt x="2718816" y="1260348"/>
                </a:lnTo>
                <a:lnTo>
                  <a:pt x="2716987" y="1261567"/>
                </a:lnTo>
                <a:close/>
              </a:path>
              <a:path w="4989830" h="2321560">
                <a:moveTo>
                  <a:pt x="2726435" y="1309116"/>
                </a:moveTo>
                <a:lnTo>
                  <a:pt x="2721864" y="1306067"/>
                </a:lnTo>
                <a:lnTo>
                  <a:pt x="2721864" y="1301496"/>
                </a:lnTo>
                <a:lnTo>
                  <a:pt x="2720340" y="1296924"/>
                </a:lnTo>
                <a:lnTo>
                  <a:pt x="2723387" y="1292351"/>
                </a:lnTo>
                <a:lnTo>
                  <a:pt x="2727960" y="1292351"/>
                </a:lnTo>
                <a:lnTo>
                  <a:pt x="2732532" y="1290828"/>
                </a:lnTo>
                <a:lnTo>
                  <a:pt x="2737103" y="1293876"/>
                </a:lnTo>
                <a:lnTo>
                  <a:pt x="2738628" y="1298448"/>
                </a:lnTo>
                <a:lnTo>
                  <a:pt x="2738628" y="1303019"/>
                </a:lnTo>
                <a:lnTo>
                  <a:pt x="2735580" y="1307592"/>
                </a:lnTo>
                <a:lnTo>
                  <a:pt x="2731008" y="1307592"/>
                </a:lnTo>
                <a:lnTo>
                  <a:pt x="2726435" y="1309116"/>
                </a:lnTo>
                <a:close/>
              </a:path>
              <a:path w="4989830" h="2321560">
                <a:moveTo>
                  <a:pt x="2732532" y="1342644"/>
                </a:moveTo>
                <a:lnTo>
                  <a:pt x="2727960" y="1339596"/>
                </a:lnTo>
                <a:lnTo>
                  <a:pt x="2726435" y="1335024"/>
                </a:lnTo>
                <a:lnTo>
                  <a:pt x="2726435" y="1330451"/>
                </a:lnTo>
                <a:lnTo>
                  <a:pt x="2729483" y="1325880"/>
                </a:lnTo>
                <a:lnTo>
                  <a:pt x="2734056" y="1324356"/>
                </a:lnTo>
                <a:lnTo>
                  <a:pt x="2738628" y="1324356"/>
                </a:lnTo>
                <a:lnTo>
                  <a:pt x="2743200" y="1327403"/>
                </a:lnTo>
                <a:lnTo>
                  <a:pt x="2743200" y="1331976"/>
                </a:lnTo>
                <a:lnTo>
                  <a:pt x="2744724" y="1336548"/>
                </a:lnTo>
                <a:lnTo>
                  <a:pt x="2741676" y="1341119"/>
                </a:lnTo>
                <a:lnTo>
                  <a:pt x="2737103" y="1341119"/>
                </a:lnTo>
                <a:lnTo>
                  <a:pt x="2732532" y="1342644"/>
                </a:lnTo>
                <a:close/>
              </a:path>
              <a:path w="4989830" h="2321560">
                <a:moveTo>
                  <a:pt x="2741676" y="1374648"/>
                </a:moveTo>
                <a:lnTo>
                  <a:pt x="2737103" y="1374648"/>
                </a:lnTo>
                <a:lnTo>
                  <a:pt x="2732532" y="1371600"/>
                </a:lnTo>
                <a:lnTo>
                  <a:pt x="2732532" y="1367028"/>
                </a:lnTo>
                <a:lnTo>
                  <a:pt x="2731008" y="1362456"/>
                </a:lnTo>
                <a:lnTo>
                  <a:pt x="2734056" y="1357883"/>
                </a:lnTo>
                <a:lnTo>
                  <a:pt x="2743200" y="1357883"/>
                </a:lnTo>
                <a:lnTo>
                  <a:pt x="2747772" y="1360932"/>
                </a:lnTo>
                <a:lnTo>
                  <a:pt x="2747772" y="1365503"/>
                </a:lnTo>
                <a:lnTo>
                  <a:pt x="2749296" y="1370076"/>
                </a:lnTo>
                <a:lnTo>
                  <a:pt x="2746248" y="1373124"/>
                </a:lnTo>
                <a:lnTo>
                  <a:pt x="2741676" y="1374648"/>
                </a:lnTo>
                <a:close/>
              </a:path>
              <a:path w="4989830" h="2321560">
                <a:moveTo>
                  <a:pt x="2746248" y="1408176"/>
                </a:moveTo>
                <a:lnTo>
                  <a:pt x="2741676" y="1408176"/>
                </a:lnTo>
                <a:lnTo>
                  <a:pt x="2737103" y="1405128"/>
                </a:lnTo>
                <a:lnTo>
                  <a:pt x="2737103" y="1400556"/>
                </a:lnTo>
                <a:lnTo>
                  <a:pt x="2735580" y="1395983"/>
                </a:lnTo>
                <a:lnTo>
                  <a:pt x="2740151" y="1391412"/>
                </a:lnTo>
                <a:lnTo>
                  <a:pt x="2744724" y="1391412"/>
                </a:lnTo>
                <a:lnTo>
                  <a:pt x="2747772" y="1389887"/>
                </a:lnTo>
                <a:lnTo>
                  <a:pt x="2752344" y="1392935"/>
                </a:lnTo>
                <a:lnTo>
                  <a:pt x="2753867" y="1397508"/>
                </a:lnTo>
                <a:lnTo>
                  <a:pt x="2753867" y="1402080"/>
                </a:lnTo>
                <a:lnTo>
                  <a:pt x="2750819" y="1406651"/>
                </a:lnTo>
                <a:lnTo>
                  <a:pt x="2746248" y="1408176"/>
                </a:lnTo>
                <a:close/>
              </a:path>
              <a:path w="4989830" h="2321560">
                <a:moveTo>
                  <a:pt x="2747772" y="1441703"/>
                </a:moveTo>
                <a:lnTo>
                  <a:pt x="2743200" y="1438656"/>
                </a:lnTo>
                <a:lnTo>
                  <a:pt x="2741676" y="1434083"/>
                </a:lnTo>
                <a:lnTo>
                  <a:pt x="2741676" y="1429512"/>
                </a:lnTo>
                <a:lnTo>
                  <a:pt x="2744724" y="1424940"/>
                </a:lnTo>
                <a:lnTo>
                  <a:pt x="2749296" y="1423416"/>
                </a:lnTo>
                <a:lnTo>
                  <a:pt x="2753867" y="1423416"/>
                </a:lnTo>
                <a:lnTo>
                  <a:pt x="2758440" y="1426464"/>
                </a:lnTo>
                <a:lnTo>
                  <a:pt x="2758440" y="1431035"/>
                </a:lnTo>
                <a:lnTo>
                  <a:pt x="2759964" y="1435608"/>
                </a:lnTo>
                <a:lnTo>
                  <a:pt x="2756916" y="1440180"/>
                </a:lnTo>
                <a:lnTo>
                  <a:pt x="2752344" y="1440180"/>
                </a:lnTo>
                <a:lnTo>
                  <a:pt x="2747772" y="1441703"/>
                </a:lnTo>
                <a:close/>
              </a:path>
              <a:path w="4989830" h="2321560">
                <a:moveTo>
                  <a:pt x="2758440" y="1473708"/>
                </a:moveTo>
                <a:lnTo>
                  <a:pt x="2753867" y="1473708"/>
                </a:lnTo>
                <a:lnTo>
                  <a:pt x="2750819" y="1470660"/>
                </a:lnTo>
                <a:lnTo>
                  <a:pt x="2747772" y="1466087"/>
                </a:lnTo>
                <a:lnTo>
                  <a:pt x="2747772" y="1461516"/>
                </a:lnTo>
                <a:lnTo>
                  <a:pt x="2750819" y="1458467"/>
                </a:lnTo>
                <a:lnTo>
                  <a:pt x="2755392" y="1455419"/>
                </a:lnTo>
                <a:lnTo>
                  <a:pt x="2759964" y="1455419"/>
                </a:lnTo>
                <a:lnTo>
                  <a:pt x="2763012" y="1458467"/>
                </a:lnTo>
                <a:lnTo>
                  <a:pt x="2766060" y="1463040"/>
                </a:lnTo>
                <a:lnTo>
                  <a:pt x="2766060" y="1467612"/>
                </a:lnTo>
                <a:lnTo>
                  <a:pt x="2763012" y="1470660"/>
                </a:lnTo>
                <a:lnTo>
                  <a:pt x="2758440" y="1473708"/>
                </a:lnTo>
                <a:close/>
              </a:path>
              <a:path w="4989830" h="2321560">
                <a:moveTo>
                  <a:pt x="2796540" y="1485900"/>
                </a:moveTo>
                <a:lnTo>
                  <a:pt x="2787396" y="1482851"/>
                </a:lnTo>
                <a:lnTo>
                  <a:pt x="2785872" y="1478280"/>
                </a:lnTo>
                <a:lnTo>
                  <a:pt x="2788919" y="1469135"/>
                </a:lnTo>
                <a:lnTo>
                  <a:pt x="2793492" y="1467612"/>
                </a:lnTo>
                <a:lnTo>
                  <a:pt x="2802635" y="1470660"/>
                </a:lnTo>
                <a:lnTo>
                  <a:pt x="2804160" y="1475232"/>
                </a:lnTo>
                <a:lnTo>
                  <a:pt x="2801112" y="1484376"/>
                </a:lnTo>
                <a:lnTo>
                  <a:pt x="2796540" y="1485900"/>
                </a:lnTo>
                <a:close/>
              </a:path>
              <a:path w="4989830" h="2321560">
                <a:moveTo>
                  <a:pt x="2781300" y="1498092"/>
                </a:moveTo>
                <a:lnTo>
                  <a:pt x="2776728" y="1498092"/>
                </a:lnTo>
                <a:lnTo>
                  <a:pt x="2770632" y="1491996"/>
                </a:lnTo>
                <a:lnTo>
                  <a:pt x="2770632" y="1485900"/>
                </a:lnTo>
                <a:lnTo>
                  <a:pt x="2776728" y="1479803"/>
                </a:lnTo>
                <a:lnTo>
                  <a:pt x="2782824" y="1479803"/>
                </a:lnTo>
                <a:lnTo>
                  <a:pt x="2785872" y="1484376"/>
                </a:lnTo>
                <a:lnTo>
                  <a:pt x="2788919" y="1487424"/>
                </a:lnTo>
                <a:lnTo>
                  <a:pt x="2788919" y="1491996"/>
                </a:lnTo>
                <a:lnTo>
                  <a:pt x="2784348" y="1495044"/>
                </a:lnTo>
                <a:lnTo>
                  <a:pt x="2781300" y="1498092"/>
                </a:lnTo>
                <a:close/>
              </a:path>
              <a:path w="4989830" h="2321560">
                <a:moveTo>
                  <a:pt x="2807208" y="1455419"/>
                </a:moveTo>
                <a:lnTo>
                  <a:pt x="2804160" y="1453896"/>
                </a:lnTo>
                <a:lnTo>
                  <a:pt x="2799587" y="1452372"/>
                </a:lnTo>
                <a:lnTo>
                  <a:pt x="2796540" y="1447800"/>
                </a:lnTo>
                <a:lnTo>
                  <a:pt x="2799587" y="1438656"/>
                </a:lnTo>
                <a:lnTo>
                  <a:pt x="2805683" y="1435608"/>
                </a:lnTo>
                <a:lnTo>
                  <a:pt x="2808732" y="1438656"/>
                </a:lnTo>
                <a:lnTo>
                  <a:pt x="2813303" y="1440180"/>
                </a:lnTo>
                <a:lnTo>
                  <a:pt x="2816351" y="1444751"/>
                </a:lnTo>
                <a:lnTo>
                  <a:pt x="2814828" y="1449324"/>
                </a:lnTo>
                <a:lnTo>
                  <a:pt x="2813303" y="1452372"/>
                </a:lnTo>
                <a:lnTo>
                  <a:pt x="2807208" y="1455419"/>
                </a:lnTo>
                <a:close/>
              </a:path>
              <a:path w="4989830" h="2321560">
                <a:moveTo>
                  <a:pt x="2819400" y="1423416"/>
                </a:moveTo>
                <a:lnTo>
                  <a:pt x="2810256" y="1420367"/>
                </a:lnTo>
                <a:lnTo>
                  <a:pt x="2808732" y="1415796"/>
                </a:lnTo>
                <a:lnTo>
                  <a:pt x="2811780" y="1406651"/>
                </a:lnTo>
                <a:lnTo>
                  <a:pt x="2816351" y="1405128"/>
                </a:lnTo>
                <a:lnTo>
                  <a:pt x="2825496" y="1408176"/>
                </a:lnTo>
                <a:lnTo>
                  <a:pt x="2827019" y="1412748"/>
                </a:lnTo>
                <a:lnTo>
                  <a:pt x="2823972" y="1421892"/>
                </a:lnTo>
                <a:lnTo>
                  <a:pt x="2819400" y="1423416"/>
                </a:lnTo>
                <a:close/>
              </a:path>
              <a:path w="4989830" h="2321560">
                <a:moveTo>
                  <a:pt x="2830067" y="1441703"/>
                </a:moveTo>
                <a:lnTo>
                  <a:pt x="2827019" y="1441703"/>
                </a:lnTo>
                <a:lnTo>
                  <a:pt x="2820924" y="1440180"/>
                </a:lnTo>
                <a:lnTo>
                  <a:pt x="2820924" y="1435608"/>
                </a:lnTo>
                <a:lnTo>
                  <a:pt x="2819400" y="1431035"/>
                </a:lnTo>
                <a:lnTo>
                  <a:pt x="2820924" y="1426464"/>
                </a:lnTo>
                <a:lnTo>
                  <a:pt x="2830067" y="1423416"/>
                </a:lnTo>
                <a:lnTo>
                  <a:pt x="2834640" y="1426464"/>
                </a:lnTo>
                <a:lnTo>
                  <a:pt x="2837687" y="1435608"/>
                </a:lnTo>
                <a:lnTo>
                  <a:pt x="2834640" y="1440180"/>
                </a:lnTo>
                <a:lnTo>
                  <a:pt x="2830067" y="1441703"/>
                </a:lnTo>
                <a:close/>
              </a:path>
              <a:path w="4989830" h="2321560">
                <a:moveTo>
                  <a:pt x="2836164" y="1473708"/>
                </a:moveTo>
                <a:lnTo>
                  <a:pt x="2831592" y="1472183"/>
                </a:lnTo>
                <a:lnTo>
                  <a:pt x="2828544" y="1463040"/>
                </a:lnTo>
                <a:lnTo>
                  <a:pt x="2831592" y="1458467"/>
                </a:lnTo>
                <a:lnTo>
                  <a:pt x="2840735" y="1455419"/>
                </a:lnTo>
                <a:lnTo>
                  <a:pt x="2845308" y="1458467"/>
                </a:lnTo>
                <a:lnTo>
                  <a:pt x="2846832" y="1463040"/>
                </a:lnTo>
                <a:lnTo>
                  <a:pt x="2846832" y="1467612"/>
                </a:lnTo>
                <a:lnTo>
                  <a:pt x="2845308" y="1472183"/>
                </a:lnTo>
                <a:lnTo>
                  <a:pt x="2840735" y="1472183"/>
                </a:lnTo>
                <a:lnTo>
                  <a:pt x="2836164" y="1473708"/>
                </a:lnTo>
                <a:close/>
              </a:path>
              <a:path w="4989830" h="2321560">
                <a:moveTo>
                  <a:pt x="2845308" y="1505712"/>
                </a:moveTo>
                <a:lnTo>
                  <a:pt x="2840735" y="1504187"/>
                </a:lnTo>
                <a:lnTo>
                  <a:pt x="2839212" y="1499616"/>
                </a:lnTo>
                <a:lnTo>
                  <a:pt x="2839212" y="1495044"/>
                </a:lnTo>
                <a:lnTo>
                  <a:pt x="2840735" y="1490472"/>
                </a:lnTo>
                <a:lnTo>
                  <a:pt x="2849880" y="1487424"/>
                </a:lnTo>
                <a:lnTo>
                  <a:pt x="2854451" y="1490472"/>
                </a:lnTo>
                <a:lnTo>
                  <a:pt x="2857500" y="1499616"/>
                </a:lnTo>
                <a:lnTo>
                  <a:pt x="2854451" y="1504187"/>
                </a:lnTo>
                <a:lnTo>
                  <a:pt x="2849880" y="1504187"/>
                </a:lnTo>
                <a:lnTo>
                  <a:pt x="2845308" y="1505712"/>
                </a:lnTo>
                <a:close/>
              </a:path>
              <a:path w="4989830" h="2321560">
                <a:moveTo>
                  <a:pt x="2855976" y="1537716"/>
                </a:moveTo>
                <a:lnTo>
                  <a:pt x="2851403" y="1536192"/>
                </a:lnTo>
                <a:lnTo>
                  <a:pt x="2848356" y="1527048"/>
                </a:lnTo>
                <a:lnTo>
                  <a:pt x="2851403" y="1522476"/>
                </a:lnTo>
                <a:lnTo>
                  <a:pt x="2854451" y="1520951"/>
                </a:lnTo>
                <a:lnTo>
                  <a:pt x="2859024" y="1519428"/>
                </a:lnTo>
                <a:lnTo>
                  <a:pt x="2863596" y="1522476"/>
                </a:lnTo>
                <a:lnTo>
                  <a:pt x="2866644" y="1531619"/>
                </a:lnTo>
                <a:lnTo>
                  <a:pt x="2865119" y="1536192"/>
                </a:lnTo>
                <a:lnTo>
                  <a:pt x="2860548" y="1536192"/>
                </a:lnTo>
                <a:lnTo>
                  <a:pt x="2855976" y="1537716"/>
                </a:lnTo>
                <a:close/>
              </a:path>
              <a:path w="4989830" h="2321560">
                <a:moveTo>
                  <a:pt x="2865119" y="1569719"/>
                </a:moveTo>
                <a:lnTo>
                  <a:pt x="2860548" y="1568196"/>
                </a:lnTo>
                <a:lnTo>
                  <a:pt x="2857500" y="1559051"/>
                </a:lnTo>
                <a:lnTo>
                  <a:pt x="2860548" y="1554480"/>
                </a:lnTo>
                <a:lnTo>
                  <a:pt x="2869692" y="1551432"/>
                </a:lnTo>
                <a:lnTo>
                  <a:pt x="2874264" y="1554480"/>
                </a:lnTo>
                <a:lnTo>
                  <a:pt x="2877312" y="1563624"/>
                </a:lnTo>
                <a:lnTo>
                  <a:pt x="2874264" y="1568196"/>
                </a:lnTo>
                <a:lnTo>
                  <a:pt x="2869692" y="1568196"/>
                </a:lnTo>
                <a:lnTo>
                  <a:pt x="2865119" y="1569719"/>
                </a:lnTo>
                <a:close/>
              </a:path>
              <a:path w="4989830" h="2321560">
                <a:moveTo>
                  <a:pt x="2875787" y="1601724"/>
                </a:moveTo>
                <a:lnTo>
                  <a:pt x="2871216" y="1600200"/>
                </a:lnTo>
                <a:lnTo>
                  <a:pt x="2868167" y="1591056"/>
                </a:lnTo>
                <a:lnTo>
                  <a:pt x="2869692" y="1586483"/>
                </a:lnTo>
                <a:lnTo>
                  <a:pt x="2878835" y="1583435"/>
                </a:lnTo>
                <a:lnTo>
                  <a:pt x="2883408" y="1586483"/>
                </a:lnTo>
                <a:lnTo>
                  <a:pt x="2884932" y="1591056"/>
                </a:lnTo>
                <a:lnTo>
                  <a:pt x="2886456" y="1594103"/>
                </a:lnTo>
                <a:lnTo>
                  <a:pt x="2883408" y="1600200"/>
                </a:lnTo>
                <a:lnTo>
                  <a:pt x="2878835" y="1600200"/>
                </a:lnTo>
                <a:lnTo>
                  <a:pt x="2875787" y="1601724"/>
                </a:lnTo>
                <a:close/>
              </a:path>
              <a:path w="4989830" h="2321560">
                <a:moveTo>
                  <a:pt x="2884932" y="1633728"/>
                </a:moveTo>
                <a:lnTo>
                  <a:pt x="2880360" y="1632203"/>
                </a:lnTo>
                <a:lnTo>
                  <a:pt x="2877312" y="1623060"/>
                </a:lnTo>
                <a:lnTo>
                  <a:pt x="2880360" y="1618487"/>
                </a:lnTo>
                <a:lnTo>
                  <a:pt x="2889503" y="1615440"/>
                </a:lnTo>
                <a:lnTo>
                  <a:pt x="2894076" y="1618487"/>
                </a:lnTo>
                <a:lnTo>
                  <a:pt x="2895600" y="1623060"/>
                </a:lnTo>
                <a:lnTo>
                  <a:pt x="2895600" y="1626108"/>
                </a:lnTo>
                <a:lnTo>
                  <a:pt x="2894076" y="1632203"/>
                </a:lnTo>
                <a:lnTo>
                  <a:pt x="2889503" y="1632203"/>
                </a:lnTo>
                <a:lnTo>
                  <a:pt x="2884932" y="1633728"/>
                </a:lnTo>
                <a:close/>
              </a:path>
              <a:path w="4989830" h="2321560">
                <a:moveTo>
                  <a:pt x="2894076" y="1665732"/>
                </a:moveTo>
                <a:lnTo>
                  <a:pt x="2889503" y="1664208"/>
                </a:lnTo>
                <a:lnTo>
                  <a:pt x="2887980" y="1659635"/>
                </a:lnTo>
                <a:lnTo>
                  <a:pt x="2887980" y="1655064"/>
                </a:lnTo>
                <a:lnTo>
                  <a:pt x="2889503" y="1650492"/>
                </a:lnTo>
                <a:lnTo>
                  <a:pt x="2898648" y="1647444"/>
                </a:lnTo>
                <a:lnTo>
                  <a:pt x="2903219" y="1650492"/>
                </a:lnTo>
                <a:lnTo>
                  <a:pt x="2904744" y="1655064"/>
                </a:lnTo>
                <a:lnTo>
                  <a:pt x="2906267" y="1658112"/>
                </a:lnTo>
                <a:lnTo>
                  <a:pt x="2903219" y="1664208"/>
                </a:lnTo>
                <a:lnTo>
                  <a:pt x="2898648" y="1664208"/>
                </a:lnTo>
                <a:lnTo>
                  <a:pt x="2894076" y="1665732"/>
                </a:lnTo>
                <a:close/>
              </a:path>
              <a:path w="4989830" h="2321560">
                <a:moveTo>
                  <a:pt x="2904744" y="1697735"/>
                </a:moveTo>
                <a:lnTo>
                  <a:pt x="2900172" y="1696212"/>
                </a:lnTo>
                <a:lnTo>
                  <a:pt x="2897124" y="1687067"/>
                </a:lnTo>
                <a:lnTo>
                  <a:pt x="2900172" y="1682496"/>
                </a:lnTo>
                <a:lnTo>
                  <a:pt x="2904744" y="1680972"/>
                </a:lnTo>
                <a:lnTo>
                  <a:pt x="2907792" y="1679448"/>
                </a:lnTo>
                <a:lnTo>
                  <a:pt x="2912364" y="1682496"/>
                </a:lnTo>
                <a:lnTo>
                  <a:pt x="2913887" y="1687067"/>
                </a:lnTo>
                <a:lnTo>
                  <a:pt x="2915412" y="1690116"/>
                </a:lnTo>
                <a:lnTo>
                  <a:pt x="2913887" y="1694687"/>
                </a:lnTo>
                <a:lnTo>
                  <a:pt x="2904744" y="1697735"/>
                </a:lnTo>
                <a:close/>
              </a:path>
              <a:path w="4989830" h="2321560">
                <a:moveTo>
                  <a:pt x="2913887" y="1729740"/>
                </a:moveTo>
                <a:lnTo>
                  <a:pt x="2909316" y="1728216"/>
                </a:lnTo>
                <a:lnTo>
                  <a:pt x="2906267" y="1719072"/>
                </a:lnTo>
                <a:lnTo>
                  <a:pt x="2909316" y="1714500"/>
                </a:lnTo>
                <a:lnTo>
                  <a:pt x="2918460" y="1711451"/>
                </a:lnTo>
                <a:lnTo>
                  <a:pt x="2923032" y="1714500"/>
                </a:lnTo>
                <a:lnTo>
                  <a:pt x="2924556" y="1717548"/>
                </a:lnTo>
                <a:lnTo>
                  <a:pt x="2924556" y="1719072"/>
                </a:lnTo>
                <a:lnTo>
                  <a:pt x="2926080" y="1722119"/>
                </a:lnTo>
                <a:lnTo>
                  <a:pt x="2923032" y="1726692"/>
                </a:lnTo>
                <a:lnTo>
                  <a:pt x="2913887" y="1729740"/>
                </a:lnTo>
                <a:close/>
              </a:path>
              <a:path w="4989830" h="2321560">
                <a:moveTo>
                  <a:pt x="2926080" y="1761744"/>
                </a:moveTo>
                <a:lnTo>
                  <a:pt x="2921508" y="1761744"/>
                </a:lnTo>
                <a:lnTo>
                  <a:pt x="2916935" y="1760219"/>
                </a:lnTo>
                <a:lnTo>
                  <a:pt x="2916935" y="1755648"/>
                </a:lnTo>
                <a:lnTo>
                  <a:pt x="2915412" y="1751076"/>
                </a:lnTo>
                <a:lnTo>
                  <a:pt x="2918460" y="1746503"/>
                </a:lnTo>
                <a:lnTo>
                  <a:pt x="2927603" y="1743456"/>
                </a:lnTo>
                <a:lnTo>
                  <a:pt x="2932176" y="1746503"/>
                </a:lnTo>
                <a:lnTo>
                  <a:pt x="2932176" y="1751076"/>
                </a:lnTo>
                <a:lnTo>
                  <a:pt x="2933700" y="1755648"/>
                </a:lnTo>
                <a:lnTo>
                  <a:pt x="2930651" y="1760219"/>
                </a:lnTo>
                <a:lnTo>
                  <a:pt x="2926080" y="1761744"/>
                </a:lnTo>
                <a:close/>
              </a:path>
              <a:path w="4989830" h="2321560">
                <a:moveTo>
                  <a:pt x="2929128" y="1795272"/>
                </a:moveTo>
                <a:lnTo>
                  <a:pt x="2924556" y="1792224"/>
                </a:lnTo>
                <a:lnTo>
                  <a:pt x="2923032" y="1787651"/>
                </a:lnTo>
                <a:lnTo>
                  <a:pt x="2923032" y="1783080"/>
                </a:lnTo>
                <a:lnTo>
                  <a:pt x="2924556" y="1778508"/>
                </a:lnTo>
                <a:lnTo>
                  <a:pt x="2929128" y="1776983"/>
                </a:lnTo>
                <a:lnTo>
                  <a:pt x="2933700" y="1776983"/>
                </a:lnTo>
                <a:lnTo>
                  <a:pt x="2938272" y="1780032"/>
                </a:lnTo>
                <a:lnTo>
                  <a:pt x="2939796" y="1784603"/>
                </a:lnTo>
                <a:lnTo>
                  <a:pt x="2941319" y="1787651"/>
                </a:lnTo>
                <a:lnTo>
                  <a:pt x="2938272" y="1792224"/>
                </a:lnTo>
                <a:lnTo>
                  <a:pt x="2929128" y="1795272"/>
                </a:lnTo>
                <a:close/>
              </a:path>
              <a:path w="4989830" h="2321560">
                <a:moveTo>
                  <a:pt x="2941319" y="1827276"/>
                </a:moveTo>
                <a:lnTo>
                  <a:pt x="2936748" y="1827276"/>
                </a:lnTo>
                <a:lnTo>
                  <a:pt x="2932176" y="1824228"/>
                </a:lnTo>
                <a:lnTo>
                  <a:pt x="2929128" y="1815083"/>
                </a:lnTo>
                <a:lnTo>
                  <a:pt x="2932176" y="1810512"/>
                </a:lnTo>
                <a:lnTo>
                  <a:pt x="2936748" y="1810512"/>
                </a:lnTo>
                <a:lnTo>
                  <a:pt x="2941319" y="1808987"/>
                </a:lnTo>
                <a:lnTo>
                  <a:pt x="2945892" y="1812035"/>
                </a:lnTo>
                <a:lnTo>
                  <a:pt x="2947416" y="1816608"/>
                </a:lnTo>
                <a:lnTo>
                  <a:pt x="2947416" y="1821180"/>
                </a:lnTo>
                <a:lnTo>
                  <a:pt x="2945892" y="1825751"/>
                </a:lnTo>
                <a:lnTo>
                  <a:pt x="2941319" y="1827276"/>
                </a:lnTo>
                <a:close/>
              </a:path>
              <a:path w="4989830" h="2321560">
                <a:moveTo>
                  <a:pt x="2961132" y="1859280"/>
                </a:moveTo>
                <a:lnTo>
                  <a:pt x="2956560" y="1857756"/>
                </a:lnTo>
                <a:lnTo>
                  <a:pt x="2951987" y="1857756"/>
                </a:lnTo>
                <a:lnTo>
                  <a:pt x="2955035" y="1853183"/>
                </a:lnTo>
                <a:lnTo>
                  <a:pt x="2953512" y="1848612"/>
                </a:lnTo>
                <a:lnTo>
                  <a:pt x="2953512" y="1844040"/>
                </a:lnTo>
                <a:lnTo>
                  <a:pt x="2951480" y="1843362"/>
                </a:lnTo>
                <a:lnTo>
                  <a:pt x="2955035" y="1840992"/>
                </a:lnTo>
                <a:lnTo>
                  <a:pt x="2959608" y="1840992"/>
                </a:lnTo>
                <a:lnTo>
                  <a:pt x="2964180" y="1842516"/>
                </a:lnTo>
                <a:lnTo>
                  <a:pt x="2967228" y="1847087"/>
                </a:lnTo>
                <a:lnTo>
                  <a:pt x="2965703" y="1851660"/>
                </a:lnTo>
                <a:lnTo>
                  <a:pt x="2965703" y="1856232"/>
                </a:lnTo>
                <a:lnTo>
                  <a:pt x="2961132" y="1859280"/>
                </a:lnTo>
                <a:close/>
              </a:path>
              <a:path w="4989830" h="2321560">
                <a:moveTo>
                  <a:pt x="2942844" y="1860803"/>
                </a:moveTo>
                <a:lnTo>
                  <a:pt x="2938272" y="1857756"/>
                </a:lnTo>
                <a:lnTo>
                  <a:pt x="2938272" y="1853183"/>
                </a:lnTo>
                <a:lnTo>
                  <a:pt x="2936748" y="1848612"/>
                </a:lnTo>
                <a:lnTo>
                  <a:pt x="2939796" y="1844040"/>
                </a:lnTo>
                <a:lnTo>
                  <a:pt x="2944367" y="1842516"/>
                </a:lnTo>
                <a:lnTo>
                  <a:pt x="2948940" y="1842516"/>
                </a:lnTo>
                <a:lnTo>
                  <a:pt x="2951480" y="1843362"/>
                </a:lnTo>
                <a:lnTo>
                  <a:pt x="2950464" y="1844040"/>
                </a:lnTo>
                <a:lnTo>
                  <a:pt x="2948940" y="1848612"/>
                </a:lnTo>
                <a:lnTo>
                  <a:pt x="2948940" y="1853183"/>
                </a:lnTo>
                <a:lnTo>
                  <a:pt x="2951987" y="1857756"/>
                </a:lnTo>
                <a:lnTo>
                  <a:pt x="2942844" y="1860803"/>
                </a:lnTo>
                <a:close/>
              </a:path>
              <a:path w="4989830" h="2321560">
                <a:moveTo>
                  <a:pt x="2951987" y="1857756"/>
                </a:moveTo>
                <a:lnTo>
                  <a:pt x="2948940" y="1853183"/>
                </a:lnTo>
                <a:lnTo>
                  <a:pt x="2948940" y="1848612"/>
                </a:lnTo>
                <a:lnTo>
                  <a:pt x="2950464" y="1844040"/>
                </a:lnTo>
                <a:lnTo>
                  <a:pt x="2951480" y="1843362"/>
                </a:lnTo>
                <a:lnTo>
                  <a:pt x="2953512" y="1844040"/>
                </a:lnTo>
                <a:lnTo>
                  <a:pt x="2953512" y="1848612"/>
                </a:lnTo>
                <a:lnTo>
                  <a:pt x="2955035" y="1853183"/>
                </a:lnTo>
                <a:lnTo>
                  <a:pt x="2951987" y="1857756"/>
                </a:lnTo>
                <a:close/>
              </a:path>
              <a:path w="4989830" h="2321560">
                <a:moveTo>
                  <a:pt x="2956560" y="1891283"/>
                </a:moveTo>
                <a:lnTo>
                  <a:pt x="2947416" y="1891283"/>
                </a:lnTo>
                <a:lnTo>
                  <a:pt x="2944367" y="1886712"/>
                </a:lnTo>
                <a:lnTo>
                  <a:pt x="2944367" y="1882140"/>
                </a:lnTo>
                <a:lnTo>
                  <a:pt x="2945892" y="1877567"/>
                </a:lnTo>
                <a:lnTo>
                  <a:pt x="2950464" y="1874519"/>
                </a:lnTo>
                <a:lnTo>
                  <a:pt x="2959608" y="1874519"/>
                </a:lnTo>
                <a:lnTo>
                  <a:pt x="2962656" y="1879092"/>
                </a:lnTo>
                <a:lnTo>
                  <a:pt x="2961132" y="1883664"/>
                </a:lnTo>
                <a:lnTo>
                  <a:pt x="2961132" y="1888235"/>
                </a:lnTo>
                <a:lnTo>
                  <a:pt x="2956560" y="1891283"/>
                </a:lnTo>
                <a:close/>
              </a:path>
              <a:path w="4989830" h="2321560">
                <a:moveTo>
                  <a:pt x="2965703" y="1825751"/>
                </a:moveTo>
                <a:lnTo>
                  <a:pt x="2961132" y="1825751"/>
                </a:lnTo>
                <a:lnTo>
                  <a:pt x="2956560" y="1824228"/>
                </a:lnTo>
                <a:lnTo>
                  <a:pt x="2953512" y="1819656"/>
                </a:lnTo>
                <a:lnTo>
                  <a:pt x="2953512" y="1815083"/>
                </a:lnTo>
                <a:lnTo>
                  <a:pt x="2955035" y="1810512"/>
                </a:lnTo>
                <a:lnTo>
                  <a:pt x="2959608" y="1807464"/>
                </a:lnTo>
                <a:lnTo>
                  <a:pt x="2964180" y="1808987"/>
                </a:lnTo>
                <a:lnTo>
                  <a:pt x="2968751" y="1808987"/>
                </a:lnTo>
                <a:lnTo>
                  <a:pt x="2971800" y="1813560"/>
                </a:lnTo>
                <a:lnTo>
                  <a:pt x="2970276" y="1818132"/>
                </a:lnTo>
                <a:lnTo>
                  <a:pt x="2970276" y="1822703"/>
                </a:lnTo>
                <a:lnTo>
                  <a:pt x="2965703" y="1825751"/>
                </a:lnTo>
                <a:close/>
              </a:path>
              <a:path w="4989830" h="2321560">
                <a:moveTo>
                  <a:pt x="2970276" y="1792224"/>
                </a:moveTo>
                <a:lnTo>
                  <a:pt x="2965703" y="1792224"/>
                </a:lnTo>
                <a:lnTo>
                  <a:pt x="2961132" y="1790700"/>
                </a:lnTo>
                <a:lnTo>
                  <a:pt x="2958083" y="1787651"/>
                </a:lnTo>
                <a:lnTo>
                  <a:pt x="2958083" y="1783080"/>
                </a:lnTo>
                <a:lnTo>
                  <a:pt x="2959608" y="1778508"/>
                </a:lnTo>
                <a:lnTo>
                  <a:pt x="2964180" y="1775460"/>
                </a:lnTo>
                <a:lnTo>
                  <a:pt x="2973324" y="1775460"/>
                </a:lnTo>
                <a:lnTo>
                  <a:pt x="2976372" y="1780032"/>
                </a:lnTo>
                <a:lnTo>
                  <a:pt x="2974848" y="1784603"/>
                </a:lnTo>
                <a:lnTo>
                  <a:pt x="2974848" y="1789176"/>
                </a:lnTo>
                <a:lnTo>
                  <a:pt x="2970276" y="1792224"/>
                </a:lnTo>
                <a:close/>
              </a:path>
              <a:path w="4989830" h="2321560">
                <a:moveTo>
                  <a:pt x="2974848" y="1758696"/>
                </a:moveTo>
                <a:lnTo>
                  <a:pt x="2965703" y="1758696"/>
                </a:lnTo>
                <a:lnTo>
                  <a:pt x="2962656" y="1754124"/>
                </a:lnTo>
                <a:lnTo>
                  <a:pt x="2962656" y="1749551"/>
                </a:lnTo>
                <a:lnTo>
                  <a:pt x="2964180" y="1744980"/>
                </a:lnTo>
                <a:lnTo>
                  <a:pt x="2968751" y="1741932"/>
                </a:lnTo>
                <a:lnTo>
                  <a:pt x="2973324" y="1741932"/>
                </a:lnTo>
                <a:lnTo>
                  <a:pt x="2977896" y="1743456"/>
                </a:lnTo>
                <a:lnTo>
                  <a:pt x="2980944" y="1746503"/>
                </a:lnTo>
                <a:lnTo>
                  <a:pt x="2979419" y="1751076"/>
                </a:lnTo>
                <a:lnTo>
                  <a:pt x="2979419" y="1755648"/>
                </a:lnTo>
                <a:lnTo>
                  <a:pt x="2974848" y="1758696"/>
                </a:lnTo>
                <a:close/>
              </a:path>
              <a:path w="4989830" h="2321560">
                <a:moveTo>
                  <a:pt x="2979419" y="1726692"/>
                </a:moveTo>
                <a:lnTo>
                  <a:pt x="2974848" y="1725167"/>
                </a:lnTo>
                <a:lnTo>
                  <a:pt x="2970276" y="1725167"/>
                </a:lnTo>
                <a:lnTo>
                  <a:pt x="2967228" y="1720596"/>
                </a:lnTo>
                <a:lnTo>
                  <a:pt x="2967228" y="1716024"/>
                </a:lnTo>
                <a:lnTo>
                  <a:pt x="2968751" y="1711451"/>
                </a:lnTo>
                <a:lnTo>
                  <a:pt x="2973324" y="1708403"/>
                </a:lnTo>
                <a:lnTo>
                  <a:pt x="2977896" y="1708403"/>
                </a:lnTo>
                <a:lnTo>
                  <a:pt x="2982467" y="1709928"/>
                </a:lnTo>
                <a:lnTo>
                  <a:pt x="2985516" y="1714500"/>
                </a:lnTo>
                <a:lnTo>
                  <a:pt x="2983992" y="1719072"/>
                </a:lnTo>
                <a:lnTo>
                  <a:pt x="2983992" y="1723644"/>
                </a:lnTo>
                <a:lnTo>
                  <a:pt x="2979419" y="1726692"/>
                </a:lnTo>
                <a:close/>
              </a:path>
              <a:path w="4989830" h="2321560">
                <a:moveTo>
                  <a:pt x="2983992" y="1693164"/>
                </a:moveTo>
                <a:lnTo>
                  <a:pt x="2979419" y="1693164"/>
                </a:lnTo>
                <a:lnTo>
                  <a:pt x="2974848" y="1691640"/>
                </a:lnTo>
                <a:lnTo>
                  <a:pt x="2971800" y="1687067"/>
                </a:lnTo>
                <a:lnTo>
                  <a:pt x="2971800" y="1682496"/>
                </a:lnTo>
                <a:lnTo>
                  <a:pt x="2973324" y="1677924"/>
                </a:lnTo>
                <a:lnTo>
                  <a:pt x="2977896" y="1674876"/>
                </a:lnTo>
                <a:lnTo>
                  <a:pt x="2982467" y="1676400"/>
                </a:lnTo>
                <a:lnTo>
                  <a:pt x="2987040" y="1676400"/>
                </a:lnTo>
                <a:lnTo>
                  <a:pt x="2990087" y="1680972"/>
                </a:lnTo>
                <a:lnTo>
                  <a:pt x="2988564" y="1685544"/>
                </a:lnTo>
                <a:lnTo>
                  <a:pt x="2988564" y="1690116"/>
                </a:lnTo>
                <a:lnTo>
                  <a:pt x="2983992" y="1693164"/>
                </a:lnTo>
                <a:close/>
              </a:path>
              <a:path w="4989830" h="2321560">
                <a:moveTo>
                  <a:pt x="2988564" y="1659635"/>
                </a:moveTo>
                <a:lnTo>
                  <a:pt x="2983992" y="1659635"/>
                </a:lnTo>
                <a:lnTo>
                  <a:pt x="2979419" y="1658112"/>
                </a:lnTo>
                <a:lnTo>
                  <a:pt x="2976372" y="1655064"/>
                </a:lnTo>
                <a:lnTo>
                  <a:pt x="2976372" y="1650492"/>
                </a:lnTo>
                <a:lnTo>
                  <a:pt x="2977896" y="1645919"/>
                </a:lnTo>
                <a:lnTo>
                  <a:pt x="2982467" y="1642872"/>
                </a:lnTo>
                <a:lnTo>
                  <a:pt x="2991612" y="1642872"/>
                </a:lnTo>
                <a:lnTo>
                  <a:pt x="2994660" y="1647444"/>
                </a:lnTo>
                <a:lnTo>
                  <a:pt x="2993135" y="1652016"/>
                </a:lnTo>
                <a:lnTo>
                  <a:pt x="2993135" y="1656587"/>
                </a:lnTo>
                <a:lnTo>
                  <a:pt x="2988564" y="1659635"/>
                </a:lnTo>
                <a:close/>
              </a:path>
              <a:path w="4989830" h="2321560">
                <a:moveTo>
                  <a:pt x="2994660" y="1627632"/>
                </a:moveTo>
                <a:lnTo>
                  <a:pt x="2990087" y="1626108"/>
                </a:lnTo>
                <a:lnTo>
                  <a:pt x="2985516" y="1626108"/>
                </a:lnTo>
                <a:lnTo>
                  <a:pt x="2982467" y="1621535"/>
                </a:lnTo>
                <a:lnTo>
                  <a:pt x="2983992" y="1616964"/>
                </a:lnTo>
                <a:lnTo>
                  <a:pt x="2983992" y="1612392"/>
                </a:lnTo>
                <a:lnTo>
                  <a:pt x="2988564" y="1609344"/>
                </a:lnTo>
                <a:lnTo>
                  <a:pt x="2993135" y="1610867"/>
                </a:lnTo>
                <a:lnTo>
                  <a:pt x="2997708" y="1610867"/>
                </a:lnTo>
                <a:lnTo>
                  <a:pt x="3000756" y="1615440"/>
                </a:lnTo>
                <a:lnTo>
                  <a:pt x="2999232" y="1620012"/>
                </a:lnTo>
                <a:lnTo>
                  <a:pt x="2999232" y="1624583"/>
                </a:lnTo>
                <a:lnTo>
                  <a:pt x="2994660" y="1627632"/>
                </a:lnTo>
                <a:close/>
              </a:path>
              <a:path w="4989830" h="2321560">
                <a:moveTo>
                  <a:pt x="3002280" y="1594103"/>
                </a:moveTo>
                <a:lnTo>
                  <a:pt x="2997708" y="1594103"/>
                </a:lnTo>
                <a:lnTo>
                  <a:pt x="2993135" y="1592580"/>
                </a:lnTo>
                <a:lnTo>
                  <a:pt x="2990087" y="1588008"/>
                </a:lnTo>
                <a:lnTo>
                  <a:pt x="2990087" y="1583435"/>
                </a:lnTo>
                <a:lnTo>
                  <a:pt x="2991612" y="1578864"/>
                </a:lnTo>
                <a:lnTo>
                  <a:pt x="2996183" y="1575816"/>
                </a:lnTo>
                <a:lnTo>
                  <a:pt x="3005328" y="1578864"/>
                </a:lnTo>
                <a:lnTo>
                  <a:pt x="3008376" y="1583435"/>
                </a:lnTo>
                <a:lnTo>
                  <a:pt x="3005328" y="1592580"/>
                </a:lnTo>
                <a:lnTo>
                  <a:pt x="3002280" y="1594103"/>
                </a:lnTo>
                <a:close/>
              </a:path>
              <a:path w="4989830" h="2321560">
                <a:moveTo>
                  <a:pt x="3008376" y="1562100"/>
                </a:moveTo>
                <a:lnTo>
                  <a:pt x="3003803" y="1560576"/>
                </a:lnTo>
                <a:lnTo>
                  <a:pt x="2999232" y="1560576"/>
                </a:lnTo>
                <a:lnTo>
                  <a:pt x="2996183" y="1556003"/>
                </a:lnTo>
                <a:lnTo>
                  <a:pt x="2999232" y="1546860"/>
                </a:lnTo>
                <a:lnTo>
                  <a:pt x="3003803" y="1543812"/>
                </a:lnTo>
                <a:lnTo>
                  <a:pt x="3008376" y="1545335"/>
                </a:lnTo>
                <a:lnTo>
                  <a:pt x="3012948" y="1545335"/>
                </a:lnTo>
                <a:lnTo>
                  <a:pt x="3014472" y="1549908"/>
                </a:lnTo>
                <a:lnTo>
                  <a:pt x="3014472" y="1554480"/>
                </a:lnTo>
                <a:lnTo>
                  <a:pt x="3012948" y="1559051"/>
                </a:lnTo>
                <a:lnTo>
                  <a:pt x="3008376" y="1562100"/>
                </a:lnTo>
                <a:close/>
              </a:path>
              <a:path w="4989830" h="2321560">
                <a:moveTo>
                  <a:pt x="3015996" y="1530096"/>
                </a:moveTo>
                <a:lnTo>
                  <a:pt x="3006851" y="1527048"/>
                </a:lnTo>
                <a:lnTo>
                  <a:pt x="3003803" y="1522476"/>
                </a:lnTo>
                <a:lnTo>
                  <a:pt x="3005328" y="1517903"/>
                </a:lnTo>
                <a:lnTo>
                  <a:pt x="3005328" y="1514856"/>
                </a:lnTo>
                <a:lnTo>
                  <a:pt x="3009900" y="1511808"/>
                </a:lnTo>
                <a:lnTo>
                  <a:pt x="3014472" y="1511808"/>
                </a:lnTo>
                <a:lnTo>
                  <a:pt x="3019044" y="1513332"/>
                </a:lnTo>
                <a:lnTo>
                  <a:pt x="3022092" y="1517903"/>
                </a:lnTo>
                <a:lnTo>
                  <a:pt x="3022092" y="1522476"/>
                </a:lnTo>
                <a:lnTo>
                  <a:pt x="3020567" y="1527048"/>
                </a:lnTo>
                <a:lnTo>
                  <a:pt x="3015996" y="1530096"/>
                </a:lnTo>
                <a:close/>
              </a:path>
              <a:path w="4989830" h="2321560">
                <a:moveTo>
                  <a:pt x="3020567" y="1510283"/>
                </a:moveTo>
                <a:lnTo>
                  <a:pt x="3015996" y="1508760"/>
                </a:lnTo>
                <a:lnTo>
                  <a:pt x="3014472" y="1504187"/>
                </a:lnTo>
                <a:lnTo>
                  <a:pt x="3011424" y="1499616"/>
                </a:lnTo>
                <a:lnTo>
                  <a:pt x="3014472" y="1495044"/>
                </a:lnTo>
                <a:lnTo>
                  <a:pt x="3019044" y="1493519"/>
                </a:lnTo>
                <a:lnTo>
                  <a:pt x="3022092" y="1491996"/>
                </a:lnTo>
                <a:lnTo>
                  <a:pt x="3028187" y="1493519"/>
                </a:lnTo>
                <a:lnTo>
                  <a:pt x="3031235" y="1502664"/>
                </a:lnTo>
                <a:lnTo>
                  <a:pt x="3028187" y="1507235"/>
                </a:lnTo>
                <a:lnTo>
                  <a:pt x="3025140" y="1508760"/>
                </a:lnTo>
                <a:lnTo>
                  <a:pt x="3020567" y="1510283"/>
                </a:lnTo>
                <a:close/>
              </a:path>
              <a:path w="4989830" h="2321560">
                <a:moveTo>
                  <a:pt x="3032760" y="1542287"/>
                </a:moveTo>
                <a:lnTo>
                  <a:pt x="3028187" y="1539240"/>
                </a:lnTo>
                <a:lnTo>
                  <a:pt x="3026664" y="1534667"/>
                </a:lnTo>
                <a:lnTo>
                  <a:pt x="3025140" y="1531619"/>
                </a:lnTo>
                <a:lnTo>
                  <a:pt x="3026664" y="1525524"/>
                </a:lnTo>
                <a:lnTo>
                  <a:pt x="3035808" y="1522476"/>
                </a:lnTo>
                <a:lnTo>
                  <a:pt x="3040380" y="1524000"/>
                </a:lnTo>
                <a:lnTo>
                  <a:pt x="3043428" y="1533144"/>
                </a:lnTo>
                <a:lnTo>
                  <a:pt x="3041903" y="1537716"/>
                </a:lnTo>
                <a:lnTo>
                  <a:pt x="3037332" y="1539240"/>
                </a:lnTo>
                <a:lnTo>
                  <a:pt x="3032760" y="1542287"/>
                </a:lnTo>
                <a:close/>
              </a:path>
              <a:path w="4989830" h="2321560">
                <a:moveTo>
                  <a:pt x="3044951" y="1572767"/>
                </a:moveTo>
                <a:lnTo>
                  <a:pt x="3040380" y="1571244"/>
                </a:lnTo>
                <a:lnTo>
                  <a:pt x="3037332" y="1562100"/>
                </a:lnTo>
                <a:lnTo>
                  <a:pt x="3038856" y="1557528"/>
                </a:lnTo>
                <a:lnTo>
                  <a:pt x="3043428" y="1556003"/>
                </a:lnTo>
                <a:lnTo>
                  <a:pt x="3048000" y="1552956"/>
                </a:lnTo>
                <a:lnTo>
                  <a:pt x="3052572" y="1556003"/>
                </a:lnTo>
                <a:lnTo>
                  <a:pt x="3054096" y="1560576"/>
                </a:lnTo>
                <a:lnTo>
                  <a:pt x="3055619" y="1563624"/>
                </a:lnTo>
                <a:lnTo>
                  <a:pt x="3054096" y="1569719"/>
                </a:lnTo>
                <a:lnTo>
                  <a:pt x="3044951" y="1572767"/>
                </a:lnTo>
                <a:close/>
              </a:path>
              <a:path w="4989830" h="2321560">
                <a:moveTo>
                  <a:pt x="3064764" y="1601724"/>
                </a:moveTo>
                <a:lnTo>
                  <a:pt x="3060192" y="1600200"/>
                </a:lnTo>
                <a:lnTo>
                  <a:pt x="3057144" y="1597151"/>
                </a:lnTo>
                <a:lnTo>
                  <a:pt x="3054096" y="1592580"/>
                </a:lnTo>
                <a:lnTo>
                  <a:pt x="3055619" y="1588008"/>
                </a:lnTo>
                <a:lnTo>
                  <a:pt x="3061716" y="1581912"/>
                </a:lnTo>
                <a:lnTo>
                  <a:pt x="3067812" y="1583435"/>
                </a:lnTo>
                <a:lnTo>
                  <a:pt x="3070860" y="1586483"/>
                </a:lnTo>
                <a:lnTo>
                  <a:pt x="3072383" y="1589532"/>
                </a:lnTo>
                <a:lnTo>
                  <a:pt x="3072383" y="1595628"/>
                </a:lnTo>
                <a:lnTo>
                  <a:pt x="3069335" y="1598676"/>
                </a:lnTo>
                <a:lnTo>
                  <a:pt x="3064764" y="1601724"/>
                </a:lnTo>
                <a:close/>
              </a:path>
              <a:path w="4989830" h="2321560">
                <a:moveTo>
                  <a:pt x="3086100" y="1627632"/>
                </a:moveTo>
                <a:lnTo>
                  <a:pt x="3080003" y="1626108"/>
                </a:lnTo>
                <a:lnTo>
                  <a:pt x="3073908" y="1620012"/>
                </a:lnTo>
                <a:lnTo>
                  <a:pt x="3075432" y="1613916"/>
                </a:lnTo>
                <a:lnTo>
                  <a:pt x="3078480" y="1610867"/>
                </a:lnTo>
                <a:lnTo>
                  <a:pt x="3083051" y="1607819"/>
                </a:lnTo>
                <a:lnTo>
                  <a:pt x="3087624" y="1609344"/>
                </a:lnTo>
                <a:lnTo>
                  <a:pt x="3090672" y="1612392"/>
                </a:lnTo>
                <a:lnTo>
                  <a:pt x="3093719" y="1616964"/>
                </a:lnTo>
                <a:lnTo>
                  <a:pt x="3092196" y="1621535"/>
                </a:lnTo>
                <a:lnTo>
                  <a:pt x="3086100" y="1627632"/>
                </a:lnTo>
                <a:close/>
              </a:path>
              <a:path w="4989830" h="2321560">
                <a:moveTo>
                  <a:pt x="3105912" y="1653540"/>
                </a:moveTo>
                <a:lnTo>
                  <a:pt x="3101340" y="1653540"/>
                </a:lnTo>
                <a:lnTo>
                  <a:pt x="3098292" y="1648967"/>
                </a:lnTo>
                <a:lnTo>
                  <a:pt x="3095244" y="1645919"/>
                </a:lnTo>
                <a:lnTo>
                  <a:pt x="3095244" y="1641348"/>
                </a:lnTo>
                <a:lnTo>
                  <a:pt x="3099816" y="1638300"/>
                </a:lnTo>
                <a:lnTo>
                  <a:pt x="3102864" y="1635251"/>
                </a:lnTo>
                <a:lnTo>
                  <a:pt x="3108960" y="1635251"/>
                </a:lnTo>
                <a:lnTo>
                  <a:pt x="3110483" y="1639824"/>
                </a:lnTo>
                <a:lnTo>
                  <a:pt x="3113532" y="1642872"/>
                </a:lnTo>
                <a:lnTo>
                  <a:pt x="3113532" y="1648967"/>
                </a:lnTo>
                <a:lnTo>
                  <a:pt x="3108960" y="1650492"/>
                </a:lnTo>
                <a:lnTo>
                  <a:pt x="3105912" y="1653540"/>
                </a:lnTo>
                <a:close/>
              </a:path>
              <a:path w="4989830" h="2321560">
                <a:moveTo>
                  <a:pt x="3127248" y="1680972"/>
                </a:moveTo>
                <a:lnTo>
                  <a:pt x="3121151" y="1679448"/>
                </a:lnTo>
                <a:lnTo>
                  <a:pt x="3118103" y="1676400"/>
                </a:lnTo>
                <a:lnTo>
                  <a:pt x="3115056" y="1671828"/>
                </a:lnTo>
                <a:lnTo>
                  <a:pt x="3116580" y="1667256"/>
                </a:lnTo>
                <a:lnTo>
                  <a:pt x="3119628" y="1664208"/>
                </a:lnTo>
                <a:lnTo>
                  <a:pt x="3124200" y="1661160"/>
                </a:lnTo>
                <a:lnTo>
                  <a:pt x="3128772" y="1662683"/>
                </a:lnTo>
                <a:lnTo>
                  <a:pt x="3134867" y="1668780"/>
                </a:lnTo>
                <a:lnTo>
                  <a:pt x="3133344" y="1674876"/>
                </a:lnTo>
                <a:lnTo>
                  <a:pt x="3127248" y="1680972"/>
                </a:lnTo>
                <a:close/>
              </a:path>
              <a:path w="4989830" h="2321560">
                <a:moveTo>
                  <a:pt x="3147060" y="1706880"/>
                </a:moveTo>
                <a:lnTo>
                  <a:pt x="3140964" y="1705356"/>
                </a:lnTo>
                <a:lnTo>
                  <a:pt x="3139440" y="1702308"/>
                </a:lnTo>
                <a:lnTo>
                  <a:pt x="3136392" y="1699260"/>
                </a:lnTo>
                <a:lnTo>
                  <a:pt x="3136392" y="1693164"/>
                </a:lnTo>
                <a:lnTo>
                  <a:pt x="3140964" y="1690116"/>
                </a:lnTo>
                <a:lnTo>
                  <a:pt x="3144012" y="1688592"/>
                </a:lnTo>
                <a:lnTo>
                  <a:pt x="3148583" y="1688592"/>
                </a:lnTo>
                <a:lnTo>
                  <a:pt x="3151632" y="1691640"/>
                </a:lnTo>
                <a:lnTo>
                  <a:pt x="3154680" y="1696212"/>
                </a:lnTo>
                <a:lnTo>
                  <a:pt x="3154680" y="1700783"/>
                </a:lnTo>
                <a:lnTo>
                  <a:pt x="3150108" y="1703832"/>
                </a:lnTo>
                <a:lnTo>
                  <a:pt x="3147060" y="1706880"/>
                </a:lnTo>
                <a:close/>
              </a:path>
              <a:path w="4989830" h="2321560">
                <a:moveTo>
                  <a:pt x="3176016" y="1720596"/>
                </a:moveTo>
                <a:lnTo>
                  <a:pt x="3171444" y="1719072"/>
                </a:lnTo>
                <a:lnTo>
                  <a:pt x="3168396" y="1717548"/>
                </a:lnTo>
                <a:lnTo>
                  <a:pt x="3165348" y="1712976"/>
                </a:lnTo>
                <a:lnTo>
                  <a:pt x="3166872" y="1708403"/>
                </a:lnTo>
                <a:lnTo>
                  <a:pt x="3166872" y="1703832"/>
                </a:lnTo>
                <a:lnTo>
                  <a:pt x="3171444" y="1702308"/>
                </a:lnTo>
                <a:lnTo>
                  <a:pt x="3176016" y="1703832"/>
                </a:lnTo>
                <a:lnTo>
                  <a:pt x="3180587" y="1703832"/>
                </a:lnTo>
                <a:lnTo>
                  <a:pt x="3183635" y="1708403"/>
                </a:lnTo>
                <a:lnTo>
                  <a:pt x="3180587" y="1717548"/>
                </a:lnTo>
                <a:lnTo>
                  <a:pt x="3176016" y="1720596"/>
                </a:lnTo>
                <a:close/>
              </a:path>
              <a:path w="4989830" h="2321560">
                <a:moveTo>
                  <a:pt x="3191256" y="1700783"/>
                </a:moveTo>
                <a:lnTo>
                  <a:pt x="3186683" y="1700783"/>
                </a:lnTo>
                <a:lnTo>
                  <a:pt x="3182112" y="1699260"/>
                </a:lnTo>
                <a:lnTo>
                  <a:pt x="3179064" y="1694687"/>
                </a:lnTo>
                <a:lnTo>
                  <a:pt x="3179064" y="1690116"/>
                </a:lnTo>
                <a:lnTo>
                  <a:pt x="3180587" y="1685544"/>
                </a:lnTo>
                <a:lnTo>
                  <a:pt x="3185160" y="1682496"/>
                </a:lnTo>
                <a:lnTo>
                  <a:pt x="3189732" y="1684019"/>
                </a:lnTo>
                <a:lnTo>
                  <a:pt x="3194303" y="1684019"/>
                </a:lnTo>
                <a:lnTo>
                  <a:pt x="3197351" y="1688592"/>
                </a:lnTo>
                <a:lnTo>
                  <a:pt x="3195828" y="1693164"/>
                </a:lnTo>
                <a:lnTo>
                  <a:pt x="3195828" y="1697735"/>
                </a:lnTo>
                <a:lnTo>
                  <a:pt x="3191256" y="1700783"/>
                </a:lnTo>
                <a:close/>
              </a:path>
              <a:path w="4989830" h="2321560">
                <a:moveTo>
                  <a:pt x="3195828" y="1667256"/>
                </a:moveTo>
                <a:lnTo>
                  <a:pt x="3191256" y="1667256"/>
                </a:lnTo>
                <a:lnTo>
                  <a:pt x="3186683" y="1665732"/>
                </a:lnTo>
                <a:lnTo>
                  <a:pt x="3183635" y="1662683"/>
                </a:lnTo>
                <a:lnTo>
                  <a:pt x="3185160" y="1658112"/>
                </a:lnTo>
                <a:lnTo>
                  <a:pt x="3185160" y="1653540"/>
                </a:lnTo>
                <a:lnTo>
                  <a:pt x="3189732" y="1650492"/>
                </a:lnTo>
                <a:lnTo>
                  <a:pt x="3198876" y="1650492"/>
                </a:lnTo>
                <a:lnTo>
                  <a:pt x="3201924" y="1655064"/>
                </a:lnTo>
                <a:lnTo>
                  <a:pt x="3200400" y="1659635"/>
                </a:lnTo>
                <a:lnTo>
                  <a:pt x="3200400" y="1664208"/>
                </a:lnTo>
                <a:lnTo>
                  <a:pt x="3195828" y="1667256"/>
                </a:lnTo>
                <a:close/>
              </a:path>
              <a:path w="4989830" h="2321560">
                <a:moveTo>
                  <a:pt x="3200400" y="1635251"/>
                </a:moveTo>
                <a:lnTo>
                  <a:pt x="3195828" y="1633728"/>
                </a:lnTo>
                <a:lnTo>
                  <a:pt x="3191256" y="1633728"/>
                </a:lnTo>
                <a:lnTo>
                  <a:pt x="3188208" y="1629156"/>
                </a:lnTo>
                <a:lnTo>
                  <a:pt x="3189732" y="1624583"/>
                </a:lnTo>
                <a:lnTo>
                  <a:pt x="3189732" y="1620012"/>
                </a:lnTo>
                <a:lnTo>
                  <a:pt x="3194303" y="1616964"/>
                </a:lnTo>
                <a:lnTo>
                  <a:pt x="3198876" y="1616964"/>
                </a:lnTo>
                <a:lnTo>
                  <a:pt x="3203448" y="1618487"/>
                </a:lnTo>
                <a:lnTo>
                  <a:pt x="3206496" y="1623060"/>
                </a:lnTo>
                <a:lnTo>
                  <a:pt x="3204972" y="1627632"/>
                </a:lnTo>
                <a:lnTo>
                  <a:pt x="3204972" y="1632203"/>
                </a:lnTo>
                <a:lnTo>
                  <a:pt x="3200400" y="1635251"/>
                </a:lnTo>
                <a:close/>
              </a:path>
              <a:path w="4989830" h="2321560">
                <a:moveTo>
                  <a:pt x="3204972" y="1601724"/>
                </a:moveTo>
                <a:lnTo>
                  <a:pt x="3200400" y="1600200"/>
                </a:lnTo>
                <a:lnTo>
                  <a:pt x="3195828" y="1600200"/>
                </a:lnTo>
                <a:lnTo>
                  <a:pt x="3192780" y="1595628"/>
                </a:lnTo>
                <a:lnTo>
                  <a:pt x="3194303" y="1591056"/>
                </a:lnTo>
                <a:lnTo>
                  <a:pt x="3194303" y="1586483"/>
                </a:lnTo>
                <a:lnTo>
                  <a:pt x="3198876" y="1583435"/>
                </a:lnTo>
                <a:lnTo>
                  <a:pt x="3203448" y="1584960"/>
                </a:lnTo>
                <a:lnTo>
                  <a:pt x="3208019" y="1584960"/>
                </a:lnTo>
                <a:lnTo>
                  <a:pt x="3211067" y="1589532"/>
                </a:lnTo>
                <a:lnTo>
                  <a:pt x="3209544" y="1594103"/>
                </a:lnTo>
                <a:lnTo>
                  <a:pt x="3209544" y="1598676"/>
                </a:lnTo>
                <a:lnTo>
                  <a:pt x="3204972" y="1601724"/>
                </a:lnTo>
                <a:close/>
              </a:path>
              <a:path w="4989830" h="2321560">
                <a:moveTo>
                  <a:pt x="3209544" y="1568196"/>
                </a:moveTo>
                <a:lnTo>
                  <a:pt x="3204972" y="1568196"/>
                </a:lnTo>
                <a:lnTo>
                  <a:pt x="3200400" y="1566672"/>
                </a:lnTo>
                <a:lnTo>
                  <a:pt x="3197351" y="1563624"/>
                </a:lnTo>
                <a:lnTo>
                  <a:pt x="3198876" y="1559051"/>
                </a:lnTo>
                <a:lnTo>
                  <a:pt x="3198876" y="1554480"/>
                </a:lnTo>
                <a:lnTo>
                  <a:pt x="3203448" y="1549908"/>
                </a:lnTo>
                <a:lnTo>
                  <a:pt x="3208019" y="1551432"/>
                </a:lnTo>
                <a:lnTo>
                  <a:pt x="3212592" y="1551432"/>
                </a:lnTo>
                <a:lnTo>
                  <a:pt x="3215640" y="1556003"/>
                </a:lnTo>
                <a:lnTo>
                  <a:pt x="3214116" y="1560576"/>
                </a:lnTo>
                <a:lnTo>
                  <a:pt x="3214116" y="1565148"/>
                </a:lnTo>
                <a:lnTo>
                  <a:pt x="3209544" y="1568196"/>
                </a:lnTo>
                <a:close/>
              </a:path>
              <a:path w="4989830" h="2321560">
                <a:moveTo>
                  <a:pt x="3214116" y="1534667"/>
                </a:moveTo>
                <a:lnTo>
                  <a:pt x="3204972" y="1534667"/>
                </a:lnTo>
                <a:lnTo>
                  <a:pt x="3201924" y="1530096"/>
                </a:lnTo>
                <a:lnTo>
                  <a:pt x="3203448" y="1525524"/>
                </a:lnTo>
                <a:lnTo>
                  <a:pt x="3203448" y="1520951"/>
                </a:lnTo>
                <a:lnTo>
                  <a:pt x="3208019" y="1517903"/>
                </a:lnTo>
                <a:lnTo>
                  <a:pt x="3212592" y="1517903"/>
                </a:lnTo>
                <a:lnTo>
                  <a:pt x="3217164" y="1519428"/>
                </a:lnTo>
                <a:lnTo>
                  <a:pt x="3220212" y="1522476"/>
                </a:lnTo>
                <a:lnTo>
                  <a:pt x="3220212" y="1527048"/>
                </a:lnTo>
                <a:lnTo>
                  <a:pt x="3218687" y="1531619"/>
                </a:lnTo>
                <a:lnTo>
                  <a:pt x="3214116" y="1534667"/>
                </a:lnTo>
                <a:close/>
              </a:path>
              <a:path w="4989830" h="2321560">
                <a:moveTo>
                  <a:pt x="3218687" y="1502664"/>
                </a:moveTo>
                <a:lnTo>
                  <a:pt x="3214116" y="1501140"/>
                </a:lnTo>
                <a:lnTo>
                  <a:pt x="3209544" y="1501140"/>
                </a:lnTo>
                <a:lnTo>
                  <a:pt x="3206496" y="1496567"/>
                </a:lnTo>
                <a:lnTo>
                  <a:pt x="3208019" y="1491996"/>
                </a:lnTo>
                <a:lnTo>
                  <a:pt x="3208019" y="1487424"/>
                </a:lnTo>
                <a:lnTo>
                  <a:pt x="3212592" y="1484376"/>
                </a:lnTo>
                <a:lnTo>
                  <a:pt x="3217164" y="1484376"/>
                </a:lnTo>
                <a:lnTo>
                  <a:pt x="3221735" y="1485900"/>
                </a:lnTo>
                <a:lnTo>
                  <a:pt x="3224783" y="1490472"/>
                </a:lnTo>
                <a:lnTo>
                  <a:pt x="3224783" y="1495044"/>
                </a:lnTo>
                <a:lnTo>
                  <a:pt x="3223260" y="1499616"/>
                </a:lnTo>
                <a:lnTo>
                  <a:pt x="3218687" y="1502664"/>
                </a:lnTo>
                <a:close/>
              </a:path>
              <a:path w="4989830" h="2321560">
                <a:moveTo>
                  <a:pt x="3226308" y="1470660"/>
                </a:moveTo>
                <a:lnTo>
                  <a:pt x="3217164" y="1467612"/>
                </a:lnTo>
                <a:lnTo>
                  <a:pt x="3214116" y="1463040"/>
                </a:lnTo>
                <a:lnTo>
                  <a:pt x="3217164" y="1453896"/>
                </a:lnTo>
                <a:lnTo>
                  <a:pt x="3221735" y="1452372"/>
                </a:lnTo>
                <a:lnTo>
                  <a:pt x="3226308" y="1452372"/>
                </a:lnTo>
                <a:lnTo>
                  <a:pt x="3230880" y="1453896"/>
                </a:lnTo>
                <a:lnTo>
                  <a:pt x="3233928" y="1458467"/>
                </a:lnTo>
                <a:lnTo>
                  <a:pt x="3230880" y="1467612"/>
                </a:lnTo>
                <a:lnTo>
                  <a:pt x="3226308" y="1470660"/>
                </a:lnTo>
                <a:close/>
              </a:path>
              <a:path w="4989830" h="2321560">
                <a:moveTo>
                  <a:pt x="3235451" y="1438656"/>
                </a:moveTo>
                <a:lnTo>
                  <a:pt x="3226308" y="1435608"/>
                </a:lnTo>
                <a:lnTo>
                  <a:pt x="3224783" y="1431035"/>
                </a:lnTo>
                <a:lnTo>
                  <a:pt x="3224783" y="1426464"/>
                </a:lnTo>
                <a:lnTo>
                  <a:pt x="3226308" y="1421892"/>
                </a:lnTo>
                <a:lnTo>
                  <a:pt x="3230880" y="1418844"/>
                </a:lnTo>
                <a:lnTo>
                  <a:pt x="3240024" y="1421892"/>
                </a:lnTo>
                <a:lnTo>
                  <a:pt x="3243072" y="1426464"/>
                </a:lnTo>
                <a:lnTo>
                  <a:pt x="3240024" y="1435608"/>
                </a:lnTo>
                <a:lnTo>
                  <a:pt x="3235451" y="1438656"/>
                </a:lnTo>
                <a:close/>
              </a:path>
              <a:path w="4989830" h="2321560">
                <a:moveTo>
                  <a:pt x="3250692" y="1386840"/>
                </a:moveTo>
                <a:lnTo>
                  <a:pt x="3246119" y="1383792"/>
                </a:lnTo>
                <a:lnTo>
                  <a:pt x="3244596" y="1379219"/>
                </a:lnTo>
                <a:lnTo>
                  <a:pt x="3243072" y="1376172"/>
                </a:lnTo>
                <a:lnTo>
                  <a:pt x="3246119" y="1371600"/>
                </a:lnTo>
                <a:lnTo>
                  <a:pt x="3250692" y="1370076"/>
                </a:lnTo>
                <a:lnTo>
                  <a:pt x="3253740" y="1368551"/>
                </a:lnTo>
                <a:lnTo>
                  <a:pt x="3259835" y="1371600"/>
                </a:lnTo>
                <a:lnTo>
                  <a:pt x="3259835" y="1374648"/>
                </a:lnTo>
                <a:lnTo>
                  <a:pt x="3261360" y="1379219"/>
                </a:lnTo>
                <a:lnTo>
                  <a:pt x="3259835" y="1383792"/>
                </a:lnTo>
                <a:lnTo>
                  <a:pt x="3250692" y="1386840"/>
                </a:lnTo>
                <a:close/>
              </a:path>
              <a:path w="4989830" h="2321560">
                <a:moveTo>
                  <a:pt x="3244596" y="1406651"/>
                </a:moveTo>
                <a:lnTo>
                  <a:pt x="3235451" y="1403603"/>
                </a:lnTo>
                <a:lnTo>
                  <a:pt x="3233928" y="1399032"/>
                </a:lnTo>
                <a:lnTo>
                  <a:pt x="3235451" y="1394460"/>
                </a:lnTo>
                <a:lnTo>
                  <a:pt x="3235451" y="1389887"/>
                </a:lnTo>
                <a:lnTo>
                  <a:pt x="3241548" y="1386840"/>
                </a:lnTo>
                <a:lnTo>
                  <a:pt x="3244596" y="1388364"/>
                </a:lnTo>
                <a:lnTo>
                  <a:pt x="3249167" y="1389887"/>
                </a:lnTo>
                <a:lnTo>
                  <a:pt x="3252216" y="1394460"/>
                </a:lnTo>
                <a:lnTo>
                  <a:pt x="3249167" y="1403603"/>
                </a:lnTo>
                <a:lnTo>
                  <a:pt x="3244596" y="1406651"/>
                </a:lnTo>
                <a:close/>
              </a:path>
              <a:path w="4989830" h="2321560">
                <a:moveTo>
                  <a:pt x="3259835" y="1418844"/>
                </a:moveTo>
                <a:lnTo>
                  <a:pt x="3255264" y="1415796"/>
                </a:lnTo>
                <a:lnTo>
                  <a:pt x="3253740" y="1412748"/>
                </a:lnTo>
                <a:lnTo>
                  <a:pt x="3252216" y="1408176"/>
                </a:lnTo>
                <a:lnTo>
                  <a:pt x="3255264" y="1403603"/>
                </a:lnTo>
                <a:lnTo>
                  <a:pt x="3264408" y="1400556"/>
                </a:lnTo>
                <a:lnTo>
                  <a:pt x="3268980" y="1403603"/>
                </a:lnTo>
                <a:lnTo>
                  <a:pt x="3268980" y="1408176"/>
                </a:lnTo>
                <a:lnTo>
                  <a:pt x="3270503" y="1411224"/>
                </a:lnTo>
                <a:lnTo>
                  <a:pt x="3268980" y="1415796"/>
                </a:lnTo>
                <a:lnTo>
                  <a:pt x="3259835" y="1418844"/>
                </a:lnTo>
                <a:close/>
              </a:path>
              <a:path w="4989830" h="2321560">
                <a:moveTo>
                  <a:pt x="3268980" y="1450848"/>
                </a:moveTo>
                <a:lnTo>
                  <a:pt x="3264408" y="1449324"/>
                </a:lnTo>
                <a:lnTo>
                  <a:pt x="3261360" y="1440180"/>
                </a:lnTo>
                <a:lnTo>
                  <a:pt x="3264408" y="1435608"/>
                </a:lnTo>
                <a:lnTo>
                  <a:pt x="3273551" y="1432560"/>
                </a:lnTo>
                <a:lnTo>
                  <a:pt x="3278124" y="1435608"/>
                </a:lnTo>
                <a:lnTo>
                  <a:pt x="3279648" y="1440180"/>
                </a:lnTo>
                <a:lnTo>
                  <a:pt x="3279648" y="1444751"/>
                </a:lnTo>
                <a:lnTo>
                  <a:pt x="3278124" y="1449324"/>
                </a:lnTo>
                <a:lnTo>
                  <a:pt x="3273551" y="1449324"/>
                </a:lnTo>
                <a:lnTo>
                  <a:pt x="3268980" y="1450848"/>
                </a:lnTo>
                <a:close/>
              </a:path>
              <a:path w="4989830" h="2321560">
                <a:moveTo>
                  <a:pt x="3278124" y="1482851"/>
                </a:moveTo>
                <a:lnTo>
                  <a:pt x="3273551" y="1481328"/>
                </a:lnTo>
                <a:lnTo>
                  <a:pt x="3270503" y="1472183"/>
                </a:lnTo>
                <a:lnTo>
                  <a:pt x="3273551" y="1467612"/>
                </a:lnTo>
                <a:lnTo>
                  <a:pt x="3282696" y="1464564"/>
                </a:lnTo>
                <a:lnTo>
                  <a:pt x="3287267" y="1467612"/>
                </a:lnTo>
                <a:lnTo>
                  <a:pt x="3288792" y="1472183"/>
                </a:lnTo>
                <a:lnTo>
                  <a:pt x="3288792" y="1476756"/>
                </a:lnTo>
                <a:lnTo>
                  <a:pt x="3287267" y="1481328"/>
                </a:lnTo>
                <a:lnTo>
                  <a:pt x="3282696" y="1481328"/>
                </a:lnTo>
                <a:lnTo>
                  <a:pt x="3278124" y="1482851"/>
                </a:lnTo>
                <a:close/>
              </a:path>
              <a:path w="4989830" h="2321560">
                <a:moveTo>
                  <a:pt x="3293364" y="1514856"/>
                </a:moveTo>
                <a:lnTo>
                  <a:pt x="3287267" y="1511808"/>
                </a:lnTo>
                <a:lnTo>
                  <a:pt x="3285744" y="1508760"/>
                </a:lnTo>
                <a:lnTo>
                  <a:pt x="3284219" y="1504187"/>
                </a:lnTo>
                <a:lnTo>
                  <a:pt x="3285744" y="1499616"/>
                </a:lnTo>
                <a:lnTo>
                  <a:pt x="3288792" y="1496567"/>
                </a:lnTo>
                <a:lnTo>
                  <a:pt x="3293364" y="1495044"/>
                </a:lnTo>
                <a:lnTo>
                  <a:pt x="3297935" y="1496567"/>
                </a:lnTo>
                <a:lnTo>
                  <a:pt x="3300983" y="1501140"/>
                </a:lnTo>
                <a:lnTo>
                  <a:pt x="3302508" y="1504187"/>
                </a:lnTo>
                <a:lnTo>
                  <a:pt x="3300983" y="1510283"/>
                </a:lnTo>
                <a:lnTo>
                  <a:pt x="3296412" y="1511808"/>
                </a:lnTo>
                <a:lnTo>
                  <a:pt x="3293364" y="1514856"/>
                </a:lnTo>
                <a:close/>
              </a:path>
              <a:path w="4989830" h="2321560">
                <a:moveTo>
                  <a:pt x="3308603" y="1543812"/>
                </a:moveTo>
                <a:lnTo>
                  <a:pt x="3304032" y="1542287"/>
                </a:lnTo>
                <a:lnTo>
                  <a:pt x="3300983" y="1537716"/>
                </a:lnTo>
                <a:lnTo>
                  <a:pt x="3299460" y="1534667"/>
                </a:lnTo>
                <a:lnTo>
                  <a:pt x="3300983" y="1528572"/>
                </a:lnTo>
                <a:lnTo>
                  <a:pt x="3305556" y="1527048"/>
                </a:lnTo>
                <a:lnTo>
                  <a:pt x="3308603" y="1524000"/>
                </a:lnTo>
                <a:lnTo>
                  <a:pt x="3314700" y="1525524"/>
                </a:lnTo>
                <a:lnTo>
                  <a:pt x="3317748" y="1534667"/>
                </a:lnTo>
                <a:lnTo>
                  <a:pt x="3316224" y="1539240"/>
                </a:lnTo>
                <a:lnTo>
                  <a:pt x="3313176" y="1542287"/>
                </a:lnTo>
                <a:lnTo>
                  <a:pt x="3308603" y="1543812"/>
                </a:lnTo>
                <a:close/>
              </a:path>
              <a:path w="4989830" h="2321560">
                <a:moveTo>
                  <a:pt x="3323844" y="1572767"/>
                </a:moveTo>
                <a:lnTo>
                  <a:pt x="3319272" y="1571244"/>
                </a:lnTo>
                <a:lnTo>
                  <a:pt x="3316224" y="1568196"/>
                </a:lnTo>
                <a:lnTo>
                  <a:pt x="3314700" y="1563624"/>
                </a:lnTo>
                <a:lnTo>
                  <a:pt x="3316224" y="1559051"/>
                </a:lnTo>
                <a:lnTo>
                  <a:pt x="3320796" y="1556003"/>
                </a:lnTo>
                <a:lnTo>
                  <a:pt x="3323844" y="1554480"/>
                </a:lnTo>
                <a:lnTo>
                  <a:pt x="3329940" y="1556003"/>
                </a:lnTo>
                <a:lnTo>
                  <a:pt x="3331464" y="1560576"/>
                </a:lnTo>
                <a:lnTo>
                  <a:pt x="3334512" y="1563624"/>
                </a:lnTo>
                <a:lnTo>
                  <a:pt x="3331464" y="1569719"/>
                </a:lnTo>
                <a:lnTo>
                  <a:pt x="3328416" y="1571244"/>
                </a:lnTo>
                <a:lnTo>
                  <a:pt x="3323844" y="1572767"/>
                </a:lnTo>
                <a:close/>
              </a:path>
              <a:path w="4989830" h="2321560">
                <a:moveTo>
                  <a:pt x="3339083" y="1603248"/>
                </a:moveTo>
                <a:lnTo>
                  <a:pt x="3334512" y="1601724"/>
                </a:lnTo>
                <a:lnTo>
                  <a:pt x="3332987" y="1597151"/>
                </a:lnTo>
                <a:lnTo>
                  <a:pt x="3329940" y="1592580"/>
                </a:lnTo>
                <a:lnTo>
                  <a:pt x="3331464" y="1588008"/>
                </a:lnTo>
                <a:lnTo>
                  <a:pt x="3336035" y="1586483"/>
                </a:lnTo>
                <a:lnTo>
                  <a:pt x="3340608" y="1583435"/>
                </a:lnTo>
                <a:lnTo>
                  <a:pt x="3345180" y="1584960"/>
                </a:lnTo>
                <a:lnTo>
                  <a:pt x="3346703" y="1589532"/>
                </a:lnTo>
                <a:lnTo>
                  <a:pt x="3349751" y="1594103"/>
                </a:lnTo>
                <a:lnTo>
                  <a:pt x="3348228" y="1598676"/>
                </a:lnTo>
                <a:lnTo>
                  <a:pt x="3343656" y="1600200"/>
                </a:lnTo>
                <a:lnTo>
                  <a:pt x="3339083" y="1603248"/>
                </a:lnTo>
                <a:close/>
              </a:path>
              <a:path w="4989830" h="2321560">
                <a:moveTo>
                  <a:pt x="3354324" y="1632203"/>
                </a:moveTo>
                <a:lnTo>
                  <a:pt x="3349751" y="1630680"/>
                </a:lnTo>
                <a:lnTo>
                  <a:pt x="3348228" y="1627632"/>
                </a:lnTo>
                <a:lnTo>
                  <a:pt x="3348228" y="1626108"/>
                </a:lnTo>
                <a:lnTo>
                  <a:pt x="3345180" y="1623060"/>
                </a:lnTo>
                <a:lnTo>
                  <a:pt x="3346703" y="1618487"/>
                </a:lnTo>
                <a:lnTo>
                  <a:pt x="3351276" y="1615440"/>
                </a:lnTo>
                <a:lnTo>
                  <a:pt x="3355848" y="1613916"/>
                </a:lnTo>
                <a:lnTo>
                  <a:pt x="3360419" y="1615440"/>
                </a:lnTo>
                <a:lnTo>
                  <a:pt x="3361944" y="1618487"/>
                </a:lnTo>
                <a:lnTo>
                  <a:pt x="3363467" y="1618487"/>
                </a:lnTo>
                <a:lnTo>
                  <a:pt x="3364992" y="1623060"/>
                </a:lnTo>
                <a:lnTo>
                  <a:pt x="3363467" y="1627632"/>
                </a:lnTo>
                <a:lnTo>
                  <a:pt x="3358896" y="1630680"/>
                </a:lnTo>
                <a:lnTo>
                  <a:pt x="3354324" y="1632203"/>
                </a:lnTo>
                <a:close/>
              </a:path>
              <a:path w="4989830" h="2321560">
                <a:moveTo>
                  <a:pt x="3371087" y="1662683"/>
                </a:moveTo>
                <a:lnTo>
                  <a:pt x="3364992" y="1661160"/>
                </a:lnTo>
                <a:lnTo>
                  <a:pt x="3361944" y="1652016"/>
                </a:lnTo>
                <a:lnTo>
                  <a:pt x="3363467" y="1647444"/>
                </a:lnTo>
                <a:lnTo>
                  <a:pt x="3366516" y="1645919"/>
                </a:lnTo>
                <a:lnTo>
                  <a:pt x="3371087" y="1642872"/>
                </a:lnTo>
                <a:lnTo>
                  <a:pt x="3375660" y="1644396"/>
                </a:lnTo>
                <a:lnTo>
                  <a:pt x="3378708" y="1648967"/>
                </a:lnTo>
                <a:lnTo>
                  <a:pt x="3380232" y="1653540"/>
                </a:lnTo>
                <a:lnTo>
                  <a:pt x="3378708" y="1658112"/>
                </a:lnTo>
                <a:lnTo>
                  <a:pt x="3374135" y="1659635"/>
                </a:lnTo>
                <a:lnTo>
                  <a:pt x="3371087" y="1662683"/>
                </a:lnTo>
                <a:close/>
              </a:path>
              <a:path w="4989830" h="2321560">
                <a:moveTo>
                  <a:pt x="3386328" y="1691640"/>
                </a:moveTo>
                <a:lnTo>
                  <a:pt x="3381756" y="1691640"/>
                </a:lnTo>
                <a:lnTo>
                  <a:pt x="3377183" y="1690116"/>
                </a:lnTo>
                <a:lnTo>
                  <a:pt x="3377183" y="1685544"/>
                </a:lnTo>
                <a:lnTo>
                  <a:pt x="3375660" y="1680972"/>
                </a:lnTo>
                <a:lnTo>
                  <a:pt x="3378708" y="1676400"/>
                </a:lnTo>
                <a:lnTo>
                  <a:pt x="3387851" y="1673351"/>
                </a:lnTo>
                <a:lnTo>
                  <a:pt x="3392424" y="1676400"/>
                </a:lnTo>
                <a:lnTo>
                  <a:pt x="3392424" y="1680972"/>
                </a:lnTo>
                <a:lnTo>
                  <a:pt x="3393948" y="1685544"/>
                </a:lnTo>
                <a:lnTo>
                  <a:pt x="3390900" y="1690116"/>
                </a:lnTo>
                <a:lnTo>
                  <a:pt x="3386328" y="1691640"/>
                </a:lnTo>
                <a:close/>
              </a:path>
              <a:path w="4989830" h="2321560">
                <a:moveTo>
                  <a:pt x="3390900" y="1725167"/>
                </a:moveTo>
                <a:lnTo>
                  <a:pt x="3386328" y="1722119"/>
                </a:lnTo>
                <a:lnTo>
                  <a:pt x="3384803" y="1717548"/>
                </a:lnTo>
                <a:lnTo>
                  <a:pt x="3384803" y="1712976"/>
                </a:lnTo>
                <a:lnTo>
                  <a:pt x="3386328" y="1708403"/>
                </a:lnTo>
                <a:lnTo>
                  <a:pt x="3395472" y="1705356"/>
                </a:lnTo>
                <a:lnTo>
                  <a:pt x="3400044" y="1708403"/>
                </a:lnTo>
                <a:lnTo>
                  <a:pt x="3403092" y="1717548"/>
                </a:lnTo>
                <a:lnTo>
                  <a:pt x="3400044" y="1722119"/>
                </a:lnTo>
                <a:lnTo>
                  <a:pt x="3390900" y="1725167"/>
                </a:lnTo>
                <a:close/>
              </a:path>
              <a:path w="4989830" h="2321560">
                <a:moveTo>
                  <a:pt x="3400044" y="1757172"/>
                </a:moveTo>
                <a:lnTo>
                  <a:pt x="3395472" y="1754124"/>
                </a:lnTo>
                <a:lnTo>
                  <a:pt x="3392424" y="1744980"/>
                </a:lnTo>
                <a:lnTo>
                  <a:pt x="3395472" y="1740408"/>
                </a:lnTo>
                <a:lnTo>
                  <a:pt x="3400044" y="1738883"/>
                </a:lnTo>
                <a:lnTo>
                  <a:pt x="3404616" y="1738883"/>
                </a:lnTo>
                <a:lnTo>
                  <a:pt x="3409187" y="1740408"/>
                </a:lnTo>
                <a:lnTo>
                  <a:pt x="3409187" y="1744980"/>
                </a:lnTo>
                <a:lnTo>
                  <a:pt x="3410712" y="1749551"/>
                </a:lnTo>
                <a:lnTo>
                  <a:pt x="3407664" y="1754124"/>
                </a:lnTo>
                <a:lnTo>
                  <a:pt x="3404616" y="1755648"/>
                </a:lnTo>
                <a:lnTo>
                  <a:pt x="3400044" y="1757172"/>
                </a:lnTo>
                <a:close/>
              </a:path>
              <a:path w="4989830" h="2321560">
                <a:moveTo>
                  <a:pt x="3407664" y="1789176"/>
                </a:moveTo>
                <a:lnTo>
                  <a:pt x="3403092" y="1786128"/>
                </a:lnTo>
                <a:lnTo>
                  <a:pt x="3401567" y="1781556"/>
                </a:lnTo>
                <a:lnTo>
                  <a:pt x="3401567" y="1776983"/>
                </a:lnTo>
                <a:lnTo>
                  <a:pt x="3403092" y="1772412"/>
                </a:lnTo>
                <a:lnTo>
                  <a:pt x="3407664" y="1772412"/>
                </a:lnTo>
                <a:lnTo>
                  <a:pt x="3412235" y="1770887"/>
                </a:lnTo>
                <a:lnTo>
                  <a:pt x="3416808" y="1773935"/>
                </a:lnTo>
                <a:lnTo>
                  <a:pt x="3418332" y="1776983"/>
                </a:lnTo>
                <a:lnTo>
                  <a:pt x="3418332" y="1778508"/>
                </a:lnTo>
                <a:lnTo>
                  <a:pt x="3419856" y="1781556"/>
                </a:lnTo>
                <a:lnTo>
                  <a:pt x="3416808" y="1786128"/>
                </a:lnTo>
                <a:lnTo>
                  <a:pt x="3407664" y="1789176"/>
                </a:lnTo>
                <a:close/>
              </a:path>
              <a:path w="4989830" h="2321560">
                <a:moveTo>
                  <a:pt x="3424428" y="1808987"/>
                </a:moveTo>
                <a:lnTo>
                  <a:pt x="3419856" y="1807464"/>
                </a:lnTo>
                <a:lnTo>
                  <a:pt x="3416808" y="1804416"/>
                </a:lnTo>
                <a:lnTo>
                  <a:pt x="3413760" y="1799844"/>
                </a:lnTo>
                <a:lnTo>
                  <a:pt x="3415283" y="1795272"/>
                </a:lnTo>
                <a:lnTo>
                  <a:pt x="3418332" y="1792224"/>
                </a:lnTo>
                <a:lnTo>
                  <a:pt x="3422903" y="1789176"/>
                </a:lnTo>
                <a:lnTo>
                  <a:pt x="3427476" y="1790700"/>
                </a:lnTo>
                <a:lnTo>
                  <a:pt x="3430524" y="1795272"/>
                </a:lnTo>
                <a:lnTo>
                  <a:pt x="3433572" y="1798319"/>
                </a:lnTo>
                <a:lnTo>
                  <a:pt x="3432048" y="1804416"/>
                </a:lnTo>
                <a:lnTo>
                  <a:pt x="3429000" y="1805940"/>
                </a:lnTo>
                <a:lnTo>
                  <a:pt x="3424428" y="1808987"/>
                </a:lnTo>
                <a:close/>
              </a:path>
              <a:path w="4989830" h="2321560">
                <a:moveTo>
                  <a:pt x="3451860" y="1789176"/>
                </a:moveTo>
                <a:lnTo>
                  <a:pt x="3442716" y="1786128"/>
                </a:lnTo>
                <a:lnTo>
                  <a:pt x="3439667" y="1781556"/>
                </a:lnTo>
                <a:lnTo>
                  <a:pt x="3442716" y="1772412"/>
                </a:lnTo>
                <a:lnTo>
                  <a:pt x="3447287" y="1770887"/>
                </a:lnTo>
                <a:lnTo>
                  <a:pt x="3451860" y="1770887"/>
                </a:lnTo>
                <a:lnTo>
                  <a:pt x="3456432" y="1772412"/>
                </a:lnTo>
                <a:lnTo>
                  <a:pt x="3459480" y="1776983"/>
                </a:lnTo>
                <a:lnTo>
                  <a:pt x="3456432" y="1786128"/>
                </a:lnTo>
                <a:lnTo>
                  <a:pt x="3451860" y="1789176"/>
                </a:lnTo>
                <a:close/>
              </a:path>
              <a:path w="4989830" h="2321560">
                <a:moveTo>
                  <a:pt x="3461003" y="1757172"/>
                </a:moveTo>
                <a:lnTo>
                  <a:pt x="3451860" y="1754124"/>
                </a:lnTo>
                <a:lnTo>
                  <a:pt x="3448812" y="1749551"/>
                </a:lnTo>
                <a:lnTo>
                  <a:pt x="3451860" y="1740408"/>
                </a:lnTo>
                <a:lnTo>
                  <a:pt x="3456432" y="1737360"/>
                </a:lnTo>
                <a:lnTo>
                  <a:pt x="3465576" y="1740408"/>
                </a:lnTo>
                <a:lnTo>
                  <a:pt x="3467100" y="1744980"/>
                </a:lnTo>
                <a:lnTo>
                  <a:pt x="3467100" y="1749551"/>
                </a:lnTo>
                <a:lnTo>
                  <a:pt x="3465576" y="1754124"/>
                </a:lnTo>
                <a:lnTo>
                  <a:pt x="3461003" y="1757172"/>
                </a:lnTo>
                <a:close/>
              </a:path>
              <a:path w="4989830" h="2321560">
                <a:moveTo>
                  <a:pt x="3470148" y="1723644"/>
                </a:moveTo>
                <a:lnTo>
                  <a:pt x="3465576" y="1723644"/>
                </a:lnTo>
                <a:lnTo>
                  <a:pt x="3461003" y="1722119"/>
                </a:lnTo>
                <a:lnTo>
                  <a:pt x="3457956" y="1717548"/>
                </a:lnTo>
                <a:lnTo>
                  <a:pt x="3461003" y="1708403"/>
                </a:lnTo>
                <a:lnTo>
                  <a:pt x="3465576" y="1705356"/>
                </a:lnTo>
                <a:lnTo>
                  <a:pt x="3470148" y="1706880"/>
                </a:lnTo>
                <a:lnTo>
                  <a:pt x="3473196" y="1708403"/>
                </a:lnTo>
                <a:lnTo>
                  <a:pt x="3476244" y="1712976"/>
                </a:lnTo>
                <a:lnTo>
                  <a:pt x="3474719" y="1717548"/>
                </a:lnTo>
                <a:lnTo>
                  <a:pt x="3474719" y="1722119"/>
                </a:lnTo>
                <a:lnTo>
                  <a:pt x="3470148" y="1723644"/>
                </a:lnTo>
                <a:close/>
              </a:path>
              <a:path w="4989830" h="2321560">
                <a:moveTo>
                  <a:pt x="3477767" y="1691640"/>
                </a:moveTo>
                <a:lnTo>
                  <a:pt x="3473196" y="1690116"/>
                </a:lnTo>
                <a:lnTo>
                  <a:pt x="3470148" y="1690116"/>
                </a:lnTo>
                <a:lnTo>
                  <a:pt x="3467100" y="1685544"/>
                </a:lnTo>
                <a:lnTo>
                  <a:pt x="3468624" y="1680972"/>
                </a:lnTo>
                <a:lnTo>
                  <a:pt x="3468624" y="1676400"/>
                </a:lnTo>
                <a:lnTo>
                  <a:pt x="3473196" y="1673351"/>
                </a:lnTo>
                <a:lnTo>
                  <a:pt x="3482340" y="1676400"/>
                </a:lnTo>
                <a:lnTo>
                  <a:pt x="3485387" y="1680972"/>
                </a:lnTo>
                <a:lnTo>
                  <a:pt x="3482340" y="1690116"/>
                </a:lnTo>
                <a:lnTo>
                  <a:pt x="3477767" y="1691640"/>
                </a:lnTo>
                <a:close/>
              </a:path>
              <a:path w="4989830" h="2321560">
                <a:moveTo>
                  <a:pt x="3486912" y="1661160"/>
                </a:moveTo>
                <a:lnTo>
                  <a:pt x="3482340" y="1658112"/>
                </a:lnTo>
                <a:lnTo>
                  <a:pt x="3479292" y="1656587"/>
                </a:lnTo>
                <a:lnTo>
                  <a:pt x="3476244" y="1652016"/>
                </a:lnTo>
                <a:lnTo>
                  <a:pt x="3479292" y="1647444"/>
                </a:lnTo>
                <a:lnTo>
                  <a:pt x="3480816" y="1642872"/>
                </a:lnTo>
                <a:lnTo>
                  <a:pt x="3485387" y="1641348"/>
                </a:lnTo>
                <a:lnTo>
                  <a:pt x="3494532" y="1644396"/>
                </a:lnTo>
                <a:lnTo>
                  <a:pt x="3496056" y="1650492"/>
                </a:lnTo>
                <a:lnTo>
                  <a:pt x="3494532" y="1655064"/>
                </a:lnTo>
                <a:lnTo>
                  <a:pt x="3491483" y="1658112"/>
                </a:lnTo>
                <a:lnTo>
                  <a:pt x="3486912" y="1661160"/>
                </a:lnTo>
                <a:close/>
              </a:path>
              <a:path w="4989830" h="2321560">
                <a:moveTo>
                  <a:pt x="3500628" y="1629156"/>
                </a:moveTo>
                <a:lnTo>
                  <a:pt x="3491483" y="1626108"/>
                </a:lnTo>
                <a:lnTo>
                  <a:pt x="3489960" y="1621535"/>
                </a:lnTo>
                <a:lnTo>
                  <a:pt x="3493008" y="1612392"/>
                </a:lnTo>
                <a:lnTo>
                  <a:pt x="3499103" y="1610867"/>
                </a:lnTo>
                <a:lnTo>
                  <a:pt x="3502151" y="1612392"/>
                </a:lnTo>
                <a:lnTo>
                  <a:pt x="3506724" y="1613916"/>
                </a:lnTo>
                <a:lnTo>
                  <a:pt x="3509772" y="1620012"/>
                </a:lnTo>
                <a:lnTo>
                  <a:pt x="3506724" y="1623060"/>
                </a:lnTo>
                <a:lnTo>
                  <a:pt x="3505200" y="1627632"/>
                </a:lnTo>
                <a:lnTo>
                  <a:pt x="3500628" y="1629156"/>
                </a:lnTo>
                <a:close/>
              </a:path>
              <a:path w="4989830" h="2321560">
                <a:moveTo>
                  <a:pt x="3514344" y="1598676"/>
                </a:moveTo>
                <a:lnTo>
                  <a:pt x="3505200" y="1595628"/>
                </a:lnTo>
                <a:lnTo>
                  <a:pt x="3503676" y="1591056"/>
                </a:lnTo>
                <a:lnTo>
                  <a:pt x="3506724" y="1581912"/>
                </a:lnTo>
                <a:lnTo>
                  <a:pt x="3511296" y="1580387"/>
                </a:lnTo>
                <a:lnTo>
                  <a:pt x="3520440" y="1583435"/>
                </a:lnTo>
                <a:lnTo>
                  <a:pt x="3521964" y="1588008"/>
                </a:lnTo>
                <a:lnTo>
                  <a:pt x="3518916" y="1597151"/>
                </a:lnTo>
                <a:lnTo>
                  <a:pt x="3514344" y="1598676"/>
                </a:lnTo>
                <a:close/>
              </a:path>
              <a:path w="4989830" h="2321560">
                <a:moveTo>
                  <a:pt x="3528060" y="1615440"/>
                </a:moveTo>
                <a:lnTo>
                  <a:pt x="3521964" y="1613916"/>
                </a:lnTo>
                <a:lnTo>
                  <a:pt x="3520440" y="1610867"/>
                </a:lnTo>
                <a:lnTo>
                  <a:pt x="3518916" y="1606296"/>
                </a:lnTo>
                <a:lnTo>
                  <a:pt x="3520440" y="1601724"/>
                </a:lnTo>
                <a:lnTo>
                  <a:pt x="3523487" y="1598676"/>
                </a:lnTo>
                <a:lnTo>
                  <a:pt x="3528060" y="1597151"/>
                </a:lnTo>
                <a:lnTo>
                  <a:pt x="3532632" y="1598676"/>
                </a:lnTo>
                <a:lnTo>
                  <a:pt x="3535680" y="1603248"/>
                </a:lnTo>
                <a:lnTo>
                  <a:pt x="3537203" y="1606296"/>
                </a:lnTo>
                <a:lnTo>
                  <a:pt x="3535680" y="1612392"/>
                </a:lnTo>
                <a:lnTo>
                  <a:pt x="3531108" y="1613916"/>
                </a:lnTo>
                <a:lnTo>
                  <a:pt x="3528060" y="1615440"/>
                </a:lnTo>
                <a:close/>
              </a:path>
              <a:path w="4989830" h="2321560">
                <a:moveTo>
                  <a:pt x="3543300" y="1645919"/>
                </a:moveTo>
                <a:lnTo>
                  <a:pt x="3537203" y="1644396"/>
                </a:lnTo>
                <a:lnTo>
                  <a:pt x="3534156" y="1635251"/>
                </a:lnTo>
                <a:lnTo>
                  <a:pt x="3535680" y="1630680"/>
                </a:lnTo>
                <a:lnTo>
                  <a:pt x="3538728" y="1629156"/>
                </a:lnTo>
                <a:lnTo>
                  <a:pt x="3543300" y="1626108"/>
                </a:lnTo>
                <a:lnTo>
                  <a:pt x="3547872" y="1627632"/>
                </a:lnTo>
                <a:lnTo>
                  <a:pt x="3550919" y="1632203"/>
                </a:lnTo>
                <a:lnTo>
                  <a:pt x="3552444" y="1636776"/>
                </a:lnTo>
                <a:lnTo>
                  <a:pt x="3550919" y="1641348"/>
                </a:lnTo>
                <a:lnTo>
                  <a:pt x="3546348" y="1642872"/>
                </a:lnTo>
                <a:lnTo>
                  <a:pt x="3543300" y="1645919"/>
                </a:lnTo>
                <a:close/>
              </a:path>
              <a:path w="4989830" h="2321560">
                <a:moveTo>
                  <a:pt x="3558540" y="1674876"/>
                </a:moveTo>
                <a:lnTo>
                  <a:pt x="3552444" y="1673351"/>
                </a:lnTo>
                <a:lnTo>
                  <a:pt x="3550919" y="1670303"/>
                </a:lnTo>
                <a:lnTo>
                  <a:pt x="3549396" y="1665732"/>
                </a:lnTo>
                <a:lnTo>
                  <a:pt x="3550919" y="1661160"/>
                </a:lnTo>
                <a:lnTo>
                  <a:pt x="3553967" y="1658112"/>
                </a:lnTo>
                <a:lnTo>
                  <a:pt x="3558540" y="1656587"/>
                </a:lnTo>
                <a:lnTo>
                  <a:pt x="3563112" y="1658112"/>
                </a:lnTo>
                <a:lnTo>
                  <a:pt x="3566160" y="1662683"/>
                </a:lnTo>
                <a:lnTo>
                  <a:pt x="3567683" y="1665732"/>
                </a:lnTo>
                <a:lnTo>
                  <a:pt x="3566160" y="1671828"/>
                </a:lnTo>
                <a:lnTo>
                  <a:pt x="3561587" y="1673351"/>
                </a:lnTo>
                <a:lnTo>
                  <a:pt x="3558540" y="1674876"/>
                </a:lnTo>
                <a:close/>
              </a:path>
              <a:path w="4989830" h="2321560">
                <a:moveTo>
                  <a:pt x="3573780" y="1705356"/>
                </a:moveTo>
                <a:lnTo>
                  <a:pt x="3567683" y="1703832"/>
                </a:lnTo>
                <a:lnTo>
                  <a:pt x="3564635" y="1694687"/>
                </a:lnTo>
                <a:lnTo>
                  <a:pt x="3566160" y="1690116"/>
                </a:lnTo>
                <a:lnTo>
                  <a:pt x="3569208" y="1688592"/>
                </a:lnTo>
                <a:lnTo>
                  <a:pt x="3573780" y="1685544"/>
                </a:lnTo>
                <a:lnTo>
                  <a:pt x="3578351" y="1687067"/>
                </a:lnTo>
                <a:lnTo>
                  <a:pt x="3581400" y="1691640"/>
                </a:lnTo>
                <a:lnTo>
                  <a:pt x="3582924" y="1696212"/>
                </a:lnTo>
                <a:lnTo>
                  <a:pt x="3581400" y="1700783"/>
                </a:lnTo>
                <a:lnTo>
                  <a:pt x="3576828" y="1702308"/>
                </a:lnTo>
                <a:lnTo>
                  <a:pt x="3573780" y="1705356"/>
                </a:lnTo>
                <a:close/>
              </a:path>
              <a:path w="4989830" h="2321560">
                <a:moveTo>
                  <a:pt x="3589019" y="1734312"/>
                </a:moveTo>
                <a:lnTo>
                  <a:pt x="3584448" y="1732787"/>
                </a:lnTo>
                <a:lnTo>
                  <a:pt x="3581400" y="1729740"/>
                </a:lnTo>
                <a:lnTo>
                  <a:pt x="3579876" y="1725167"/>
                </a:lnTo>
                <a:lnTo>
                  <a:pt x="3581400" y="1720596"/>
                </a:lnTo>
                <a:lnTo>
                  <a:pt x="3584448" y="1717548"/>
                </a:lnTo>
                <a:lnTo>
                  <a:pt x="3589019" y="1716024"/>
                </a:lnTo>
                <a:lnTo>
                  <a:pt x="3593592" y="1717548"/>
                </a:lnTo>
                <a:lnTo>
                  <a:pt x="3596640" y="1720596"/>
                </a:lnTo>
                <a:lnTo>
                  <a:pt x="3596640" y="1722119"/>
                </a:lnTo>
                <a:lnTo>
                  <a:pt x="3598164" y="1725167"/>
                </a:lnTo>
                <a:lnTo>
                  <a:pt x="3596640" y="1731264"/>
                </a:lnTo>
                <a:lnTo>
                  <a:pt x="3593592" y="1732787"/>
                </a:lnTo>
                <a:lnTo>
                  <a:pt x="3589019" y="1734312"/>
                </a:lnTo>
                <a:close/>
              </a:path>
              <a:path w="4989830" h="2321560">
                <a:moveTo>
                  <a:pt x="3604260" y="1764792"/>
                </a:moveTo>
                <a:lnTo>
                  <a:pt x="3599687" y="1763267"/>
                </a:lnTo>
                <a:lnTo>
                  <a:pt x="3596640" y="1758696"/>
                </a:lnTo>
                <a:lnTo>
                  <a:pt x="3595116" y="1754124"/>
                </a:lnTo>
                <a:lnTo>
                  <a:pt x="3596640" y="1749551"/>
                </a:lnTo>
                <a:lnTo>
                  <a:pt x="3601212" y="1748028"/>
                </a:lnTo>
                <a:lnTo>
                  <a:pt x="3604260" y="1744980"/>
                </a:lnTo>
                <a:lnTo>
                  <a:pt x="3610356" y="1746503"/>
                </a:lnTo>
                <a:lnTo>
                  <a:pt x="3613403" y="1755648"/>
                </a:lnTo>
                <a:lnTo>
                  <a:pt x="3611880" y="1760219"/>
                </a:lnTo>
                <a:lnTo>
                  <a:pt x="3608832" y="1761744"/>
                </a:lnTo>
                <a:lnTo>
                  <a:pt x="3604260" y="1764792"/>
                </a:lnTo>
                <a:close/>
              </a:path>
              <a:path w="4989830" h="2321560">
                <a:moveTo>
                  <a:pt x="3614928" y="1795272"/>
                </a:moveTo>
                <a:lnTo>
                  <a:pt x="3610356" y="1792224"/>
                </a:lnTo>
                <a:lnTo>
                  <a:pt x="3607308" y="1783080"/>
                </a:lnTo>
                <a:lnTo>
                  <a:pt x="3610356" y="1778508"/>
                </a:lnTo>
                <a:lnTo>
                  <a:pt x="3614928" y="1776983"/>
                </a:lnTo>
                <a:lnTo>
                  <a:pt x="3619500" y="1776983"/>
                </a:lnTo>
                <a:lnTo>
                  <a:pt x="3624072" y="1780032"/>
                </a:lnTo>
                <a:lnTo>
                  <a:pt x="3625596" y="1783080"/>
                </a:lnTo>
                <a:lnTo>
                  <a:pt x="3625596" y="1787651"/>
                </a:lnTo>
                <a:lnTo>
                  <a:pt x="3622548" y="1792224"/>
                </a:lnTo>
                <a:lnTo>
                  <a:pt x="3619500" y="1793748"/>
                </a:lnTo>
                <a:lnTo>
                  <a:pt x="3614928" y="1795272"/>
                </a:lnTo>
                <a:close/>
              </a:path>
              <a:path w="4989830" h="2321560">
                <a:moveTo>
                  <a:pt x="3621024" y="1827276"/>
                </a:moveTo>
                <a:lnTo>
                  <a:pt x="3616451" y="1824228"/>
                </a:lnTo>
                <a:lnTo>
                  <a:pt x="3616451" y="1819656"/>
                </a:lnTo>
                <a:lnTo>
                  <a:pt x="3614928" y="1815083"/>
                </a:lnTo>
                <a:lnTo>
                  <a:pt x="3617976" y="1810512"/>
                </a:lnTo>
                <a:lnTo>
                  <a:pt x="3622548" y="1810512"/>
                </a:lnTo>
                <a:lnTo>
                  <a:pt x="3627119" y="1808987"/>
                </a:lnTo>
                <a:lnTo>
                  <a:pt x="3631692" y="1812035"/>
                </a:lnTo>
                <a:lnTo>
                  <a:pt x="3631692" y="1816608"/>
                </a:lnTo>
                <a:lnTo>
                  <a:pt x="3633216" y="1821180"/>
                </a:lnTo>
                <a:lnTo>
                  <a:pt x="3630167" y="1825751"/>
                </a:lnTo>
                <a:lnTo>
                  <a:pt x="3625596" y="1825751"/>
                </a:lnTo>
                <a:lnTo>
                  <a:pt x="3621024" y="1827276"/>
                </a:lnTo>
                <a:close/>
              </a:path>
              <a:path w="4989830" h="2321560">
                <a:moveTo>
                  <a:pt x="3633216" y="1859280"/>
                </a:moveTo>
                <a:lnTo>
                  <a:pt x="3628644" y="1859280"/>
                </a:lnTo>
                <a:lnTo>
                  <a:pt x="3624072" y="1857756"/>
                </a:lnTo>
                <a:lnTo>
                  <a:pt x="3622548" y="1853183"/>
                </a:lnTo>
                <a:lnTo>
                  <a:pt x="3622548" y="1848612"/>
                </a:lnTo>
                <a:lnTo>
                  <a:pt x="3625596" y="1844040"/>
                </a:lnTo>
                <a:lnTo>
                  <a:pt x="3634740" y="1840992"/>
                </a:lnTo>
                <a:lnTo>
                  <a:pt x="3637787" y="1844040"/>
                </a:lnTo>
                <a:lnTo>
                  <a:pt x="3640835" y="1853183"/>
                </a:lnTo>
                <a:lnTo>
                  <a:pt x="3637787" y="1857756"/>
                </a:lnTo>
                <a:lnTo>
                  <a:pt x="3633216" y="1859280"/>
                </a:lnTo>
                <a:close/>
              </a:path>
              <a:path w="4989830" h="2321560">
                <a:moveTo>
                  <a:pt x="3636264" y="1892808"/>
                </a:moveTo>
                <a:lnTo>
                  <a:pt x="3631692" y="1889760"/>
                </a:lnTo>
                <a:lnTo>
                  <a:pt x="3628644" y="1880616"/>
                </a:lnTo>
                <a:lnTo>
                  <a:pt x="3631692" y="1876044"/>
                </a:lnTo>
                <a:lnTo>
                  <a:pt x="3636264" y="1876044"/>
                </a:lnTo>
                <a:lnTo>
                  <a:pt x="3640835" y="1874519"/>
                </a:lnTo>
                <a:lnTo>
                  <a:pt x="3645408" y="1877567"/>
                </a:lnTo>
                <a:lnTo>
                  <a:pt x="3646932" y="1882140"/>
                </a:lnTo>
                <a:lnTo>
                  <a:pt x="3646932" y="1886712"/>
                </a:lnTo>
                <a:lnTo>
                  <a:pt x="3643883" y="1891283"/>
                </a:lnTo>
                <a:lnTo>
                  <a:pt x="3640835" y="1891283"/>
                </a:lnTo>
                <a:lnTo>
                  <a:pt x="3636264" y="1892808"/>
                </a:lnTo>
                <a:close/>
              </a:path>
              <a:path w="4989830" h="2321560">
                <a:moveTo>
                  <a:pt x="3657600" y="1920240"/>
                </a:moveTo>
                <a:lnTo>
                  <a:pt x="3654274" y="1919131"/>
                </a:lnTo>
                <a:lnTo>
                  <a:pt x="3654551" y="1918716"/>
                </a:lnTo>
                <a:lnTo>
                  <a:pt x="3653028" y="1914144"/>
                </a:lnTo>
                <a:lnTo>
                  <a:pt x="3653028" y="1909572"/>
                </a:lnTo>
                <a:lnTo>
                  <a:pt x="3648456" y="1906524"/>
                </a:lnTo>
                <a:lnTo>
                  <a:pt x="3649980" y="1903476"/>
                </a:lnTo>
                <a:lnTo>
                  <a:pt x="3654551" y="1900428"/>
                </a:lnTo>
                <a:lnTo>
                  <a:pt x="3659124" y="1901951"/>
                </a:lnTo>
                <a:lnTo>
                  <a:pt x="3663696" y="1905000"/>
                </a:lnTo>
                <a:lnTo>
                  <a:pt x="3665219" y="1909572"/>
                </a:lnTo>
                <a:lnTo>
                  <a:pt x="3663696" y="1914144"/>
                </a:lnTo>
                <a:lnTo>
                  <a:pt x="3662172" y="1917192"/>
                </a:lnTo>
                <a:lnTo>
                  <a:pt x="3657600" y="1920240"/>
                </a:lnTo>
                <a:close/>
              </a:path>
              <a:path w="4989830" h="2321560">
                <a:moveTo>
                  <a:pt x="3646932" y="1924812"/>
                </a:moveTo>
                <a:lnTo>
                  <a:pt x="3642360" y="1924812"/>
                </a:lnTo>
                <a:lnTo>
                  <a:pt x="3637787" y="1921764"/>
                </a:lnTo>
                <a:lnTo>
                  <a:pt x="3637787" y="1918716"/>
                </a:lnTo>
                <a:lnTo>
                  <a:pt x="3636264" y="1914144"/>
                </a:lnTo>
                <a:lnTo>
                  <a:pt x="3639312" y="1909572"/>
                </a:lnTo>
                <a:lnTo>
                  <a:pt x="3648456" y="1906524"/>
                </a:lnTo>
                <a:lnTo>
                  <a:pt x="3646932" y="1911096"/>
                </a:lnTo>
                <a:lnTo>
                  <a:pt x="3648456" y="1915667"/>
                </a:lnTo>
                <a:lnTo>
                  <a:pt x="3653028" y="1918716"/>
                </a:lnTo>
                <a:lnTo>
                  <a:pt x="3654274" y="1919131"/>
                </a:lnTo>
                <a:lnTo>
                  <a:pt x="3651503" y="1923287"/>
                </a:lnTo>
                <a:lnTo>
                  <a:pt x="3646932" y="1924812"/>
                </a:lnTo>
                <a:close/>
              </a:path>
              <a:path w="4989830" h="2321560">
                <a:moveTo>
                  <a:pt x="3654274" y="1919131"/>
                </a:moveTo>
                <a:lnTo>
                  <a:pt x="3653028" y="1918716"/>
                </a:lnTo>
                <a:lnTo>
                  <a:pt x="3648456" y="1915667"/>
                </a:lnTo>
                <a:lnTo>
                  <a:pt x="3646932" y="1911096"/>
                </a:lnTo>
                <a:lnTo>
                  <a:pt x="3648456" y="1906524"/>
                </a:lnTo>
                <a:lnTo>
                  <a:pt x="3653028" y="1909572"/>
                </a:lnTo>
                <a:lnTo>
                  <a:pt x="3653028" y="1914144"/>
                </a:lnTo>
                <a:lnTo>
                  <a:pt x="3654551" y="1918716"/>
                </a:lnTo>
                <a:lnTo>
                  <a:pt x="3654274" y="1919131"/>
                </a:lnTo>
                <a:close/>
              </a:path>
              <a:path w="4989830" h="2321560">
                <a:moveTo>
                  <a:pt x="3669792" y="1888235"/>
                </a:moveTo>
                <a:lnTo>
                  <a:pt x="3665219" y="1886712"/>
                </a:lnTo>
                <a:lnTo>
                  <a:pt x="3662172" y="1885187"/>
                </a:lnTo>
                <a:lnTo>
                  <a:pt x="3659124" y="1880616"/>
                </a:lnTo>
                <a:lnTo>
                  <a:pt x="3660648" y="1876044"/>
                </a:lnTo>
                <a:lnTo>
                  <a:pt x="3662172" y="1876044"/>
                </a:lnTo>
                <a:lnTo>
                  <a:pt x="3663696" y="1871472"/>
                </a:lnTo>
                <a:lnTo>
                  <a:pt x="3668267" y="1869948"/>
                </a:lnTo>
                <a:lnTo>
                  <a:pt x="3672840" y="1871472"/>
                </a:lnTo>
                <a:lnTo>
                  <a:pt x="3675887" y="1872996"/>
                </a:lnTo>
                <a:lnTo>
                  <a:pt x="3678935" y="1879092"/>
                </a:lnTo>
                <a:lnTo>
                  <a:pt x="3677412" y="1882140"/>
                </a:lnTo>
                <a:lnTo>
                  <a:pt x="3674364" y="1886712"/>
                </a:lnTo>
                <a:lnTo>
                  <a:pt x="3669792" y="1888235"/>
                </a:lnTo>
                <a:close/>
              </a:path>
              <a:path w="4989830" h="2321560">
                <a:moveTo>
                  <a:pt x="3688080" y="1862328"/>
                </a:moveTo>
                <a:lnTo>
                  <a:pt x="3683508" y="1862328"/>
                </a:lnTo>
                <a:lnTo>
                  <a:pt x="3678935" y="1860803"/>
                </a:lnTo>
                <a:lnTo>
                  <a:pt x="3675887" y="1856232"/>
                </a:lnTo>
                <a:lnTo>
                  <a:pt x="3675887" y="1851660"/>
                </a:lnTo>
                <a:lnTo>
                  <a:pt x="3677412" y="1847087"/>
                </a:lnTo>
                <a:lnTo>
                  <a:pt x="3680460" y="1844040"/>
                </a:lnTo>
                <a:lnTo>
                  <a:pt x="3685032" y="1845564"/>
                </a:lnTo>
                <a:lnTo>
                  <a:pt x="3689603" y="1845564"/>
                </a:lnTo>
                <a:lnTo>
                  <a:pt x="3694176" y="1850135"/>
                </a:lnTo>
                <a:lnTo>
                  <a:pt x="3692651" y="1854708"/>
                </a:lnTo>
                <a:lnTo>
                  <a:pt x="3692651" y="1859280"/>
                </a:lnTo>
                <a:lnTo>
                  <a:pt x="3688080" y="1862328"/>
                </a:lnTo>
                <a:close/>
              </a:path>
              <a:path w="4989830" h="2321560">
                <a:moveTo>
                  <a:pt x="3721608" y="1865376"/>
                </a:moveTo>
                <a:lnTo>
                  <a:pt x="3712464" y="1865376"/>
                </a:lnTo>
                <a:lnTo>
                  <a:pt x="3709416" y="1860803"/>
                </a:lnTo>
                <a:lnTo>
                  <a:pt x="3709416" y="1856232"/>
                </a:lnTo>
                <a:lnTo>
                  <a:pt x="3710940" y="1851660"/>
                </a:lnTo>
                <a:lnTo>
                  <a:pt x="3713987" y="1848612"/>
                </a:lnTo>
                <a:lnTo>
                  <a:pt x="3723132" y="1848612"/>
                </a:lnTo>
                <a:lnTo>
                  <a:pt x="3726180" y="1853183"/>
                </a:lnTo>
                <a:lnTo>
                  <a:pt x="3726180" y="1862328"/>
                </a:lnTo>
                <a:lnTo>
                  <a:pt x="3721608" y="1865376"/>
                </a:lnTo>
                <a:close/>
              </a:path>
              <a:path w="4989830" h="2321560">
                <a:moveTo>
                  <a:pt x="3750564" y="1868424"/>
                </a:moveTo>
                <a:lnTo>
                  <a:pt x="3745992" y="1866900"/>
                </a:lnTo>
                <a:lnTo>
                  <a:pt x="3742944" y="1862328"/>
                </a:lnTo>
                <a:lnTo>
                  <a:pt x="3741419" y="1857756"/>
                </a:lnTo>
                <a:lnTo>
                  <a:pt x="3742944" y="1853183"/>
                </a:lnTo>
                <a:lnTo>
                  <a:pt x="3747516" y="1851660"/>
                </a:lnTo>
                <a:lnTo>
                  <a:pt x="3752087" y="1848612"/>
                </a:lnTo>
                <a:lnTo>
                  <a:pt x="3756660" y="1851660"/>
                </a:lnTo>
                <a:lnTo>
                  <a:pt x="3758183" y="1854708"/>
                </a:lnTo>
                <a:lnTo>
                  <a:pt x="3759708" y="1859280"/>
                </a:lnTo>
                <a:lnTo>
                  <a:pt x="3758183" y="1863851"/>
                </a:lnTo>
                <a:lnTo>
                  <a:pt x="3755135" y="1866900"/>
                </a:lnTo>
                <a:lnTo>
                  <a:pt x="3750564" y="1868424"/>
                </a:lnTo>
                <a:close/>
              </a:path>
              <a:path w="4989830" h="2321560">
                <a:moveTo>
                  <a:pt x="3781044" y="1853183"/>
                </a:moveTo>
                <a:lnTo>
                  <a:pt x="3774948" y="1851660"/>
                </a:lnTo>
                <a:lnTo>
                  <a:pt x="3773424" y="1848612"/>
                </a:lnTo>
                <a:lnTo>
                  <a:pt x="3771900" y="1844040"/>
                </a:lnTo>
                <a:lnTo>
                  <a:pt x="3773424" y="1839467"/>
                </a:lnTo>
                <a:lnTo>
                  <a:pt x="3777996" y="1836419"/>
                </a:lnTo>
                <a:lnTo>
                  <a:pt x="3781044" y="1834896"/>
                </a:lnTo>
                <a:lnTo>
                  <a:pt x="3787140" y="1836419"/>
                </a:lnTo>
                <a:lnTo>
                  <a:pt x="3790187" y="1845564"/>
                </a:lnTo>
                <a:lnTo>
                  <a:pt x="3788664" y="1850135"/>
                </a:lnTo>
                <a:lnTo>
                  <a:pt x="3784092" y="1851660"/>
                </a:lnTo>
                <a:lnTo>
                  <a:pt x="3781044" y="1853183"/>
                </a:lnTo>
                <a:close/>
              </a:path>
              <a:path w="4989830" h="2321560">
                <a:moveTo>
                  <a:pt x="3810000" y="1839467"/>
                </a:moveTo>
                <a:lnTo>
                  <a:pt x="3805428" y="1837944"/>
                </a:lnTo>
                <a:lnTo>
                  <a:pt x="3802380" y="1828800"/>
                </a:lnTo>
                <a:lnTo>
                  <a:pt x="3803903" y="1824228"/>
                </a:lnTo>
                <a:lnTo>
                  <a:pt x="3806951" y="1822703"/>
                </a:lnTo>
                <a:lnTo>
                  <a:pt x="3811524" y="1821180"/>
                </a:lnTo>
                <a:lnTo>
                  <a:pt x="3816096" y="1822703"/>
                </a:lnTo>
                <a:lnTo>
                  <a:pt x="3819144" y="1825751"/>
                </a:lnTo>
                <a:lnTo>
                  <a:pt x="3820667" y="1830324"/>
                </a:lnTo>
                <a:lnTo>
                  <a:pt x="3819144" y="1834896"/>
                </a:lnTo>
                <a:lnTo>
                  <a:pt x="3814572" y="1837944"/>
                </a:lnTo>
                <a:lnTo>
                  <a:pt x="3810000" y="1839467"/>
                </a:lnTo>
                <a:close/>
              </a:path>
              <a:path w="4989830" h="2321560">
                <a:moveTo>
                  <a:pt x="3840480" y="1825751"/>
                </a:moveTo>
                <a:lnTo>
                  <a:pt x="3835908" y="1822703"/>
                </a:lnTo>
                <a:lnTo>
                  <a:pt x="3834383" y="1819656"/>
                </a:lnTo>
                <a:lnTo>
                  <a:pt x="3831335" y="1815083"/>
                </a:lnTo>
                <a:lnTo>
                  <a:pt x="3832860" y="1810512"/>
                </a:lnTo>
                <a:lnTo>
                  <a:pt x="3837432" y="1807464"/>
                </a:lnTo>
                <a:lnTo>
                  <a:pt x="3842003" y="1805940"/>
                </a:lnTo>
                <a:lnTo>
                  <a:pt x="3846576" y="1807464"/>
                </a:lnTo>
                <a:lnTo>
                  <a:pt x="3849624" y="1812035"/>
                </a:lnTo>
                <a:lnTo>
                  <a:pt x="3851148" y="1816608"/>
                </a:lnTo>
                <a:lnTo>
                  <a:pt x="3849624" y="1821180"/>
                </a:lnTo>
                <a:lnTo>
                  <a:pt x="3845051" y="1822703"/>
                </a:lnTo>
                <a:lnTo>
                  <a:pt x="3840480" y="1825751"/>
                </a:lnTo>
                <a:close/>
              </a:path>
              <a:path w="4989830" h="2321560">
                <a:moveTo>
                  <a:pt x="3857244" y="1796796"/>
                </a:moveTo>
                <a:lnTo>
                  <a:pt x="3852672" y="1795272"/>
                </a:lnTo>
                <a:lnTo>
                  <a:pt x="3849624" y="1793748"/>
                </a:lnTo>
                <a:lnTo>
                  <a:pt x="3846576" y="1789176"/>
                </a:lnTo>
                <a:lnTo>
                  <a:pt x="3849624" y="1780032"/>
                </a:lnTo>
                <a:lnTo>
                  <a:pt x="3855719" y="1776983"/>
                </a:lnTo>
                <a:lnTo>
                  <a:pt x="3858767" y="1780032"/>
                </a:lnTo>
                <a:lnTo>
                  <a:pt x="3863340" y="1781556"/>
                </a:lnTo>
                <a:lnTo>
                  <a:pt x="3866387" y="1786128"/>
                </a:lnTo>
                <a:lnTo>
                  <a:pt x="3864864" y="1790700"/>
                </a:lnTo>
                <a:lnTo>
                  <a:pt x="3861816" y="1795272"/>
                </a:lnTo>
                <a:lnTo>
                  <a:pt x="3857244" y="1796796"/>
                </a:lnTo>
                <a:close/>
              </a:path>
              <a:path w="4989830" h="2321560">
                <a:moveTo>
                  <a:pt x="3869435" y="1764792"/>
                </a:moveTo>
                <a:lnTo>
                  <a:pt x="3864864" y="1763267"/>
                </a:lnTo>
                <a:lnTo>
                  <a:pt x="3861816" y="1761744"/>
                </a:lnTo>
                <a:lnTo>
                  <a:pt x="3858767" y="1757172"/>
                </a:lnTo>
                <a:lnTo>
                  <a:pt x="3861816" y="1748028"/>
                </a:lnTo>
                <a:lnTo>
                  <a:pt x="3867912" y="1746503"/>
                </a:lnTo>
                <a:lnTo>
                  <a:pt x="3870960" y="1748028"/>
                </a:lnTo>
                <a:lnTo>
                  <a:pt x="3875532" y="1749551"/>
                </a:lnTo>
                <a:lnTo>
                  <a:pt x="3878580" y="1754124"/>
                </a:lnTo>
                <a:lnTo>
                  <a:pt x="3875532" y="1758696"/>
                </a:lnTo>
                <a:lnTo>
                  <a:pt x="3874008" y="1763267"/>
                </a:lnTo>
                <a:lnTo>
                  <a:pt x="3869435" y="1764792"/>
                </a:lnTo>
                <a:close/>
              </a:path>
              <a:path w="4989830" h="2321560">
                <a:moveTo>
                  <a:pt x="3883151" y="1734312"/>
                </a:moveTo>
                <a:lnTo>
                  <a:pt x="3878580" y="1732787"/>
                </a:lnTo>
                <a:lnTo>
                  <a:pt x="3874008" y="1732787"/>
                </a:lnTo>
                <a:lnTo>
                  <a:pt x="3870960" y="1728216"/>
                </a:lnTo>
                <a:lnTo>
                  <a:pt x="3872483" y="1723644"/>
                </a:lnTo>
                <a:lnTo>
                  <a:pt x="3872483" y="1719072"/>
                </a:lnTo>
                <a:lnTo>
                  <a:pt x="3877056" y="1716024"/>
                </a:lnTo>
                <a:lnTo>
                  <a:pt x="3881628" y="1716024"/>
                </a:lnTo>
                <a:lnTo>
                  <a:pt x="3886200" y="1717548"/>
                </a:lnTo>
                <a:lnTo>
                  <a:pt x="3889248" y="1722119"/>
                </a:lnTo>
                <a:lnTo>
                  <a:pt x="3887724" y="1726692"/>
                </a:lnTo>
                <a:lnTo>
                  <a:pt x="3887724" y="1731264"/>
                </a:lnTo>
                <a:lnTo>
                  <a:pt x="3883151" y="1734312"/>
                </a:lnTo>
                <a:close/>
              </a:path>
              <a:path w="4989830" h="2321560">
                <a:moveTo>
                  <a:pt x="3889248" y="1700783"/>
                </a:moveTo>
                <a:lnTo>
                  <a:pt x="3884676" y="1700783"/>
                </a:lnTo>
                <a:lnTo>
                  <a:pt x="3880103" y="1699260"/>
                </a:lnTo>
                <a:lnTo>
                  <a:pt x="3877056" y="1694687"/>
                </a:lnTo>
                <a:lnTo>
                  <a:pt x="3880103" y="1685544"/>
                </a:lnTo>
                <a:lnTo>
                  <a:pt x="3883151" y="1682496"/>
                </a:lnTo>
                <a:lnTo>
                  <a:pt x="3887724" y="1684019"/>
                </a:lnTo>
                <a:lnTo>
                  <a:pt x="3892296" y="1684019"/>
                </a:lnTo>
                <a:lnTo>
                  <a:pt x="3895344" y="1688592"/>
                </a:lnTo>
                <a:lnTo>
                  <a:pt x="3895344" y="1693164"/>
                </a:lnTo>
                <a:lnTo>
                  <a:pt x="3893819" y="1697735"/>
                </a:lnTo>
                <a:lnTo>
                  <a:pt x="3889248" y="1700783"/>
                </a:lnTo>
                <a:close/>
              </a:path>
              <a:path w="4989830" h="2321560">
                <a:moveTo>
                  <a:pt x="3896867" y="1668780"/>
                </a:moveTo>
                <a:lnTo>
                  <a:pt x="3892296" y="1667256"/>
                </a:lnTo>
                <a:lnTo>
                  <a:pt x="3887724" y="1667256"/>
                </a:lnTo>
                <a:lnTo>
                  <a:pt x="3884676" y="1662683"/>
                </a:lnTo>
                <a:lnTo>
                  <a:pt x="3884676" y="1658112"/>
                </a:lnTo>
                <a:lnTo>
                  <a:pt x="3886200" y="1653540"/>
                </a:lnTo>
                <a:lnTo>
                  <a:pt x="3890772" y="1650492"/>
                </a:lnTo>
                <a:lnTo>
                  <a:pt x="3895344" y="1650492"/>
                </a:lnTo>
                <a:lnTo>
                  <a:pt x="3899916" y="1652016"/>
                </a:lnTo>
                <a:lnTo>
                  <a:pt x="3902964" y="1656587"/>
                </a:lnTo>
                <a:lnTo>
                  <a:pt x="3899916" y="1665732"/>
                </a:lnTo>
                <a:lnTo>
                  <a:pt x="3896867" y="1668780"/>
                </a:lnTo>
                <a:close/>
              </a:path>
              <a:path w="4989830" h="2321560">
                <a:moveTo>
                  <a:pt x="3902964" y="1635251"/>
                </a:moveTo>
                <a:lnTo>
                  <a:pt x="3898392" y="1635251"/>
                </a:lnTo>
                <a:lnTo>
                  <a:pt x="3893819" y="1633728"/>
                </a:lnTo>
                <a:lnTo>
                  <a:pt x="3890772" y="1629156"/>
                </a:lnTo>
                <a:lnTo>
                  <a:pt x="3890772" y="1624583"/>
                </a:lnTo>
                <a:lnTo>
                  <a:pt x="3892296" y="1620012"/>
                </a:lnTo>
                <a:lnTo>
                  <a:pt x="3896867" y="1616964"/>
                </a:lnTo>
                <a:lnTo>
                  <a:pt x="3901440" y="1618487"/>
                </a:lnTo>
                <a:lnTo>
                  <a:pt x="3906012" y="1618487"/>
                </a:lnTo>
                <a:lnTo>
                  <a:pt x="3909060" y="1623060"/>
                </a:lnTo>
                <a:lnTo>
                  <a:pt x="3907535" y="1627632"/>
                </a:lnTo>
                <a:lnTo>
                  <a:pt x="3907535" y="1632203"/>
                </a:lnTo>
                <a:lnTo>
                  <a:pt x="3902964" y="1635251"/>
                </a:lnTo>
                <a:close/>
              </a:path>
              <a:path w="4989830" h="2321560">
                <a:moveTo>
                  <a:pt x="3909060" y="1603248"/>
                </a:moveTo>
                <a:lnTo>
                  <a:pt x="3904487" y="1601724"/>
                </a:lnTo>
                <a:lnTo>
                  <a:pt x="3899916" y="1601724"/>
                </a:lnTo>
                <a:lnTo>
                  <a:pt x="3896867" y="1597151"/>
                </a:lnTo>
                <a:lnTo>
                  <a:pt x="3898392" y="1592580"/>
                </a:lnTo>
                <a:lnTo>
                  <a:pt x="3898392" y="1588008"/>
                </a:lnTo>
                <a:lnTo>
                  <a:pt x="3902964" y="1584960"/>
                </a:lnTo>
                <a:lnTo>
                  <a:pt x="3907535" y="1584960"/>
                </a:lnTo>
                <a:lnTo>
                  <a:pt x="3912108" y="1586483"/>
                </a:lnTo>
                <a:lnTo>
                  <a:pt x="3915156" y="1591056"/>
                </a:lnTo>
                <a:lnTo>
                  <a:pt x="3915156" y="1595628"/>
                </a:lnTo>
                <a:lnTo>
                  <a:pt x="3913632" y="1600200"/>
                </a:lnTo>
                <a:lnTo>
                  <a:pt x="3909060" y="1603248"/>
                </a:lnTo>
                <a:close/>
              </a:path>
              <a:path w="4989830" h="2321560">
                <a:moveTo>
                  <a:pt x="3915156" y="1569719"/>
                </a:moveTo>
                <a:lnTo>
                  <a:pt x="3910583" y="1569719"/>
                </a:lnTo>
                <a:lnTo>
                  <a:pt x="3906012" y="1568196"/>
                </a:lnTo>
                <a:lnTo>
                  <a:pt x="3902964" y="1563624"/>
                </a:lnTo>
                <a:lnTo>
                  <a:pt x="3906012" y="1554480"/>
                </a:lnTo>
                <a:lnTo>
                  <a:pt x="3909060" y="1551432"/>
                </a:lnTo>
                <a:lnTo>
                  <a:pt x="3913632" y="1552956"/>
                </a:lnTo>
                <a:lnTo>
                  <a:pt x="3918203" y="1552956"/>
                </a:lnTo>
                <a:lnTo>
                  <a:pt x="3921251" y="1557528"/>
                </a:lnTo>
                <a:lnTo>
                  <a:pt x="3921251" y="1562100"/>
                </a:lnTo>
                <a:lnTo>
                  <a:pt x="3919728" y="1566672"/>
                </a:lnTo>
                <a:lnTo>
                  <a:pt x="3915156" y="1569719"/>
                </a:lnTo>
                <a:close/>
              </a:path>
              <a:path w="4989830" h="2321560">
                <a:moveTo>
                  <a:pt x="3921251" y="1536192"/>
                </a:moveTo>
                <a:lnTo>
                  <a:pt x="3916680" y="1536192"/>
                </a:lnTo>
                <a:lnTo>
                  <a:pt x="3912108" y="1534667"/>
                </a:lnTo>
                <a:lnTo>
                  <a:pt x="3909060" y="1531619"/>
                </a:lnTo>
                <a:lnTo>
                  <a:pt x="3910583" y="1527048"/>
                </a:lnTo>
                <a:lnTo>
                  <a:pt x="3910583" y="1522476"/>
                </a:lnTo>
                <a:lnTo>
                  <a:pt x="3915156" y="1519428"/>
                </a:lnTo>
                <a:lnTo>
                  <a:pt x="3919728" y="1519428"/>
                </a:lnTo>
                <a:lnTo>
                  <a:pt x="3924300" y="1520951"/>
                </a:lnTo>
                <a:lnTo>
                  <a:pt x="3927348" y="1525524"/>
                </a:lnTo>
                <a:lnTo>
                  <a:pt x="3927348" y="1530096"/>
                </a:lnTo>
                <a:lnTo>
                  <a:pt x="3925824" y="1534667"/>
                </a:lnTo>
                <a:lnTo>
                  <a:pt x="3921251" y="1536192"/>
                </a:lnTo>
                <a:close/>
              </a:path>
              <a:path w="4989830" h="2321560">
                <a:moveTo>
                  <a:pt x="3927348" y="1504187"/>
                </a:moveTo>
                <a:lnTo>
                  <a:pt x="3922776" y="1502664"/>
                </a:lnTo>
                <a:lnTo>
                  <a:pt x="3918203" y="1502664"/>
                </a:lnTo>
                <a:lnTo>
                  <a:pt x="3915156" y="1498092"/>
                </a:lnTo>
                <a:lnTo>
                  <a:pt x="3916680" y="1493519"/>
                </a:lnTo>
                <a:lnTo>
                  <a:pt x="3916680" y="1488948"/>
                </a:lnTo>
                <a:lnTo>
                  <a:pt x="3921251" y="1485900"/>
                </a:lnTo>
                <a:lnTo>
                  <a:pt x="3925824" y="1487424"/>
                </a:lnTo>
                <a:lnTo>
                  <a:pt x="3930396" y="1487424"/>
                </a:lnTo>
                <a:lnTo>
                  <a:pt x="3933444" y="1491996"/>
                </a:lnTo>
                <a:lnTo>
                  <a:pt x="3931919" y="1496567"/>
                </a:lnTo>
                <a:lnTo>
                  <a:pt x="3931919" y="1501140"/>
                </a:lnTo>
                <a:lnTo>
                  <a:pt x="3927348" y="1504187"/>
                </a:lnTo>
                <a:close/>
              </a:path>
              <a:path w="4989830" h="2321560">
                <a:moveTo>
                  <a:pt x="3933444" y="1470660"/>
                </a:moveTo>
                <a:lnTo>
                  <a:pt x="3928872" y="1470660"/>
                </a:lnTo>
                <a:lnTo>
                  <a:pt x="3924300" y="1469135"/>
                </a:lnTo>
                <a:lnTo>
                  <a:pt x="3921251" y="1464564"/>
                </a:lnTo>
                <a:lnTo>
                  <a:pt x="3921251" y="1459992"/>
                </a:lnTo>
                <a:lnTo>
                  <a:pt x="3922776" y="1455419"/>
                </a:lnTo>
                <a:lnTo>
                  <a:pt x="3927348" y="1452372"/>
                </a:lnTo>
                <a:lnTo>
                  <a:pt x="3936492" y="1455419"/>
                </a:lnTo>
                <a:lnTo>
                  <a:pt x="3939540" y="1458467"/>
                </a:lnTo>
                <a:lnTo>
                  <a:pt x="3938016" y="1463040"/>
                </a:lnTo>
                <a:lnTo>
                  <a:pt x="3938016" y="1467612"/>
                </a:lnTo>
                <a:lnTo>
                  <a:pt x="3933444" y="1470660"/>
                </a:lnTo>
                <a:close/>
              </a:path>
              <a:path w="4989830" h="2321560">
                <a:moveTo>
                  <a:pt x="3939540" y="1438656"/>
                </a:moveTo>
                <a:lnTo>
                  <a:pt x="3934967" y="1437132"/>
                </a:lnTo>
                <a:lnTo>
                  <a:pt x="3930396" y="1437132"/>
                </a:lnTo>
                <a:lnTo>
                  <a:pt x="3927348" y="1432560"/>
                </a:lnTo>
                <a:lnTo>
                  <a:pt x="3927348" y="1427987"/>
                </a:lnTo>
                <a:lnTo>
                  <a:pt x="3928872" y="1423416"/>
                </a:lnTo>
                <a:lnTo>
                  <a:pt x="3933444" y="1420367"/>
                </a:lnTo>
                <a:lnTo>
                  <a:pt x="3938016" y="1420367"/>
                </a:lnTo>
                <a:lnTo>
                  <a:pt x="3942587" y="1421892"/>
                </a:lnTo>
                <a:lnTo>
                  <a:pt x="3945635" y="1426464"/>
                </a:lnTo>
                <a:lnTo>
                  <a:pt x="3944112" y="1431035"/>
                </a:lnTo>
                <a:lnTo>
                  <a:pt x="3944112" y="1435608"/>
                </a:lnTo>
                <a:lnTo>
                  <a:pt x="3939540" y="1438656"/>
                </a:lnTo>
                <a:close/>
              </a:path>
              <a:path w="4989830" h="2321560">
                <a:moveTo>
                  <a:pt x="3944112" y="1405128"/>
                </a:moveTo>
                <a:lnTo>
                  <a:pt x="3941064" y="1405128"/>
                </a:lnTo>
                <a:lnTo>
                  <a:pt x="3936492" y="1403603"/>
                </a:lnTo>
                <a:lnTo>
                  <a:pt x="3933444" y="1399032"/>
                </a:lnTo>
                <a:lnTo>
                  <a:pt x="3933444" y="1394460"/>
                </a:lnTo>
                <a:lnTo>
                  <a:pt x="3934967" y="1389887"/>
                </a:lnTo>
                <a:lnTo>
                  <a:pt x="3939540" y="1386840"/>
                </a:lnTo>
                <a:lnTo>
                  <a:pt x="3944112" y="1388364"/>
                </a:lnTo>
                <a:lnTo>
                  <a:pt x="3947160" y="1388364"/>
                </a:lnTo>
                <a:lnTo>
                  <a:pt x="3950208" y="1392935"/>
                </a:lnTo>
                <a:lnTo>
                  <a:pt x="3950208" y="1397508"/>
                </a:lnTo>
                <a:lnTo>
                  <a:pt x="3948683" y="1402080"/>
                </a:lnTo>
                <a:lnTo>
                  <a:pt x="3944112" y="1405128"/>
                </a:lnTo>
                <a:close/>
              </a:path>
              <a:path w="4989830" h="2321560">
                <a:moveTo>
                  <a:pt x="3957828" y="1376172"/>
                </a:moveTo>
                <a:lnTo>
                  <a:pt x="3951732" y="1376172"/>
                </a:lnTo>
                <a:lnTo>
                  <a:pt x="3945635" y="1370076"/>
                </a:lnTo>
                <a:lnTo>
                  <a:pt x="3945635" y="1363980"/>
                </a:lnTo>
                <a:lnTo>
                  <a:pt x="3951732" y="1357883"/>
                </a:lnTo>
                <a:lnTo>
                  <a:pt x="3956303" y="1357883"/>
                </a:lnTo>
                <a:lnTo>
                  <a:pt x="3959351" y="1360932"/>
                </a:lnTo>
                <a:lnTo>
                  <a:pt x="3963924" y="1363980"/>
                </a:lnTo>
                <a:lnTo>
                  <a:pt x="3963924" y="1368551"/>
                </a:lnTo>
                <a:lnTo>
                  <a:pt x="3960876" y="1371600"/>
                </a:lnTo>
                <a:lnTo>
                  <a:pt x="3960876" y="1373124"/>
                </a:lnTo>
                <a:lnTo>
                  <a:pt x="3957828" y="1376172"/>
                </a:lnTo>
                <a:close/>
              </a:path>
              <a:path w="4989830" h="2321560">
                <a:moveTo>
                  <a:pt x="3980687" y="1351787"/>
                </a:moveTo>
                <a:lnTo>
                  <a:pt x="3974592" y="1351787"/>
                </a:lnTo>
                <a:lnTo>
                  <a:pt x="3968496" y="1345692"/>
                </a:lnTo>
                <a:lnTo>
                  <a:pt x="3968496" y="1339596"/>
                </a:lnTo>
                <a:lnTo>
                  <a:pt x="3974592" y="1333500"/>
                </a:lnTo>
                <a:lnTo>
                  <a:pt x="3979164" y="1333500"/>
                </a:lnTo>
                <a:lnTo>
                  <a:pt x="3983735" y="1336548"/>
                </a:lnTo>
                <a:lnTo>
                  <a:pt x="3986783" y="1339596"/>
                </a:lnTo>
                <a:lnTo>
                  <a:pt x="3986783" y="1344167"/>
                </a:lnTo>
                <a:lnTo>
                  <a:pt x="3983735" y="1348740"/>
                </a:lnTo>
                <a:lnTo>
                  <a:pt x="3980687" y="1351787"/>
                </a:lnTo>
                <a:close/>
              </a:path>
              <a:path w="4989830" h="2321560">
                <a:moveTo>
                  <a:pt x="4005072" y="1330451"/>
                </a:moveTo>
                <a:lnTo>
                  <a:pt x="3998976" y="1330451"/>
                </a:lnTo>
                <a:lnTo>
                  <a:pt x="3997451" y="1327403"/>
                </a:lnTo>
                <a:lnTo>
                  <a:pt x="3994403" y="1322832"/>
                </a:lnTo>
                <a:lnTo>
                  <a:pt x="3994403" y="1318260"/>
                </a:lnTo>
                <a:lnTo>
                  <a:pt x="3998976" y="1315212"/>
                </a:lnTo>
                <a:lnTo>
                  <a:pt x="4002024" y="1312164"/>
                </a:lnTo>
                <a:lnTo>
                  <a:pt x="4006596" y="1312164"/>
                </a:lnTo>
                <a:lnTo>
                  <a:pt x="4009644" y="1316735"/>
                </a:lnTo>
                <a:lnTo>
                  <a:pt x="4012692" y="1319783"/>
                </a:lnTo>
                <a:lnTo>
                  <a:pt x="4012692" y="1325880"/>
                </a:lnTo>
                <a:lnTo>
                  <a:pt x="4008119" y="1327403"/>
                </a:lnTo>
                <a:lnTo>
                  <a:pt x="4005072" y="1330451"/>
                </a:lnTo>
                <a:close/>
              </a:path>
              <a:path w="4989830" h="2321560">
                <a:moveTo>
                  <a:pt x="4030980" y="1310640"/>
                </a:moveTo>
                <a:lnTo>
                  <a:pt x="4026408" y="1309116"/>
                </a:lnTo>
                <a:lnTo>
                  <a:pt x="4020312" y="1303019"/>
                </a:lnTo>
                <a:lnTo>
                  <a:pt x="4020312" y="1296924"/>
                </a:lnTo>
                <a:lnTo>
                  <a:pt x="4024883" y="1293876"/>
                </a:lnTo>
                <a:lnTo>
                  <a:pt x="4027932" y="1290828"/>
                </a:lnTo>
                <a:lnTo>
                  <a:pt x="4034028" y="1292351"/>
                </a:lnTo>
                <a:lnTo>
                  <a:pt x="4035551" y="1295400"/>
                </a:lnTo>
                <a:lnTo>
                  <a:pt x="4038600" y="1299972"/>
                </a:lnTo>
                <a:lnTo>
                  <a:pt x="4038600" y="1304544"/>
                </a:lnTo>
                <a:lnTo>
                  <a:pt x="4035551" y="1307592"/>
                </a:lnTo>
                <a:lnTo>
                  <a:pt x="4030980" y="1310640"/>
                </a:lnTo>
                <a:close/>
              </a:path>
              <a:path w="4989830" h="2321560">
                <a:moveTo>
                  <a:pt x="4056887" y="1289303"/>
                </a:moveTo>
                <a:lnTo>
                  <a:pt x="4052316" y="1289303"/>
                </a:lnTo>
                <a:lnTo>
                  <a:pt x="4049267" y="1284732"/>
                </a:lnTo>
                <a:lnTo>
                  <a:pt x="4046219" y="1281683"/>
                </a:lnTo>
                <a:lnTo>
                  <a:pt x="4047744" y="1277112"/>
                </a:lnTo>
                <a:lnTo>
                  <a:pt x="4053840" y="1271016"/>
                </a:lnTo>
                <a:lnTo>
                  <a:pt x="4059935" y="1271016"/>
                </a:lnTo>
                <a:lnTo>
                  <a:pt x="4062983" y="1275588"/>
                </a:lnTo>
                <a:lnTo>
                  <a:pt x="4066032" y="1278636"/>
                </a:lnTo>
                <a:lnTo>
                  <a:pt x="4064508" y="1284732"/>
                </a:lnTo>
                <a:lnTo>
                  <a:pt x="4061460" y="1286256"/>
                </a:lnTo>
                <a:lnTo>
                  <a:pt x="4056887" y="1289303"/>
                </a:lnTo>
                <a:close/>
              </a:path>
              <a:path w="4989830" h="2321560">
                <a:moveTo>
                  <a:pt x="4079748" y="1277112"/>
                </a:moveTo>
                <a:lnTo>
                  <a:pt x="4075176" y="1277112"/>
                </a:lnTo>
                <a:lnTo>
                  <a:pt x="4072128" y="1274064"/>
                </a:lnTo>
                <a:lnTo>
                  <a:pt x="4070603" y="1269491"/>
                </a:lnTo>
                <a:lnTo>
                  <a:pt x="4070603" y="1264920"/>
                </a:lnTo>
                <a:lnTo>
                  <a:pt x="4073651" y="1260348"/>
                </a:lnTo>
                <a:lnTo>
                  <a:pt x="4078224" y="1260348"/>
                </a:lnTo>
                <a:lnTo>
                  <a:pt x="4082796" y="1258824"/>
                </a:lnTo>
                <a:lnTo>
                  <a:pt x="4085844" y="1261872"/>
                </a:lnTo>
                <a:lnTo>
                  <a:pt x="4087367" y="1266444"/>
                </a:lnTo>
                <a:lnTo>
                  <a:pt x="4087367" y="1271016"/>
                </a:lnTo>
                <a:lnTo>
                  <a:pt x="4084319" y="1275588"/>
                </a:lnTo>
                <a:lnTo>
                  <a:pt x="4079748" y="1277112"/>
                </a:lnTo>
                <a:close/>
              </a:path>
              <a:path w="4989830" h="2321560">
                <a:moveTo>
                  <a:pt x="4081272" y="1310640"/>
                </a:moveTo>
                <a:lnTo>
                  <a:pt x="4076700" y="1307592"/>
                </a:lnTo>
                <a:lnTo>
                  <a:pt x="4076700" y="1303019"/>
                </a:lnTo>
                <a:lnTo>
                  <a:pt x="4075176" y="1298448"/>
                </a:lnTo>
                <a:lnTo>
                  <a:pt x="4078224" y="1293876"/>
                </a:lnTo>
                <a:lnTo>
                  <a:pt x="4082796" y="1292351"/>
                </a:lnTo>
                <a:lnTo>
                  <a:pt x="4087367" y="1292351"/>
                </a:lnTo>
                <a:lnTo>
                  <a:pt x="4091940" y="1295400"/>
                </a:lnTo>
                <a:lnTo>
                  <a:pt x="4093464" y="1299972"/>
                </a:lnTo>
                <a:lnTo>
                  <a:pt x="4093464" y="1304544"/>
                </a:lnTo>
                <a:lnTo>
                  <a:pt x="4090416" y="1309116"/>
                </a:lnTo>
                <a:lnTo>
                  <a:pt x="4085844" y="1309116"/>
                </a:lnTo>
                <a:lnTo>
                  <a:pt x="4081272" y="1310640"/>
                </a:lnTo>
                <a:close/>
              </a:path>
              <a:path w="4989830" h="2321560">
                <a:moveTo>
                  <a:pt x="4091940" y="1342644"/>
                </a:moveTo>
                <a:lnTo>
                  <a:pt x="4087367" y="1342644"/>
                </a:lnTo>
                <a:lnTo>
                  <a:pt x="4082796" y="1339596"/>
                </a:lnTo>
                <a:lnTo>
                  <a:pt x="4081272" y="1335024"/>
                </a:lnTo>
                <a:lnTo>
                  <a:pt x="4081272" y="1330451"/>
                </a:lnTo>
                <a:lnTo>
                  <a:pt x="4084319" y="1325880"/>
                </a:lnTo>
                <a:lnTo>
                  <a:pt x="4093464" y="1325880"/>
                </a:lnTo>
                <a:lnTo>
                  <a:pt x="4098035" y="1328928"/>
                </a:lnTo>
                <a:lnTo>
                  <a:pt x="4098035" y="1333500"/>
                </a:lnTo>
                <a:lnTo>
                  <a:pt x="4099560" y="1338072"/>
                </a:lnTo>
                <a:lnTo>
                  <a:pt x="4096512" y="1341119"/>
                </a:lnTo>
                <a:lnTo>
                  <a:pt x="4091940" y="1342644"/>
                </a:lnTo>
                <a:close/>
              </a:path>
              <a:path w="4989830" h="2321560">
                <a:moveTo>
                  <a:pt x="4091940" y="1376172"/>
                </a:moveTo>
                <a:lnTo>
                  <a:pt x="4088892" y="1373124"/>
                </a:lnTo>
                <a:lnTo>
                  <a:pt x="4087367" y="1368551"/>
                </a:lnTo>
                <a:lnTo>
                  <a:pt x="4087367" y="1363980"/>
                </a:lnTo>
                <a:lnTo>
                  <a:pt x="4090416" y="1359408"/>
                </a:lnTo>
                <a:lnTo>
                  <a:pt x="4094987" y="1359408"/>
                </a:lnTo>
                <a:lnTo>
                  <a:pt x="4099560" y="1357883"/>
                </a:lnTo>
                <a:lnTo>
                  <a:pt x="4104132" y="1360932"/>
                </a:lnTo>
                <a:lnTo>
                  <a:pt x="4104132" y="1370076"/>
                </a:lnTo>
                <a:lnTo>
                  <a:pt x="4101083" y="1374648"/>
                </a:lnTo>
                <a:lnTo>
                  <a:pt x="4096512" y="1374648"/>
                </a:lnTo>
                <a:lnTo>
                  <a:pt x="4091940" y="1376172"/>
                </a:lnTo>
                <a:close/>
              </a:path>
              <a:path w="4989830" h="2321560">
                <a:moveTo>
                  <a:pt x="4098035" y="1409700"/>
                </a:moveTo>
                <a:lnTo>
                  <a:pt x="4093464" y="1406651"/>
                </a:lnTo>
                <a:lnTo>
                  <a:pt x="4093464" y="1402080"/>
                </a:lnTo>
                <a:lnTo>
                  <a:pt x="4091940" y="1397508"/>
                </a:lnTo>
                <a:lnTo>
                  <a:pt x="4094987" y="1392935"/>
                </a:lnTo>
                <a:lnTo>
                  <a:pt x="4099560" y="1391412"/>
                </a:lnTo>
                <a:lnTo>
                  <a:pt x="4104132" y="1391412"/>
                </a:lnTo>
                <a:lnTo>
                  <a:pt x="4108703" y="1394460"/>
                </a:lnTo>
                <a:lnTo>
                  <a:pt x="4110228" y="1399032"/>
                </a:lnTo>
                <a:lnTo>
                  <a:pt x="4110228" y="1403603"/>
                </a:lnTo>
                <a:lnTo>
                  <a:pt x="4107180" y="1408176"/>
                </a:lnTo>
                <a:lnTo>
                  <a:pt x="4102608" y="1408176"/>
                </a:lnTo>
                <a:lnTo>
                  <a:pt x="4098035" y="1409700"/>
                </a:lnTo>
                <a:close/>
              </a:path>
              <a:path w="4989830" h="2321560">
                <a:moveTo>
                  <a:pt x="4108703" y="1441703"/>
                </a:moveTo>
                <a:lnTo>
                  <a:pt x="4104132" y="1441703"/>
                </a:lnTo>
                <a:lnTo>
                  <a:pt x="4099560" y="1438656"/>
                </a:lnTo>
                <a:lnTo>
                  <a:pt x="4099560" y="1434083"/>
                </a:lnTo>
                <a:lnTo>
                  <a:pt x="4098035" y="1429512"/>
                </a:lnTo>
                <a:lnTo>
                  <a:pt x="4101083" y="1424940"/>
                </a:lnTo>
                <a:lnTo>
                  <a:pt x="4105656" y="1424940"/>
                </a:lnTo>
                <a:lnTo>
                  <a:pt x="4110228" y="1423416"/>
                </a:lnTo>
                <a:lnTo>
                  <a:pt x="4114800" y="1426464"/>
                </a:lnTo>
                <a:lnTo>
                  <a:pt x="4114800" y="1431035"/>
                </a:lnTo>
                <a:lnTo>
                  <a:pt x="4116324" y="1435608"/>
                </a:lnTo>
                <a:lnTo>
                  <a:pt x="4113276" y="1440180"/>
                </a:lnTo>
                <a:lnTo>
                  <a:pt x="4108703" y="1441703"/>
                </a:lnTo>
                <a:close/>
              </a:path>
              <a:path w="4989830" h="2321560">
                <a:moveTo>
                  <a:pt x="4114800" y="1475232"/>
                </a:moveTo>
                <a:lnTo>
                  <a:pt x="4110228" y="1472183"/>
                </a:lnTo>
                <a:lnTo>
                  <a:pt x="4108703" y="1467612"/>
                </a:lnTo>
                <a:lnTo>
                  <a:pt x="4107180" y="1464564"/>
                </a:lnTo>
                <a:lnTo>
                  <a:pt x="4108703" y="1458467"/>
                </a:lnTo>
                <a:lnTo>
                  <a:pt x="4117848" y="1455419"/>
                </a:lnTo>
                <a:lnTo>
                  <a:pt x="4122419" y="1456944"/>
                </a:lnTo>
                <a:lnTo>
                  <a:pt x="4125467" y="1466087"/>
                </a:lnTo>
                <a:lnTo>
                  <a:pt x="4123944" y="1470660"/>
                </a:lnTo>
                <a:lnTo>
                  <a:pt x="4119372" y="1472183"/>
                </a:lnTo>
                <a:lnTo>
                  <a:pt x="4114800" y="1475232"/>
                </a:lnTo>
                <a:close/>
              </a:path>
              <a:path w="4989830" h="2321560">
                <a:moveTo>
                  <a:pt x="4128516" y="1505712"/>
                </a:moveTo>
                <a:lnTo>
                  <a:pt x="4122419" y="1502664"/>
                </a:lnTo>
                <a:lnTo>
                  <a:pt x="4120896" y="1499616"/>
                </a:lnTo>
                <a:lnTo>
                  <a:pt x="4119372" y="1495044"/>
                </a:lnTo>
                <a:lnTo>
                  <a:pt x="4120896" y="1490472"/>
                </a:lnTo>
                <a:lnTo>
                  <a:pt x="4125467" y="1487424"/>
                </a:lnTo>
                <a:lnTo>
                  <a:pt x="4130040" y="1485900"/>
                </a:lnTo>
                <a:lnTo>
                  <a:pt x="4134612" y="1488948"/>
                </a:lnTo>
                <a:lnTo>
                  <a:pt x="4136135" y="1491996"/>
                </a:lnTo>
                <a:lnTo>
                  <a:pt x="4139183" y="1496567"/>
                </a:lnTo>
                <a:lnTo>
                  <a:pt x="4136135" y="1501140"/>
                </a:lnTo>
                <a:lnTo>
                  <a:pt x="4131564" y="1504187"/>
                </a:lnTo>
                <a:lnTo>
                  <a:pt x="4128516" y="1505712"/>
                </a:lnTo>
                <a:close/>
              </a:path>
              <a:path w="4989830" h="2321560">
                <a:moveTo>
                  <a:pt x="4140708" y="1536192"/>
                </a:moveTo>
                <a:lnTo>
                  <a:pt x="4136135" y="1534667"/>
                </a:lnTo>
                <a:lnTo>
                  <a:pt x="4134612" y="1530096"/>
                </a:lnTo>
                <a:lnTo>
                  <a:pt x="4131564" y="1525524"/>
                </a:lnTo>
                <a:lnTo>
                  <a:pt x="4134612" y="1520951"/>
                </a:lnTo>
                <a:lnTo>
                  <a:pt x="4139183" y="1519428"/>
                </a:lnTo>
                <a:lnTo>
                  <a:pt x="4142232" y="1517903"/>
                </a:lnTo>
                <a:lnTo>
                  <a:pt x="4148328" y="1519428"/>
                </a:lnTo>
                <a:lnTo>
                  <a:pt x="4149851" y="1524000"/>
                </a:lnTo>
                <a:lnTo>
                  <a:pt x="4151376" y="1527048"/>
                </a:lnTo>
                <a:lnTo>
                  <a:pt x="4149851" y="1533144"/>
                </a:lnTo>
                <a:lnTo>
                  <a:pt x="4140708" y="1536192"/>
                </a:lnTo>
                <a:close/>
              </a:path>
              <a:path w="4989830" h="2321560">
                <a:moveTo>
                  <a:pt x="4152900" y="1566672"/>
                </a:moveTo>
                <a:lnTo>
                  <a:pt x="4148328" y="1565148"/>
                </a:lnTo>
                <a:lnTo>
                  <a:pt x="4145280" y="1556003"/>
                </a:lnTo>
                <a:lnTo>
                  <a:pt x="4146803" y="1551432"/>
                </a:lnTo>
                <a:lnTo>
                  <a:pt x="4155948" y="1548383"/>
                </a:lnTo>
                <a:lnTo>
                  <a:pt x="4160519" y="1549908"/>
                </a:lnTo>
                <a:lnTo>
                  <a:pt x="4163567" y="1559051"/>
                </a:lnTo>
                <a:lnTo>
                  <a:pt x="4162044" y="1563624"/>
                </a:lnTo>
                <a:lnTo>
                  <a:pt x="4152900" y="1566672"/>
                </a:lnTo>
                <a:close/>
              </a:path>
              <a:path w="4989830" h="2321560">
                <a:moveTo>
                  <a:pt x="4166616" y="1598676"/>
                </a:moveTo>
                <a:lnTo>
                  <a:pt x="4162044" y="1595628"/>
                </a:lnTo>
                <a:lnTo>
                  <a:pt x="4158996" y="1591056"/>
                </a:lnTo>
                <a:lnTo>
                  <a:pt x="4157472" y="1588008"/>
                </a:lnTo>
                <a:lnTo>
                  <a:pt x="4160519" y="1581912"/>
                </a:lnTo>
                <a:lnTo>
                  <a:pt x="4163567" y="1580387"/>
                </a:lnTo>
                <a:lnTo>
                  <a:pt x="4168140" y="1578864"/>
                </a:lnTo>
                <a:lnTo>
                  <a:pt x="4172712" y="1580387"/>
                </a:lnTo>
                <a:lnTo>
                  <a:pt x="4175760" y="1584960"/>
                </a:lnTo>
                <a:lnTo>
                  <a:pt x="4177283" y="1589532"/>
                </a:lnTo>
                <a:lnTo>
                  <a:pt x="4174235" y="1594103"/>
                </a:lnTo>
                <a:lnTo>
                  <a:pt x="4171187" y="1595628"/>
                </a:lnTo>
                <a:lnTo>
                  <a:pt x="4166616" y="1598676"/>
                </a:lnTo>
                <a:close/>
              </a:path>
              <a:path w="4989830" h="2321560">
                <a:moveTo>
                  <a:pt x="4180332" y="1629156"/>
                </a:moveTo>
                <a:lnTo>
                  <a:pt x="4175760" y="1627632"/>
                </a:lnTo>
                <a:lnTo>
                  <a:pt x="4174235" y="1623060"/>
                </a:lnTo>
                <a:lnTo>
                  <a:pt x="4171187" y="1618487"/>
                </a:lnTo>
                <a:lnTo>
                  <a:pt x="4172712" y="1613916"/>
                </a:lnTo>
                <a:lnTo>
                  <a:pt x="4177283" y="1610867"/>
                </a:lnTo>
                <a:lnTo>
                  <a:pt x="4180332" y="1609344"/>
                </a:lnTo>
                <a:lnTo>
                  <a:pt x="4186428" y="1610867"/>
                </a:lnTo>
                <a:lnTo>
                  <a:pt x="4187951" y="1615440"/>
                </a:lnTo>
                <a:lnTo>
                  <a:pt x="4191000" y="1618487"/>
                </a:lnTo>
                <a:lnTo>
                  <a:pt x="4189476" y="1624583"/>
                </a:lnTo>
                <a:lnTo>
                  <a:pt x="4184903" y="1626108"/>
                </a:lnTo>
                <a:lnTo>
                  <a:pt x="4180332" y="1629156"/>
                </a:lnTo>
                <a:close/>
              </a:path>
              <a:path w="4989830" h="2321560">
                <a:moveTo>
                  <a:pt x="4197096" y="1658112"/>
                </a:moveTo>
                <a:lnTo>
                  <a:pt x="4192524" y="1656587"/>
                </a:lnTo>
                <a:lnTo>
                  <a:pt x="4189476" y="1652016"/>
                </a:lnTo>
                <a:lnTo>
                  <a:pt x="4187951" y="1647444"/>
                </a:lnTo>
                <a:lnTo>
                  <a:pt x="4189476" y="1642872"/>
                </a:lnTo>
                <a:lnTo>
                  <a:pt x="4192524" y="1641348"/>
                </a:lnTo>
                <a:lnTo>
                  <a:pt x="4197096" y="1638300"/>
                </a:lnTo>
                <a:lnTo>
                  <a:pt x="4201667" y="1639824"/>
                </a:lnTo>
                <a:lnTo>
                  <a:pt x="4204716" y="1644396"/>
                </a:lnTo>
                <a:lnTo>
                  <a:pt x="4206240" y="1648967"/>
                </a:lnTo>
                <a:lnTo>
                  <a:pt x="4204716" y="1653540"/>
                </a:lnTo>
                <a:lnTo>
                  <a:pt x="4201667" y="1655064"/>
                </a:lnTo>
                <a:lnTo>
                  <a:pt x="4197096" y="1658112"/>
                </a:lnTo>
                <a:close/>
              </a:path>
              <a:path w="4989830" h="2321560">
                <a:moveTo>
                  <a:pt x="4215383" y="1687067"/>
                </a:moveTo>
                <a:lnTo>
                  <a:pt x="4210812" y="1685544"/>
                </a:lnTo>
                <a:lnTo>
                  <a:pt x="4204716" y="1679448"/>
                </a:lnTo>
                <a:lnTo>
                  <a:pt x="4204716" y="1673351"/>
                </a:lnTo>
                <a:lnTo>
                  <a:pt x="4209287" y="1670303"/>
                </a:lnTo>
                <a:lnTo>
                  <a:pt x="4212335" y="1667256"/>
                </a:lnTo>
                <a:lnTo>
                  <a:pt x="4216908" y="1668780"/>
                </a:lnTo>
                <a:lnTo>
                  <a:pt x="4223003" y="1674876"/>
                </a:lnTo>
                <a:lnTo>
                  <a:pt x="4223003" y="1680972"/>
                </a:lnTo>
                <a:lnTo>
                  <a:pt x="4218432" y="1684019"/>
                </a:lnTo>
                <a:lnTo>
                  <a:pt x="4215383" y="1687067"/>
                </a:lnTo>
                <a:close/>
              </a:path>
              <a:path w="4989830" h="2321560">
                <a:moveTo>
                  <a:pt x="4236719" y="1712976"/>
                </a:moveTo>
                <a:lnTo>
                  <a:pt x="4230624" y="1711451"/>
                </a:lnTo>
                <a:lnTo>
                  <a:pt x="4227576" y="1708403"/>
                </a:lnTo>
                <a:lnTo>
                  <a:pt x="4226051" y="1705356"/>
                </a:lnTo>
                <a:lnTo>
                  <a:pt x="4226051" y="1699260"/>
                </a:lnTo>
                <a:lnTo>
                  <a:pt x="4229100" y="1696212"/>
                </a:lnTo>
                <a:lnTo>
                  <a:pt x="4233672" y="1693164"/>
                </a:lnTo>
                <a:lnTo>
                  <a:pt x="4238244" y="1694687"/>
                </a:lnTo>
                <a:lnTo>
                  <a:pt x="4241292" y="1697735"/>
                </a:lnTo>
                <a:lnTo>
                  <a:pt x="4244340" y="1702308"/>
                </a:lnTo>
                <a:lnTo>
                  <a:pt x="4242816" y="1706880"/>
                </a:lnTo>
                <a:lnTo>
                  <a:pt x="4236719" y="1712976"/>
                </a:lnTo>
                <a:close/>
              </a:path>
              <a:path w="4989830" h="2321560">
                <a:moveTo>
                  <a:pt x="4256532" y="1738883"/>
                </a:moveTo>
                <a:lnTo>
                  <a:pt x="4251960" y="1738883"/>
                </a:lnTo>
                <a:lnTo>
                  <a:pt x="4248912" y="1734312"/>
                </a:lnTo>
                <a:lnTo>
                  <a:pt x="4245864" y="1731264"/>
                </a:lnTo>
                <a:lnTo>
                  <a:pt x="4247387" y="1725167"/>
                </a:lnTo>
                <a:lnTo>
                  <a:pt x="4250435" y="1723644"/>
                </a:lnTo>
                <a:lnTo>
                  <a:pt x="4253483" y="1720596"/>
                </a:lnTo>
                <a:lnTo>
                  <a:pt x="4259580" y="1720596"/>
                </a:lnTo>
                <a:lnTo>
                  <a:pt x="4262628" y="1723644"/>
                </a:lnTo>
                <a:lnTo>
                  <a:pt x="4264151" y="1728216"/>
                </a:lnTo>
                <a:lnTo>
                  <a:pt x="4264151" y="1732787"/>
                </a:lnTo>
                <a:lnTo>
                  <a:pt x="4261103" y="1735835"/>
                </a:lnTo>
                <a:lnTo>
                  <a:pt x="4256532" y="1738883"/>
                </a:lnTo>
                <a:close/>
              </a:path>
              <a:path w="4989830" h="2321560">
                <a:moveTo>
                  <a:pt x="4277867" y="1764792"/>
                </a:moveTo>
                <a:lnTo>
                  <a:pt x="4273296" y="1764792"/>
                </a:lnTo>
                <a:lnTo>
                  <a:pt x="4270248" y="1760219"/>
                </a:lnTo>
                <a:lnTo>
                  <a:pt x="4267200" y="1757172"/>
                </a:lnTo>
                <a:lnTo>
                  <a:pt x="4267200" y="1752600"/>
                </a:lnTo>
                <a:lnTo>
                  <a:pt x="4270248" y="1749551"/>
                </a:lnTo>
                <a:lnTo>
                  <a:pt x="4274819" y="1746503"/>
                </a:lnTo>
                <a:lnTo>
                  <a:pt x="4279392" y="1746503"/>
                </a:lnTo>
                <a:lnTo>
                  <a:pt x="4282440" y="1751076"/>
                </a:lnTo>
                <a:lnTo>
                  <a:pt x="4285487" y="1754124"/>
                </a:lnTo>
                <a:lnTo>
                  <a:pt x="4285487" y="1758696"/>
                </a:lnTo>
                <a:lnTo>
                  <a:pt x="4280916" y="1761744"/>
                </a:lnTo>
                <a:lnTo>
                  <a:pt x="4277867" y="1764792"/>
                </a:lnTo>
                <a:close/>
              </a:path>
              <a:path w="4989830" h="2321560">
                <a:moveTo>
                  <a:pt x="4299203" y="1790700"/>
                </a:moveTo>
                <a:lnTo>
                  <a:pt x="4293108" y="1790700"/>
                </a:lnTo>
                <a:lnTo>
                  <a:pt x="4290060" y="1787651"/>
                </a:lnTo>
                <a:lnTo>
                  <a:pt x="4287012" y="1783080"/>
                </a:lnTo>
                <a:lnTo>
                  <a:pt x="4288535" y="1778508"/>
                </a:lnTo>
                <a:lnTo>
                  <a:pt x="4294632" y="1772412"/>
                </a:lnTo>
                <a:lnTo>
                  <a:pt x="4300728" y="1772412"/>
                </a:lnTo>
                <a:lnTo>
                  <a:pt x="4303776" y="1776983"/>
                </a:lnTo>
                <a:lnTo>
                  <a:pt x="4306824" y="1780032"/>
                </a:lnTo>
                <a:lnTo>
                  <a:pt x="4305300" y="1786128"/>
                </a:lnTo>
                <a:lnTo>
                  <a:pt x="4302251" y="1787651"/>
                </a:lnTo>
                <a:lnTo>
                  <a:pt x="4299203" y="1790700"/>
                </a:lnTo>
                <a:close/>
              </a:path>
              <a:path w="4989830" h="2321560">
                <a:moveTo>
                  <a:pt x="4315967" y="1795272"/>
                </a:moveTo>
                <a:lnTo>
                  <a:pt x="4311396" y="1793748"/>
                </a:lnTo>
                <a:lnTo>
                  <a:pt x="4308348" y="1792224"/>
                </a:lnTo>
                <a:lnTo>
                  <a:pt x="4305300" y="1786128"/>
                </a:lnTo>
                <a:lnTo>
                  <a:pt x="4308348" y="1783080"/>
                </a:lnTo>
                <a:lnTo>
                  <a:pt x="4309872" y="1778508"/>
                </a:lnTo>
                <a:lnTo>
                  <a:pt x="4314444" y="1776983"/>
                </a:lnTo>
                <a:lnTo>
                  <a:pt x="4319016" y="1778508"/>
                </a:lnTo>
                <a:lnTo>
                  <a:pt x="4323587" y="1781556"/>
                </a:lnTo>
                <a:lnTo>
                  <a:pt x="4325112" y="1786128"/>
                </a:lnTo>
                <a:lnTo>
                  <a:pt x="4323587" y="1790700"/>
                </a:lnTo>
                <a:lnTo>
                  <a:pt x="4320540" y="1793748"/>
                </a:lnTo>
                <a:lnTo>
                  <a:pt x="4315967" y="1795272"/>
                </a:lnTo>
                <a:close/>
              </a:path>
              <a:path w="4989830" h="2321560">
                <a:moveTo>
                  <a:pt x="4331208" y="1766316"/>
                </a:moveTo>
                <a:lnTo>
                  <a:pt x="4326635" y="1763267"/>
                </a:lnTo>
                <a:lnTo>
                  <a:pt x="4322064" y="1761744"/>
                </a:lnTo>
                <a:lnTo>
                  <a:pt x="4320540" y="1757172"/>
                </a:lnTo>
                <a:lnTo>
                  <a:pt x="4323587" y="1752600"/>
                </a:lnTo>
                <a:lnTo>
                  <a:pt x="4325112" y="1748028"/>
                </a:lnTo>
                <a:lnTo>
                  <a:pt x="4329683" y="1746503"/>
                </a:lnTo>
                <a:lnTo>
                  <a:pt x="4334256" y="1749551"/>
                </a:lnTo>
                <a:lnTo>
                  <a:pt x="4338828" y="1751076"/>
                </a:lnTo>
                <a:lnTo>
                  <a:pt x="4340351" y="1755648"/>
                </a:lnTo>
                <a:lnTo>
                  <a:pt x="4337303" y="1760219"/>
                </a:lnTo>
                <a:lnTo>
                  <a:pt x="4335780" y="1764792"/>
                </a:lnTo>
                <a:lnTo>
                  <a:pt x="4331208" y="1766316"/>
                </a:lnTo>
                <a:close/>
              </a:path>
              <a:path w="4989830" h="2321560">
                <a:moveTo>
                  <a:pt x="4346448" y="1735835"/>
                </a:moveTo>
                <a:lnTo>
                  <a:pt x="4337303" y="1732787"/>
                </a:lnTo>
                <a:lnTo>
                  <a:pt x="4334256" y="1728216"/>
                </a:lnTo>
                <a:lnTo>
                  <a:pt x="4337303" y="1719072"/>
                </a:lnTo>
                <a:lnTo>
                  <a:pt x="4341876" y="1716024"/>
                </a:lnTo>
                <a:lnTo>
                  <a:pt x="4351019" y="1719072"/>
                </a:lnTo>
                <a:lnTo>
                  <a:pt x="4354067" y="1723644"/>
                </a:lnTo>
                <a:lnTo>
                  <a:pt x="4351019" y="1732787"/>
                </a:lnTo>
                <a:lnTo>
                  <a:pt x="4346448" y="1735835"/>
                </a:lnTo>
                <a:close/>
              </a:path>
              <a:path w="4989830" h="2321560">
                <a:moveTo>
                  <a:pt x="4355592" y="1703832"/>
                </a:moveTo>
                <a:lnTo>
                  <a:pt x="4352544" y="1702308"/>
                </a:lnTo>
                <a:lnTo>
                  <a:pt x="4347972" y="1700783"/>
                </a:lnTo>
                <a:lnTo>
                  <a:pt x="4344924" y="1696212"/>
                </a:lnTo>
                <a:lnTo>
                  <a:pt x="4347972" y="1687067"/>
                </a:lnTo>
                <a:lnTo>
                  <a:pt x="4352544" y="1685544"/>
                </a:lnTo>
                <a:lnTo>
                  <a:pt x="4361687" y="1688592"/>
                </a:lnTo>
                <a:lnTo>
                  <a:pt x="4363212" y="1693164"/>
                </a:lnTo>
                <a:lnTo>
                  <a:pt x="4363212" y="1696212"/>
                </a:lnTo>
                <a:lnTo>
                  <a:pt x="4361687" y="1700783"/>
                </a:lnTo>
                <a:lnTo>
                  <a:pt x="4355592" y="1703832"/>
                </a:lnTo>
                <a:close/>
              </a:path>
              <a:path w="4989830" h="2321560">
                <a:moveTo>
                  <a:pt x="4366260" y="1671828"/>
                </a:moveTo>
                <a:lnTo>
                  <a:pt x="4357116" y="1668780"/>
                </a:lnTo>
                <a:lnTo>
                  <a:pt x="4355592" y="1664208"/>
                </a:lnTo>
                <a:lnTo>
                  <a:pt x="4358640" y="1655064"/>
                </a:lnTo>
                <a:lnTo>
                  <a:pt x="4363212" y="1653540"/>
                </a:lnTo>
                <a:lnTo>
                  <a:pt x="4372356" y="1656587"/>
                </a:lnTo>
                <a:lnTo>
                  <a:pt x="4373880" y="1661160"/>
                </a:lnTo>
                <a:lnTo>
                  <a:pt x="4372356" y="1665732"/>
                </a:lnTo>
                <a:lnTo>
                  <a:pt x="4370832" y="1668780"/>
                </a:lnTo>
                <a:lnTo>
                  <a:pt x="4366260" y="1671828"/>
                </a:lnTo>
                <a:close/>
              </a:path>
              <a:path w="4989830" h="2321560">
                <a:moveTo>
                  <a:pt x="4376928" y="1639824"/>
                </a:moveTo>
                <a:lnTo>
                  <a:pt x="4367783" y="1636776"/>
                </a:lnTo>
                <a:lnTo>
                  <a:pt x="4366260" y="1632203"/>
                </a:lnTo>
                <a:lnTo>
                  <a:pt x="4369308" y="1623060"/>
                </a:lnTo>
                <a:lnTo>
                  <a:pt x="4373880" y="1621535"/>
                </a:lnTo>
                <a:lnTo>
                  <a:pt x="4378451" y="1623060"/>
                </a:lnTo>
                <a:lnTo>
                  <a:pt x="4381500" y="1624583"/>
                </a:lnTo>
                <a:lnTo>
                  <a:pt x="4384548" y="1629156"/>
                </a:lnTo>
                <a:lnTo>
                  <a:pt x="4381500" y="1638300"/>
                </a:lnTo>
                <a:lnTo>
                  <a:pt x="4376928" y="1639824"/>
                </a:lnTo>
                <a:close/>
              </a:path>
              <a:path w="4989830" h="2321560">
                <a:moveTo>
                  <a:pt x="4410456" y="1606296"/>
                </a:moveTo>
                <a:lnTo>
                  <a:pt x="4405883" y="1603248"/>
                </a:lnTo>
                <a:lnTo>
                  <a:pt x="4402835" y="1594103"/>
                </a:lnTo>
                <a:lnTo>
                  <a:pt x="4405883" y="1589532"/>
                </a:lnTo>
                <a:lnTo>
                  <a:pt x="4410456" y="1588008"/>
                </a:lnTo>
                <a:lnTo>
                  <a:pt x="4413503" y="1586483"/>
                </a:lnTo>
                <a:lnTo>
                  <a:pt x="4418076" y="1589532"/>
                </a:lnTo>
                <a:lnTo>
                  <a:pt x="4421124" y="1598676"/>
                </a:lnTo>
                <a:lnTo>
                  <a:pt x="4419600" y="1603248"/>
                </a:lnTo>
                <a:lnTo>
                  <a:pt x="4410456" y="1606296"/>
                </a:lnTo>
                <a:close/>
              </a:path>
              <a:path w="4989830" h="2321560">
                <a:moveTo>
                  <a:pt x="4393692" y="1613916"/>
                </a:moveTo>
                <a:lnTo>
                  <a:pt x="4390644" y="1610867"/>
                </a:lnTo>
                <a:lnTo>
                  <a:pt x="4386072" y="1607819"/>
                </a:lnTo>
                <a:lnTo>
                  <a:pt x="4386072" y="1603248"/>
                </a:lnTo>
                <a:lnTo>
                  <a:pt x="4389119" y="1598676"/>
                </a:lnTo>
                <a:lnTo>
                  <a:pt x="4390644" y="1595628"/>
                </a:lnTo>
                <a:lnTo>
                  <a:pt x="4396740" y="1594103"/>
                </a:lnTo>
                <a:lnTo>
                  <a:pt x="4399787" y="1597151"/>
                </a:lnTo>
                <a:lnTo>
                  <a:pt x="4404360" y="1600200"/>
                </a:lnTo>
                <a:lnTo>
                  <a:pt x="4404360" y="1604772"/>
                </a:lnTo>
                <a:lnTo>
                  <a:pt x="4401312" y="1609344"/>
                </a:lnTo>
                <a:lnTo>
                  <a:pt x="4399787" y="1612392"/>
                </a:lnTo>
                <a:lnTo>
                  <a:pt x="4393692" y="1613916"/>
                </a:lnTo>
                <a:close/>
              </a:path>
              <a:path w="4989830" h="2321560">
                <a:moveTo>
                  <a:pt x="4421124" y="1636776"/>
                </a:moveTo>
                <a:lnTo>
                  <a:pt x="4416551" y="1635251"/>
                </a:lnTo>
                <a:lnTo>
                  <a:pt x="4413503" y="1626108"/>
                </a:lnTo>
                <a:lnTo>
                  <a:pt x="4416551" y="1621535"/>
                </a:lnTo>
                <a:lnTo>
                  <a:pt x="4425696" y="1618487"/>
                </a:lnTo>
                <a:lnTo>
                  <a:pt x="4430267" y="1621535"/>
                </a:lnTo>
                <a:lnTo>
                  <a:pt x="4431792" y="1626108"/>
                </a:lnTo>
                <a:lnTo>
                  <a:pt x="4433316" y="1629156"/>
                </a:lnTo>
                <a:lnTo>
                  <a:pt x="4430267" y="1635251"/>
                </a:lnTo>
                <a:lnTo>
                  <a:pt x="4425696" y="1635251"/>
                </a:lnTo>
                <a:lnTo>
                  <a:pt x="4421124" y="1636776"/>
                </a:lnTo>
                <a:close/>
              </a:path>
              <a:path w="4989830" h="2321560">
                <a:moveTo>
                  <a:pt x="4431792" y="1668780"/>
                </a:moveTo>
                <a:lnTo>
                  <a:pt x="4427219" y="1667256"/>
                </a:lnTo>
                <a:lnTo>
                  <a:pt x="4424172" y="1658112"/>
                </a:lnTo>
                <a:lnTo>
                  <a:pt x="4427219" y="1653540"/>
                </a:lnTo>
                <a:lnTo>
                  <a:pt x="4436364" y="1650492"/>
                </a:lnTo>
                <a:lnTo>
                  <a:pt x="4440935" y="1652016"/>
                </a:lnTo>
                <a:lnTo>
                  <a:pt x="4443983" y="1661160"/>
                </a:lnTo>
                <a:lnTo>
                  <a:pt x="4440935" y="1665732"/>
                </a:lnTo>
                <a:lnTo>
                  <a:pt x="4431792" y="1668780"/>
                </a:lnTo>
                <a:close/>
              </a:path>
              <a:path w="4989830" h="2321560">
                <a:moveTo>
                  <a:pt x="4447032" y="1700783"/>
                </a:moveTo>
                <a:lnTo>
                  <a:pt x="4440935" y="1699260"/>
                </a:lnTo>
                <a:lnTo>
                  <a:pt x="4437887" y="1690116"/>
                </a:lnTo>
                <a:lnTo>
                  <a:pt x="4439412" y="1685544"/>
                </a:lnTo>
                <a:lnTo>
                  <a:pt x="4442460" y="1682496"/>
                </a:lnTo>
                <a:lnTo>
                  <a:pt x="4447032" y="1680972"/>
                </a:lnTo>
                <a:lnTo>
                  <a:pt x="4451603" y="1682496"/>
                </a:lnTo>
                <a:lnTo>
                  <a:pt x="4454651" y="1687067"/>
                </a:lnTo>
                <a:lnTo>
                  <a:pt x="4456176" y="1690116"/>
                </a:lnTo>
                <a:lnTo>
                  <a:pt x="4454651" y="1696212"/>
                </a:lnTo>
                <a:lnTo>
                  <a:pt x="4450080" y="1697735"/>
                </a:lnTo>
                <a:lnTo>
                  <a:pt x="4447032" y="1700783"/>
                </a:lnTo>
                <a:close/>
              </a:path>
              <a:path w="4989830" h="2321560">
                <a:moveTo>
                  <a:pt x="4462272" y="1729740"/>
                </a:moveTo>
                <a:lnTo>
                  <a:pt x="4457700" y="1728216"/>
                </a:lnTo>
                <a:lnTo>
                  <a:pt x="4454651" y="1723644"/>
                </a:lnTo>
                <a:lnTo>
                  <a:pt x="4453128" y="1720596"/>
                </a:lnTo>
                <a:lnTo>
                  <a:pt x="4454651" y="1714500"/>
                </a:lnTo>
                <a:lnTo>
                  <a:pt x="4457700" y="1712976"/>
                </a:lnTo>
                <a:lnTo>
                  <a:pt x="4462272" y="1709928"/>
                </a:lnTo>
                <a:lnTo>
                  <a:pt x="4466844" y="1711451"/>
                </a:lnTo>
                <a:lnTo>
                  <a:pt x="4469892" y="1716024"/>
                </a:lnTo>
                <a:lnTo>
                  <a:pt x="4471416" y="1720596"/>
                </a:lnTo>
                <a:lnTo>
                  <a:pt x="4469892" y="1725167"/>
                </a:lnTo>
                <a:lnTo>
                  <a:pt x="4466844" y="1728216"/>
                </a:lnTo>
                <a:lnTo>
                  <a:pt x="4462272" y="1729740"/>
                </a:lnTo>
                <a:close/>
              </a:path>
              <a:path w="4989830" h="2321560">
                <a:moveTo>
                  <a:pt x="4477512" y="1758696"/>
                </a:moveTo>
                <a:lnTo>
                  <a:pt x="4472940" y="1757172"/>
                </a:lnTo>
                <a:lnTo>
                  <a:pt x="4469892" y="1754124"/>
                </a:lnTo>
                <a:lnTo>
                  <a:pt x="4468367" y="1749551"/>
                </a:lnTo>
                <a:lnTo>
                  <a:pt x="4469892" y="1744980"/>
                </a:lnTo>
                <a:lnTo>
                  <a:pt x="4472940" y="1741932"/>
                </a:lnTo>
                <a:lnTo>
                  <a:pt x="4477512" y="1740408"/>
                </a:lnTo>
                <a:lnTo>
                  <a:pt x="4482083" y="1741932"/>
                </a:lnTo>
                <a:lnTo>
                  <a:pt x="4485132" y="1746503"/>
                </a:lnTo>
                <a:lnTo>
                  <a:pt x="4486656" y="1749551"/>
                </a:lnTo>
                <a:lnTo>
                  <a:pt x="4485132" y="1755648"/>
                </a:lnTo>
                <a:lnTo>
                  <a:pt x="4482083" y="1757172"/>
                </a:lnTo>
                <a:lnTo>
                  <a:pt x="4477512" y="1758696"/>
                </a:lnTo>
                <a:close/>
              </a:path>
              <a:path w="4989830" h="2321560">
                <a:moveTo>
                  <a:pt x="4492751" y="1789176"/>
                </a:moveTo>
                <a:lnTo>
                  <a:pt x="4488180" y="1787651"/>
                </a:lnTo>
                <a:lnTo>
                  <a:pt x="4485132" y="1783080"/>
                </a:lnTo>
                <a:lnTo>
                  <a:pt x="4483608" y="1780032"/>
                </a:lnTo>
                <a:lnTo>
                  <a:pt x="4485132" y="1773935"/>
                </a:lnTo>
                <a:lnTo>
                  <a:pt x="4489703" y="1772412"/>
                </a:lnTo>
                <a:lnTo>
                  <a:pt x="4492751" y="1769364"/>
                </a:lnTo>
                <a:lnTo>
                  <a:pt x="4498848" y="1770887"/>
                </a:lnTo>
                <a:lnTo>
                  <a:pt x="4501896" y="1780032"/>
                </a:lnTo>
                <a:lnTo>
                  <a:pt x="4500372" y="1784603"/>
                </a:lnTo>
                <a:lnTo>
                  <a:pt x="4497324" y="1786128"/>
                </a:lnTo>
                <a:lnTo>
                  <a:pt x="4492751" y="1789176"/>
                </a:lnTo>
                <a:close/>
              </a:path>
              <a:path w="4989830" h="2321560">
                <a:moveTo>
                  <a:pt x="4507992" y="1818132"/>
                </a:moveTo>
                <a:lnTo>
                  <a:pt x="4503419" y="1816608"/>
                </a:lnTo>
                <a:lnTo>
                  <a:pt x="4500372" y="1813560"/>
                </a:lnTo>
                <a:lnTo>
                  <a:pt x="4498848" y="1808987"/>
                </a:lnTo>
                <a:lnTo>
                  <a:pt x="4500372" y="1804416"/>
                </a:lnTo>
                <a:lnTo>
                  <a:pt x="4504944" y="1801367"/>
                </a:lnTo>
                <a:lnTo>
                  <a:pt x="4507992" y="1799844"/>
                </a:lnTo>
                <a:lnTo>
                  <a:pt x="4514087" y="1801367"/>
                </a:lnTo>
                <a:lnTo>
                  <a:pt x="4515612" y="1805940"/>
                </a:lnTo>
                <a:lnTo>
                  <a:pt x="4518660" y="1808987"/>
                </a:lnTo>
                <a:lnTo>
                  <a:pt x="4517135" y="1815083"/>
                </a:lnTo>
                <a:lnTo>
                  <a:pt x="4507992" y="1818132"/>
                </a:lnTo>
                <a:close/>
              </a:path>
              <a:path w="4989830" h="2321560">
                <a:moveTo>
                  <a:pt x="4523232" y="1848612"/>
                </a:moveTo>
                <a:lnTo>
                  <a:pt x="4518660" y="1847087"/>
                </a:lnTo>
                <a:lnTo>
                  <a:pt x="4517135" y="1842516"/>
                </a:lnTo>
                <a:lnTo>
                  <a:pt x="4514087" y="1837944"/>
                </a:lnTo>
                <a:lnTo>
                  <a:pt x="4515612" y="1833372"/>
                </a:lnTo>
                <a:lnTo>
                  <a:pt x="4520183" y="1831848"/>
                </a:lnTo>
                <a:lnTo>
                  <a:pt x="4523232" y="1828800"/>
                </a:lnTo>
                <a:lnTo>
                  <a:pt x="4529328" y="1830324"/>
                </a:lnTo>
                <a:lnTo>
                  <a:pt x="4530851" y="1834896"/>
                </a:lnTo>
                <a:lnTo>
                  <a:pt x="4533900" y="1839467"/>
                </a:lnTo>
                <a:lnTo>
                  <a:pt x="4532376" y="1844040"/>
                </a:lnTo>
                <a:lnTo>
                  <a:pt x="4527803" y="1845564"/>
                </a:lnTo>
                <a:lnTo>
                  <a:pt x="4523232" y="1848612"/>
                </a:lnTo>
                <a:close/>
              </a:path>
              <a:path w="4989830" h="2321560">
                <a:moveTo>
                  <a:pt x="4538472" y="1877567"/>
                </a:moveTo>
                <a:lnTo>
                  <a:pt x="4533900" y="1876044"/>
                </a:lnTo>
                <a:lnTo>
                  <a:pt x="4532376" y="1872996"/>
                </a:lnTo>
                <a:lnTo>
                  <a:pt x="4529328" y="1868424"/>
                </a:lnTo>
                <a:lnTo>
                  <a:pt x="4530851" y="1863851"/>
                </a:lnTo>
                <a:lnTo>
                  <a:pt x="4535424" y="1860803"/>
                </a:lnTo>
                <a:lnTo>
                  <a:pt x="4539996" y="1859280"/>
                </a:lnTo>
                <a:lnTo>
                  <a:pt x="4544567" y="1860803"/>
                </a:lnTo>
                <a:lnTo>
                  <a:pt x="4546092" y="1863851"/>
                </a:lnTo>
                <a:lnTo>
                  <a:pt x="4549140" y="1868424"/>
                </a:lnTo>
                <a:lnTo>
                  <a:pt x="4547616" y="1872996"/>
                </a:lnTo>
                <a:lnTo>
                  <a:pt x="4543044" y="1876044"/>
                </a:lnTo>
                <a:lnTo>
                  <a:pt x="4538472" y="1877567"/>
                </a:lnTo>
                <a:close/>
              </a:path>
              <a:path w="4989830" h="2321560">
                <a:moveTo>
                  <a:pt x="4555235" y="1908048"/>
                </a:moveTo>
                <a:lnTo>
                  <a:pt x="4550664" y="1906524"/>
                </a:lnTo>
                <a:lnTo>
                  <a:pt x="4547616" y="1901951"/>
                </a:lnTo>
                <a:lnTo>
                  <a:pt x="4546092" y="1897380"/>
                </a:lnTo>
                <a:lnTo>
                  <a:pt x="4547616" y="1892808"/>
                </a:lnTo>
                <a:lnTo>
                  <a:pt x="4550664" y="1889760"/>
                </a:lnTo>
                <a:lnTo>
                  <a:pt x="4555235" y="1888235"/>
                </a:lnTo>
                <a:lnTo>
                  <a:pt x="4559808" y="1889760"/>
                </a:lnTo>
                <a:lnTo>
                  <a:pt x="4562856" y="1894332"/>
                </a:lnTo>
                <a:lnTo>
                  <a:pt x="4564380" y="1897380"/>
                </a:lnTo>
                <a:lnTo>
                  <a:pt x="4562856" y="1903476"/>
                </a:lnTo>
                <a:lnTo>
                  <a:pt x="4559808" y="1905000"/>
                </a:lnTo>
                <a:lnTo>
                  <a:pt x="4555235" y="1908048"/>
                </a:lnTo>
                <a:close/>
              </a:path>
              <a:path w="4989830" h="2321560">
                <a:moveTo>
                  <a:pt x="4572000" y="1937003"/>
                </a:moveTo>
                <a:lnTo>
                  <a:pt x="4565903" y="1935480"/>
                </a:lnTo>
                <a:lnTo>
                  <a:pt x="4564380" y="1930908"/>
                </a:lnTo>
                <a:lnTo>
                  <a:pt x="4561332" y="1926335"/>
                </a:lnTo>
                <a:lnTo>
                  <a:pt x="4562856" y="1921764"/>
                </a:lnTo>
                <a:lnTo>
                  <a:pt x="4567428" y="1920240"/>
                </a:lnTo>
                <a:lnTo>
                  <a:pt x="4572000" y="1917192"/>
                </a:lnTo>
                <a:lnTo>
                  <a:pt x="4576572" y="1918716"/>
                </a:lnTo>
                <a:lnTo>
                  <a:pt x="4578096" y="1923287"/>
                </a:lnTo>
                <a:lnTo>
                  <a:pt x="4581144" y="1927860"/>
                </a:lnTo>
                <a:lnTo>
                  <a:pt x="4579619" y="1932432"/>
                </a:lnTo>
                <a:lnTo>
                  <a:pt x="4575048" y="1933956"/>
                </a:lnTo>
                <a:lnTo>
                  <a:pt x="4572000" y="1937003"/>
                </a:lnTo>
                <a:close/>
              </a:path>
              <a:path w="4989830" h="2321560">
                <a:moveTo>
                  <a:pt x="4597908" y="1921764"/>
                </a:moveTo>
                <a:lnTo>
                  <a:pt x="4593335" y="1920240"/>
                </a:lnTo>
                <a:lnTo>
                  <a:pt x="4587240" y="1914144"/>
                </a:lnTo>
                <a:lnTo>
                  <a:pt x="4587240" y="1908048"/>
                </a:lnTo>
                <a:lnTo>
                  <a:pt x="4590287" y="1905000"/>
                </a:lnTo>
                <a:lnTo>
                  <a:pt x="4594860" y="1901951"/>
                </a:lnTo>
                <a:lnTo>
                  <a:pt x="4599432" y="1903476"/>
                </a:lnTo>
                <a:lnTo>
                  <a:pt x="4605528" y="1909572"/>
                </a:lnTo>
                <a:lnTo>
                  <a:pt x="4605528" y="1915667"/>
                </a:lnTo>
                <a:lnTo>
                  <a:pt x="4600956" y="1918716"/>
                </a:lnTo>
                <a:lnTo>
                  <a:pt x="4597908" y="1921764"/>
                </a:lnTo>
                <a:close/>
              </a:path>
              <a:path w="4989830" h="2321560">
                <a:moveTo>
                  <a:pt x="4613148" y="1930908"/>
                </a:moveTo>
                <a:lnTo>
                  <a:pt x="4608576" y="1927860"/>
                </a:lnTo>
                <a:lnTo>
                  <a:pt x="4607051" y="1924812"/>
                </a:lnTo>
                <a:lnTo>
                  <a:pt x="4605528" y="1920240"/>
                </a:lnTo>
                <a:lnTo>
                  <a:pt x="4607051" y="1915667"/>
                </a:lnTo>
                <a:lnTo>
                  <a:pt x="4611624" y="1914144"/>
                </a:lnTo>
                <a:lnTo>
                  <a:pt x="4616196" y="1911096"/>
                </a:lnTo>
                <a:lnTo>
                  <a:pt x="4620767" y="1914144"/>
                </a:lnTo>
                <a:lnTo>
                  <a:pt x="4622292" y="1918716"/>
                </a:lnTo>
                <a:lnTo>
                  <a:pt x="4623816" y="1921764"/>
                </a:lnTo>
                <a:lnTo>
                  <a:pt x="4622292" y="1927860"/>
                </a:lnTo>
                <a:lnTo>
                  <a:pt x="4613148" y="1930908"/>
                </a:lnTo>
                <a:close/>
              </a:path>
              <a:path w="4989830" h="2321560">
                <a:moveTo>
                  <a:pt x="4625340" y="1961387"/>
                </a:moveTo>
                <a:lnTo>
                  <a:pt x="4620767" y="1959864"/>
                </a:lnTo>
                <a:lnTo>
                  <a:pt x="4617719" y="1950719"/>
                </a:lnTo>
                <a:lnTo>
                  <a:pt x="4619244" y="1946148"/>
                </a:lnTo>
                <a:lnTo>
                  <a:pt x="4628387" y="1943100"/>
                </a:lnTo>
                <a:lnTo>
                  <a:pt x="4632960" y="1944624"/>
                </a:lnTo>
                <a:lnTo>
                  <a:pt x="4636008" y="1953767"/>
                </a:lnTo>
                <a:lnTo>
                  <a:pt x="4634483" y="1958340"/>
                </a:lnTo>
                <a:lnTo>
                  <a:pt x="4625340" y="1961387"/>
                </a:lnTo>
                <a:close/>
              </a:path>
              <a:path w="4989830" h="2321560">
                <a:moveTo>
                  <a:pt x="4639056" y="1991867"/>
                </a:moveTo>
                <a:lnTo>
                  <a:pt x="4632960" y="1990344"/>
                </a:lnTo>
                <a:lnTo>
                  <a:pt x="4629912" y="1981200"/>
                </a:lnTo>
                <a:lnTo>
                  <a:pt x="4631435" y="1976628"/>
                </a:lnTo>
                <a:lnTo>
                  <a:pt x="4640580" y="1973580"/>
                </a:lnTo>
                <a:lnTo>
                  <a:pt x="4645151" y="1975103"/>
                </a:lnTo>
                <a:lnTo>
                  <a:pt x="4646676" y="1979676"/>
                </a:lnTo>
                <a:lnTo>
                  <a:pt x="4649724" y="1984248"/>
                </a:lnTo>
                <a:lnTo>
                  <a:pt x="4646676" y="1988819"/>
                </a:lnTo>
                <a:lnTo>
                  <a:pt x="4642103" y="1990344"/>
                </a:lnTo>
                <a:lnTo>
                  <a:pt x="4639056" y="1991867"/>
                </a:lnTo>
                <a:close/>
              </a:path>
              <a:path w="4989830" h="2321560">
                <a:moveTo>
                  <a:pt x="4642103" y="2025396"/>
                </a:moveTo>
                <a:lnTo>
                  <a:pt x="4637532" y="2022348"/>
                </a:lnTo>
                <a:lnTo>
                  <a:pt x="4637532" y="2017776"/>
                </a:lnTo>
                <a:lnTo>
                  <a:pt x="4636008" y="2013203"/>
                </a:lnTo>
                <a:lnTo>
                  <a:pt x="4640580" y="2008632"/>
                </a:lnTo>
                <a:lnTo>
                  <a:pt x="4645151" y="2007108"/>
                </a:lnTo>
                <a:lnTo>
                  <a:pt x="4649724" y="2007108"/>
                </a:lnTo>
                <a:lnTo>
                  <a:pt x="4652772" y="2010156"/>
                </a:lnTo>
                <a:lnTo>
                  <a:pt x="4654296" y="2014728"/>
                </a:lnTo>
                <a:lnTo>
                  <a:pt x="4654296" y="2019300"/>
                </a:lnTo>
                <a:lnTo>
                  <a:pt x="4651248" y="2023872"/>
                </a:lnTo>
                <a:lnTo>
                  <a:pt x="4646676" y="2023872"/>
                </a:lnTo>
                <a:lnTo>
                  <a:pt x="4642103" y="2025396"/>
                </a:lnTo>
                <a:close/>
              </a:path>
              <a:path w="4989830" h="2321560">
                <a:moveTo>
                  <a:pt x="4652772" y="2057400"/>
                </a:moveTo>
                <a:lnTo>
                  <a:pt x="4648200" y="2057400"/>
                </a:lnTo>
                <a:lnTo>
                  <a:pt x="4643628" y="2054351"/>
                </a:lnTo>
                <a:lnTo>
                  <a:pt x="4643628" y="2049780"/>
                </a:lnTo>
                <a:lnTo>
                  <a:pt x="4642103" y="2045208"/>
                </a:lnTo>
                <a:lnTo>
                  <a:pt x="4645151" y="2040635"/>
                </a:lnTo>
                <a:lnTo>
                  <a:pt x="4649724" y="2040635"/>
                </a:lnTo>
                <a:lnTo>
                  <a:pt x="4654296" y="2039112"/>
                </a:lnTo>
                <a:lnTo>
                  <a:pt x="4658867" y="2043683"/>
                </a:lnTo>
                <a:lnTo>
                  <a:pt x="4660392" y="2048256"/>
                </a:lnTo>
                <a:lnTo>
                  <a:pt x="4660392" y="2052828"/>
                </a:lnTo>
                <a:lnTo>
                  <a:pt x="4657344" y="2055876"/>
                </a:lnTo>
                <a:lnTo>
                  <a:pt x="4652772" y="2057400"/>
                </a:lnTo>
                <a:close/>
              </a:path>
              <a:path w="4989830" h="2321560">
                <a:moveTo>
                  <a:pt x="4654296" y="2090928"/>
                </a:moveTo>
                <a:lnTo>
                  <a:pt x="4649724" y="2087880"/>
                </a:lnTo>
                <a:lnTo>
                  <a:pt x="4648200" y="2083308"/>
                </a:lnTo>
                <a:lnTo>
                  <a:pt x="4648200" y="2078735"/>
                </a:lnTo>
                <a:lnTo>
                  <a:pt x="4651248" y="2074164"/>
                </a:lnTo>
                <a:lnTo>
                  <a:pt x="4655819" y="2074164"/>
                </a:lnTo>
                <a:lnTo>
                  <a:pt x="4660392" y="2072640"/>
                </a:lnTo>
                <a:lnTo>
                  <a:pt x="4664964" y="2075687"/>
                </a:lnTo>
                <a:lnTo>
                  <a:pt x="4664964" y="2080260"/>
                </a:lnTo>
                <a:lnTo>
                  <a:pt x="4666487" y="2084832"/>
                </a:lnTo>
                <a:lnTo>
                  <a:pt x="4663440" y="2089403"/>
                </a:lnTo>
                <a:lnTo>
                  <a:pt x="4658867" y="2089403"/>
                </a:lnTo>
                <a:lnTo>
                  <a:pt x="4654296" y="2090928"/>
                </a:lnTo>
                <a:close/>
              </a:path>
              <a:path w="4989830" h="2321560">
                <a:moveTo>
                  <a:pt x="4658867" y="2124456"/>
                </a:moveTo>
                <a:lnTo>
                  <a:pt x="4655819" y="2119883"/>
                </a:lnTo>
                <a:lnTo>
                  <a:pt x="4654296" y="2115312"/>
                </a:lnTo>
                <a:lnTo>
                  <a:pt x="4654296" y="2110740"/>
                </a:lnTo>
                <a:lnTo>
                  <a:pt x="4657344" y="2107692"/>
                </a:lnTo>
                <a:lnTo>
                  <a:pt x="4661916" y="2106167"/>
                </a:lnTo>
                <a:lnTo>
                  <a:pt x="4666487" y="2106167"/>
                </a:lnTo>
                <a:lnTo>
                  <a:pt x="4669535" y="2109216"/>
                </a:lnTo>
                <a:lnTo>
                  <a:pt x="4671060" y="2113787"/>
                </a:lnTo>
                <a:lnTo>
                  <a:pt x="4671060" y="2118360"/>
                </a:lnTo>
                <a:lnTo>
                  <a:pt x="4668012" y="2122932"/>
                </a:lnTo>
                <a:lnTo>
                  <a:pt x="4663440" y="2122932"/>
                </a:lnTo>
                <a:lnTo>
                  <a:pt x="4658867" y="2124456"/>
                </a:lnTo>
                <a:close/>
              </a:path>
              <a:path w="4989830" h="2321560">
                <a:moveTo>
                  <a:pt x="4669535" y="2156460"/>
                </a:moveTo>
                <a:lnTo>
                  <a:pt x="4664964" y="2156460"/>
                </a:lnTo>
                <a:lnTo>
                  <a:pt x="4660392" y="2153412"/>
                </a:lnTo>
                <a:lnTo>
                  <a:pt x="4660392" y="2148840"/>
                </a:lnTo>
                <a:lnTo>
                  <a:pt x="4658867" y="2144267"/>
                </a:lnTo>
                <a:lnTo>
                  <a:pt x="4661916" y="2139696"/>
                </a:lnTo>
                <a:lnTo>
                  <a:pt x="4666487" y="2139696"/>
                </a:lnTo>
                <a:lnTo>
                  <a:pt x="4671060" y="2138172"/>
                </a:lnTo>
                <a:lnTo>
                  <a:pt x="4675632" y="2141219"/>
                </a:lnTo>
                <a:lnTo>
                  <a:pt x="4677156" y="2145792"/>
                </a:lnTo>
                <a:lnTo>
                  <a:pt x="4677156" y="2150364"/>
                </a:lnTo>
                <a:lnTo>
                  <a:pt x="4674108" y="2154935"/>
                </a:lnTo>
                <a:lnTo>
                  <a:pt x="4669535" y="2156460"/>
                </a:lnTo>
                <a:close/>
              </a:path>
              <a:path w="4989830" h="2321560">
                <a:moveTo>
                  <a:pt x="4678680" y="2188464"/>
                </a:moveTo>
                <a:lnTo>
                  <a:pt x="4674108" y="2186940"/>
                </a:lnTo>
                <a:lnTo>
                  <a:pt x="4668012" y="2180844"/>
                </a:lnTo>
                <a:lnTo>
                  <a:pt x="4669535" y="2174748"/>
                </a:lnTo>
                <a:lnTo>
                  <a:pt x="4672583" y="2171700"/>
                </a:lnTo>
                <a:lnTo>
                  <a:pt x="4677156" y="2170176"/>
                </a:lnTo>
                <a:lnTo>
                  <a:pt x="4681728" y="2170176"/>
                </a:lnTo>
                <a:lnTo>
                  <a:pt x="4684776" y="2174748"/>
                </a:lnTo>
                <a:lnTo>
                  <a:pt x="4687824" y="2177796"/>
                </a:lnTo>
                <a:lnTo>
                  <a:pt x="4686300" y="2183892"/>
                </a:lnTo>
                <a:lnTo>
                  <a:pt x="4683251" y="2185416"/>
                </a:lnTo>
                <a:lnTo>
                  <a:pt x="4678680" y="2188464"/>
                </a:lnTo>
                <a:close/>
              </a:path>
              <a:path w="4989830" h="2321560">
                <a:moveTo>
                  <a:pt x="4698492" y="2215896"/>
                </a:moveTo>
                <a:lnTo>
                  <a:pt x="4692396" y="2215896"/>
                </a:lnTo>
                <a:lnTo>
                  <a:pt x="4689348" y="2211324"/>
                </a:lnTo>
                <a:lnTo>
                  <a:pt x="4687824" y="2208276"/>
                </a:lnTo>
                <a:lnTo>
                  <a:pt x="4687824" y="2202180"/>
                </a:lnTo>
                <a:lnTo>
                  <a:pt x="4692396" y="2199132"/>
                </a:lnTo>
                <a:lnTo>
                  <a:pt x="4695444" y="2197608"/>
                </a:lnTo>
                <a:lnTo>
                  <a:pt x="4701540" y="2197608"/>
                </a:lnTo>
                <a:lnTo>
                  <a:pt x="4703064" y="2202180"/>
                </a:lnTo>
                <a:lnTo>
                  <a:pt x="4706112" y="2205228"/>
                </a:lnTo>
                <a:lnTo>
                  <a:pt x="4706112" y="2211324"/>
                </a:lnTo>
                <a:lnTo>
                  <a:pt x="4701540" y="2212848"/>
                </a:lnTo>
                <a:lnTo>
                  <a:pt x="4698492" y="2215896"/>
                </a:lnTo>
                <a:close/>
              </a:path>
              <a:path w="4989830" h="2321560">
                <a:moveTo>
                  <a:pt x="4716780" y="2243328"/>
                </a:moveTo>
                <a:lnTo>
                  <a:pt x="4712208" y="2243328"/>
                </a:lnTo>
                <a:lnTo>
                  <a:pt x="4709160" y="2238756"/>
                </a:lnTo>
                <a:lnTo>
                  <a:pt x="4706112" y="2235708"/>
                </a:lnTo>
                <a:lnTo>
                  <a:pt x="4707635" y="2229612"/>
                </a:lnTo>
                <a:lnTo>
                  <a:pt x="4710683" y="2226564"/>
                </a:lnTo>
                <a:lnTo>
                  <a:pt x="4715256" y="2225040"/>
                </a:lnTo>
                <a:lnTo>
                  <a:pt x="4719828" y="2225040"/>
                </a:lnTo>
                <a:lnTo>
                  <a:pt x="4722876" y="2229612"/>
                </a:lnTo>
                <a:lnTo>
                  <a:pt x="4725924" y="2232660"/>
                </a:lnTo>
                <a:lnTo>
                  <a:pt x="4724400" y="2238756"/>
                </a:lnTo>
                <a:lnTo>
                  <a:pt x="4721351" y="2240280"/>
                </a:lnTo>
                <a:lnTo>
                  <a:pt x="4716780" y="2243328"/>
                </a:lnTo>
                <a:close/>
              </a:path>
              <a:path w="4989830" h="2321560">
                <a:moveTo>
                  <a:pt x="4736592" y="2270760"/>
                </a:moveTo>
                <a:lnTo>
                  <a:pt x="4730496" y="2270760"/>
                </a:lnTo>
                <a:lnTo>
                  <a:pt x="4727448" y="2266187"/>
                </a:lnTo>
                <a:lnTo>
                  <a:pt x="4725924" y="2263140"/>
                </a:lnTo>
                <a:lnTo>
                  <a:pt x="4725924" y="2257044"/>
                </a:lnTo>
                <a:lnTo>
                  <a:pt x="4730496" y="2253996"/>
                </a:lnTo>
                <a:lnTo>
                  <a:pt x="4733544" y="2252472"/>
                </a:lnTo>
                <a:lnTo>
                  <a:pt x="4739640" y="2252472"/>
                </a:lnTo>
                <a:lnTo>
                  <a:pt x="4741164" y="2257044"/>
                </a:lnTo>
                <a:lnTo>
                  <a:pt x="4744212" y="2260092"/>
                </a:lnTo>
                <a:lnTo>
                  <a:pt x="4744212" y="2266187"/>
                </a:lnTo>
                <a:lnTo>
                  <a:pt x="4739640" y="2267712"/>
                </a:lnTo>
                <a:lnTo>
                  <a:pt x="4736592" y="2270760"/>
                </a:lnTo>
                <a:close/>
              </a:path>
              <a:path w="4989830" h="2321560">
                <a:moveTo>
                  <a:pt x="4754880" y="2298192"/>
                </a:moveTo>
                <a:lnTo>
                  <a:pt x="4750308" y="2298192"/>
                </a:lnTo>
                <a:lnTo>
                  <a:pt x="4747260" y="2293619"/>
                </a:lnTo>
                <a:lnTo>
                  <a:pt x="4744212" y="2290572"/>
                </a:lnTo>
                <a:lnTo>
                  <a:pt x="4745735" y="2284476"/>
                </a:lnTo>
                <a:lnTo>
                  <a:pt x="4748783" y="2281428"/>
                </a:lnTo>
                <a:lnTo>
                  <a:pt x="4753356" y="2279903"/>
                </a:lnTo>
                <a:lnTo>
                  <a:pt x="4757928" y="2279903"/>
                </a:lnTo>
                <a:lnTo>
                  <a:pt x="4760976" y="2284476"/>
                </a:lnTo>
                <a:lnTo>
                  <a:pt x="4764024" y="2287524"/>
                </a:lnTo>
                <a:lnTo>
                  <a:pt x="4762500" y="2293619"/>
                </a:lnTo>
                <a:lnTo>
                  <a:pt x="4759451" y="2295144"/>
                </a:lnTo>
                <a:lnTo>
                  <a:pt x="4754880" y="2298192"/>
                </a:lnTo>
                <a:close/>
              </a:path>
              <a:path w="4989830" h="2321560">
                <a:moveTo>
                  <a:pt x="4774692" y="2321051"/>
                </a:moveTo>
                <a:lnTo>
                  <a:pt x="4765548" y="2318003"/>
                </a:lnTo>
                <a:lnTo>
                  <a:pt x="4762500" y="2313432"/>
                </a:lnTo>
                <a:lnTo>
                  <a:pt x="4764024" y="2308860"/>
                </a:lnTo>
                <a:lnTo>
                  <a:pt x="4765548" y="2305812"/>
                </a:lnTo>
                <a:lnTo>
                  <a:pt x="4770119" y="2302764"/>
                </a:lnTo>
                <a:lnTo>
                  <a:pt x="4774692" y="2304287"/>
                </a:lnTo>
                <a:lnTo>
                  <a:pt x="4779264" y="2304287"/>
                </a:lnTo>
                <a:lnTo>
                  <a:pt x="4780787" y="2308860"/>
                </a:lnTo>
                <a:lnTo>
                  <a:pt x="4780787" y="2313432"/>
                </a:lnTo>
                <a:lnTo>
                  <a:pt x="4779264" y="2318003"/>
                </a:lnTo>
                <a:lnTo>
                  <a:pt x="4774692" y="2321051"/>
                </a:lnTo>
                <a:close/>
              </a:path>
              <a:path w="4989830" h="2321560">
                <a:moveTo>
                  <a:pt x="4782312" y="2289048"/>
                </a:moveTo>
                <a:lnTo>
                  <a:pt x="4777740" y="2287524"/>
                </a:lnTo>
                <a:lnTo>
                  <a:pt x="4774692" y="2286000"/>
                </a:lnTo>
                <a:lnTo>
                  <a:pt x="4771644" y="2281428"/>
                </a:lnTo>
                <a:lnTo>
                  <a:pt x="4773167" y="2276856"/>
                </a:lnTo>
                <a:lnTo>
                  <a:pt x="4773167" y="2272283"/>
                </a:lnTo>
                <a:lnTo>
                  <a:pt x="4777740" y="2270760"/>
                </a:lnTo>
                <a:lnTo>
                  <a:pt x="4782312" y="2270760"/>
                </a:lnTo>
                <a:lnTo>
                  <a:pt x="4786883" y="2272283"/>
                </a:lnTo>
                <a:lnTo>
                  <a:pt x="4789932" y="2276856"/>
                </a:lnTo>
                <a:lnTo>
                  <a:pt x="4786883" y="2286000"/>
                </a:lnTo>
                <a:lnTo>
                  <a:pt x="4782312" y="2289048"/>
                </a:lnTo>
                <a:close/>
              </a:path>
              <a:path w="4989830" h="2321560">
                <a:moveTo>
                  <a:pt x="4791456" y="2257044"/>
                </a:moveTo>
                <a:lnTo>
                  <a:pt x="4782312" y="2253996"/>
                </a:lnTo>
                <a:lnTo>
                  <a:pt x="4779264" y="2249424"/>
                </a:lnTo>
                <a:lnTo>
                  <a:pt x="4782312" y="2240280"/>
                </a:lnTo>
                <a:lnTo>
                  <a:pt x="4786883" y="2237232"/>
                </a:lnTo>
                <a:lnTo>
                  <a:pt x="4796028" y="2240280"/>
                </a:lnTo>
                <a:lnTo>
                  <a:pt x="4799076" y="2244851"/>
                </a:lnTo>
                <a:lnTo>
                  <a:pt x="4796028" y="2253996"/>
                </a:lnTo>
                <a:lnTo>
                  <a:pt x="4791456" y="2257044"/>
                </a:lnTo>
                <a:close/>
              </a:path>
              <a:path w="4989830" h="2321560">
                <a:moveTo>
                  <a:pt x="4799076" y="2223516"/>
                </a:moveTo>
                <a:lnTo>
                  <a:pt x="4796028" y="2223516"/>
                </a:lnTo>
                <a:lnTo>
                  <a:pt x="4791456" y="2221992"/>
                </a:lnTo>
                <a:lnTo>
                  <a:pt x="4788408" y="2217419"/>
                </a:lnTo>
                <a:lnTo>
                  <a:pt x="4789932" y="2212848"/>
                </a:lnTo>
                <a:lnTo>
                  <a:pt x="4789932" y="2208276"/>
                </a:lnTo>
                <a:lnTo>
                  <a:pt x="4794503" y="2205228"/>
                </a:lnTo>
                <a:lnTo>
                  <a:pt x="4803648" y="2208276"/>
                </a:lnTo>
                <a:lnTo>
                  <a:pt x="4806696" y="2212848"/>
                </a:lnTo>
                <a:lnTo>
                  <a:pt x="4803648" y="2221992"/>
                </a:lnTo>
                <a:lnTo>
                  <a:pt x="4799076" y="2223516"/>
                </a:lnTo>
                <a:close/>
              </a:path>
              <a:path w="4989830" h="2321560">
                <a:moveTo>
                  <a:pt x="4808219" y="2191512"/>
                </a:moveTo>
                <a:lnTo>
                  <a:pt x="4803648" y="2189987"/>
                </a:lnTo>
                <a:lnTo>
                  <a:pt x="4799076" y="2189987"/>
                </a:lnTo>
                <a:lnTo>
                  <a:pt x="4796028" y="2183892"/>
                </a:lnTo>
                <a:lnTo>
                  <a:pt x="4797551" y="2180844"/>
                </a:lnTo>
                <a:lnTo>
                  <a:pt x="4799076" y="2176272"/>
                </a:lnTo>
                <a:lnTo>
                  <a:pt x="4803648" y="2173224"/>
                </a:lnTo>
                <a:lnTo>
                  <a:pt x="4808219" y="2174748"/>
                </a:lnTo>
                <a:lnTo>
                  <a:pt x="4812792" y="2174748"/>
                </a:lnTo>
                <a:lnTo>
                  <a:pt x="4815840" y="2180844"/>
                </a:lnTo>
                <a:lnTo>
                  <a:pt x="4814316" y="2183892"/>
                </a:lnTo>
                <a:lnTo>
                  <a:pt x="4812792" y="2188464"/>
                </a:lnTo>
                <a:lnTo>
                  <a:pt x="4808219" y="2191512"/>
                </a:lnTo>
                <a:close/>
              </a:path>
              <a:path w="4989830" h="2321560">
                <a:moveTo>
                  <a:pt x="4817364" y="2159508"/>
                </a:moveTo>
                <a:lnTo>
                  <a:pt x="4808219" y="2156460"/>
                </a:lnTo>
                <a:lnTo>
                  <a:pt x="4805172" y="2151887"/>
                </a:lnTo>
                <a:lnTo>
                  <a:pt x="4808219" y="2142744"/>
                </a:lnTo>
                <a:lnTo>
                  <a:pt x="4812792" y="2141219"/>
                </a:lnTo>
                <a:lnTo>
                  <a:pt x="4815840" y="2141219"/>
                </a:lnTo>
                <a:lnTo>
                  <a:pt x="4820412" y="2142744"/>
                </a:lnTo>
                <a:lnTo>
                  <a:pt x="4823460" y="2147316"/>
                </a:lnTo>
                <a:lnTo>
                  <a:pt x="4821935" y="2151887"/>
                </a:lnTo>
                <a:lnTo>
                  <a:pt x="4821935" y="2156460"/>
                </a:lnTo>
                <a:lnTo>
                  <a:pt x="4817364" y="2159508"/>
                </a:lnTo>
                <a:close/>
              </a:path>
              <a:path w="4989830" h="2321560">
                <a:moveTo>
                  <a:pt x="4824983" y="2127503"/>
                </a:moveTo>
                <a:lnTo>
                  <a:pt x="4815840" y="2124456"/>
                </a:lnTo>
                <a:lnTo>
                  <a:pt x="4812792" y="2119883"/>
                </a:lnTo>
                <a:lnTo>
                  <a:pt x="4815840" y="2110740"/>
                </a:lnTo>
                <a:lnTo>
                  <a:pt x="4820412" y="2107692"/>
                </a:lnTo>
                <a:lnTo>
                  <a:pt x="4829556" y="2110740"/>
                </a:lnTo>
                <a:lnTo>
                  <a:pt x="4832603" y="2115312"/>
                </a:lnTo>
                <a:lnTo>
                  <a:pt x="4829556" y="2124456"/>
                </a:lnTo>
                <a:lnTo>
                  <a:pt x="4824983" y="2127503"/>
                </a:lnTo>
                <a:close/>
              </a:path>
              <a:path w="4989830" h="2321560">
                <a:moveTo>
                  <a:pt x="4834128" y="2093976"/>
                </a:moveTo>
                <a:lnTo>
                  <a:pt x="4829556" y="2093976"/>
                </a:lnTo>
                <a:lnTo>
                  <a:pt x="4824983" y="2092451"/>
                </a:lnTo>
                <a:lnTo>
                  <a:pt x="4821935" y="2087880"/>
                </a:lnTo>
                <a:lnTo>
                  <a:pt x="4824983" y="2078735"/>
                </a:lnTo>
                <a:lnTo>
                  <a:pt x="4829556" y="2075687"/>
                </a:lnTo>
                <a:lnTo>
                  <a:pt x="4834128" y="2077212"/>
                </a:lnTo>
                <a:lnTo>
                  <a:pt x="4837176" y="2078735"/>
                </a:lnTo>
                <a:lnTo>
                  <a:pt x="4840224" y="2083308"/>
                </a:lnTo>
                <a:lnTo>
                  <a:pt x="4838700" y="2087880"/>
                </a:lnTo>
                <a:lnTo>
                  <a:pt x="4838700" y="2092451"/>
                </a:lnTo>
                <a:lnTo>
                  <a:pt x="4834128" y="2093976"/>
                </a:lnTo>
                <a:close/>
              </a:path>
              <a:path w="4989830" h="2321560">
                <a:moveTo>
                  <a:pt x="4843272" y="2061972"/>
                </a:moveTo>
                <a:lnTo>
                  <a:pt x="4838700" y="2060448"/>
                </a:lnTo>
                <a:lnTo>
                  <a:pt x="4834128" y="2060448"/>
                </a:lnTo>
                <a:lnTo>
                  <a:pt x="4831080" y="2055876"/>
                </a:lnTo>
                <a:lnTo>
                  <a:pt x="4831080" y="2046732"/>
                </a:lnTo>
                <a:lnTo>
                  <a:pt x="4835651" y="2043683"/>
                </a:lnTo>
                <a:lnTo>
                  <a:pt x="4840224" y="2045208"/>
                </a:lnTo>
                <a:lnTo>
                  <a:pt x="4844796" y="2045208"/>
                </a:lnTo>
                <a:lnTo>
                  <a:pt x="4847844" y="2049780"/>
                </a:lnTo>
                <a:lnTo>
                  <a:pt x="4847844" y="2054351"/>
                </a:lnTo>
                <a:lnTo>
                  <a:pt x="4846319" y="2058924"/>
                </a:lnTo>
                <a:lnTo>
                  <a:pt x="4843272" y="2061972"/>
                </a:lnTo>
                <a:close/>
              </a:path>
              <a:path w="4989830" h="2321560">
                <a:moveTo>
                  <a:pt x="4846319" y="2028444"/>
                </a:moveTo>
                <a:lnTo>
                  <a:pt x="4841748" y="2028444"/>
                </a:lnTo>
                <a:lnTo>
                  <a:pt x="4837176" y="2026919"/>
                </a:lnTo>
                <a:lnTo>
                  <a:pt x="4834128" y="2023872"/>
                </a:lnTo>
                <a:lnTo>
                  <a:pt x="4834128" y="2019300"/>
                </a:lnTo>
                <a:lnTo>
                  <a:pt x="4835651" y="2014728"/>
                </a:lnTo>
                <a:lnTo>
                  <a:pt x="4838700" y="2010156"/>
                </a:lnTo>
                <a:lnTo>
                  <a:pt x="4843272" y="2011680"/>
                </a:lnTo>
                <a:lnTo>
                  <a:pt x="4847844" y="2011680"/>
                </a:lnTo>
                <a:lnTo>
                  <a:pt x="4852416" y="2016251"/>
                </a:lnTo>
                <a:lnTo>
                  <a:pt x="4850892" y="2020824"/>
                </a:lnTo>
                <a:lnTo>
                  <a:pt x="4850892" y="2025396"/>
                </a:lnTo>
                <a:lnTo>
                  <a:pt x="4846319" y="2028444"/>
                </a:lnTo>
                <a:close/>
              </a:path>
              <a:path w="4989830" h="2321560">
                <a:moveTo>
                  <a:pt x="4850892" y="1994916"/>
                </a:moveTo>
                <a:lnTo>
                  <a:pt x="4841748" y="1994916"/>
                </a:lnTo>
                <a:lnTo>
                  <a:pt x="4838700" y="1990344"/>
                </a:lnTo>
                <a:lnTo>
                  <a:pt x="4838700" y="1981200"/>
                </a:lnTo>
                <a:lnTo>
                  <a:pt x="4843272" y="1978151"/>
                </a:lnTo>
                <a:lnTo>
                  <a:pt x="4852416" y="1978151"/>
                </a:lnTo>
                <a:lnTo>
                  <a:pt x="4855464" y="1982724"/>
                </a:lnTo>
                <a:lnTo>
                  <a:pt x="4855464" y="1987296"/>
                </a:lnTo>
                <a:lnTo>
                  <a:pt x="4853940" y="1991867"/>
                </a:lnTo>
                <a:lnTo>
                  <a:pt x="4850892" y="1994916"/>
                </a:lnTo>
                <a:close/>
              </a:path>
              <a:path w="4989830" h="2321560">
                <a:moveTo>
                  <a:pt x="4853940" y="1961387"/>
                </a:moveTo>
                <a:lnTo>
                  <a:pt x="4844796" y="1961387"/>
                </a:lnTo>
                <a:lnTo>
                  <a:pt x="4841748" y="1956816"/>
                </a:lnTo>
                <a:lnTo>
                  <a:pt x="4841748" y="1952244"/>
                </a:lnTo>
                <a:lnTo>
                  <a:pt x="4843272" y="1947672"/>
                </a:lnTo>
                <a:lnTo>
                  <a:pt x="4846319" y="1944624"/>
                </a:lnTo>
                <a:lnTo>
                  <a:pt x="4850892" y="1944624"/>
                </a:lnTo>
                <a:lnTo>
                  <a:pt x="4855464" y="1946148"/>
                </a:lnTo>
                <a:lnTo>
                  <a:pt x="4860035" y="1949196"/>
                </a:lnTo>
                <a:lnTo>
                  <a:pt x="4858512" y="1953767"/>
                </a:lnTo>
                <a:lnTo>
                  <a:pt x="4858512" y="1958340"/>
                </a:lnTo>
                <a:lnTo>
                  <a:pt x="4853940" y="1961387"/>
                </a:lnTo>
                <a:close/>
              </a:path>
              <a:path w="4989830" h="2321560">
                <a:moveTo>
                  <a:pt x="4858512" y="1929383"/>
                </a:moveTo>
                <a:lnTo>
                  <a:pt x="4853940" y="1927860"/>
                </a:lnTo>
                <a:lnTo>
                  <a:pt x="4849367" y="1927860"/>
                </a:lnTo>
                <a:lnTo>
                  <a:pt x="4846319" y="1923287"/>
                </a:lnTo>
                <a:lnTo>
                  <a:pt x="4846319" y="1914144"/>
                </a:lnTo>
                <a:lnTo>
                  <a:pt x="4850892" y="1911096"/>
                </a:lnTo>
                <a:lnTo>
                  <a:pt x="4855464" y="1911096"/>
                </a:lnTo>
                <a:lnTo>
                  <a:pt x="4860035" y="1912619"/>
                </a:lnTo>
                <a:lnTo>
                  <a:pt x="4863083" y="1915667"/>
                </a:lnTo>
                <a:lnTo>
                  <a:pt x="4863083" y="1920240"/>
                </a:lnTo>
                <a:lnTo>
                  <a:pt x="4861560" y="1924812"/>
                </a:lnTo>
                <a:lnTo>
                  <a:pt x="4858512" y="1929383"/>
                </a:lnTo>
                <a:close/>
              </a:path>
              <a:path w="4989830" h="2321560">
                <a:moveTo>
                  <a:pt x="4861560" y="1895856"/>
                </a:moveTo>
                <a:lnTo>
                  <a:pt x="4856987" y="1895856"/>
                </a:lnTo>
                <a:lnTo>
                  <a:pt x="4852416" y="1894332"/>
                </a:lnTo>
                <a:lnTo>
                  <a:pt x="4849367" y="1891283"/>
                </a:lnTo>
                <a:lnTo>
                  <a:pt x="4849367" y="1886712"/>
                </a:lnTo>
                <a:lnTo>
                  <a:pt x="4850892" y="1880616"/>
                </a:lnTo>
                <a:lnTo>
                  <a:pt x="4853940" y="1877567"/>
                </a:lnTo>
                <a:lnTo>
                  <a:pt x="4858512" y="1879092"/>
                </a:lnTo>
                <a:lnTo>
                  <a:pt x="4863083" y="1879092"/>
                </a:lnTo>
                <a:lnTo>
                  <a:pt x="4867656" y="1883664"/>
                </a:lnTo>
                <a:lnTo>
                  <a:pt x="4866132" y="1888235"/>
                </a:lnTo>
                <a:lnTo>
                  <a:pt x="4866132" y="1892808"/>
                </a:lnTo>
                <a:lnTo>
                  <a:pt x="4861560" y="1895856"/>
                </a:lnTo>
                <a:close/>
              </a:path>
              <a:path w="4989830" h="2321560">
                <a:moveTo>
                  <a:pt x="4866132" y="1862328"/>
                </a:moveTo>
                <a:lnTo>
                  <a:pt x="4861560" y="1862328"/>
                </a:lnTo>
                <a:lnTo>
                  <a:pt x="4856987" y="1860803"/>
                </a:lnTo>
                <a:lnTo>
                  <a:pt x="4853940" y="1857756"/>
                </a:lnTo>
                <a:lnTo>
                  <a:pt x="4853940" y="1848612"/>
                </a:lnTo>
                <a:lnTo>
                  <a:pt x="4858512" y="1845564"/>
                </a:lnTo>
                <a:lnTo>
                  <a:pt x="4867656" y="1845564"/>
                </a:lnTo>
                <a:lnTo>
                  <a:pt x="4870703" y="1850135"/>
                </a:lnTo>
                <a:lnTo>
                  <a:pt x="4870703" y="1859280"/>
                </a:lnTo>
                <a:lnTo>
                  <a:pt x="4866132" y="1862328"/>
                </a:lnTo>
                <a:close/>
              </a:path>
              <a:path w="4989830" h="2321560">
                <a:moveTo>
                  <a:pt x="4869180" y="1828800"/>
                </a:moveTo>
                <a:lnTo>
                  <a:pt x="4860035" y="1828800"/>
                </a:lnTo>
                <a:lnTo>
                  <a:pt x="4856987" y="1824228"/>
                </a:lnTo>
                <a:lnTo>
                  <a:pt x="4856987" y="1819656"/>
                </a:lnTo>
                <a:lnTo>
                  <a:pt x="4858512" y="1815083"/>
                </a:lnTo>
                <a:lnTo>
                  <a:pt x="4861560" y="1812035"/>
                </a:lnTo>
                <a:lnTo>
                  <a:pt x="4872228" y="1812035"/>
                </a:lnTo>
                <a:lnTo>
                  <a:pt x="4875276" y="1816608"/>
                </a:lnTo>
                <a:lnTo>
                  <a:pt x="4873751" y="1821180"/>
                </a:lnTo>
                <a:lnTo>
                  <a:pt x="4873751" y="1825751"/>
                </a:lnTo>
                <a:lnTo>
                  <a:pt x="4869180" y="1828800"/>
                </a:lnTo>
                <a:close/>
              </a:path>
              <a:path w="4989830" h="2321560">
                <a:moveTo>
                  <a:pt x="4887467" y="1781556"/>
                </a:moveTo>
                <a:lnTo>
                  <a:pt x="4878324" y="1778508"/>
                </a:lnTo>
                <a:lnTo>
                  <a:pt x="4875276" y="1773935"/>
                </a:lnTo>
                <a:lnTo>
                  <a:pt x="4878324" y="1764792"/>
                </a:lnTo>
                <a:lnTo>
                  <a:pt x="4882896" y="1761744"/>
                </a:lnTo>
                <a:lnTo>
                  <a:pt x="4892040" y="1764792"/>
                </a:lnTo>
                <a:lnTo>
                  <a:pt x="4895087" y="1769364"/>
                </a:lnTo>
                <a:lnTo>
                  <a:pt x="4892040" y="1778508"/>
                </a:lnTo>
                <a:lnTo>
                  <a:pt x="4887467" y="1781556"/>
                </a:lnTo>
                <a:close/>
              </a:path>
              <a:path w="4989830" h="2321560">
                <a:moveTo>
                  <a:pt x="4873751" y="1795272"/>
                </a:moveTo>
                <a:lnTo>
                  <a:pt x="4864608" y="1795272"/>
                </a:lnTo>
                <a:lnTo>
                  <a:pt x="4861560" y="1790700"/>
                </a:lnTo>
                <a:lnTo>
                  <a:pt x="4861560" y="1781556"/>
                </a:lnTo>
                <a:lnTo>
                  <a:pt x="4866132" y="1778508"/>
                </a:lnTo>
                <a:lnTo>
                  <a:pt x="4870703" y="1778508"/>
                </a:lnTo>
                <a:lnTo>
                  <a:pt x="4875276" y="1780032"/>
                </a:lnTo>
                <a:lnTo>
                  <a:pt x="4878324" y="1783080"/>
                </a:lnTo>
                <a:lnTo>
                  <a:pt x="4878324" y="1792224"/>
                </a:lnTo>
                <a:lnTo>
                  <a:pt x="4873751" y="1795272"/>
                </a:lnTo>
                <a:close/>
              </a:path>
              <a:path w="4989830" h="2321560">
                <a:moveTo>
                  <a:pt x="4917948" y="1792224"/>
                </a:moveTo>
                <a:lnTo>
                  <a:pt x="4908803" y="1789176"/>
                </a:lnTo>
                <a:lnTo>
                  <a:pt x="4907280" y="1784603"/>
                </a:lnTo>
                <a:lnTo>
                  <a:pt x="4910328" y="1775460"/>
                </a:lnTo>
                <a:lnTo>
                  <a:pt x="4914900" y="1772412"/>
                </a:lnTo>
                <a:lnTo>
                  <a:pt x="4924044" y="1775460"/>
                </a:lnTo>
                <a:lnTo>
                  <a:pt x="4925567" y="1781556"/>
                </a:lnTo>
                <a:lnTo>
                  <a:pt x="4924044" y="1784603"/>
                </a:lnTo>
                <a:lnTo>
                  <a:pt x="4922519" y="1789176"/>
                </a:lnTo>
                <a:lnTo>
                  <a:pt x="4917948" y="1792224"/>
                </a:lnTo>
                <a:close/>
              </a:path>
              <a:path w="4989830" h="2321560">
                <a:moveTo>
                  <a:pt x="4949951" y="1802892"/>
                </a:moveTo>
                <a:lnTo>
                  <a:pt x="4940808" y="1799844"/>
                </a:lnTo>
                <a:lnTo>
                  <a:pt x="4939283" y="1795272"/>
                </a:lnTo>
                <a:lnTo>
                  <a:pt x="4942332" y="1786128"/>
                </a:lnTo>
                <a:lnTo>
                  <a:pt x="4946903" y="1784603"/>
                </a:lnTo>
                <a:lnTo>
                  <a:pt x="4956048" y="1787651"/>
                </a:lnTo>
                <a:lnTo>
                  <a:pt x="4957572" y="1792224"/>
                </a:lnTo>
                <a:lnTo>
                  <a:pt x="4954524" y="1801367"/>
                </a:lnTo>
                <a:lnTo>
                  <a:pt x="4949951" y="1802892"/>
                </a:lnTo>
                <a:close/>
              </a:path>
              <a:path w="4989830" h="2321560">
                <a:moveTo>
                  <a:pt x="4981956" y="1813560"/>
                </a:moveTo>
                <a:lnTo>
                  <a:pt x="4972812" y="1810512"/>
                </a:lnTo>
                <a:lnTo>
                  <a:pt x="4969764" y="1805940"/>
                </a:lnTo>
                <a:lnTo>
                  <a:pt x="4971287" y="1801367"/>
                </a:lnTo>
                <a:lnTo>
                  <a:pt x="4972812" y="1798319"/>
                </a:lnTo>
                <a:lnTo>
                  <a:pt x="4977383" y="1795272"/>
                </a:lnTo>
                <a:lnTo>
                  <a:pt x="4986528" y="1798319"/>
                </a:lnTo>
                <a:lnTo>
                  <a:pt x="4989576" y="1802892"/>
                </a:lnTo>
                <a:lnTo>
                  <a:pt x="4986528" y="1812035"/>
                </a:lnTo>
                <a:lnTo>
                  <a:pt x="4981956" y="1813560"/>
                </a:lnTo>
                <a:close/>
              </a:path>
            </a:pathLst>
          </a:custGeom>
          <a:solidFill>
            <a:srgbClr val="B31166"/>
          </a:solidFill>
        </p:spPr>
        <p:txBody>
          <a:bodyPr wrap="square" lIns="0" tIns="0" rIns="0" bIns="0" rtlCol="0"/>
          <a:lstStyle/>
          <a:p>
            <a:endParaRPr/>
          </a:p>
        </p:txBody>
      </p:sp>
      <p:sp>
        <p:nvSpPr>
          <p:cNvPr id="52" name="object 55">
            <a:extLst>
              <a:ext uri="{FF2B5EF4-FFF2-40B4-BE49-F238E27FC236}">
                <a16:creationId xmlns:a16="http://schemas.microsoft.com/office/drawing/2014/main" id="{92C7C5F0-3DAA-B946-854D-EA4DE3A88ABC}"/>
              </a:ext>
            </a:extLst>
          </p:cNvPr>
          <p:cNvSpPr/>
          <p:nvPr/>
        </p:nvSpPr>
        <p:spPr>
          <a:xfrm>
            <a:off x="3622495" y="3213852"/>
            <a:ext cx="5038725" cy="2141220"/>
          </a:xfrm>
          <a:custGeom>
            <a:avLst/>
            <a:gdLst/>
            <a:ahLst/>
            <a:cxnLst/>
            <a:rect l="l" t="t" r="r" b="b"/>
            <a:pathLst>
              <a:path w="5038725" h="2141220">
                <a:moveTo>
                  <a:pt x="10667" y="19812"/>
                </a:moveTo>
                <a:lnTo>
                  <a:pt x="6096" y="16764"/>
                </a:lnTo>
                <a:lnTo>
                  <a:pt x="1524" y="15240"/>
                </a:lnTo>
                <a:lnTo>
                  <a:pt x="0" y="10667"/>
                </a:lnTo>
                <a:lnTo>
                  <a:pt x="1524" y="6096"/>
                </a:lnTo>
                <a:lnTo>
                  <a:pt x="4572" y="1524"/>
                </a:lnTo>
                <a:lnTo>
                  <a:pt x="9143" y="0"/>
                </a:lnTo>
                <a:lnTo>
                  <a:pt x="13716" y="1524"/>
                </a:lnTo>
                <a:lnTo>
                  <a:pt x="16764" y="3048"/>
                </a:lnTo>
                <a:lnTo>
                  <a:pt x="19811" y="9144"/>
                </a:lnTo>
                <a:lnTo>
                  <a:pt x="16764" y="12191"/>
                </a:lnTo>
                <a:lnTo>
                  <a:pt x="15240" y="16764"/>
                </a:lnTo>
                <a:lnTo>
                  <a:pt x="10667" y="19812"/>
                </a:lnTo>
                <a:close/>
              </a:path>
              <a:path w="5038725" h="2141220">
                <a:moveTo>
                  <a:pt x="41148" y="32004"/>
                </a:moveTo>
                <a:lnTo>
                  <a:pt x="36575" y="30480"/>
                </a:lnTo>
                <a:lnTo>
                  <a:pt x="33527" y="28956"/>
                </a:lnTo>
                <a:lnTo>
                  <a:pt x="30480" y="22860"/>
                </a:lnTo>
                <a:lnTo>
                  <a:pt x="33527" y="19812"/>
                </a:lnTo>
                <a:lnTo>
                  <a:pt x="35051" y="15240"/>
                </a:lnTo>
                <a:lnTo>
                  <a:pt x="39624" y="13716"/>
                </a:lnTo>
                <a:lnTo>
                  <a:pt x="48767" y="16764"/>
                </a:lnTo>
                <a:lnTo>
                  <a:pt x="50291" y="21336"/>
                </a:lnTo>
                <a:lnTo>
                  <a:pt x="48767" y="25908"/>
                </a:lnTo>
                <a:lnTo>
                  <a:pt x="45719" y="30480"/>
                </a:lnTo>
                <a:lnTo>
                  <a:pt x="41148" y="32004"/>
                </a:lnTo>
                <a:close/>
              </a:path>
              <a:path w="5038725" h="2141220">
                <a:moveTo>
                  <a:pt x="71627" y="45720"/>
                </a:moveTo>
                <a:lnTo>
                  <a:pt x="68580" y="42672"/>
                </a:lnTo>
                <a:lnTo>
                  <a:pt x="64008" y="41148"/>
                </a:lnTo>
                <a:lnTo>
                  <a:pt x="62483" y="36575"/>
                </a:lnTo>
                <a:lnTo>
                  <a:pt x="65532" y="27432"/>
                </a:lnTo>
                <a:lnTo>
                  <a:pt x="70104" y="25908"/>
                </a:lnTo>
                <a:lnTo>
                  <a:pt x="74675" y="27432"/>
                </a:lnTo>
                <a:lnTo>
                  <a:pt x="79248" y="30480"/>
                </a:lnTo>
                <a:lnTo>
                  <a:pt x="80772" y="35052"/>
                </a:lnTo>
                <a:lnTo>
                  <a:pt x="79248" y="39624"/>
                </a:lnTo>
                <a:lnTo>
                  <a:pt x="77724" y="42672"/>
                </a:lnTo>
                <a:lnTo>
                  <a:pt x="71627" y="45720"/>
                </a:lnTo>
                <a:close/>
              </a:path>
              <a:path w="5038725" h="2141220">
                <a:moveTo>
                  <a:pt x="103632" y="57912"/>
                </a:moveTo>
                <a:lnTo>
                  <a:pt x="94488" y="54864"/>
                </a:lnTo>
                <a:lnTo>
                  <a:pt x="92964" y="50291"/>
                </a:lnTo>
                <a:lnTo>
                  <a:pt x="96011" y="41148"/>
                </a:lnTo>
                <a:lnTo>
                  <a:pt x="100583" y="39624"/>
                </a:lnTo>
                <a:lnTo>
                  <a:pt x="109727" y="42672"/>
                </a:lnTo>
                <a:lnTo>
                  <a:pt x="111251" y="47244"/>
                </a:lnTo>
                <a:lnTo>
                  <a:pt x="108204" y="56388"/>
                </a:lnTo>
                <a:lnTo>
                  <a:pt x="103632" y="57912"/>
                </a:lnTo>
                <a:close/>
              </a:path>
              <a:path w="5038725" h="2141220">
                <a:moveTo>
                  <a:pt x="134111" y="71628"/>
                </a:moveTo>
                <a:lnTo>
                  <a:pt x="129540" y="70104"/>
                </a:lnTo>
                <a:lnTo>
                  <a:pt x="124967" y="67056"/>
                </a:lnTo>
                <a:lnTo>
                  <a:pt x="123443" y="62483"/>
                </a:lnTo>
                <a:lnTo>
                  <a:pt x="124967" y="57912"/>
                </a:lnTo>
                <a:lnTo>
                  <a:pt x="126491" y="54864"/>
                </a:lnTo>
                <a:lnTo>
                  <a:pt x="132588" y="51816"/>
                </a:lnTo>
                <a:lnTo>
                  <a:pt x="135635" y="53340"/>
                </a:lnTo>
                <a:lnTo>
                  <a:pt x="140208" y="56388"/>
                </a:lnTo>
                <a:lnTo>
                  <a:pt x="141732" y="60960"/>
                </a:lnTo>
                <a:lnTo>
                  <a:pt x="140208" y="65532"/>
                </a:lnTo>
                <a:lnTo>
                  <a:pt x="138683" y="68580"/>
                </a:lnTo>
                <a:lnTo>
                  <a:pt x="134111" y="71628"/>
                </a:lnTo>
                <a:close/>
              </a:path>
              <a:path w="5038725" h="2141220">
                <a:moveTo>
                  <a:pt x="164591" y="83820"/>
                </a:moveTo>
                <a:lnTo>
                  <a:pt x="155448" y="80772"/>
                </a:lnTo>
                <a:lnTo>
                  <a:pt x="153924" y="76200"/>
                </a:lnTo>
                <a:lnTo>
                  <a:pt x="155448" y="71628"/>
                </a:lnTo>
                <a:lnTo>
                  <a:pt x="158496" y="67056"/>
                </a:lnTo>
                <a:lnTo>
                  <a:pt x="163067" y="65532"/>
                </a:lnTo>
                <a:lnTo>
                  <a:pt x="167640" y="67056"/>
                </a:lnTo>
                <a:lnTo>
                  <a:pt x="170688" y="68580"/>
                </a:lnTo>
                <a:lnTo>
                  <a:pt x="173735" y="73152"/>
                </a:lnTo>
                <a:lnTo>
                  <a:pt x="170688" y="77724"/>
                </a:lnTo>
                <a:lnTo>
                  <a:pt x="169164" y="82296"/>
                </a:lnTo>
                <a:lnTo>
                  <a:pt x="164591" y="83820"/>
                </a:lnTo>
                <a:close/>
              </a:path>
              <a:path w="5038725" h="2141220">
                <a:moveTo>
                  <a:pt x="195072" y="97536"/>
                </a:moveTo>
                <a:lnTo>
                  <a:pt x="190500" y="96012"/>
                </a:lnTo>
                <a:lnTo>
                  <a:pt x="187451" y="92964"/>
                </a:lnTo>
                <a:lnTo>
                  <a:pt x="184404" y="88391"/>
                </a:lnTo>
                <a:lnTo>
                  <a:pt x="187451" y="83820"/>
                </a:lnTo>
                <a:lnTo>
                  <a:pt x="188975" y="80772"/>
                </a:lnTo>
                <a:lnTo>
                  <a:pt x="193548" y="77724"/>
                </a:lnTo>
                <a:lnTo>
                  <a:pt x="198119" y="80772"/>
                </a:lnTo>
                <a:lnTo>
                  <a:pt x="202691" y="82296"/>
                </a:lnTo>
                <a:lnTo>
                  <a:pt x="204216" y="86867"/>
                </a:lnTo>
                <a:lnTo>
                  <a:pt x="202691" y="91440"/>
                </a:lnTo>
                <a:lnTo>
                  <a:pt x="201167" y="94488"/>
                </a:lnTo>
                <a:lnTo>
                  <a:pt x="195072" y="97536"/>
                </a:lnTo>
                <a:close/>
              </a:path>
              <a:path w="5038725" h="2141220">
                <a:moveTo>
                  <a:pt x="225551" y="109728"/>
                </a:moveTo>
                <a:lnTo>
                  <a:pt x="222504" y="108204"/>
                </a:lnTo>
                <a:lnTo>
                  <a:pt x="217932" y="106680"/>
                </a:lnTo>
                <a:lnTo>
                  <a:pt x="216408" y="102108"/>
                </a:lnTo>
                <a:lnTo>
                  <a:pt x="219456" y="92964"/>
                </a:lnTo>
                <a:lnTo>
                  <a:pt x="224027" y="91440"/>
                </a:lnTo>
                <a:lnTo>
                  <a:pt x="233172" y="94488"/>
                </a:lnTo>
                <a:lnTo>
                  <a:pt x="234696" y="99060"/>
                </a:lnTo>
                <a:lnTo>
                  <a:pt x="231648" y="108204"/>
                </a:lnTo>
                <a:lnTo>
                  <a:pt x="225551" y="109728"/>
                </a:lnTo>
                <a:close/>
              </a:path>
              <a:path w="5038725" h="2141220">
                <a:moveTo>
                  <a:pt x="257556" y="123444"/>
                </a:moveTo>
                <a:lnTo>
                  <a:pt x="248411" y="120396"/>
                </a:lnTo>
                <a:lnTo>
                  <a:pt x="246888" y="114300"/>
                </a:lnTo>
                <a:lnTo>
                  <a:pt x="248411" y="111252"/>
                </a:lnTo>
                <a:lnTo>
                  <a:pt x="249935" y="106680"/>
                </a:lnTo>
                <a:lnTo>
                  <a:pt x="254508" y="103632"/>
                </a:lnTo>
                <a:lnTo>
                  <a:pt x="259080" y="106680"/>
                </a:lnTo>
                <a:lnTo>
                  <a:pt x="263651" y="108204"/>
                </a:lnTo>
                <a:lnTo>
                  <a:pt x="265175" y="112775"/>
                </a:lnTo>
                <a:lnTo>
                  <a:pt x="262127" y="121920"/>
                </a:lnTo>
                <a:lnTo>
                  <a:pt x="257556" y="123444"/>
                </a:lnTo>
                <a:close/>
              </a:path>
              <a:path w="5038725" h="2141220">
                <a:moveTo>
                  <a:pt x="288035" y="135636"/>
                </a:moveTo>
                <a:lnTo>
                  <a:pt x="278891" y="132588"/>
                </a:lnTo>
                <a:lnTo>
                  <a:pt x="277367" y="128016"/>
                </a:lnTo>
                <a:lnTo>
                  <a:pt x="280416" y="118872"/>
                </a:lnTo>
                <a:lnTo>
                  <a:pt x="286511" y="117348"/>
                </a:lnTo>
                <a:lnTo>
                  <a:pt x="289559" y="118872"/>
                </a:lnTo>
                <a:lnTo>
                  <a:pt x="294132" y="120396"/>
                </a:lnTo>
                <a:lnTo>
                  <a:pt x="295656" y="126491"/>
                </a:lnTo>
                <a:lnTo>
                  <a:pt x="294132" y="129540"/>
                </a:lnTo>
                <a:lnTo>
                  <a:pt x="292608" y="134112"/>
                </a:lnTo>
                <a:lnTo>
                  <a:pt x="288035" y="135636"/>
                </a:lnTo>
                <a:close/>
              </a:path>
              <a:path w="5038725" h="2141220">
                <a:moveTo>
                  <a:pt x="318516" y="149352"/>
                </a:moveTo>
                <a:lnTo>
                  <a:pt x="313943" y="147828"/>
                </a:lnTo>
                <a:lnTo>
                  <a:pt x="310896" y="146304"/>
                </a:lnTo>
                <a:lnTo>
                  <a:pt x="307848" y="140208"/>
                </a:lnTo>
                <a:lnTo>
                  <a:pt x="309372" y="137160"/>
                </a:lnTo>
                <a:lnTo>
                  <a:pt x="312419" y="132588"/>
                </a:lnTo>
                <a:lnTo>
                  <a:pt x="316991" y="131064"/>
                </a:lnTo>
                <a:lnTo>
                  <a:pt x="321564" y="132588"/>
                </a:lnTo>
                <a:lnTo>
                  <a:pt x="324611" y="134112"/>
                </a:lnTo>
                <a:lnTo>
                  <a:pt x="327659" y="138683"/>
                </a:lnTo>
                <a:lnTo>
                  <a:pt x="324611" y="143256"/>
                </a:lnTo>
                <a:lnTo>
                  <a:pt x="323088" y="147828"/>
                </a:lnTo>
                <a:lnTo>
                  <a:pt x="318516" y="149352"/>
                </a:lnTo>
                <a:close/>
              </a:path>
              <a:path w="5038725" h="2141220">
                <a:moveTo>
                  <a:pt x="348996" y="163067"/>
                </a:moveTo>
                <a:lnTo>
                  <a:pt x="345948" y="160020"/>
                </a:lnTo>
                <a:lnTo>
                  <a:pt x="344424" y="160020"/>
                </a:lnTo>
                <a:lnTo>
                  <a:pt x="341375" y="158496"/>
                </a:lnTo>
                <a:lnTo>
                  <a:pt x="338327" y="153924"/>
                </a:lnTo>
                <a:lnTo>
                  <a:pt x="341375" y="149352"/>
                </a:lnTo>
                <a:lnTo>
                  <a:pt x="342900" y="144780"/>
                </a:lnTo>
                <a:lnTo>
                  <a:pt x="347472" y="143256"/>
                </a:lnTo>
                <a:lnTo>
                  <a:pt x="356616" y="146304"/>
                </a:lnTo>
                <a:lnTo>
                  <a:pt x="358140" y="152400"/>
                </a:lnTo>
                <a:lnTo>
                  <a:pt x="356616" y="155448"/>
                </a:lnTo>
                <a:lnTo>
                  <a:pt x="355091" y="160020"/>
                </a:lnTo>
                <a:lnTo>
                  <a:pt x="348996" y="163067"/>
                </a:lnTo>
                <a:close/>
              </a:path>
              <a:path w="5038725" h="2141220">
                <a:moveTo>
                  <a:pt x="379475" y="175260"/>
                </a:moveTo>
                <a:lnTo>
                  <a:pt x="376427" y="173736"/>
                </a:lnTo>
                <a:lnTo>
                  <a:pt x="371856" y="172212"/>
                </a:lnTo>
                <a:lnTo>
                  <a:pt x="370332" y="166116"/>
                </a:lnTo>
                <a:lnTo>
                  <a:pt x="371856" y="163067"/>
                </a:lnTo>
                <a:lnTo>
                  <a:pt x="373380" y="158496"/>
                </a:lnTo>
                <a:lnTo>
                  <a:pt x="377951" y="156972"/>
                </a:lnTo>
                <a:lnTo>
                  <a:pt x="387096" y="160020"/>
                </a:lnTo>
                <a:lnTo>
                  <a:pt x="388619" y="164591"/>
                </a:lnTo>
                <a:lnTo>
                  <a:pt x="385572" y="173736"/>
                </a:lnTo>
                <a:lnTo>
                  <a:pt x="379475" y="175260"/>
                </a:lnTo>
                <a:close/>
              </a:path>
              <a:path w="5038725" h="2141220">
                <a:moveTo>
                  <a:pt x="411480" y="188975"/>
                </a:moveTo>
                <a:lnTo>
                  <a:pt x="406908" y="185928"/>
                </a:lnTo>
                <a:lnTo>
                  <a:pt x="402335" y="184404"/>
                </a:lnTo>
                <a:lnTo>
                  <a:pt x="400811" y="179832"/>
                </a:lnTo>
                <a:lnTo>
                  <a:pt x="403859" y="170688"/>
                </a:lnTo>
                <a:lnTo>
                  <a:pt x="408432" y="169164"/>
                </a:lnTo>
                <a:lnTo>
                  <a:pt x="417575" y="172212"/>
                </a:lnTo>
                <a:lnTo>
                  <a:pt x="419100" y="178308"/>
                </a:lnTo>
                <a:lnTo>
                  <a:pt x="417575" y="181356"/>
                </a:lnTo>
                <a:lnTo>
                  <a:pt x="416051" y="185928"/>
                </a:lnTo>
                <a:lnTo>
                  <a:pt x="411480" y="188975"/>
                </a:lnTo>
                <a:close/>
              </a:path>
              <a:path w="5038725" h="2141220">
                <a:moveTo>
                  <a:pt x="441959" y="201167"/>
                </a:moveTo>
                <a:lnTo>
                  <a:pt x="432816" y="198120"/>
                </a:lnTo>
                <a:lnTo>
                  <a:pt x="431291" y="193548"/>
                </a:lnTo>
                <a:lnTo>
                  <a:pt x="434340" y="184404"/>
                </a:lnTo>
                <a:lnTo>
                  <a:pt x="440435" y="182880"/>
                </a:lnTo>
                <a:lnTo>
                  <a:pt x="443483" y="184404"/>
                </a:lnTo>
                <a:lnTo>
                  <a:pt x="448056" y="185928"/>
                </a:lnTo>
                <a:lnTo>
                  <a:pt x="449580" y="190500"/>
                </a:lnTo>
                <a:lnTo>
                  <a:pt x="446532" y="199644"/>
                </a:lnTo>
                <a:lnTo>
                  <a:pt x="441959" y="201167"/>
                </a:lnTo>
                <a:close/>
              </a:path>
              <a:path w="5038725" h="2141220">
                <a:moveTo>
                  <a:pt x="472440" y="214883"/>
                </a:moveTo>
                <a:lnTo>
                  <a:pt x="467867" y="211836"/>
                </a:lnTo>
                <a:lnTo>
                  <a:pt x="464819" y="210312"/>
                </a:lnTo>
                <a:lnTo>
                  <a:pt x="461772" y="205740"/>
                </a:lnTo>
                <a:lnTo>
                  <a:pt x="463296" y="201167"/>
                </a:lnTo>
                <a:lnTo>
                  <a:pt x="466343" y="198120"/>
                </a:lnTo>
                <a:lnTo>
                  <a:pt x="470916" y="195072"/>
                </a:lnTo>
                <a:lnTo>
                  <a:pt x="475488" y="196596"/>
                </a:lnTo>
                <a:lnTo>
                  <a:pt x="478535" y="199644"/>
                </a:lnTo>
                <a:lnTo>
                  <a:pt x="481583" y="204216"/>
                </a:lnTo>
                <a:lnTo>
                  <a:pt x="480059" y="208788"/>
                </a:lnTo>
                <a:lnTo>
                  <a:pt x="477011" y="211836"/>
                </a:lnTo>
                <a:lnTo>
                  <a:pt x="472440" y="214883"/>
                </a:lnTo>
                <a:close/>
              </a:path>
              <a:path w="5038725" h="2141220">
                <a:moveTo>
                  <a:pt x="502919" y="227075"/>
                </a:moveTo>
                <a:lnTo>
                  <a:pt x="499872" y="225552"/>
                </a:lnTo>
                <a:lnTo>
                  <a:pt x="495300" y="224028"/>
                </a:lnTo>
                <a:lnTo>
                  <a:pt x="492251" y="219456"/>
                </a:lnTo>
                <a:lnTo>
                  <a:pt x="495300" y="214883"/>
                </a:lnTo>
                <a:lnTo>
                  <a:pt x="496824" y="210312"/>
                </a:lnTo>
                <a:lnTo>
                  <a:pt x="501396" y="208788"/>
                </a:lnTo>
                <a:lnTo>
                  <a:pt x="510540" y="211836"/>
                </a:lnTo>
                <a:lnTo>
                  <a:pt x="512064" y="216408"/>
                </a:lnTo>
                <a:lnTo>
                  <a:pt x="509016" y="225552"/>
                </a:lnTo>
                <a:lnTo>
                  <a:pt x="502919" y="227075"/>
                </a:lnTo>
                <a:close/>
              </a:path>
              <a:path w="5038725" h="2141220">
                <a:moveTo>
                  <a:pt x="534924" y="240791"/>
                </a:moveTo>
                <a:lnTo>
                  <a:pt x="530351" y="239267"/>
                </a:lnTo>
                <a:lnTo>
                  <a:pt x="525780" y="236220"/>
                </a:lnTo>
                <a:lnTo>
                  <a:pt x="524256" y="231648"/>
                </a:lnTo>
                <a:lnTo>
                  <a:pt x="525780" y="227075"/>
                </a:lnTo>
                <a:lnTo>
                  <a:pt x="527304" y="224028"/>
                </a:lnTo>
                <a:lnTo>
                  <a:pt x="531875" y="220980"/>
                </a:lnTo>
                <a:lnTo>
                  <a:pt x="536448" y="222504"/>
                </a:lnTo>
                <a:lnTo>
                  <a:pt x="541019" y="225552"/>
                </a:lnTo>
                <a:lnTo>
                  <a:pt x="542543" y="230124"/>
                </a:lnTo>
                <a:lnTo>
                  <a:pt x="541019" y="234696"/>
                </a:lnTo>
                <a:lnTo>
                  <a:pt x="539496" y="237744"/>
                </a:lnTo>
                <a:lnTo>
                  <a:pt x="534924" y="240791"/>
                </a:lnTo>
                <a:close/>
              </a:path>
              <a:path w="5038725" h="2141220">
                <a:moveTo>
                  <a:pt x="565404" y="252983"/>
                </a:moveTo>
                <a:lnTo>
                  <a:pt x="556259" y="249936"/>
                </a:lnTo>
                <a:lnTo>
                  <a:pt x="554735" y="245364"/>
                </a:lnTo>
                <a:lnTo>
                  <a:pt x="557783" y="236220"/>
                </a:lnTo>
                <a:lnTo>
                  <a:pt x="562356" y="234696"/>
                </a:lnTo>
                <a:lnTo>
                  <a:pt x="571500" y="237744"/>
                </a:lnTo>
                <a:lnTo>
                  <a:pt x="573024" y="242316"/>
                </a:lnTo>
                <a:lnTo>
                  <a:pt x="569975" y="251460"/>
                </a:lnTo>
                <a:lnTo>
                  <a:pt x="565404" y="252983"/>
                </a:lnTo>
                <a:close/>
              </a:path>
              <a:path w="5038725" h="2141220">
                <a:moveTo>
                  <a:pt x="595883" y="266700"/>
                </a:moveTo>
                <a:lnTo>
                  <a:pt x="591311" y="265175"/>
                </a:lnTo>
                <a:lnTo>
                  <a:pt x="586740" y="262128"/>
                </a:lnTo>
                <a:lnTo>
                  <a:pt x="585216" y="257556"/>
                </a:lnTo>
                <a:lnTo>
                  <a:pt x="586740" y="252983"/>
                </a:lnTo>
                <a:lnTo>
                  <a:pt x="588264" y="249936"/>
                </a:lnTo>
                <a:lnTo>
                  <a:pt x="594359" y="246888"/>
                </a:lnTo>
                <a:lnTo>
                  <a:pt x="597408" y="249936"/>
                </a:lnTo>
                <a:lnTo>
                  <a:pt x="601980" y="251460"/>
                </a:lnTo>
                <a:lnTo>
                  <a:pt x="603504" y="256032"/>
                </a:lnTo>
                <a:lnTo>
                  <a:pt x="600456" y="265175"/>
                </a:lnTo>
                <a:lnTo>
                  <a:pt x="595883" y="266700"/>
                </a:lnTo>
                <a:close/>
              </a:path>
              <a:path w="5038725" h="2141220">
                <a:moveTo>
                  <a:pt x="626364" y="278891"/>
                </a:moveTo>
                <a:lnTo>
                  <a:pt x="621791" y="277367"/>
                </a:lnTo>
                <a:lnTo>
                  <a:pt x="618743" y="275844"/>
                </a:lnTo>
                <a:lnTo>
                  <a:pt x="615696" y="271272"/>
                </a:lnTo>
                <a:lnTo>
                  <a:pt x="617219" y="266700"/>
                </a:lnTo>
                <a:lnTo>
                  <a:pt x="620267" y="262128"/>
                </a:lnTo>
                <a:lnTo>
                  <a:pt x="624840" y="260604"/>
                </a:lnTo>
                <a:lnTo>
                  <a:pt x="629411" y="262128"/>
                </a:lnTo>
                <a:lnTo>
                  <a:pt x="632459" y="263652"/>
                </a:lnTo>
                <a:lnTo>
                  <a:pt x="635508" y="269748"/>
                </a:lnTo>
                <a:lnTo>
                  <a:pt x="633983" y="272796"/>
                </a:lnTo>
                <a:lnTo>
                  <a:pt x="630935" y="277367"/>
                </a:lnTo>
                <a:lnTo>
                  <a:pt x="626364" y="278891"/>
                </a:lnTo>
                <a:close/>
              </a:path>
              <a:path w="5038725" h="2141220">
                <a:moveTo>
                  <a:pt x="656843" y="292608"/>
                </a:moveTo>
                <a:lnTo>
                  <a:pt x="653796" y="291083"/>
                </a:lnTo>
                <a:lnTo>
                  <a:pt x="649224" y="289560"/>
                </a:lnTo>
                <a:lnTo>
                  <a:pt x="646175" y="283464"/>
                </a:lnTo>
                <a:lnTo>
                  <a:pt x="649224" y="280416"/>
                </a:lnTo>
                <a:lnTo>
                  <a:pt x="650748" y="275844"/>
                </a:lnTo>
                <a:lnTo>
                  <a:pt x="655319" y="272796"/>
                </a:lnTo>
                <a:lnTo>
                  <a:pt x="659891" y="275844"/>
                </a:lnTo>
                <a:lnTo>
                  <a:pt x="664464" y="277367"/>
                </a:lnTo>
                <a:lnTo>
                  <a:pt x="665988" y="281940"/>
                </a:lnTo>
                <a:lnTo>
                  <a:pt x="662940" y="291083"/>
                </a:lnTo>
                <a:lnTo>
                  <a:pt x="656843" y="292608"/>
                </a:lnTo>
                <a:close/>
              </a:path>
              <a:path w="5038725" h="2141220">
                <a:moveTo>
                  <a:pt x="688848" y="304800"/>
                </a:moveTo>
                <a:lnTo>
                  <a:pt x="679704" y="301752"/>
                </a:lnTo>
                <a:lnTo>
                  <a:pt x="678180" y="297180"/>
                </a:lnTo>
                <a:lnTo>
                  <a:pt x="681227" y="288036"/>
                </a:lnTo>
                <a:lnTo>
                  <a:pt x="685800" y="286512"/>
                </a:lnTo>
                <a:lnTo>
                  <a:pt x="694943" y="289560"/>
                </a:lnTo>
                <a:lnTo>
                  <a:pt x="696467" y="295656"/>
                </a:lnTo>
                <a:lnTo>
                  <a:pt x="694943" y="298704"/>
                </a:lnTo>
                <a:lnTo>
                  <a:pt x="693419" y="303275"/>
                </a:lnTo>
                <a:lnTo>
                  <a:pt x="688848" y="304800"/>
                </a:lnTo>
                <a:close/>
              </a:path>
              <a:path w="5038725" h="2141220">
                <a:moveTo>
                  <a:pt x="719327" y="318516"/>
                </a:moveTo>
                <a:lnTo>
                  <a:pt x="710183" y="315467"/>
                </a:lnTo>
                <a:lnTo>
                  <a:pt x="708659" y="309372"/>
                </a:lnTo>
                <a:lnTo>
                  <a:pt x="710183" y="306324"/>
                </a:lnTo>
                <a:lnTo>
                  <a:pt x="711708" y="301752"/>
                </a:lnTo>
                <a:lnTo>
                  <a:pt x="716280" y="300228"/>
                </a:lnTo>
                <a:lnTo>
                  <a:pt x="725424" y="303275"/>
                </a:lnTo>
                <a:lnTo>
                  <a:pt x="726948" y="307848"/>
                </a:lnTo>
                <a:lnTo>
                  <a:pt x="723900" y="316991"/>
                </a:lnTo>
                <a:lnTo>
                  <a:pt x="719327" y="318516"/>
                </a:lnTo>
                <a:close/>
              </a:path>
              <a:path w="5038725" h="2141220">
                <a:moveTo>
                  <a:pt x="749808" y="332232"/>
                </a:moveTo>
                <a:lnTo>
                  <a:pt x="745235" y="329183"/>
                </a:lnTo>
                <a:lnTo>
                  <a:pt x="740664" y="327660"/>
                </a:lnTo>
                <a:lnTo>
                  <a:pt x="739140" y="323088"/>
                </a:lnTo>
                <a:lnTo>
                  <a:pt x="742188" y="313944"/>
                </a:lnTo>
                <a:lnTo>
                  <a:pt x="748283" y="312420"/>
                </a:lnTo>
                <a:lnTo>
                  <a:pt x="751332" y="313944"/>
                </a:lnTo>
                <a:lnTo>
                  <a:pt x="755904" y="315467"/>
                </a:lnTo>
                <a:lnTo>
                  <a:pt x="758951" y="321564"/>
                </a:lnTo>
                <a:lnTo>
                  <a:pt x="755904" y="324612"/>
                </a:lnTo>
                <a:lnTo>
                  <a:pt x="754380" y="329183"/>
                </a:lnTo>
                <a:lnTo>
                  <a:pt x="749808" y="332232"/>
                </a:lnTo>
                <a:close/>
              </a:path>
              <a:path w="5038725" h="2141220">
                <a:moveTo>
                  <a:pt x="780288" y="344424"/>
                </a:moveTo>
                <a:lnTo>
                  <a:pt x="775716" y="342900"/>
                </a:lnTo>
                <a:lnTo>
                  <a:pt x="772667" y="341375"/>
                </a:lnTo>
                <a:lnTo>
                  <a:pt x="769619" y="336804"/>
                </a:lnTo>
                <a:lnTo>
                  <a:pt x="771143" y="332232"/>
                </a:lnTo>
                <a:lnTo>
                  <a:pt x="774191" y="327660"/>
                </a:lnTo>
                <a:lnTo>
                  <a:pt x="778764" y="326136"/>
                </a:lnTo>
                <a:lnTo>
                  <a:pt x="783335" y="327660"/>
                </a:lnTo>
                <a:lnTo>
                  <a:pt x="786383" y="329183"/>
                </a:lnTo>
                <a:lnTo>
                  <a:pt x="789432" y="333756"/>
                </a:lnTo>
                <a:lnTo>
                  <a:pt x="787908" y="338328"/>
                </a:lnTo>
                <a:lnTo>
                  <a:pt x="784859" y="342900"/>
                </a:lnTo>
                <a:lnTo>
                  <a:pt x="780288" y="344424"/>
                </a:lnTo>
                <a:close/>
              </a:path>
              <a:path w="5038725" h="2141220">
                <a:moveTo>
                  <a:pt x="810767" y="358140"/>
                </a:moveTo>
                <a:lnTo>
                  <a:pt x="807719" y="355091"/>
                </a:lnTo>
                <a:lnTo>
                  <a:pt x="803148" y="353567"/>
                </a:lnTo>
                <a:lnTo>
                  <a:pt x="800100" y="348996"/>
                </a:lnTo>
                <a:lnTo>
                  <a:pt x="803148" y="344424"/>
                </a:lnTo>
                <a:lnTo>
                  <a:pt x="804672" y="339852"/>
                </a:lnTo>
                <a:lnTo>
                  <a:pt x="809243" y="338328"/>
                </a:lnTo>
                <a:lnTo>
                  <a:pt x="813816" y="339852"/>
                </a:lnTo>
                <a:lnTo>
                  <a:pt x="818388" y="342900"/>
                </a:lnTo>
                <a:lnTo>
                  <a:pt x="819911" y="347472"/>
                </a:lnTo>
                <a:lnTo>
                  <a:pt x="818388" y="352044"/>
                </a:lnTo>
                <a:lnTo>
                  <a:pt x="816864" y="355091"/>
                </a:lnTo>
                <a:lnTo>
                  <a:pt x="810767" y="358140"/>
                </a:lnTo>
                <a:close/>
              </a:path>
              <a:path w="5038725" h="2141220">
                <a:moveTo>
                  <a:pt x="842772" y="370332"/>
                </a:moveTo>
                <a:lnTo>
                  <a:pt x="833627" y="367283"/>
                </a:lnTo>
                <a:lnTo>
                  <a:pt x="832104" y="362712"/>
                </a:lnTo>
                <a:lnTo>
                  <a:pt x="835151" y="353567"/>
                </a:lnTo>
                <a:lnTo>
                  <a:pt x="839724" y="352044"/>
                </a:lnTo>
                <a:lnTo>
                  <a:pt x="848867" y="355091"/>
                </a:lnTo>
                <a:lnTo>
                  <a:pt x="850391" y="359664"/>
                </a:lnTo>
                <a:lnTo>
                  <a:pt x="847343" y="368808"/>
                </a:lnTo>
                <a:lnTo>
                  <a:pt x="842772" y="370332"/>
                </a:lnTo>
                <a:close/>
              </a:path>
              <a:path w="5038725" h="2141220">
                <a:moveTo>
                  <a:pt x="873251" y="384048"/>
                </a:moveTo>
                <a:lnTo>
                  <a:pt x="868680" y="382524"/>
                </a:lnTo>
                <a:lnTo>
                  <a:pt x="864108" y="379475"/>
                </a:lnTo>
                <a:lnTo>
                  <a:pt x="862583" y="374904"/>
                </a:lnTo>
                <a:lnTo>
                  <a:pt x="864108" y="370332"/>
                </a:lnTo>
                <a:lnTo>
                  <a:pt x="865632" y="367283"/>
                </a:lnTo>
                <a:lnTo>
                  <a:pt x="870204" y="364236"/>
                </a:lnTo>
                <a:lnTo>
                  <a:pt x="874775" y="365760"/>
                </a:lnTo>
                <a:lnTo>
                  <a:pt x="879348" y="368808"/>
                </a:lnTo>
                <a:lnTo>
                  <a:pt x="880872" y="373380"/>
                </a:lnTo>
                <a:lnTo>
                  <a:pt x="879348" y="377952"/>
                </a:lnTo>
                <a:lnTo>
                  <a:pt x="877824" y="381000"/>
                </a:lnTo>
                <a:lnTo>
                  <a:pt x="873251" y="384048"/>
                </a:lnTo>
                <a:close/>
              </a:path>
              <a:path w="5038725" h="2141220">
                <a:moveTo>
                  <a:pt x="903732" y="396240"/>
                </a:moveTo>
                <a:lnTo>
                  <a:pt x="894588" y="393191"/>
                </a:lnTo>
                <a:lnTo>
                  <a:pt x="893064" y="388620"/>
                </a:lnTo>
                <a:lnTo>
                  <a:pt x="896111" y="379475"/>
                </a:lnTo>
                <a:lnTo>
                  <a:pt x="902208" y="377952"/>
                </a:lnTo>
                <a:lnTo>
                  <a:pt x="905256" y="379475"/>
                </a:lnTo>
                <a:lnTo>
                  <a:pt x="909827" y="381000"/>
                </a:lnTo>
                <a:lnTo>
                  <a:pt x="912875" y="385572"/>
                </a:lnTo>
                <a:lnTo>
                  <a:pt x="909827" y="390144"/>
                </a:lnTo>
                <a:lnTo>
                  <a:pt x="908304" y="394716"/>
                </a:lnTo>
                <a:lnTo>
                  <a:pt x="903732" y="396240"/>
                </a:lnTo>
                <a:close/>
              </a:path>
              <a:path w="5038725" h="2141220">
                <a:moveTo>
                  <a:pt x="934211" y="409956"/>
                </a:moveTo>
                <a:lnTo>
                  <a:pt x="929640" y="408432"/>
                </a:lnTo>
                <a:lnTo>
                  <a:pt x="926591" y="405383"/>
                </a:lnTo>
                <a:lnTo>
                  <a:pt x="923543" y="400812"/>
                </a:lnTo>
                <a:lnTo>
                  <a:pt x="925067" y="396240"/>
                </a:lnTo>
                <a:lnTo>
                  <a:pt x="928116" y="393191"/>
                </a:lnTo>
                <a:lnTo>
                  <a:pt x="932688" y="390144"/>
                </a:lnTo>
                <a:lnTo>
                  <a:pt x="937259" y="393191"/>
                </a:lnTo>
                <a:lnTo>
                  <a:pt x="940308" y="394716"/>
                </a:lnTo>
                <a:lnTo>
                  <a:pt x="943356" y="399288"/>
                </a:lnTo>
                <a:lnTo>
                  <a:pt x="941832" y="403860"/>
                </a:lnTo>
                <a:lnTo>
                  <a:pt x="938783" y="408432"/>
                </a:lnTo>
                <a:lnTo>
                  <a:pt x="934211" y="409956"/>
                </a:lnTo>
                <a:close/>
              </a:path>
              <a:path w="5038725" h="2141220">
                <a:moveTo>
                  <a:pt x="964691" y="422148"/>
                </a:moveTo>
                <a:lnTo>
                  <a:pt x="961643" y="420624"/>
                </a:lnTo>
                <a:lnTo>
                  <a:pt x="957072" y="419100"/>
                </a:lnTo>
                <a:lnTo>
                  <a:pt x="954024" y="414528"/>
                </a:lnTo>
                <a:lnTo>
                  <a:pt x="957072" y="409956"/>
                </a:lnTo>
                <a:lnTo>
                  <a:pt x="958596" y="405383"/>
                </a:lnTo>
                <a:lnTo>
                  <a:pt x="963167" y="403860"/>
                </a:lnTo>
                <a:lnTo>
                  <a:pt x="972311" y="406908"/>
                </a:lnTo>
                <a:lnTo>
                  <a:pt x="973835" y="411480"/>
                </a:lnTo>
                <a:lnTo>
                  <a:pt x="970788" y="420624"/>
                </a:lnTo>
                <a:lnTo>
                  <a:pt x="964691" y="422148"/>
                </a:lnTo>
                <a:close/>
              </a:path>
              <a:path w="5038725" h="2141220">
                <a:moveTo>
                  <a:pt x="996696" y="435864"/>
                </a:moveTo>
                <a:lnTo>
                  <a:pt x="987551" y="432816"/>
                </a:lnTo>
                <a:lnTo>
                  <a:pt x="986027" y="426720"/>
                </a:lnTo>
                <a:lnTo>
                  <a:pt x="987551" y="423672"/>
                </a:lnTo>
                <a:lnTo>
                  <a:pt x="989075" y="419100"/>
                </a:lnTo>
                <a:lnTo>
                  <a:pt x="993648" y="416052"/>
                </a:lnTo>
                <a:lnTo>
                  <a:pt x="998219" y="419100"/>
                </a:lnTo>
                <a:lnTo>
                  <a:pt x="1002791" y="420624"/>
                </a:lnTo>
                <a:lnTo>
                  <a:pt x="1004316" y="425196"/>
                </a:lnTo>
                <a:lnTo>
                  <a:pt x="1001267" y="434340"/>
                </a:lnTo>
                <a:lnTo>
                  <a:pt x="996696" y="435864"/>
                </a:lnTo>
                <a:close/>
              </a:path>
              <a:path w="5038725" h="2141220">
                <a:moveTo>
                  <a:pt x="1027175" y="448056"/>
                </a:moveTo>
                <a:lnTo>
                  <a:pt x="1018032" y="445008"/>
                </a:lnTo>
                <a:lnTo>
                  <a:pt x="1016508" y="440436"/>
                </a:lnTo>
                <a:lnTo>
                  <a:pt x="1019556" y="431291"/>
                </a:lnTo>
                <a:lnTo>
                  <a:pt x="1024127" y="429767"/>
                </a:lnTo>
                <a:lnTo>
                  <a:pt x="1033272" y="432816"/>
                </a:lnTo>
                <a:lnTo>
                  <a:pt x="1034796" y="438912"/>
                </a:lnTo>
                <a:lnTo>
                  <a:pt x="1033272" y="441960"/>
                </a:lnTo>
                <a:lnTo>
                  <a:pt x="1031748" y="446532"/>
                </a:lnTo>
                <a:lnTo>
                  <a:pt x="1027175" y="448056"/>
                </a:lnTo>
                <a:close/>
              </a:path>
              <a:path w="5038725" h="2141220">
                <a:moveTo>
                  <a:pt x="1057656" y="461772"/>
                </a:moveTo>
                <a:lnTo>
                  <a:pt x="1048511" y="458724"/>
                </a:lnTo>
                <a:lnTo>
                  <a:pt x="1046988" y="452628"/>
                </a:lnTo>
                <a:lnTo>
                  <a:pt x="1048511" y="449580"/>
                </a:lnTo>
                <a:lnTo>
                  <a:pt x="1050035" y="445008"/>
                </a:lnTo>
                <a:lnTo>
                  <a:pt x="1056132" y="443483"/>
                </a:lnTo>
                <a:lnTo>
                  <a:pt x="1059180" y="445008"/>
                </a:lnTo>
                <a:lnTo>
                  <a:pt x="1063751" y="446532"/>
                </a:lnTo>
                <a:lnTo>
                  <a:pt x="1066800" y="451104"/>
                </a:lnTo>
                <a:lnTo>
                  <a:pt x="1063751" y="455675"/>
                </a:lnTo>
                <a:lnTo>
                  <a:pt x="1062227" y="460248"/>
                </a:lnTo>
                <a:lnTo>
                  <a:pt x="1057656" y="461772"/>
                </a:lnTo>
                <a:close/>
              </a:path>
              <a:path w="5038725" h="2141220">
                <a:moveTo>
                  <a:pt x="1088135" y="475488"/>
                </a:moveTo>
                <a:lnTo>
                  <a:pt x="1083564" y="472440"/>
                </a:lnTo>
                <a:lnTo>
                  <a:pt x="1080516" y="470916"/>
                </a:lnTo>
                <a:lnTo>
                  <a:pt x="1077467" y="466344"/>
                </a:lnTo>
                <a:lnTo>
                  <a:pt x="1078991" y="461772"/>
                </a:lnTo>
                <a:lnTo>
                  <a:pt x="1082040" y="457200"/>
                </a:lnTo>
                <a:lnTo>
                  <a:pt x="1086611" y="455675"/>
                </a:lnTo>
                <a:lnTo>
                  <a:pt x="1091183" y="457200"/>
                </a:lnTo>
                <a:lnTo>
                  <a:pt x="1094232" y="458724"/>
                </a:lnTo>
                <a:lnTo>
                  <a:pt x="1097280" y="464820"/>
                </a:lnTo>
                <a:lnTo>
                  <a:pt x="1095756" y="467867"/>
                </a:lnTo>
                <a:lnTo>
                  <a:pt x="1092708" y="472440"/>
                </a:lnTo>
                <a:lnTo>
                  <a:pt x="1088135" y="475488"/>
                </a:lnTo>
                <a:close/>
              </a:path>
              <a:path w="5038725" h="2141220">
                <a:moveTo>
                  <a:pt x="1118616" y="487680"/>
                </a:moveTo>
                <a:lnTo>
                  <a:pt x="1115567" y="486156"/>
                </a:lnTo>
                <a:lnTo>
                  <a:pt x="1110996" y="484632"/>
                </a:lnTo>
                <a:lnTo>
                  <a:pt x="1107948" y="478536"/>
                </a:lnTo>
                <a:lnTo>
                  <a:pt x="1110996" y="475488"/>
                </a:lnTo>
                <a:lnTo>
                  <a:pt x="1112519" y="470916"/>
                </a:lnTo>
                <a:lnTo>
                  <a:pt x="1117091" y="469391"/>
                </a:lnTo>
                <a:lnTo>
                  <a:pt x="1126235" y="472440"/>
                </a:lnTo>
                <a:lnTo>
                  <a:pt x="1127759" y="477012"/>
                </a:lnTo>
                <a:lnTo>
                  <a:pt x="1124711" y="486156"/>
                </a:lnTo>
                <a:lnTo>
                  <a:pt x="1118616" y="487680"/>
                </a:lnTo>
                <a:close/>
              </a:path>
              <a:path w="5038725" h="2141220">
                <a:moveTo>
                  <a:pt x="1150619" y="501396"/>
                </a:moveTo>
                <a:lnTo>
                  <a:pt x="1146048" y="498348"/>
                </a:lnTo>
                <a:lnTo>
                  <a:pt x="1141475" y="496824"/>
                </a:lnTo>
                <a:lnTo>
                  <a:pt x="1139951" y="492252"/>
                </a:lnTo>
                <a:lnTo>
                  <a:pt x="1143000" y="483108"/>
                </a:lnTo>
                <a:lnTo>
                  <a:pt x="1147572" y="481583"/>
                </a:lnTo>
                <a:lnTo>
                  <a:pt x="1152143" y="483108"/>
                </a:lnTo>
                <a:lnTo>
                  <a:pt x="1156716" y="486156"/>
                </a:lnTo>
                <a:lnTo>
                  <a:pt x="1158240" y="490728"/>
                </a:lnTo>
                <a:lnTo>
                  <a:pt x="1156716" y="495300"/>
                </a:lnTo>
                <a:lnTo>
                  <a:pt x="1155191" y="498348"/>
                </a:lnTo>
                <a:lnTo>
                  <a:pt x="1150619" y="501396"/>
                </a:lnTo>
                <a:close/>
              </a:path>
              <a:path w="5038725" h="2141220">
                <a:moveTo>
                  <a:pt x="1181100" y="513588"/>
                </a:moveTo>
                <a:lnTo>
                  <a:pt x="1171956" y="510540"/>
                </a:lnTo>
                <a:lnTo>
                  <a:pt x="1170432" y="505967"/>
                </a:lnTo>
                <a:lnTo>
                  <a:pt x="1173480" y="496824"/>
                </a:lnTo>
                <a:lnTo>
                  <a:pt x="1178051" y="495300"/>
                </a:lnTo>
                <a:lnTo>
                  <a:pt x="1187196" y="498348"/>
                </a:lnTo>
                <a:lnTo>
                  <a:pt x="1188719" y="502920"/>
                </a:lnTo>
                <a:lnTo>
                  <a:pt x="1185672" y="512064"/>
                </a:lnTo>
                <a:lnTo>
                  <a:pt x="1181100" y="513588"/>
                </a:lnTo>
                <a:close/>
              </a:path>
              <a:path w="5038725" h="2141220">
                <a:moveTo>
                  <a:pt x="1211580" y="527304"/>
                </a:moveTo>
                <a:lnTo>
                  <a:pt x="1207008" y="525780"/>
                </a:lnTo>
                <a:lnTo>
                  <a:pt x="1202435" y="522732"/>
                </a:lnTo>
                <a:lnTo>
                  <a:pt x="1200911" y="518160"/>
                </a:lnTo>
                <a:lnTo>
                  <a:pt x="1202435" y="513588"/>
                </a:lnTo>
                <a:lnTo>
                  <a:pt x="1203959" y="510540"/>
                </a:lnTo>
                <a:lnTo>
                  <a:pt x="1210056" y="507491"/>
                </a:lnTo>
                <a:lnTo>
                  <a:pt x="1213104" y="509016"/>
                </a:lnTo>
                <a:lnTo>
                  <a:pt x="1217675" y="512064"/>
                </a:lnTo>
                <a:lnTo>
                  <a:pt x="1220724" y="516636"/>
                </a:lnTo>
                <a:lnTo>
                  <a:pt x="1217675" y="521208"/>
                </a:lnTo>
                <a:lnTo>
                  <a:pt x="1216151" y="524256"/>
                </a:lnTo>
                <a:lnTo>
                  <a:pt x="1211580" y="527304"/>
                </a:lnTo>
                <a:close/>
              </a:path>
              <a:path w="5038725" h="2141220">
                <a:moveTo>
                  <a:pt x="1242059" y="539496"/>
                </a:moveTo>
                <a:lnTo>
                  <a:pt x="1237488" y="537972"/>
                </a:lnTo>
                <a:lnTo>
                  <a:pt x="1234440" y="536448"/>
                </a:lnTo>
                <a:lnTo>
                  <a:pt x="1231391" y="531875"/>
                </a:lnTo>
                <a:lnTo>
                  <a:pt x="1232916" y="527304"/>
                </a:lnTo>
                <a:lnTo>
                  <a:pt x="1235964" y="522732"/>
                </a:lnTo>
                <a:lnTo>
                  <a:pt x="1240535" y="521208"/>
                </a:lnTo>
                <a:lnTo>
                  <a:pt x="1245108" y="522732"/>
                </a:lnTo>
                <a:lnTo>
                  <a:pt x="1248156" y="524256"/>
                </a:lnTo>
                <a:lnTo>
                  <a:pt x="1251204" y="528828"/>
                </a:lnTo>
                <a:lnTo>
                  <a:pt x="1249680" y="533400"/>
                </a:lnTo>
                <a:lnTo>
                  <a:pt x="1246632" y="537972"/>
                </a:lnTo>
                <a:lnTo>
                  <a:pt x="1242059" y="539496"/>
                </a:lnTo>
                <a:close/>
              </a:path>
              <a:path w="5038725" h="2141220">
                <a:moveTo>
                  <a:pt x="1272540" y="553212"/>
                </a:moveTo>
                <a:lnTo>
                  <a:pt x="1269491" y="551688"/>
                </a:lnTo>
                <a:lnTo>
                  <a:pt x="1264919" y="548640"/>
                </a:lnTo>
                <a:lnTo>
                  <a:pt x="1261872" y="544067"/>
                </a:lnTo>
                <a:lnTo>
                  <a:pt x="1264919" y="539496"/>
                </a:lnTo>
                <a:lnTo>
                  <a:pt x="1266443" y="536448"/>
                </a:lnTo>
                <a:lnTo>
                  <a:pt x="1271016" y="533400"/>
                </a:lnTo>
                <a:lnTo>
                  <a:pt x="1275588" y="536448"/>
                </a:lnTo>
                <a:lnTo>
                  <a:pt x="1280159" y="537972"/>
                </a:lnTo>
                <a:lnTo>
                  <a:pt x="1281683" y="542544"/>
                </a:lnTo>
                <a:lnTo>
                  <a:pt x="1280159" y="547116"/>
                </a:lnTo>
                <a:lnTo>
                  <a:pt x="1278635" y="550164"/>
                </a:lnTo>
                <a:lnTo>
                  <a:pt x="1272540" y="553212"/>
                </a:lnTo>
                <a:close/>
              </a:path>
              <a:path w="5038725" h="2141220">
                <a:moveTo>
                  <a:pt x="1304543" y="565404"/>
                </a:moveTo>
                <a:lnTo>
                  <a:pt x="1295400" y="562356"/>
                </a:lnTo>
                <a:lnTo>
                  <a:pt x="1293875" y="557783"/>
                </a:lnTo>
                <a:lnTo>
                  <a:pt x="1296924" y="548640"/>
                </a:lnTo>
                <a:lnTo>
                  <a:pt x="1301496" y="547116"/>
                </a:lnTo>
                <a:lnTo>
                  <a:pt x="1310640" y="550164"/>
                </a:lnTo>
                <a:lnTo>
                  <a:pt x="1312164" y="554736"/>
                </a:lnTo>
                <a:lnTo>
                  <a:pt x="1309116" y="563880"/>
                </a:lnTo>
                <a:lnTo>
                  <a:pt x="1304543" y="565404"/>
                </a:lnTo>
                <a:close/>
              </a:path>
              <a:path w="5038725" h="2141220">
                <a:moveTo>
                  <a:pt x="1335024" y="579120"/>
                </a:moveTo>
                <a:lnTo>
                  <a:pt x="1325880" y="576072"/>
                </a:lnTo>
                <a:lnTo>
                  <a:pt x="1324356" y="569975"/>
                </a:lnTo>
                <a:lnTo>
                  <a:pt x="1325880" y="565404"/>
                </a:lnTo>
                <a:lnTo>
                  <a:pt x="1327404" y="562356"/>
                </a:lnTo>
                <a:lnTo>
                  <a:pt x="1331975" y="559308"/>
                </a:lnTo>
                <a:lnTo>
                  <a:pt x="1336548" y="562356"/>
                </a:lnTo>
                <a:lnTo>
                  <a:pt x="1341119" y="563880"/>
                </a:lnTo>
                <a:lnTo>
                  <a:pt x="1342643" y="568452"/>
                </a:lnTo>
                <a:lnTo>
                  <a:pt x="1339596" y="577596"/>
                </a:lnTo>
                <a:lnTo>
                  <a:pt x="1335024" y="579120"/>
                </a:lnTo>
                <a:close/>
              </a:path>
              <a:path w="5038725" h="2141220">
                <a:moveTo>
                  <a:pt x="1365504" y="591312"/>
                </a:moveTo>
                <a:lnTo>
                  <a:pt x="1356359" y="588264"/>
                </a:lnTo>
                <a:lnTo>
                  <a:pt x="1354835" y="583691"/>
                </a:lnTo>
                <a:lnTo>
                  <a:pt x="1357883" y="574548"/>
                </a:lnTo>
                <a:lnTo>
                  <a:pt x="1363980" y="573024"/>
                </a:lnTo>
                <a:lnTo>
                  <a:pt x="1367027" y="574548"/>
                </a:lnTo>
                <a:lnTo>
                  <a:pt x="1371600" y="576072"/>
                </a:lnTo>
                <a:lnTo>
                  <a:pt x="1374648" y="582167"/>
                </a:lnTo>
                <a:lnTo>
                  <a:pt x="1371600" y="585216"/>
                </a:lnTo>
                <a:lnTo>
                  <a:pt x="1370075" y="589788"/>
                </a:lnTo>
                <a:lnTo>
                  <a:pt x="1365504" y="591312"/>
                </a:lnTo>
                <a:close/>
              </a:path>
              <a:path w="5038725" h="2141220">
                <a:moveTo>
                  <a:pt x="1395983" y="605028"/>
                </a:moveTo>
                <a:lnTo>
                  <a:pt x="1391411" y="603504"/>
                </a:lnTo>
                <a:lnTo>
                  <a:pt x="1388364" y="601980"/>
                </a:lnTo>
                <a:lnTo>
                  <a:pt x="1385316" y="595883"/>
                </a:lnTo>
                <a:lnTo>
                  <a:pt x="1386840" y="592836"/>
                </a:lnTo>
                <a:lnTo>
                  <a:pt x="1389888" y="588264"/>
                </a:lnTo>
                <a:lnTo>
                  <a:pt x="1394459" y="585216"/>
                </a:lnTo>
                <a:lnTo>
                  <a:pt x="1399032" y="588264"/>
                </a:lnTo>
                <a:lnTo>
                  <a:pt x="1402080" y="589788"/>
                </a:lnTo>
                <a:lnTo>
                  <a:pt x="1405127" y="594360"/>
                </a:lnTo>
                <a:lnTo>
                  <a:pt x="1403604" y="598932"/>
                </a:lnTo>
                <a:lnTo>
                  <a:pt x="1400556" y="603504"/>
                </a:lnTo>
                <a:lnTo>
                  <a:pt x="1395983" y="605028"/>
                </a:lnTo>
                <a:close/>
              </a:path>
              <a:path w="5038725" h="2141220">
                <a:moveTo>
                  <a:pt x="1426464" y="618744"/>
                </a:moveTo>
                <a:lnTo>
                  <a:pt x="1423416" y="615696"/>
                </a:lnTo>
                <a:lnTo>
                  <a:pt x="1418843" y="614172"/>
                </a:lnTo>
                <a:lnTo>
                  <a:pt x="1417319" y="609600"/>
                </a:lnTo>
                <a:lnTo>
                  <a:pt x="1420367" y="600456"/>
                </a:lnTo>
                <a:lnTo>
                  <a:pt x="1424940" y="598932"/>
                </a:lnTo>
                <a:lnTo>
                  <a:pt x="1434083" y="601980"/>
                </a:lnTo>
                <a:lnTo>
                  <a:pt x="1435608" y="608075"/>
                </a:lnTo>
                <a:lnTo>
                  <a:pt x="1434083" y="611124"/>
                </a:lnTo>
                <a:lnTo>
                  <a:pt x="1432559" y="615696"/>
                </a:lnTo>
                <a:lnTo>
                  <a:pt x="1426464" y="618744"/>
                </a:lnTo>
                <a:close/>
              </a:path>
              <a:path w="5038725" h="2141220">
                <a:moveTo>
                  <a:pt x="1458467" y="630936"/>
                </a:moveTo>
                <a:lnTo>
                  <a:pt x="1449324" y="627888"/>
                </a:lnTo>
                <a:lnTo>
                  <a:pt x="1447800" y="621791"/>
                </a:lnTo>
                <a:lnTo>
                  <a:pt x="1449324" y="618744"/>
                </a:lnTo>
                <a:lnTo>
                  <a:pt x="1450848" y="614172"/>
                </a:lnTo>
                <a:lnTo>
                  <a:pt x="1455419" y="612648"/>
                </a:lnTo>
                <a:lnTo>
                  <a:pt x="1464564" y="615696"/>
                </a:lnTo>
                <a:lnTo>
                  <a:pt x="1466088" y="620267"/>
                </a:lnTo>
                <a:lnTo>
                  <a:pt x="1463040" y="629412"/>
                </a:lnTo>
                <a:lnTo>
                  <a:pt x="1458467" y="630936"/>
                </a:lnTo>
                <a:close/>
              </a:path>
              <a:path w="5038725" h="2141220">
                <a:moveTo>
                  <a:pt x="1488948" y="644652"/>
                </a:moveTo>
                <a:lnTo>
                  <a:pt x="1484375" y="641604"/>
                </a:lnTo>
                <a:lnTo>
                  <a:pt x="1479804" y="640080"/>
                </a:lnTo>
                <a:lnTo>
                  <a:pt x="1478280" y="635508"/>
                </a:lnTo>
                <a:lnTo>
                  <a:pt x="1481327" y="626364"/>
                </a:lnTo>
                <a:lnTo>
                  <a:pt x="1485900" y="624840"/>
                </a:lnTo>
                <a:lnTo>
                  <a:pt x="1490472" y="626364"/>
                </a:lnTo>
                <a:lnTo>
                  <a:pt x="1495043" y="629412"/>
                </a:lnTo>
                <a:lnTo>
                  <a:pt x="1496567" y="633983"/>
                </a:lnTo>
                <a:lnTo>
                  <a:pt x="1495043" y="638556"/>
                </a:lnTo>
                <a:lnTo>
                  <a:pt x="1493519" y="641604"/>
                </a:lnTo>
                <a:lnTo>
                  <a:pt x="1488948" y="644652"/>
                </a:lnTo>
                <a:close/>
              </a:path>
              <a:path w="5038725" h="2141220">
                <a:moveTo>
                  <a:pt x="1519427" y="656844"/>
                </a:moveTo>
                <a:lnTo>
                  <a:pt x="1510283" y="653796"/>
                </a:lnTo>
                <a:lnTo>
                  <a:pt x="1508759" y="649224"/>
                </a:lnTo>
                <a:lnTo>
                  <a:pt x="1511808" y="640080"/>
                </a:lnTo>
                <a:lnTo>
                  <a:pt x="1517904" y="638556"/>
                </a:lnTo>
                <a:lnTo>
                  <a:pt x="1520951" y="640080"/>
                </a:lnTo>
                <a:lnTo>
                  <a:pt x="1525524" y="641604"/>
                </a:lnTo>
                <a:lnTo>
                  <a:pt x="1528572" y="646175"/>
                </a:lnTo>
                <a:lnTo>
                  <a:pt x="1525524" y="650748"/>
                </a:lnTo>
                <a:lnTo>
                  <a:pt x="1524000" y="655320"/>
                </a:lnTo>
                <a:lnTo>
                  <a:pt x="1519427" y="656844"/>
                </a:lnTo>
                <a:close/>
              </a:path>
              <a:path w="5038725" h="2141220">
                <a:moveTo>
                  <a:pt x="1549908" y="670560"/>
                </a:moveTo>
                <a:lnTo>
                  <a:pt x="1545335" y="667512"/>
                </a:lnTo>
                <a:lnTo>
                  <a:pt x="1542288" y="665988"/>
                </a:lnTo>
                <a:lnTo>
                  <a:pt x="1539240" y="661416"/>
                </a:lnTo>
                <a:lnTo>
                  <a:pt x="1542288" y="656844"/>
                </a:lnTo>
                <a:lnTo>
                  <a:pt x="1543811" y="653796"/>
                </a:lnTo>
                <a:lnTo>
                  <a:pt x="1548383" y="650748"/>
                </a:lnTo>
                <a:lnTo>
                  <a:pt x="1552956" y="652272"/>
                </a:lnTo>
                <a:lnTo>
                  <a:pt x="1556004" y="655320"/>
                </a:lnTo>
                <a:lnTo>
                  <a:pt x="1559051" y="659891"/>
                </a:lnTo>
                <a:lnTo>
                  <a:pt x="1557527" y="664464"/>
                </a:lnTo>
                <a:lnTo>
                  <a:pt x="1554480" y="667512"/>
                </a:lnTo>
                <a:lnTo>
                  <a:pt x="1549908" y="670560"/>
                </a:lnTo>
                <a:close/>
              </a:path>
              <a:path w="5038725" h="2141220">
                <a:moveTo>
                  <a:pt x="1580388" y="682752"/>
                </a:moveTo>
                <a:lnTo>
                  <a:pt x="1577340" y="681228"/>
                </a:lnTo>
                <a:lnTo>
                  <a:pt x="1572767" y="679704"/>
                </a:lnTo>
                <a:lnTo>
                  <a:pt x="1571243" y="675132"/>
                </a:lnTo>
                <a:lnTo>
                  <a:pt x="1574291" y="665988"/>
                </a:lnTo>
                <a:lnTo>
                  <a:pt x="1578864" y="664464"/>
                </a:lnTo>
                <a:lnTo>
                  <a:pt x="1588008" y="667512"/>
                </a:lnTo>
                <a:lnTo>
                  <a:pt x="1589532" y="672083"/>
                </a:lnTo>
                <a:lnTo>
                  <a:pt x="1586483" y="681228"/>
                </a:lnTo>
                <a:lnTo>
                  <a:pt x="1580388" y="682752"/>
                </a:lnTo>
                <a:close/>
              </a:path>
              <a:path w="5038725" h="2141220">
                <a:moveTo>
                  <a:pt x="1612391" y="696467"/>
                </a:moveTo>
                <a:lnTo>
                  <a:pt x="1607819" y="694944"/>
                </a:lnTo>
                <a:lnTo>
                  <a:pt x="1603248" y="691896"/>
                </a:lnTo>
                <a:lnTo>
                  <a:pt x="1601724" y="687324"/>
                </a:lnTo>
                <a:lnTo>
                  <a:pt x="1603248" y="682752"/>
                </a:lnTo>
                <a:lnTo>
                  <a:pt x="1604772" y="679704"/>
                </a:lnTo>
                <a:lnTo>
                  <a:pt x="1609343" y="676656"/>
                </a:lnTo>
                <a:lnTo>
                  <a:pt x="1613916" y="678180"/>
                </a:lnTo>
                <a:lnTo>
                  <a:pt x="1618488" y="681228"/>
                </a:lnTo>
                <a:lnTo>
                  <a:pt x="1620011" y="685800"/>
                </a:lnTo>
                <a:lnTo>
                  <a:pt x="1618488" y="690372"/>
                </a:lnTo>
                <a:lnTo>
                  <a:pt x="1616964" y="693420"/>
                </a:lnTo>
                <a:lnTo>
                  <a:pt x="1612391" y="696467"/>
                </a:lnTo>
                <a:close/>
              </a:path>
              <a:path w="5038725" h="2141220">
                <a:moveTo>
                  <a:pt x="1642872" y="708660"/>
                </a:moveTo>
                <a:lnTo>
                  <a:pt x="1633727" y="705612"/>
                </a:lnTo>
                <a:lnTo>
                  <a:pt x="1632204" y="701040"/>
                </a:lnTo>
                <a:lnTo>
                  <a:pt x="1635251" y="691896"/>
                </a:lnTo>
                <a:lnTo>
                  <a:pt x="1641348" y="690372"/>
                </a:lnTo>
                <a:lnTo>
                  <a:pt x="1644396" y="691896"/>
                </a:lnTo>
                <a:lnTo>
                  <a:pt x="1648967" y="693420"/>
                </a:lnTo>
                <a:lnTo>
                  <a:pt x="1650491" y="697991"/>
                </a:lnTo>
                <a:lnTo>
                  <a:pt x="1647443" y="707136"/>
                </a:lnTo>
                <a:lnTo>
                  <a:pt x="1642872" y="708660"/>
                </a:lnTo>
                <a:close/>
              </a:path>
              <a:path w="5038725" h="2141220">
                <a:moveTo>
                  <a:pt x="1673351" y="722375"/>
                </a:moveTo>
                <a:lnTo>
                  <a:pt x="1668780" y="720852"/>
                </a:lnTo>
                <a:lnTo>
                  <a:pt x="1664208" y="717804"/>
                </a:lnTo>
                <a:lnTo>
                  <a:pt x="1662683" y="713232"/>
                </a:lnTo>
                <a:lnTo>
                  <a:pt x="1664208" y="708660"/>
                </a:lnTo>
                <a:lnTo>
                  <a:pt x="1665732" y="705612"/>
                </a:lnTo>
                <a:lnTo>
                  <a:pt x="1671827" y="702564"/>
                </a:lnTo>
                <a:lnTo>
                  <a:pt x="1676400" y="705612"/>
                </a:lnTo>
                <a:lnTo>
                  <a:pt x="1679448" y="707136"/>
                </a:lnTo>
                <a:lnTo>
                  <a:pt x="1682496" y="711708"/>
                </a:lnTo>
                <a:lnTo>
                  <a:pt x="1679448" y="716280"/>
                </a:lnTo>
                <a:lnTo>
                  <a:pt x="1677924" y="720852"/>
                </a:lnTo>
                <a:lnTo>
                  <a:pt x="1673351" y="722375"/>
                </a:lnTo>
                <a:close/>
              </a:path>
              <a:path w="5038725" h="2141220">
                <a:moveTo>
                  <a:pt x="1703832" y="734567"/>
                </a:moveTo>
                <a:lnTo>
                  <a:pt x="1699259" y="733044"/>
                </a:lnTo>
                <a:lnTo>
                  <a:pt x="1696211" y="731520"/>
                </a:lnTo>
                <a:lnTo>
                  <a:pt x="1693164" y="726948"/>
                </a:lnTo>
                <a:lnTo>
                  <a:pt x="1696211" y="722375"/>
                </a:lnTo>
                <a:lnTo>
                  <a:pt x="1697735" y="717804"/>
                </a:lnTo>
                <a:lnTo>
                  <a:pt x="1702308" y="716280"/>
                </a:lnTo>
                <a:lnTo>
                  <a:pt x="1706880" y="717804"/>
                </a:lnTo>
                <a:lnTo>
                  <a:pt x="1709927" y="719328"/>
                </a:lnTo>
                <a:lnTo>
                  <a:pt x="1712975" y="725424"/>
                </a:lnTo>
                <a:lnTo>
                  <a:pt x="1711451" y="728472"/>
                </a:lnTo>
                <a:lnTo>
                  <a:pt x="1708404" y="733044"/>
                </a:lnTo>
                <a:lnTo>
                  <a:pt x="1703832" y="734567"/>
                </a:lnTo>
                <a:close/>
              </a:path>
              <a:path w="5038725" h="2141220">
                <a:moveTo>
                  <a:pt x="1734311" y="748283"/>
                </a:moveTo>
                <a:lnTo>
                  <a:pt x="1731264" y="746760"/>
                </a:lnTo>
                <a:lnTo>
                  <a:pt x="1726691" y="745236"/>
                </a:lnTo>
                <a:lnTo>
                  <a:pt x="1725167" y="739140"/>
                </a:lnTo>
                <a:lnTo>
                  <a:pt x="1726691" y="736091"/>
                </a:lnTo>
                <a:lnTo>
                  <a:pt x="1728216" y="731520"/>
                </a:lnTo>
                <a:lnTo>
                  <a:pt x="1732788" y="728472"/>
                </a:lnTo>
                <a:lnTo>
                  <a:pt x="1737359" y="731520"/>
                </a:lnTo>
                <a:lnTo>
                  <a:pt x="1741932" y="733044"/>
                </a:lnTo>
                <a:lnTo>
                  <a:pt x="1743456" y="737616"/>
                </a:lnTo>
                <a:lnTo>
                  <a:pt x="1740408" y="746760"/>
                </a:lnTo>
                <a:lnTo>
                  <a:pt x="1734311" y="748283"/>
                </a:lnTo>
                <a:close/>
              </a:path>
              <a:path w="5038725" h="2141220">
                <a:moveTo>
                  <a:pt x="1766316" y="760475"/>
                </a:moveTo>
                <a:lnTo>
                  <a:pt x="1757172" y="757428"/>
                </a:lnTo>
                <a:lnTo>
                  <a:pt x="1755648" y="752856"/>
                </a:lnTo>
                <a:lnTo>
                  <a:pt x="1758696" y="743712"/>
                </a:lnTo>
                <a:lnTo>
                  <a:pt x="1763267" y="742188"/>
                </a:lnTo>
                <a:lnTo>
                  <a:pt x="1772411" y="745236"/>
                </a:lnTo>
                <a:lnTo>
                  <a:pt x="1773935" y="751332"/>
                </a:lnTo>
                <a:lnTo>
                  <a:pt x="1772411" y="754380"/>
                </a:lnTo>
                <a:lnTo>
                  <a:pt x="1770888" y="758952"/>
                </a:lnTo>
                <a:lnTo>
                  <a:pt x="1766316" y="760475"/>
                </a:lnTo>
                <a:close/>
              </a:path>
              <a:path w="5038725" h="2141220">
                <a:moveTo>
                  <a:pt x="1796796" y="774191"/>
                </a:moveTo>
                <a:lnTo>
                  <a:pt x="1787651" y="771144"/>
                </a:lnTo>
                <a:lnTo>
                  <a:pt x="1786127" y="765048"/>
                </a:lnTo>
                <a:lnTo>
                  <a:pt x="1787651" y="762000"/>
                </a:lnTo>
                <a:lnTo>
                  <a:pt x="1789175" y="757428"/>
                </a:lnTo>
                <a:lnTo>
                  <a:pt x="1795272" y="755904"/>
                </a:lnTo>
                <a:lnTo>
                  <a:pt x="1798319" y="757428"/>
                </a:lnTo>
                <a:lnTo>
                  <a:pt x="1802891" y="758952"/>
                </a:lnTo>
                <a:lnTo>
                  <a:pt x="1804416" y="763524"/>
                </a:lnTo>
                <a:lnTo>
                  <a:pt x="1801367" y="772667"/>
                </a:lnTo>
                <a:lnTo>
                  <a:pt x="1796796" y="774191"/>
                </a:lnTo>
                <a:close/>
              </a:path>
              <a:path w="5038725" h="2141220">
                <a:moveTo>
                  <a:pt x="1827275" y="787908"/>
                </a:moveTo>
                <a:lnTo>
                  <a:pt x="1822704" y="784860"/>
                </a:lnTo>
                <a:lnTo>
                  <a:pt x="1818132" y="783336"/>
                </a:lnTo>
                <a:lnTo>
                  <a:pt x="1816608" y="778764"/>
                </a:lnTo>
                <a:lnTo>
                  <a:pt x="1818132" y="774191"/>
                </a:lnTo>
                <a:lnTo>
                  <a:pt x="1821180" y="769620"/>
                </a:lnTo>
                <a:lnTo>
                  <a:pt x="1825751" y="768096"/>
                </a:lnTo>
                <a:lnTo>
                  <a:pt x="1830324" y="769620"/>
                </a:lnTo>
                <a:lnTo>
                  <a:pt x="1833372" y="771144"/>
                </a:lnTo>
                <a:lnTo>
                  <a:pt x="1836419" y="777240"/>
                </a:lnTo>
                <a:lnTo>
                  <a:pt x="1833372" y="780288"/>
                </a:lnTo>
                <a:lnTo>
                  <a:pt x="1831848" y="784860"/>
                </a:lnTo>
                <a:lnTo>
                  <a:pt x="1827275" y="787908"/>
                </a:lnTo>
                <a:close/>
              </a:path>
              <a:path w="5038725" h="2141220">
                <a:moveTo>
                  <a:pt x="1857756" y="800100"/>
                </a:moveTo>
                <a:lnTo>
                  <a:pt x="1853183" y="798575"/>
                </a:lnTo>
                <a:lnTo>
                  <a:pt x="1850135" y="797052"/>
                </a:lnTo>
                <a:lnTo>
                  <a:pt x="1847088" y="792480"/>
                </a:lnTo>
                <a:lnTo>
                  <a:pt x="1850135" y="787908"/>
                </a:lnTo>
                <a:lnTo>
                  <a:pt x="1851659" y="783336"/>
                </a:lnTo>
                <a:lnTo>
                  <a:pt x="1856232" y="781812"/>
                </a:lnTo>
                <a:lnTo>
                  <a:pt x="1865375" y="784860"/>
                </a:lnTo>
                <a:lnTo>
                  <a:pt x="1866900" y="789432"/>
                </a:lnTo>
                <a:lnTo>
                  <a:pt x="1865375" y="794004"/>
                </a:lnTo>
                <a:lnTo>
                  <a:pt x="1862327" y="798575"/>
                </a:lnTo>
                <a:lnTo>
                  <a:pt x="1857756" y="800100"/>
                </a:lnTo>
                <a:close/>
              </a:path>
              <a:path w="5038725" h="2141220">
                <a:moveTo>
                  <a:pt x="1888235" y="813816"/>
                </a:moveTo>
                <a:lnTo>
                  <a:pt x="1885188" y="810767"/>
                </a:lnTo>
                <a:lnTo>
                  <a:pt x="1880616" y="809244"/>
                </a:lnTo>
                <a:lnTo>
                  <a:pt x="1879091" y="804672"/>
                </a:lnTo>
                <a:lnTo>
                  <a:pt x="1882140" y="795528"/>
                </a:lnTo>
                <a:lnTo>
                  <a:pt x="1886711" y="794004"/>
                </a:lnTo>
                <a:lnTo>
                  <a:pt x="1891283" y="795528"/>
                </a:lnTo>
                <a:lnTo>
                  <a:pt x="1895856" y="798575"/>
                </a:lnTo>
                <a:lnTo>
                  <a:pt x="1897380" y="803148"/>
                </a:lnTo>
                <a:lnTo>
                  <a:pt x="1895856" y="807720"/>
                </a:lnTo>
                <a:lnTo>
                  <a:pt x="1894332" y="810767"/>
                </a:lnTo>
                <a:lnTo>
                  <a:pt x="1888235" y="813816"/>
                </a:lnTo>
                <a:close/>
              </a:path>
              <a:path w="5038725" h="2141220">
                <a:moveTo>
                  <a:pt x="1920240" y="826008"/>
                </a:moveTo>
                <a:lnTo>
                  <a:pt x="1911096" y="822960"/>
                </a:lnTo>
                <a:lnTo>
                  <a:pt x="1909572" y="818388"/>
                </a:lnTo>
                <a:lnTo>
                  <a:pt x="1912619" y="809244"/>
                </a:lnTo>
                <a:lnTo>
                  <a:pt x="1917191" y="807720"/>
                </a:lnTo>
                <a:lnTo>
                  <a:pt x="1926335" y="810767"/>
                </a:lnTo>
                <a:lnTo>
                  <a:pt x="1927859" y="815340"/>
                </a:lnTo>
                <a:lnTo>
                  <a:pt x="1924811" y="824483"/>
                </a:lnTo>
                <a:lnTo>
                  <a:pt x="1920240" y="826008"/>
                </a:lnTo>
                <a:close/>
              </a:path>
              <a:path w="5038725" h="2141220">
                <a:moveTo>
                  <a:pt x="1950719" y="839724"/>
                </a:moveTo>
                <a:lnTo>
                  <a:pt x="1946148" y="838200"/>
                </a:lnTo>
                <a:lnTo>
                  <a:pt x="1941575" y="835152"/>
                </a:lnTo>
                <a:lnTo>
                  <a:pt x="1940051" y="830580"/>
                </a:lnTo>
                <a:lnTo>
                  <a:pt x="1941575" y="826008"/>
                </a:lnTo>
                <a:lnTo>
                  <a:pt x="1943100" y="822960"/>
                </a:lnTo>
                <a:lnTo>
                  <a:pt x="1949196" y="819912"/>
                </a:lnTo>
                <a:lnTo>
                  <a:pt x="1952243" y="821436"/>
                </a:lnTo>
                <a:lnTo>
                  <a:pt x="1956816" y="824483"/>
                </a:lnTo>
                <a:lnTo>
                  <a:pt x="1958340" y="829056"/>
                </a:lnTo>
                <a:lnTo>
                  <a:pt x="1956816" y="833628"/>
                </a:lnTo>
                <a:lnTo>
                  <a:pt x="1955291" y="836675"/>
                </a:lnTo>
                <a:lnTo>
                  <a:pt x="1950719" y="839724"/>
                </a:lnTo>
                <a:close/>
              </a:path>
              <a:path w="5038725" h="2141220">
                <a:moveTo>
                  <a:pt x="1981200" y="851916"/>
                </a:moveTo>
                <a:lnTo>
                  <a:pt x="1972056" y="848867"/>
                </a:lnTo>
                <a:lnTo>
                  <a:pt x="1970531" y="844296"/>
                </a:lnTo>
                <a:lnTo>
                  <a:pt x="1972056" y="839724"/>
                </a:lnTo>
                <a:lnTo>
                  <a:pt x="1975104" y="835152"/>
                </a:lnTo>
                <a:lnTo>
                  <a:pt x="1979675" y="833628"/>
                </a:lnTo>
                <a:lnTo>
                  <a:pt x="1984247" y="835152"/>
                </a:lnTo>
                <a:lnTo>
                  <a:pt x="1987295" y="836675"/>
                </a:lnTo>
                <a:lnTo>
                  <a:pt x="1990343" y="841248"/>
                </a:lnTo>
                <a:lnTo>
                  <a:pt x="1987295" y="845820"/>
                </a:lnTo>
                <a:lnTo>
                  <a:pt x="1985772" y="850391"/>
                </a:lnTo>
                <a:lnTo>
                  <a:pt x="1981200" y="851916"/>
                </a:lnTo>
                <a:close/>
              </a:path>
              <a:path w="5038725" h="2141220">
                <a:moveTo>
                  <a:pt x="2011679" y="865632"/>
                </a:moveTo>
                <a:lnTo>
                  <a:pt x="2007108" y="864108"/>
                </a:lnTo>
                <a:lnTo>
                  <a:pt x="2004059" y="861060"/>
                </a:lnTo>
                <a:lnTo>
                  <a:pt x="2001011" y="856488"/>
                </a:lnTo>
                <a:lnTo>
                  <a:pt x="2004059" y="851916"/>
                </a:lnTo>
                <a:lnTo>
                  <a:pt x="2005584" y="848867"/>
                </a:lnTo>
                <a:lnTo>
                  <a:pt x="2010156" y="845820"/>
                </a:lnTo>
                <a:lnTo>
                  <a:pt x="2014727" y="848867"/>
                </a:lnTo>
                <a:lnTo>
                  <a:pt x="2019300" y="850391"/>
                </a:lnTo>
                <a:lnTo>
                  <a:pt x="2020824" y="854964"/>
                </a:lnTo>
                <a:lnTo>
                  <a:pt x="2019300" y="859536"/>
                </a:lnTo>
                <a:lnTo>
                  <a:pt x="2016252" y="864108"/>
                </a:lnTo>
                <a:lnTo>
                  <a:pt x="2011679" y="865632"/>
                </a:lnTo>
                <a:close/>
              </a:path>
              <a:path w="5038725" h="2141220">
                <a:moveTo>
                  <a:pt x="2042159" y="877824"/>
                </a:moveTo>
                <a:lnTo>
                  <a:pt x="2039111" y="876300"/>
                </a:lnTo>
                <a:lnTo>
                  <a:pt x="2034540" y="874775"/>
                </a:lnTo>
                <a:lnTo>
                  <a:pt x="2033015" y="870204"/>
                </a:lnTo>
                <a:lnTo>
                  <a:pt x="2036063" y="861060"/>
                </a:lnTo>
                <a:lnTo>
                  <a:pt x="2040636" y="859536"/>
                </a:lnTo>
                <a:lnTo>
                  <a:pt x="2049779" y="862583"/>
                </a:lnTo>
                <a:lnTo>
                  <a:pt x="2051304" y="867156"/>
                </a:lnTo>
                <a:lnTo>
                  <a:pt x="2048256" y="876300"/>
                </a:lnTo>
                <a:lnTo>
                  <a:pt x="2042159" y="877824"/>
                </a:lnTo>
                <a:close/>
              </a:path>
              <a:path w="5038725" h="2141220">
                <a:moveTo>
                  <a:pt x="2074163" y="891540"/>
                </a:moveTo>
                <a:lnTo>
                  <a:pt x="2065020" y="888491"/>
                </a:lnTo>
                <a:lnTo>
                  <a:pt x="2063495" y="882396"/>
                </a:lnTo>
                <a:lnTo>
                  <a:pt x="2065020" y="879348"/>
                </a:lnTo>
                <a:lnTo>
                  <a:pt x="2066543" y="874775"/>
                </a:lnTo>
                <a:lnTo>
                  <a:pt x="2071115" y="871728"/>
                </a:lnTo>
                <a:lnTo>
                  <a:pt x="2075688" y="874775"/>
                </a:lnTo>
                <a:lnTo>
                  <a:pt x="2080259" y="876300"/>
                </a:lnTo>
                <a:lnTo>
                  <a:pt x="2081784" y="880872"/>
                </a:lnTo>
                <a:lnTo>
                  <a:pt x="2078736" y="890016"/>
                </a:lnTo>
                <a:lnTo>
                  <a:pt x="2074163" y="891540"/>
                </a:lnTo>
                <a:close/>
              </a:path>
              <a:path w="5038725" h="2141220">
                <a:moveTo>
                  <a:pt x="2104643" y="903732"/>
                </a:moveTo>
                <a:lnTo>
                  <a:pt x="2095500" y="900683"/>
                </a:lnTo>
                <a:lnTo>
                  <a:pt x="2093975" y="896112"/>
                </a:lnTo>
                <a:lnTo>
                  <a:pt x="2097024" y="886967"/>
                </a:lnTo>
                <a:lnTo>
                  <a:pt x="2103120" y="885444"/>
                </a:lnTo>
                <a:lnTo>
                  <a:pt x="2106168" y="886967"/>
                </a:lnTo>
                <a:lnTo>
                  <a:pt x="2110740" y="888491"/>
                </a:lnTo>
                <a:lnTo>
                  <a:pt x="2112263" y="894588"/>
                </a:lnTo>
                <a:lnTo>
                  <a:pt x="2110740" y="897636"/>
                </a:lnTo>
                <a:lnTo>
                  <a:pt x="2109215" y="902208"/>
                </a:lnTo>
                <a:lnTo>
                  <a:pt x="2104643" y="903732"/>
                </a:lnTo>
                <a:close/>
              </a:path>
              <a:path w="5038725" h="2141220">
                <a:moveTo>
                  <a:pt x="2135124" y="917448"/>
                </a:moveTo>
                <a:lnTo>
                  <a:pt x="2125979" y="914400"/>
                </a:lnTo>
                <a:lnTo>
                  <a:pt x="2124456" y="908304"/>
                </a:lnTo>
                <a:lnTo>
                  <a:pt x="2125979" y="905256"/>
                </a:lnTo>
                <a:lnTo>
                  <a:pt x="2129027" y="900683"/>
                </a:lnTo>
                <a:lnTo>
                  <a:pt x="2133600" y="899160"/>
                </a:lnTo>
                <a:lnTo>
                  <a:pt x="2138172" y="900683"/>
                </a:lnTo>
                <a:lnTo>
                  <a:pt x="2141220" y="902208"/>
                </a:lnTo>
                <a:lnTo>
                  <a:pt x="2144268" y="906780"/>
                </a:lnTo>
                <a:lnTo>
                  <a:pt x="2141220" y="911352"/>
                </a:lnTo>
                <a:lnTo>
                  <a:pt x="2139695" y="915924"/>
                </a:lnTo>
                <a:lnTo>
                  <a:pt x="2135124" y="917448"/>
                </a:lnTo>
                <a:close/>
              </a:path>
              <a:path w="5038725" h="2141220">
                <a:moveTo>
                  <a:pt x="2165604" y="931164"/>
                </a:moveTo>
                <a:lnTo>
                  <a:pt x="2161031" y="928116"/>
                </a:lnTo>
                <a:lnTo>
                  <a:pt x="2157984" y="926591"/>
                </a:lnTo>
                <a:lnTo>
                  <a:pt x="2154936" y="922020"/>
                </a:lnTo>
                <a:lnTo>
                  <a:pt x="2157984" y="917448"/>
                </a:lnTo>
                <a:lnTo>
                  <a:pt x="2159508" y="912875"/>
                </a:lnTo>
                <a:lnTo>
                  <a:pt x="2164079" y="911352"/>
                </a:lnTo>
                <a:lnTo>
                  <a:pt x="2173224" y="914400"/>
                </a:lnTo>
                <a:lnTo>
                  <a:pt x="2174747" y="920496"/>
                </a:lnTo>
                <a:lnTo>
                  <a:pt x="2173224" y="923544"/>
                </a:lnTo>
                <a:lnTo>
                  <a:pt x="2170175" y="928116"/>
                </a:lnTo>
                <a:lnTo>
                  <a:pt x="2165604" y="931164"/>
                </a:lnTo>
                <a:close/>
              </a:path>
              <a:path w="5038725" h="2141220">
                <a:moveTo>
                  <a:pt x="2196084" y="943356"/>
                </a:moveTo>
                <a:lnTo>
                  <a:pt x="2193036" y="941832"/>
                </a:lnTo>
                <a:lnTo>
                  <a:pt x="2188463" y="940308"/>
                </a:lnTo>
                <a:lnTo>
                  <a:pt x="2186940" y="935736"/>
                </a:lnTo>
                <a:lnTo>
                  <a:pt x="2189988" y="926591"/>
                </a:lnTo>
                <a:lnTo>
                  <a:pt x="2194559" y="925067"/>
                </a:lnTo>
                <a:lnTo>
                  <a:pt x="2203704" y="928116"/>
                </a:lnTo>
                <a:lnTo>
                  <a:pt x="2205227" y="932688"/>
                </a:lnTo>
                <a:lnTo>
                  <a:pt x="2202179" y="941832"/>
                </a:lnTo>
                <a:lnTo>
                  <a:pt x="2196084" y="943356"/>
                </a:lnTo>
                <a:close/>
              </a:path>
              <a:path w="5038725" h="2141220">
                <a:moveTo>
                  <a:pt x="2228088" y="957072"/>
                </a:moveTo>
                <a:lnTo>
                  <a:pt x="2223515" y="954024"/>
                </a:lnTo>
                <a:lnTo>
                  <a:pt x="2218943" y="952500"/>
                </a:lnTo>
                <a:lnTo>
                  <a:pt x="2217420" y="947928"/>
                </a:lnTo>
                <a:lnTo>
                  <a:pt x="2220468" y="938783"/>
                </a:lnTo>
                <a:lnTo>
                  <a:pt x="2225040" y="937260"/>
                </a:lnTo>
                <a:lnTo>
                  <a:pt x="2229611" y="938783"/>
                </a:lnTo>
                <a:lnTo>
                  <a:pt x="2234184" y="941832"/>
                </a:lnTo>
                <a:lnTo>
                  <a:pt x="2235708" y="946404"/>
                </a:lnTo>
                <a:lnTo>
                  <a:pt x="2234184" y="950975"/>
                </a:lnTo>
                <a:lnTo>
                  <a:pt x="2232659" y="954024"/>
                </a:lnTo>
                <a:lnTo>
                  <a:pt x="2228088" y="957072"/>
                </a:lnTo>
                <a:close/>
              </a:path>
              <a:path w="5038725" h="2141220">
                <a:moveTo>
                  <a:pt x="2258568" y="969264"/>
                </a:moveTo>
                <a:lnTo>
                  <a:pt x="2249424" y="966216"/>
                </a:lnTo>
                <a:lnTo>
                  <a:pt x="2247900" y="961644"/>
                </a:lnTo>
                <a:lnTo>
                  <a:pt x="2250947" y="952500"/>
                </a:lnTo>
                <a:lnTo>
                  <a:pt x="2257043" y="950975"/>
                </a:lnTo>
                <a:lnTo>
                  <a:pt x="2260091" y="952500"/>
                </a:lnTo>
                <a:lnTo>
                  <a:pt x="2264663" y="954024"/>
                </a:lnTo>
                <a:lnTo>
                  <a:pt x="2266188" y="958596"/>
                </a:lnTo>
                <a:lnTo>
                  <a:pt x="2263140" y="967740"/>
                </a:lnTo>
                <a:lnTo>
                  <a:pt x="2258568" y="969264"/>
                </a:lnTo>
                <a:close/>
              </a:path>
              <a:path w="5038725" h="2141220">
                <a:moveTo>
                  <a:pt x="2289047" y="982980"/>
                </a:moveTo>
                <a:lnTo>
                  <a:pt x="2284475" y="981456"/>
                </a:lnTo>
                <a:lnTo>
                  <a:pt x="2279904" y="978408"/>
                </a:lnTo>
                <a:lnTo>
                  <a:pt x="2278379" y="973836"/>
                </a:lnTo>
                <a:lnTo>
                  <a:pt x="2279904" y="969264"/>
                </a:lnTo>
                <a:lnTo>
                  <a:pt x="2282952" y="966216"/>
                </a:lnTo>
                <a:lnTo>
                  <a:pt x="2287524" y="963167"/>
                </a:lnTo>
                <a:lnTo>
                  <a:pt x="2292095" y="964691"/>
                </a:lnTo>
                <a:lnTo>
                  <a:pt x="2295143" y="967740"/>
                </a:lnTo>
                <a:lnTo>
                  <a:pt x="2298191" y="972312"/>
                </a:lnTo>
                <a:lnTo>
                  <a:pt x="2295143" y="976883"/>
                </a:lnTo>
                <a:lnTo>
                  <a:pt x="2293620" y="979932"/>
                </a:lnTo>
                <a:lnTo>
                  <a:pt x="2289047" y="982980"/>
                </a:lnTo>
                <a:close/>
              </a:path>
              <a:path w="5038725" h="2141220">
                <a:moveTo>
                  <a:pt x="2319527" y="995172"/>
                </a:moveTo>
                <a:lnTo>
                  <a:pt x="2314956" y="993648"/>
                </a:lnTo>
                <a:lnTo>
                  <a:pt x="2311908" y="992124"/>
                </a:lnTo>
                <a:lnTo>
                  <a:pt x="2308859" y="987552"/>
                </a:lnTo>
                <a:lnTo>
                  <a:pt x="2311908" y="982980"/>
                </a:lnTo>
                <a:lnTo>
                  <a:pt x="2313431" y="978408"/>
                </a:lnTo>
                <a:lnTo>
                  <a:pt x="2318004" y="976883"/>
                </a:lnTo>
                <a:lnTo>
                  <a:pt x="2327147" y="979932"/>
                </a:lnTo>
                <a:lnTo>
                  <a:pt x="2328672" y="984504"/>
                </a:lnTo>
                <a:lnTo>
                  <a:pt x="2325624" y="993648"/>
                </a:lnTo>
                <a:lnTo>
                  <a:pt x="2319527" y="995172"/>
                </a:lnTo>
                <a:close/>
              </a:path>
              <a:path w="5038725" h="2141220">
                <a:moveTo>
                  <a:pt x="2350008" y="1008888"/>
                </a:moveTo>
                <a:lnTo>
                  <a:pt x="2346959" y="1007364"/>
                </a:lnTo>
                <a:lnTo>
                  <a:pt x="2342388" y="1004316"/>
                </a:lnTo>
                <a:lnTo>
                  <a:pt x="2340863" y="999744"/>
                </a:lnTo>
                <a:lnTo>
                  <a:pt x="2342388" y="995172"/>
                </a:lnTo>
                <a:lnTo>
                  <a:pt x="2343911" y="992124"/>
                </a:lnTo>
                <a:lnTo>
                  <a:pt x="2348484" y="989075"/>
                </a:lnTo>
                <a:lnTo>
                  <a:pt x="2353056" y="992124"/>
                </a:lnTo>
                <a:lnTo>
                  <a:pt x="2357627" y="993648"/>
                </a:lnTo>
                <a:lnTo>
                  <a:pt x="2359152" y="998220"/>
                </a:lnTo>
                <a:lnTo>
                  <a:pt x="2357627" y="1002791"/>
                </a:lnTo>
                <a:lnTo>
                  <a:pt x="2356104" y="1005840"/>
                </a:lnTo>
                <a:lnTo>
                  <a:pt x="2350008" y="1008888"/>
                </a:lnTo>
                <a:close/>
              </a:path>
              <a:path w="5038725" h="2141220">
                <a:moveTo>
                  <a:pt x="2382011" y="1021080"/>
                </a:moveTo>
                <a:lnTo>
                  <a:pt x="2372868" y="1018032"/>
                </a:lnTo>
                <a:lnTo>
                  <a:pt x="2371343" y="1013460"/>
                </a:lnTo>
                <a:lnTo>
                  <a:pt x="2374391" y="1004316"/>
                </a:lnTo>
                <a:lnTo>
                  <a:pt x="2378963" y="1002791"/>
                </a:lnTo>
                <a:lnTo>
                  <a:pt x="2388108" y="1005840"/>
                </a:lnTo>
                <a:lnTo>
                  <a:pt x="2389631" y="1010412"/>
                </a:lnTo>
                <a:lnTo>
                  <a:pt x="2386584" y="1019556"/>
                </a:lnTo>
                <a:lnTo>
                  <a:pt x="2382011" y="1021080"/>
                </a:lnTo>
                <a:close/>
              </a:path>
              <a:path w="5038725" h="2141220">
                <a:moveTo>
                  <a:pt x="2412491" y="1034796"/>
                </a:moveTo>
                <a:lnTo>
                  <a:pt x="2403347" y="1031748"/>
                </a:lnTo>
                <a:lnTo>
                  <a:pt x="2401824" y="1025652"/>
                </a:lnTo>
                <a:lnTo>
                  <a:pt x="2403347" y="1022604"/>
                </a:lnTo>
                <a:lnTo>
                  <a:pt x="2404872" y="1018032"/>
                </a:lnTo>
                <a:lnTo>
                  <a:pt x="2410968" y="1014983"/>
                </a:lnTo>
                <a:lnTo>
                  <a:pt x="2414015" y="1018032"/>
                </a:lnTo>
                <a:lnTo>
                  <a:pt x="2418588" y="1019556"/>
                </a:lnTo>
                <a:lnTo>
                  <a:pt x="2420111" y="1024128"/>
                </a:lnTo>
                <a:lnTo>
                  <a:pt x="2417063" y="1033272"/>
                </a:lnTo>
                <a:lnTo>
                  <a:pt x="2412491" y="1034796"/>
                </a:lnTo>
                <a:close/>
              </a:path>
              <a:path w="5038725" h="2141220">
                <a:moveTo>
                  <a:pt x="2442972" y="1046988"/>
                </a:moveTo>
                <a:lnTo>
                  <a:pt x="2438400" y="1045464"/>
                </a:lnTo>
                <a:lnTo>
                  <a:pt x="2435352" y="1043940"/>
                </a:lnTo>
                <a:lnTo>
                  <a:pt x="2432304" y="1039367"/>
                </a:lnTo>
                <a:lnTo>
                  <a:pt x="2433827" y="1034796"/>
                </a:lnTo>
                <a:lnTo>
                  <a:pt x="2436875" y="1030224"/>
                </a:lnTo>
                <a:lnTo>
                  <a:pt x="2441447" y="1028700"/>
                </a:lnTo>
                <a:lnTo>
                  <a:pt x="2446020" y="1030224"/>
                </a:lnTo>
                <a:lnTo>
                  <a:pt x="2449068" y="1031748"/>
                </a:lnTo>
                <a:lnTo>
                  <a:pt x="2452115" y="1037844"/>
                </a:lnTo>
                <a:lnTo>
                  <a:pt x="2449068" y="1040891"/>
                </a:lnTo>
                <a:lnTo>
                  <a:pt x="2447543" y="1045464"/>
                </a:lnTo>
                <a:lnTo>
                  <a:pt x="2442972" y="1046988"/>
                </a:lnTo>
                <a:close/>
              </a:path>
              <a:path w="5038725" h="2141220">
                <a:moveTo>
                  <a:pt x="2473452" y="1060704"/>
                </a:moveTo>
                <a:lnTo>
                  <a:pt x="2470404" y="1059180"/>
                </a:lnTo>
                <a:lnTo>
                  <a:pt x="2465831" y="1057656"/>
                </a:lnTo>
                <a:lnTo>
                  <a:pt x="2462784" y="1051560"/>
                </a:lnTo>
                <a:lnTo>
                  <a:pt x="2465831" y="1048512"/>
                </a:lnTo>
                <a:lnTo>
                  <a:pt x="2467356" y="1043940"/>
                </a:lnTo>
                <a:lnTo>
                  <a:pt x="2471927" y="1042416"/>
                </a:lnTo>
                <a:lnTo>
                  <a:pt x="2481072" y="1045464"/>
                </a:lnTo>
                <a:lnTo>
                  <a:pt x="2482595" y="1050036"/>
                </a:lnTo>
                <a:lnTo>
                  <a:pt x="2479547" y="1059180"/>
                </a:lnTo>
                <a:lnTo>
                  <a:pt x="2473452" y="1060704"/>
                </a:lnTo>
                <a:close/>
              </a:path>
              <a:path w="5038725" h="2141220">
                <a:moveTo>
                  <a:pt x="2505456" y="1074420"/>
                </a:moveTo>
                <a:lnTo>
                  <a:pt x="2500884" y="1071372"/>
                </a:lnTo>
                <a:lnTo>
                  <a:pt x="2496311" y="1069848"/>
                </a:lnTo>
                <a:lnTo>
                  <a:pt x="2494788" y="1065275"/>
                </a:lnTo>
                <a:lnTo>
                  <a:pt x="2497836" y="1056132"/>
                </a:lnTo>
                <a:lnTo>
                  <a:pt x="2502408" y="1054608"/>
                </a:lnTo>
                <a:lnTo>
                  <a:pt x="2511552" y="1057656"/>
                </a:lnTo>
                <a:lnTo>
                  <a:pt x="2513075" y="1063752"/>
                </a:lnTo>
                <a:lnTo>
                  <a:pt x="2511552" y="1066800"/>
                </a:lnTo>
                <a:lnTo>
                  <a:pt x="2510027" y="1071372"/>
                </a:lnTo>
                <a:lnTo>
                  <a:pt x="2505456" y="1074420"/>
                </a:lnTo>
                <a:close/>
              </a:path>
              <a:path w="5038725" h="2141220">
                <a:moveTo>
                  <a:pt x="2535936" y="1086612"/>
                </a:moveTo>
                <a:lnTo>
                  <a:pt x="2526791" y="1083564"/>
                </a:lnTo>
                <a:lnTo>
                  <a:pt x="2525268" y="1077467"/>
                </a:lnTo>
                <a:lnTo>
                  <a:pt x="2526791" y="1074420"/>
                </a:lnTo>
                <a:lnTo>
                  <a:pt x="2528315" y="1069848"/>
                </a:lnTo>
                <a:lnTo>
                  <a:pt x="2532888" y="1068324"/>
                </a:lnTo>
                <a:lnTo>
                  <a:pt x="2542031" y="1071372"/>
                </a:lnTo>
                <a:lnTo>
                  <a:pt x="2543556" y="1075944"/>
                </a:lnTo>
                <a:lnTo>
                  <a:pt x="2540508" y="1085088"/>
                </a:lnTo>
                <a:lnTo>
                  <a:pt x="2535936" y="1086612"/>
                </a:lnTo>
                <a:close/>
              </a:path>
              <a:path w="5038725" h="2141220">
                <a:moveTo>
                  <a:pt x="2566415" y="1100328"/>
                </a:moveTo>
                <a:lnTo>
                  <a:pt x="2561843" y="1097280"/>
                </a:lnTo>
                <a:lnTo>
                  <a:pt x="2557272" y="1095756"/>
                </a:lnTo>
                <a:lnTo>
                  <a:pt x="2555747" y="1091183"/>
                </a:lnTo>
                <a:lnTo>
                  <a:pt x="2558795" y="1082040"/>
                </a:lnTo>
                <a:lnTo>
                  <a:pt x="2564891" y="1080516"/>
                </a:lnTo>
                <a:lnTo>
                  <a:pt x="2567940" y="1082040"/>
                </a:lnTo>
                <a:lnTo>
                  <a:pt x="2572511" y="1083564"/>
                </a:lnTo>
                <a:lnTo>
                  <a:pt x="2574036" y="1089660"/>
                </a:lnTo>
                <a:lnTo>
                  <a:pt x="2572511" y="1092708"/>
                </a:lnTo>
                <a:lnTo>
                  <a:pt x="2570988" y="1097280"/>
                </a:lnTo>
                <a:lnTo>
                  <a:pt x="2566415" y="1100328"/>
                </a:lnTo>
                <a:close/>
              </a:path>
              <a:path w="5038725" h="2141220">
                <a:moveTo>
                  <a:pt x="2596895" y="1112520"/>
                </a:moveTo>
                <a:lnTo>
                  <a:pt x="2592324" y="1110996"/>
                </a:lnTo>
                <a:lnTo>
                  <a:pt x="2589275" y="1109472"/>
                </a:lnTo>
                <a:lnTo>
                  <a:pt x="2586227" y="1104900"/>
                </a:lnTo>
                <a:lnTo>
                  <a:pt x="2587752" y="1100328"/>
                </a:lnTo>
                <a:lnTo>
                  <a:pt x="2590800" y="1095756"/>
                </a:lnTo>
                <a:lnTo>
                  <a:pt x="2595372" y="1094232"/>
                </a:lnTo>
                <a:lnTo>
                  <a:pt x="2599943" y="1095756"/>
                </a:lnTo>
                <a:lnTo>
                  <a:pt x="2602991" y="1097280"/>
                </a:lnTo>
                <a:lnTo>
                  <a:pt x="2606040" y="1101852"/>
                </a:lnTo>
                <a:lnTo>
                  <a:pt x="2604515" y="1106424"/>
                </a:lnTo>
                <a:lnTo>
                  <a:pt x="2601468" y="1110996"/>
                </a:lnTo>
                <a:lnTo>
                  <a:pt x="2596895" y="1112520"/>
                </a:lnTo>
                <a:close/>
              </a:path>
              <a:path w="5038725" h="2141220">
                <a:moveTo>
                  <a:pt x="2627375" y="1126236"/>
                </a:moveTo>
                <a:lnTo>
                  <a:pt x="2624327" y="1123188"/>
                </a:lnTo>
                <a:lnTo>
                  <a:pt x="2619756" y="1121664"/>
                </a:lnTo>
                <a:lnTo>
                  <a:pt x="2616708" y="1117091"/>
                </a:lnTo>
                <a:lnTo>
                  <a:pt x="2619756" y="1112520"/>
                </a:lnTo>
                <a:lnTo>
                  <a:pt x="2621279" y="1109472"/>
                </a:lnTo>
                <a:lnTo>
                  <a:pt x="2625852" y="1106424"/>
                </a:lnTo>
                <a:lnTo>
                  <a:pt x="2630424" y="1107948"/>
                </a:lnTo>
                <a:lnTo>
                  <a:pt x="2634995" y="1110996"/>
                </a:lnTo>
                <a:lnTo>
                  <a:pt x="2636520" y="1115567"/>
                </a:lnTo>
                <a:lnTo>
                  <a:pt x="2634995" y="1120140"/>
                </a:lnTo>
                <a:lnTo>
                  <a:pt x="2633472" y="1123188"/>
                </a:lnTo>
                <a:lnTo>
                  <a:pt x="2627375" y="1126236"/>
                </a:lnTo>
                <a:close/>
              </a:path>
              <a:path w="5038725" h="2141220">
                <a:moveTo>
                  <a:pt x="2659379" y="1138428"/>
                </a:moveTo>
                <a:lnTo>
                  <a:pt x="2650236" y="1135380"/>
                </a:lnTo>
                <a:lnTo>
                  <a:pt x="2648711" y="1130808"/>
                </a:lnTo>
                <a:lnTo>
                  <a:pt x="2651759" y="1121664"/>
                </a:lnTo>
                <a:lnTo>
                  <a:pt x="2656331" y="1120140"/>
                </a:lnTo>
                <a:lnTo>
                  <a:pt x="2665475" y="1123188"/>
                </a:lnTo>
                <a:lnTo>
                  <a:pt x="2667000" y="1127760"/>
                </a:lnTo>
                <a:lnTo>
                  <a:pt x="2663952" y="1136904"/>
                </a:lnTo>
                <a:lnTo>
                  <a:pt x="2659379" y="1138428"/>
                </a:lnTo>
                <a:close/>
              </a:path>
              <a:path w="5038725" h="2141220">
                <a:moveTo>
                  <a:pt x="2689859" y="1152144"/>
                </a:moveTo>
                <a:lnTo>
                  <a:pt x="2685288" y="1150620"/>
                </a:lnTo>
                <a:lnTo>
                  <a:pt x="2680715" y="1147572"/>
                </a:lnTo>
                <a:lnTo>
                  <a:pt x="2679191" y="1143000"/>
                </a:lnTo>
                <a:lnTo>
                  <a:pt x="2680715" y="1138428"/>
                </a:lnTo>
                <a:lnTo>
                  <a:pt x="2682240" y="1135380"/>
                </a:lnTo>
                <a:lnTo>
                  <a:pt x="2686811" y="1132332"/>
                </a:lnTo>
                <a:lnTo>
                  <a:pt x="2691384" y="1133856"/>
                </a:lnTo>
                <a:lnTo>
                  <a:pt x="2695956" y="1136904"/>
                </a:lnTo>
                <a:lnTo>
                  <a:pt x="2697479" y="1141475"/>
                </a:lnTo>
                <a:lnTo>
                  <a:pt x="2695956" y="1146048"/>
                </a:lnTo>
                <a:lnTo>
                  <a:pt x="2694431" y="1149096"/>
                </a:lnTo>
                <a:lnTo>
                  <a:pt x="2689859" y="1152144"/>
                </a:lnTo>
                <a:close/>
              </a:path>
              <a:path w="5038725" h="2141220">
                <a:moveTo>
                  <a:pt x="2720340" y="1164336"/>
                </a:moveTo>
                <a:lnTo>
                  <a:pt x="2711195" y="1161288"/>
                </a:lnTo>
                <a:lnTo>
                  <a:pt x="2709672" y="1156716"/>
                </a:lnTo>
                <a:lnTo>
                  <a:pt x="2712720" y="1147572"/>
                </a:lnTo>
                <a:lnTo>
                  <a:pt x="2718815" y="1146048"/>
                </a:lnTo>
                <a:lnTo>
                  <a:pt x="2721863" y="1147572"/>
                </a:lnTo>
                <a:lnTo>
                  <a:pt x="2726436" y="1149096"/>
                </a:lnTo>
                <a:lnTo>
                  <a:pt x="2727959" y="1153667"/>
                </a:lnTo>
                <a:lnTo>
                  <a:pt x="2724911" y="1162812"/>
                </a:lnTo>
                <a:lnTo>
                  <a:pt x="2720340" y="1164336"/>
                </a:lnTo>
                <a:close/>
              </a:path>
              <a:path w="5038725" h="2141220">
                <a:moveTo>
                  <a:pt x="2750820" y="1178052"/>
                </a:moveTo>
                <a:lnTo>
                  <a:pt x="2746247" y="1176528"/>
                </a:lnTo>
                <a:lnTo>
                  <a:pt x="2743200" y="1173480"/>
                </a:lnTo>
                <a:lnTo>
                  <a:pt x="2740152" y="1168908"/>
                </a:lnTo>
                <a:lnTo>
                  <a:pt x="2741675" y="1164336"/>
                </a:lnTo>
                <a:lnTo>
                  <a:pt x="2744724" y="1161288"/>
                </a:lnTo>
                <a:lnTo>
                  <a:pt x="2749295" y="1158240"/>
                </a:lnTo>
                <a:lnTo>
                  <a:pt x="2753868" y="1161288"/>
                </a:lnTo>
                <a:lnTo>
                  <a:pt x="2756915" y="1162812"/>
                </a:lnTo>
                <a:lnTo>
                  <a:pt x="2759963" y="1167383"/>
                </a:lnTo>
                <a:lnTo>
                  <a:pt x="2758440" y="1171956"/>
                </a:lnTo>
                <a:lnTo>
                  <a:pt x="2755391" y="1176528"/>
                </a:lnTo>
                <a:lnTo>
                  <a:pt x="2750820" y="1178052"/>
                </a:lnTo>
                <a:close/>
              </a:path>
              <a:path w="5038725" h="2141220">
                <a:moveTo>
                  <a:pt x="2781300" y="1190244"/>
                </a:moveTo>
                <a:lnTo>
                  <a:pt x="2778252" y="1188720"/>
                </a:lnTo>
                <a:lnTo>
                  <a:pt x="2773679" y="1187196"/>
                </a:lnTo>
                <a:lnTo>
                  <a:pt x="2770631" y="1182624"/>
                </a:lnTo>
                <a:lnTo>
                  <a:pt x="2773679" y="1178052"/>
                </a:lnTo>
                <a:lnTo>
                  <a:pt x="2775204" y="1173480"/>
                </a:lnTo>
                <a:lnTo>
                  <a:pt x="2779775" y="1171956"/>
                </a:lnTo>
                <a:lnTo>
                  <a:pt x="2788920" y="1175004"/>
                </a:lnTo>
                <a:lnTo>
                  <a:pt x="2790443" y="1179575"/>
                </a:lnTo>
                <a:lnTo>
                  <a:pt x="2787395" y="1188720"/>
                </a:lnTo>
                <a:lnTo>
                  <a:pt x="2781300" y="1190244"/>
                </a:lnTo>
                <a:close/>
              </a:path>
              <a:path w="5038725" h="2141220">
                <a:moveTo>
                  <a:pt x="2813304" y="1203960"/>
                </a:moveTo>
                <a:lnTo>
                  <a:pt x="2804159" y="1200912"/>
                </a:lnTo>
                <a:lnTo>
                  <a:pt x="2802636" y="1194816"/>
                </a:lnTo>
                <a:lnTo>
                  <a:pt x="2804159" y="1191767"/>
                </a:lnTo>
                <a:lnTo>
                  <a:pt x="2805684" y="1187196"/>
                </a:lnTo>
                <a:lnTo>
                  <a:pt x="2810256" y="1184148"/>
                </a:lnTo>
                <a:lnTo>
                  <a:pt x="2814827" y="1187196"/>
                </a:lnTo>
                <a:lnTo>
                  <a:pt x="2819400" y="1188720"/>
                </a:lnTo>
                <a:lnTo>
                  <a:pt x="2820924" y="1193291"/>
                </a:lnTo>
                <a:lnTo>
                  <a:pt x="2817875" y="1202436"/>
                </a:lnTo>
                <a:lnTo>
                  <a:pt x="2813304" y="1203960"/>
                </a:lnTo>
                <a:close/>
              </a:path>
              <a:path w="5038725" h="2141220">
                <a:moveTo>
                  <a:pt x="2843784" y="1216152"/>
                </a:moveTo>
                <a:lnTo>
                  <a:pt x="2834640" y="1213104"/>
                </a:lnTo>
                <a:lnTo>
                  <a:pt x="2833115" y="1208532"/>
                </a:lnTo>
                <a:lnTo>
                  <a:pt x="2836163" y="1199388"/>
                </a:lnTo>
                <a:lnTo>
                  <a:pt x="2840736" y="1197864"/>
                </a:lnTo>
                <a:lnTo>
                  <a:pt x="2849879" y="1200912"/>
                </a:lnTo>
                <a:lnTo>
                  <a:pt x="2851404" y="1207008"/>
                </a:lnTo>
                <a:lnTo>
                  <a:pt x="2849879" y="1210056"/>
                </a:lnTo>
                <a:lnTo>
                  <a:pt x="2848356" y="1214628"/>
                </a:lnTo>
                <a:lnTo>
                  <a:pt x="2843784" y="1216152"/>
                </a:lnTo>
                <a:close/>
              </a:path>
              <a:path w="5038725" h="2141220">
                <a:moveTo>
                  <a:pt x="2874263" y="1229867"/>
                </a:moveTo>
                <a:lnTo>
                  <a:pt x="2865120" y="1226820"/>
                </a:lnTo>
                <a:lnTo>
                  <a:pt x="2863595" y="1220724"/>
                </a:lnTo>
                <a:lnTo>
                  <a:pt x="2865120" y="1217675"/>
                </a:lnTo>
                <a:lnTo>
                  <a:pt x="2866643" y="1213104"/>
                </a:lnTo>
                <a:lnTo>
                  <a:pt x="2872740" y="1211580"/>
                </a:lnTo>
                <a:lnTo>
                  <a:pt x="2875788" y="1213104"/>
                </a:lnTo>
                <a:lnTo>
                  <a:pt x="2880359" y="1214628"/>
                </a:lnTo>
                <a:lnTo>
                  <a:pt x="2883408" y="1219200"/>
                </a:lnTo>
                <a:lnTo>
                  <a:pt x="2880359" y="1223772"/>
                </a:lnTo>
                <a:lnTo>
                  <a:pt x="2878836" y="1228344"/>
                </a:lnTo>
                <a:lnTo>
                  <a:pt x="2874263" y="1229867"/>
                </a:lnTo>
                <a:close/>
              </a:path>
              <a:path w="5038725" h="2141220">
                <a:moveTo>
                  <a:pt x="2904743" y="1243583"/>
                </a:moveTo>
                <a:lnTo>
                  <a:pt x="2900172" y="1240536"/>
                </a:lnTo>
                <a:lnTo>
                  <a:pt x="2897124" y="1239012"/>
                </a:lnTo>
                <a:lnTo>
                  <a:pt x="2894075" y="1234440"/>
                </a:lnTo>
                <a:lnTo>
                  <a:pt x="2895600" y="1229867"/>
                </a:lnTo>
                <a:lnTo>
                  <a:pt x="2898647" y="1225296"/>
                </a:lnTo>
                <a:lnTo>
                  <a:pt x="2903220" y="1223772"/>
                </a:lnTo>
                <a:lnTo>
                  <a:pt x="2907791" y="1225296"/>
                </a:lnTo>
                <a:lnTo>
                  <a:pt x="2910840" y="1226820"/>
                </a:lnTo>
                <a:lnTo>
                  <a:pt x="2913888" y="1232916"/>
                </a:lnTo>
                <a:lnTo>
                  <a:pt x="2912363" y="1235964"/>
                </a:lnTo>
                <a:lnTo>
                  <a:pt x="2909315" y="1240536"/>
                </a:lnTo>
                <a:lnTo>
                  <a:pt x="2904743" y="1243583"/>
                </a:lnTo>
                <a:close/>
              </a:path>
              <a:path w="5038725" h="2141220">
                <a:moveTo>
                  <a:pt x="2935224" y="1255775"/>
                </a:moveTo>
                <a:lnTo>
                  <a:pt x="2932175" y="1254252"/>
                </a:lnTo>
                <a:lnTo>
                  <a:pt x="2927604" y="1252728"/>
                </a:lnTo>
                <a:lnTo>
                  <a:pt x="2924556" y="1248156"/>
                </a:lnTo>
                <a:lnTo>
                  <a:pt x="2927604" y="1243583"/>
                </a:lnTo>
                <a:lnTo>
                  <a:pt x="2929127" y="1239012"/>
                </a:lnTo>
                <a:lnTo>
                  <a:pt x="2933700" y="1237488"/>
                </a:lnTo>
                <a:lnTo>
                  <a:pt x="2942843" y="1240536"/>
                </a:lnTo>
                <a:lnTo>
                  <a:pt x="2944368" y="1245108"/>
                </a:lnTo>
                <a:lnTo>
                  <a:pt x="2941320" y="1254252"/>
                </a:lnTo>
                <a:lnTo>
                  <a:pt x="2935224" y="1255775"/>
                </a:lnTo>
                <a:close/>
              </a:path>
              <a:path w="5038725" h="2141220">
                <a:moveTo>
                  <a:pt x="2967227" y="1269491"/>
                </a:moveTo>
                <a:lnTo>
                  <a:pt x="2962656" y="1266444"/>
                </a:lnTo>
                <a:lnTo>
                  <a:pt x="2958084" y="1264920"/>
                </a:lnTo>
                <a:lnTo>
                  <a:pt x="2956559" y="1260348"/>
                </a:lnTo>
                <a:lnTo>
                  <a:pt x="2959608" y="1251204"/>
                </a:lnTo>
                <a:lnTo>
                  <a:pt x="2964179" y="1249680"/>
                </a:lnTo>
                <a:lnTo>
                  <a:pt x="2968752" y="1251204"/>
                </a:lnTo>
                <a:lnTo>
                  <a:pt x="2973324" y="1254252"/>
                </a:lnTo>
                <a:lnTo>
                  <a:pt x="2974847" y="1258824"/>
                </a:lnTo>
                <a:lnTo>
                  <a:pt x="2973324" y="1263396"/>
                </a:lnTo>
                <a:lnTo>
                  <a:pt x="2971800" y="1266444"/>
                </a:lnTo>
                <a:lnTo>
                  <a:pt x="2967227" y="1269491"/>
                </a:lnTo>
                <a:close/>
              </a:path>
              <a:path w="5038725" h="2141220">
                <a:moveTo>
                  <a:pt x="2997708" y="1281683"/>
                </a:moveTo>
                <a:lnTo>
                  <a:pt x="2988563" y="1278635"/>
                </a:lnTo>
                <a:lnTo>
                  <a:pt x="2987040" y="1274064"/>
                </a:lnTo>
                <a:lnTo>
                  <a:pt x="2990088" y="1264920"/>
                </a:lnTo>
                <a:lnTo>
                  <a:pt x="2994659" y="1263396"/>
                </a:lnTo>
                <a:lnTo>
                  <a:pt x="3003804" y="1266444"/>
                </a:lnTo>
                <a:lnTo>
                  <a:pt x="3005327" y="1271016"/>
                </a:lnTo>
                <a:lnTo>
                  <a:pt x="3002279" y="1280160"/>
                </a:lnTo>
                <a:lnTo>
                  <a:pt x="2997708" y="1281683"/>
                </a:lnTo>
                <a:close/>
              </a:path>
              <a:path w="5038725" h="2141220">
                <a:moveTo>
                  <a:pt x="3028188" y="1295400"/>
                </a:moveTo>
                <a:lnTo>
                  <a:pt x="3023615" y="1293876"/>
                </a:lnTo>
                <a:lnTo>
                  <a:pt x="3019043" y="1290828"/>
                </a:lnTo>
                <a:lnTo>
                  <a:pt x="3017520" y="1286256"/>
                </a:lnTo>
                <a:lnTo>
                  <a:pt x="3019043" y="1281683"/>
                </a:lnTo>
                <a:lnTo>
                  <a:pt x="3020568" y="1278635"/>
                </a:lnTo>
                <a:lnTo>
                  <a:pt x="3026663" y="1275587"/>
                </a:lnTo>
                <a:lnTo>
                  <a:pt x="3029711" y="1277112"/>
                </a:lnTo>
                <a:lnTo>
                  <a:pt x="3034284" y="1280160"/>
                </a:lnTo>
                <a:lnTo>
                  <a:pt x="3037331" y="1284732"/>
                </a:lnTo>
                <a:lnTo>
                  <a:pt x="3034284" y="1289303"/>
                </a:lnTo>
                <a:lnTo>
                  <a:pt x="3032759" y="1292351"/>
                </a:lnTo>
                <a:lnTo>
                  <a:pt x="3028188" y="1295400"/>
                </a:lnTo>
                <a:close/>
              </a:path>
              <a:path w="5038725" h="2141220">
                <a:moveTo>
                  <a:pt x="3058668" y="1307592"/>
                </a:moveTo>
                <a:lnTo>
                  <a:pt x="3054095" y="1306067"/>
                </a:lnTo>
                <a:lnTo>
                  <a:pt x="3051047" y="1304544"/>
                </a:lnTo>
                <a:lnTo>
                  <a:pt x="3048000" y="1299971"/>
                </a:lnTo>
                <a:lnTo>
                  <a:pt x="3049524" y="1295400"/>
                </a:lnTo>
                <a:lnTo>
                  <a:pt x="3052572" y="1290828"/>
                </a:lnTo>
                <a:lnTo>
                  <a:pt x="3057143" y="1289303"/>
                </a:lnTo>
                <a:lnTo>
                  <a:pt x="3061715" y="1290828"/>
                </a:lnTo>
                <a:lnTo>
                  <a:pt x="3064763" y="1292351"/>
                </a:lnTo>
                <a:lnTo>
                  <a:pt x="3067811" y="1296924"/>
                </a:lnTo>
                <a:lnTo>
                  <a:pt x="3066288" y="1301496"/>
                </a:lnTo>
                <a:lnTo>
                  <a:pt x="3063240" y="1306067"/>
                </a:lnTo>
                <a:lnTo>
                  <a:pt x="3058668" y="1307592"/>
                </a:lnTo>
                <a:close/>
              </a:path>
              <a:path w="5038725" h="2141220">
                <a:moveTo>
                  <a:pt x="3089147" y="1321308"/>
                </a:moveTo>
                <a:lnTo>
                  <a:pt x="3086100" y="1319783"/>
                </a:lnTo>
                <a:lnTo>
                  <a:pt x="3081527" y="1316735"/>
                </a:lnTo>
                <a:lnTo>
                  <a:pt x="3078479" y="1312164"/>
                </a:lnTo>
                <a:lnTo>
                  <a:pt x="3081527" y="1307592"/>
                </a:lnTo>
                <a:lnTo>
                  <a:pt x="3083052" y="1304544"/>
                </a:lnTo>
                <a:lnTo>
                  <a:pt x="3087624" y="1301496"/>
                </a:lnTo>
                <a:lnTo>
                  <a:pt x="3092195" y="1304544"/>
                </a:lnTo>
                <a:lnTo>
                  <a:pt x="3096768" y="1306067"/>
                </a:lnTo>
                <a:lnTo>
                  <a:pt x="3098291" y="1310640"/>
                </a:lnTo>
                <a:lnTo>
                  <a:pt x="3095243" y="1319783"/>
                </a:lnTo>
                <a:lnTo>
                  <a:pt x="3089147" y="1321308"/>
                </a:lnTo>
                <a:close/>
              </a:path>
              <a:path w="5038725" h="2141220">
                <a:moveTo>
                  <a:pt x="3121152" y="1333500"/>
                </a:moveTo>
                <a:lnTo>
                  <a:pt x="3112008" y="1330451"/>
                </a:lnTo>
                <a:lnTo>
                  <a:pt x="3110484" y="1325880"/>
                </a:lnTo>
                <a:lnTo>
                  <a:pt x="3113531" y="1316735"/>
                </a:lnTo>
                <a:lnTo>
                  <a:pt x="3118104" y="1315212"/>
                </a:lnTo>
                <a:lnTo>
                  <a:pt x="3127247" y="1318260"/>
                </a:lnTo>
                <a:lnTo>
                  <a:pt x="3128772" y="1322832"/>
                </a:lnTo>
                <a:lnTo>
                  <a:pt x="3125724" y="1331976"/>
                </a:lnTo>
                <a:lnTo>
                  <a:pt x="3121152" y="1333500"/>
                </a:lnTo>
                <a:close/>
              </a:path>
              <a:path w="5038725" h="2141220">
                <a:moveTo>
                  <a:pt x="3151631" y="1347216"/>
                </a:moveTo>
                <a:lnTo>
                  <a:pt x="3142488" y="1344167"/>
                </a:lnTo>
                <a:lnTo>
                  <a:pt x="3140963" y="1338071"/>
                </a:lnTo>
                <a:lnTo>
                  <a:pt x="3142488" y="1335024"/>
                </a:lnTo>
                <a:lnTo>
                  <a:pt x="3144011" y="1330451"/>
                </a:lnTo>
                <a:lnTo>
                  <a:pt x="3148584" y="1327403"/>
                </a:lnTo>
                <a:lnTo>
                  <a:pt x="3153156" y="1330451"/>
                </a:lnTo>
                <a:lnTo>
                  <a:pt x="3157727" y="1331976"/>
                </a:lnTo>
                <a:lnTo>
                  <a:pt x="3159252" y="1336548"/>
                </a:lnTo>
                <a:lnTo>
                  <a:pt x="3156204" y="1345692"/>
                </a:lnTo>
                <a:lnTo>
                  <a:pt x="3151631" y="1347216"/>
                </a:lnTo>
                <a:close/>
              </a:path>
              <a:path w="5038725" h="2141220">
                <a:moveTo>
                  <a:pt x="3182111" y="1359408"/>
                </a:moveTo>
                <a:lnTo>
                  <a:pt x="3172968" y="1356360"/>
                </a:lnTo>
                <a:lnTo>
                  <a:pt x="3171443" y="1351787"/>
                </a:lnTo>
                <a:lnTo>
                  <a:pt x="3174491" y="1342644"/>
                </a:lnTo>
                <a:lnTo>
                  <a:pt x="3180588" y="1341119"/>
                </a:lnTo>
                <a:lnTo>
                  <a:pt x="3183636" y="1342644"/>
                </a:lnTo>
                <a:lnTo>
                  <a:pt x="3188208" y="1344167"/>
                </a:lnTo>
                <a:lnTo>
                  <a:pt x="3191256" y="1350264"/>
                </a:lnTo>
                <a:lnTo>
                  <a:pt x="3188208" y="1353312"/>
                </a:lnTo>
                <a:lnTo>
                  <a:pt x="3186684" y="1357883"/>
                </a:lnTo>
                <a:lnTo>
                  <a:pt x="3182111" y="1359408"/>
                </a:lnTo>
                <a:close/>
              </a:path>
              <a:path w="5038725" h="2141220">
                <a:moveTo>
                  <a:pt x="3212591" y="1373124"/>
                </a:moveTo>
                <a:lnTo>
                  <a:pt x="3208020" y="1371600"/>
                </a:lnTo>
                <a:lnTo>
                  <a:pt x="3204972" y="1370076"/>
                </a:lnTo>
                <a:lnTo>
                  <a:pt x="3201924" y="1363980"/>
                </a:lnTo>
                <a:lnTo>
                  <a:pt x="3203447" y="1360932"/>
                </a:lnTo>
                <a:lnTo>
                  <a:pt x="3206495" y="1356360"/>
                </a:lnTo>
                <a:lnTo>
                  <a:pt x="3211068" y="1354835"/>
                </a:lnTo>
                <a:lnTo>
                  <a:pt x="3215640" y="1356360"/>
                </a:lnTo>
                <a:lnTo>
                  <a:pt x="3218688" y="1357883"/>
                </a:lnTo>
                <a:lnTo>
                  <a:pt x="3221736" y="1362456"/>
                </a:lnTo>
                <a:lnTo>
                  <a:pt x="3220211" y="1367028"/>
                </a:lnTo>
                <a:lnTo>
                  <a:pt x="3217163" y="1371600"/>
                </a:lnTo>
                <a:lnTo>
                  <a:pt x="3212591" y="1373124"/>
                </a:lnTo>
                <a:close/>
              </a:path>
              <a:path w="5038725" h="2141220">
                <a:moveTo>
                  <a:pt x="3243072" y="1386840"/>
                </a:moveTo>
                <a:lnTo>
                  <a:pt x="3240024" y="1383792"/>
                </a:lnTo>
                <a:lnTo>
                  <a:pt x="3235452" y="1382267"/>
                </a:lnTo>
                <a:lnTo>
                  <a:pt x="3232404" y="1377696"/>
                </a:lnTo>
                <a:lnTo>
                  <a:pt x="3235452" y="1373124"/>
                </a:lnTo>
                <a:lnTo>
                  <a:pt x="3236975" y="1368551"/>
                </a:lnTo>
                <a:lnTo>
                  <a:pt x="3241547" y="1367028"/>
                </a:lnTo>
                <a:lnTo>
                  <a:pt x="3250691" y="1370076"/>
                </a:lnTo>
                <a:lnTo>
                  <a:pt x="3252215" y="1376171"/>
                </a:lnTo>
                <a:lnTo>
                  <a:pt x="3250691" y="1379219"/>
                </a:lnTo>
                <a:lnTo>
                  <a:pt x="3249168" y="1383792"/>
                </a:lnTo>
                <a:lnTo>
                  <a:pt x="3243072" y="1386840"/>
                </a:lnTo>
                <a:close/>
              </a:path>
              <a:path w="5038725" h="2141220">
                <a:moveTo>
                  <a:pt x="3275075" y="1399032"/>
                </a:moveTo>
                <a:lnTo>
                  <a:pt x="3265931" y="1395983"/>
                </a:lnTo>
                <a:lnTo>
                  <a:pt x="3264408" y="1391412"/>
                </a:lnTo>
                <a:lnTo>
                  <a:pt x="3267456" y="1382267"/>
                </a:lnTo>
                <a:lnTo>
                  <a:pt x="3272027" y="1380744"/>
                </a:lnTo>
                <a:lnTo>
                  <a:pt x="3281172" y="1383792"/>
                </a:lnTo>
                <a:lnTo>
                  <a:pt x="3282695" y="1388364"/>
                </a:lnTo>
                <a:lnTo>
                  <a:pt x="3279647" y="1397508"/>
                </a:lnTo>
                <a:lnTo>
                  <a:pt x="3275075" y="1399032"/>
                </a:lnTo>
                <a:close/>
              </a:path>
              <a:path w="5038725" h="2141220">
                <a:moveTo>
                  <a:pt x="3305556" y="1412748"/>
                </a:moveTo>
                <a:lnTo>
                  <a:pt x="3300984" y="1409700"/>
                </a:lnTo>
                <a:lnTo>
                  <a:pt x="3296411" y="1408176"/>
                </a:lnTo>
                <a:lnTo>
                  <a:pt x="3294888" y="1403603"/>
                </a:lnTo>
                <a:lnTo>
                  <a:pt x="3297936" y="1394460"/>
                </a:lnTo>
                <a:lnTo>
                  <a:pt x="3302508" y="1392935"/>
                </a:lnTo>
                <a:lnTo>
                  <a:pt x="3307079" y="1394460"/>
                </a:lnTo>
                <a:lnTo>
                  <a:pt x="3311652" y="1397508"/>
                </a:lnTo>
                <a:lnTo>
                  <a:pt x="3313175" y="1402080"/>
                </a:lnTo>
                <a:lnTo>
                  <a:pt x="3311652" y="1406651"/>
                </a:lnTo>
                <a:lnTo>
                  <a:pt x="3310127" y="1409700"/>
                </a:lnTo>
                <a:lnTo>
                  <a:pt x="3305556" y="1412748"/>
                </a:lnTo>
                <a:close/>
              </a:path>
              <a:path w="5038725" h="2141220">
                <a:moveTo>
                  <a:pt x="3336036" y="1424940"/>
                </a:moveTo>
                <a:lnTo>
                  <a:pt x="3326891" y="1421892"/>
                </a:lnTo>
                <a:lnTo>
                  <a:pt x="3325368" y="1417319"/>
                </a:lnTo>
                <a:lnTo>
                  <a:pt x="3328415" y="1408176"/>
                </a:lnTo>
                <a:lnTo>
                  <a:pt x="3334511" y="1406651"/>
                </a:lnTo>
                <a:lnTo>
                  <a:pt x="3337559" y="1408176"/>
                </a:lnTo>
                <a:lnTo>
                  <a:pt x="3342131" y="1409700"/>
                </a:lnTo>
                <a:lnTo>
                  <a:pt x="3345179" y="1414271"/>
                </a:lnTo>
                <a:lnTo>
                  <a:pt x="3342131" y="1418844"/>
                </a:lnTo>
                <a:lnTo>
                  <a:pt x="3340608" y="1423416"/>
                </a:lnTo>
                <a:lnTo>
                  <a:pt x="3336036" y="1424940"/>
                </a:lnTo>
                <a:close/>
              </a:path>
              <a:path w="5038725" h="2141220">
                <a:moveTo>
                  <a:pt x="3366515" y="1438656"/>
                </a:moveTo>
                <a:lnTo>
                  <a:pt x="3361943" y="1437132"/>
                </a:lnTo>
                <a:lnTo>
                  <a:pt x="3358895" y="1434083"/>
                </a:lnTo>
                <a:lnTo>
                  <a:pt x="3355847" y="1429512"/>
                </a:lnTo>
                <a:lnTo>
                  <a:pt x="3357372" y="1424940"/>
                </a:lnTo>
                <a:lnTo>
                  <a:pt x="3360420" y="1421892"/>
                </a:lnTo>
                <a:lnTo>
                  <a:pt x="3364991" y="1418844"/>
                </a:lnTo>
                <a:lnTo>
                  <a:pt x="3369563" y="1420367"/>
                </a:lnTo>
                <a:lnTo>
                  <a:pt x="3372611" y="1423416"/>
                </a:lnTo>
                <a:lnTo>
                  <a:pt x="3375659" y="1427987"/>
                </a:lnTo>
                <a:lnTo>
                  <a:pt x="3374136" y="1432560"/>
                </a:lnTo>
                <a:lnTo>
                  <a:pt x="3371088" y="1435608"/>
                </a:lnTo>
                <a:lnTo>
                  <a:pt x="3366515" y="1438656"/>
                </a:lnTo>
                <a:close/>
              </a:path>
              <a:path w="5038725" h="2141220">
                <a:moveTo>
                  <a:pt x="3396995" y="1450848"/>
                </a:moveTo>
                <a:lnTo>
                  <a:pt x="3393947" y="1449324"/>
                </a:lnTo>
                <a:lnTo>
                  <a:pt x="3389375" y="1447800"/>
                </a:lnTo>
                <a:lnTo>
                  <a:pt x="3386327" y="1443228"/>
                </a:lnTo>
                <a:lnTo>
                  <a:pt x="3389375" y="1438656"/>
                </a:lnTo>
                <a:lnTo>
                  <a:pt x="3390900" y="1434083"/>
                </a:lnTo>
                <a:lnTo>
                  <a:pt x="3395472" y="1432560"/>
                </a:lnTo>
                <a:lnTo>
                  <a:pt x="3404615" y="1435608"/>
                </a:lnTo>
                <a:lnTo>
                  <a:pt x="3406140" y="1440180"/>
                </a:lnTo>
                <a:lnTo>
                  <a:pt x="3403091" y="1449324"/>
                </a:lnTo>
                <a:lnTo>
                  <a:pt x="3396995" y="1450848"/>
                </a:lnTo>
                <a:close/>
              </a:path>
              <a:path w="5038725" h="2141220">
                <a:moveTo>
                  <a:pt x="3429000" y="1464564"/>
                </a:moveTo>
                <a:lnTo>
                  <a:pt x="3424427" y="1463040"/>
                </a:lnTo>
                <a:lnTo>
                  <a:pt x="3419856" y="1459992"/>
                </a:lnTo>
                <a:lnTo>
                  <a:pt x="3418331" y="1455419"/>
                </a:lnTo>
                <a:lnTo>
                  <a:pt x="3419856" y="1450848"/>
                </a:lnTo>
                <a:lnTo>
                  <a:pt x="3421379" y="1447800"/>
                </a:lnTo>
                <a:lnTo>
                  <a:pt x="3425952" y="1444751"/>
                </a:lnTo>
                <a:lnTo>
                  <a:pt x="3430524" y="1447800"/>
                </a:lnTo>
                <a:lnTo>
                  <a:pt x="3435095" y="1449324"/>
                </a:lnTo>
                <a:lnTo>
                  <a:pt x="3436620" y="1453896"/>
                </a:lnTo>
                <a:lnTo>
                  <a:pt x="3435095" y="1458467"/>
                </a:lnTo>
                <a:lnTo>
                  <a:pt x="3433572" y="1461516"/>
                </a:lnTo>
                <a:lnTo>
                  <a:pt x="3429000" y="1464564"/>
                </a:lnTo>
                <a:close/>
              </a:path>
              <a:path w="5038725" h="2141220">
                <a:moveTo>
                  <a:pt x="3459479" y="1476756"/>
                </a:moveTo>
                <a:lnTo>
                  <a:pt x="3450336" y="1473708"/>
                </a:lnTo>
                <a:lnTo>
                  <a:pt x="3448811" y="1469135"/>
                </a:lnTo>
                <a:lnTo>
                  <a:pt x="3451859" y="1459992"/>
                </a:lnTo>
                <a:lnTo>
                  <a:pt x="3456431" y="1458467"/>
                </a:lnTo>
                <a:lnTo>
                  <a:pt x="3465575" y="1461516"/>
                </a:lnTo>
                <a:lnTo>
                  <a:pt x="3467100" y="1466087"/>
                </a:lnTo>
                <a:lnTo>
                  <a:pt x="3464052" y="1475232"/>
                </a:lnTo>
                <a:lnTo>
                  <a:pt x="3459479" y="1476756"/>
                </a:lnTo>
                <a:close/>
              </a:path>
              <a:path w="5038725" h="2141220">
                <a:moveTo>
                  <a:pt x="3489959" y="1490471"/>
                </a:moveTo>
                <a:lnTo>
                  <a:pt x="3480815" y="1487424"/>
                </a:lnTo>
                <a:lnTo>
                  <a:pt x="3479291" y="1481328"/>
                </a:lnTo>
                <a:lnTo>
                  <a:pt x="3480815" y="1478280"/>
                </a:lnTo>
                <a:lnTo>
                  <a:pt x="3482340" y="1473708"/>
                </a:lnTo>
                <a:lnTo>
                  <a:pt x="3488436" y="1470660"/>
                </a:lnTo>
                <a:lnTo>
                  <a:pt x="3491484" y="1473708"/>
                </a:lnTo>
                <a:lnTo>
                  <a:pt x="3496056" y="1475232"/>
                </a:lnTo>
                <a:lnTo>
                  <a:pt x="3499104" y="1479803"/>
                </a:lnTo>
                <a:lnTo>
                  <a:pt x="3496056" y="1484376"/>
                </a:lnTo>
                <a:lnTo>
                  <a:pt x="3494531" y="1488948"/>
                </a:lnTo>
                <a:lnTo>
                  <a:pt x="3489959" y="1490471"/>
                </a:lnTo>
                <a:close/>
              </a:path>
              <a:path w="5038725" h="2141220">
                <a:moveTo>
                  <a:pt x="3520440" y="1502664"/>
                </a:moveTo>
                <a:lnTo>
                  <a:pt x="3515868" y="1501140"/>
                </a:lnTo>
                <a:lnTo>
                  <a:pt x="3512820" y="1499616"/>
                </a:lnTo>
                <a:lnTo>
                  <a:pt x="3509772" y="1495044"/>
                </a:lnTo>
                <a:lnTo>
                  <a:pt x="3511295" y="1490471"/>
                </a:lnTo>
                <a:lnTo>
                  <a:pt x="3514343" y="1485900"/>
                </a:lnTo>
                <a:lnTo>
                  <a:pt x="3518915" y="1484376"/>
                </a:lnTo>
                <a:lnTo>
                  <a:pt x="3523488" y="1485900"/>
                </a:lnTo>
                <a:lnTo>
                  <a:pt x="3526536" y="1487424"/>
                </a:lnTo>
                <a:lnTo>
                  <a:pt x="3529584" y="1493519"/>
                </a:lnTo>
                <a:lnTo>
                  <a:pt x="3528059" y="1496567"/>
                </a:lnTo>
                <a:lnTo>
                  <a:pt x="3525011" y="1501140"/>
                </a:lnTo>
                <a:lnTo>
                  <a:pt x="3520440" y="1502664"/>
                </a:lnTo>
                <a:close/>
              </a:path>
              <a:path w="5038725" h="2141220">
                <a:moveTo>
                  <a:pt x="3550920" y="1516380"/>
                </a:moveTo>
                <a:lnTo>
                  <a:pt x="3547872" y="1514856"/>
                </a:lnTo>
                <a:lnTo>
                  <a:pt x="3543300" y="1513332"/>
                </a:lnTo>
                <a:lnTo>
                  <a:pt x="3541775" y="1507235"/>
                </a:lnTo>
                <a:lnTo>
                  <a:pt x="3543300" y="1504187"/>
                </a:lnTo>
                <a:lnTo>
                  <a:pt x="3544824" y="1499616"/>
                </a:lnTo>
                <a:lnTo>
                  <a:pt x="3549395" y="1496567"/>
                </a:lnTo>
                <a:lnTo>
                  <a:pt x="3553968" y="1499616"/>
                </a:lnTo>
                <a:lnTo>
                  <a:pt x="3558540" y="1501140"/>
                </a:lnTo>
                <a:lnTo>
                  <a:pt x="3560063" y="1505712"/>
                </a:lnTo>
                <a:lnTo>
                  <a:pt x="3557015" y="1514856"/>
                </a:lnTo>
                <a:lnTo>
                  <a:pt x="3550920" y="1516380"/>
                </a:lnTo>
                <a:close/>
              </a:path>
              <a:path w="5038725" h="2141220">
                <a:moveTo>
                  <a:pt x="3582924" y="1528571"/>
                </a:moveTo>
                <a:lnTo>
                  <a:pt x="3573779" y="1525524"/>
                </a:lnTo>
                <a:lnTo>
                  <a:pt x="3572256" y="1520951"/>
                </a:lnTo>
                <a:lnTo>
                  <a:pt x="3575304" y="1511808"/>
                </a:lnTo>
                <a:lnTo>
                  <a:pt x="3579875" y="1510283"/>
                </a:lnTo>
                <a:lnTo>
                  <a:pt x="3589020" y="1513332"/>
                </a:lnTo>
                <a:lnTo>
                  <a:pt x="3590543" y="1519428"/>
                </a:lnTo>
                <a:lnTo>
                  <a:pt x="3589020" y="1522476"/>
                </a:lnTo>
                <a:lnTo>
                  <a:pt x="3587495" y="1527048"/>
                </a:lnTo>
                <a:lnTo>
                  <a:pt x="3582924" y="1528571"/>
                </a:lnTo>
                <a:close/>
              </a:path>
              <a:path w="5038725" h="2141220">
                <a:moveTo>
                  <a:pt x="3613404" y="1542287"/>
                </a:moveTo>
                <a:lnTo>
                  <a:pt x="3604259" y="1539240"/>
                </a:lnTo>
                <a:lnTo>
                  <a:pt x="3602736" y="1533144"/>
                </a:lnTo>
                <a:lnTo>
                  <a:pt x="3604259" y="1530096"/>
                </a:lnTo>
                <a:lnTo>
                  <a:pt x="3605784" y="1525524"/>
                </a:lnTo>
                <a:lnTo>
                  <a:pt x="3610356" y="1524000"/>
                </a:lnTo>
                <a:lnTo>
                  <a:pt x="3619500" y="1527048"/>
                </a:lnTo>
                <a:lnTo>
                  <a:pt x="3621024" y="1531619"/>
                </a:lnTo>
                <a:lnTo>
                  <a:pt x="3617975" y="1540764"/>
                </a:lnTo>
                <a:lnTo>
                  <a:pt x="3613404" y="1542287"/>
                </a:lnTo>
                <a:close/>
              </a:path>
              <a:path w="5038725" h="2141220">
                <a:moveTo>
                  <a:pt x="3643884" y="1556003"/>
                </a:moveTo>
                <a:lnTo>
                  <a:pt x="3639311" y="1552956"/>
                </a:lnTo>
                <a:lnTo>
                  <a:pt x="3634740" y="1551432"/>
                </a:lnTo>
                <a:lnTo>
                  <a:pt x="3633215" y="1546860"/>
                </a:lnTo>
                <a:lnTo>
                  <a:pt x="3636263" y="1537716"/>
                </a:lnTo>
                <a:lnTo>
                  <a:pt x="3642359" y="1536192"/>
                </a:lnTo>
                <a:lnTo>
                  <a:pt x="3645408" y="1537716"/>
                </a:lnTo>
                <a:lnTo>
                  <a:pt x="3649979" y="1539240"/>
                </a:lnTo>
                <a:lnTo>
                  <a:pt x="3653027" y="1545335"/>
                </a:lnTo>
                <a:lnTo>
                  <a:pt x="3649979" y="1548383"/>
                </a:lnTo>
                <a:lnTo>
                  <a:pt x="3648456" y="1552956"/>
                </a:lnTo>
                <a:lnTo>
                  <a:pt x="3643884" y="1556003"/>
                </a:lnTo>
                <a:close/>
              </a:path>
              <a:path w="5038725" h="2141220">
                <a:moveTo>
                  <a:pt x="3674363" y="1568196"/>
                </a:moveTo>
                <a:lnTo>
                  <a:pt x="3669791" y="1566671"/>
                </a:lnTo>
                <a:lnTo>
                  <a:pt x="3666743" y="1565148"/>
                </a:lnTo>
                <a:lnTo>
                  <a:pt x="3663695" y="1560576"/>
                </a:lnTo>
                <a:lnTo>
                  <a:pt x="3665220" y="1556003"/>
                </a:lnTo>
                <a:lnTo>
                  <a:pt x="3668268" y="1551432"/>
                </a:lnTo>
                <a:lnTo>
                  <a:pt x="3672840" y="1549908"/>
                </a:lnTo>
                <a:lnTo>
                  <a:pt x="3677411" y="1551432"/>
                </a:lnTo>
                <a:lnTo>
                  <a:pt x="3680459" y="1552956"/>
                </a:lnTo>
                <a:lnTo>
                  <a:pt x="3683508" y="1557528"/>
                </a:lnTo>
                <a:lnTo>
                  <a:pt x="3681984" y="1562100"/>
                </a:lnTo>
                <a:lnTo>
                  <a:pt x="3678936" y="1566671"/>
                </a:lnTo>
                <a:lnTo>
                  <a:pt x="3674363" y="1568196"/>
                </a:lnTo>
                <a:close/>
              </a:path>
              <a:path w="5038725" h="2141220">
                <a:moveTo>
                  <a:pt x="3704843" y="1581912"/>
                </a:moveTo>
                <a:lnTo>
                  <a:pt x="3701795" y="1578864"/>
                </a:lnTo>
                <a:lnTo>
                  <a:pt x="3697224" y="1577340"/>
                </a:lnTo>
                <a:lnTo>
                  <a:pt x="3695700" y="1572767"/>
                </a:lnTo>
                <a:lnTo>
                  <a:pt x="3697224" y="1568196"/>
                </a:lnTo>
                <a:lnTo>
                  <a:pt x="3698747" y="1565148"/>
                </a:lnTo>
                <a:lnTo>
                  <a:pt x="3703320" y="1562100"/>
                </a:lnTo>
                <a:lnTo>
                  <a:pt x="3707891" y="1563624"/>
                </a:lnTo>
                <a:lnTo>
                  <a:pt x="3712463" y="1566671"/>
                </a:lnTo>
                <a:lnTo>
                  <a:pt x="3713988" y="1571244"/>
                </a:lnTo>
                <a:lnTo>
                  <a:pt x="3712463" y="1575816"/>
                </a:lnTo>
                <a:lnTo>
                  <a:pt x="3710940" y="1578864"/>
                </a:lnTo>
                <a:lnTo>
                  <a:pt x="3704843" y="1581912"/>
                </a:lnTo>
                <a:close/>
              </a:path>
              <a:path w="5038725" h="2141220">
                <a:moveTo>
                  <a:pt x="3736847" y="1594103"/>
                </a:moveTo>
                <a:lnTo>
                  <a:pt x="3727704" y="1591056"/>
                </a:lnTo>
                <a:lnTo>
                  <a:pt x="3726179" y="1586483"/>
                </a:lnTo>
                <a:lnTo>
                  <a:pt x="3729227" y="1577340"/>
                </a:lnTo>
                <a:lnTo>
                  <a:pt x="3733800" y="1575816"/>
                </a:lnTo>
                <a:lnTo>
                  <a:pt x="3742943" y="1578864"/>
                </a:lnTo>
                <a:lnTo>
                  <a:pt x="3744468" y="1583435"/>
                </a:lnTo>
                <a:lnTo>
                  <a:pt x="3741420" y="1592580"/>
                </a:lnTo>
                <a:lnTo>
                  <a:pt x="3736847" y="1594103"/>
                </a:lnTo>
                <a:close/>
              </a:path>
              <a:path w="5038725" h="2141220">
                <a:moveTo>
                  <a:pt x="3767327" y="1607819"/>
                </a:moveTo>
                <a:lnTo>
                  <a:pt x="3762756" y="1606296"/>
                </a:lnTo>
                <a:lnTo>
                  <a:pt x="3758184" y="1603248"/>
                </a:lnTo>
                <a:lnTo>
                  <a:pt x="3756659" y="1598676"/>
                </a:lnTo>
                <a:lnTo>
                  <a:pt x="3758184" y="1594103"/>
                </a:lnTo>
                <a:lnTo>
                  <a:pt x="3759708" y="1591056"/>
                </a:lnTo>
                <a:lnTo>
                  <a:pt x="3764279" y="1588008"/>
                </a:lnTo>
                <a:lnTo>
                  <a:pt x="3768852" y="1589532"/>
                </a:lnTo>
                <a:lnTo>
                  <a:pt x="3773424" y="1592580"/>
                </a:lnTo>
                <a:lnTo>
                  <a:pt x="3774947" y="1597151"/>
                </a:lnTo>
                <a:lnTo>
                  <a:pt x="3773424" y="1601724"/>
                </a:lnTo>
                <a:lnTo>
                  <a:pt x="3771900" y="1604771"/>
                </a:lnTo>
                <a:lnTo>
                  <a:pt x="3767327" y="1607819"/>
                </a:lnTo>
                <a:close/>
              </a:path>
              <a:path w="5038725" h="2141220">
                <a:moveTo>
                  <a:pt x="3797808" y="1620012"/>
                </a:moveTo>
                <a:lnTo>
                  <a:pt x="3788663" y="1616964"/>
                </a:lnTo>
                <a:lnTo>
                  <a:pt x="3787140" y="1612392"/>
                </a:lnTo>
                <a:lnTo>
                  <a:pt x="3790188" y="1603248"/>
                </a:lnTo>
                <a:lnTo>
                  <a:pt x="3796284" y="1601724"/>
                </a:lnTo>
                <a:lnTo>
                  <a:pt x="3799331" y="1603248"/>
                </a:lnTo>
                <a:lnTo>
                  <a:pt x="3803904" y="1604771"/>
                </a:lnTo>
                <a:lnTo>
                  <a:pt x="3806952" y="1609344"/>
                </a:lnTo>
                <a:lnTo>
                  <a:pt x="3803904" y="1613916"/>
                </a:lnTo>
                <a:lnTo>
                  <a:pt x="3802379" y="1618487"/>
                </a:lnTo>
                <a:lnTo>
                  <a:pt x="3797808" y="1620012"/>
                </a:lnTo>
                <a:close/>
              </a:path>
              <a:path w="5038725" h="2141220">
                <a:moveTo>
                  <a:pt x="3828288" y="1633728"/>
                </a:moveTo>
                <a:lnTo>
                  <a:pt x="3823715" y="1632203"/>
                </a:lnTo>
                <a:lnTo>
                  <a:pt x="3820668" y="1629156"/>
                </a:lnTo>
                <a:lnTo>
                  <a:pt x="3817620" y="1624583"/>
                </a:lnTo>
                <a:lnTo>
                  <a:pt x="3820668" y="1620012"/>
                </a:lnTo>
                <a:lnTo>
                  <a:pt x="3822191" y="1616964"/>
                </a:lnTo>
                <a:lnTo>
                  <a:pt x="3826763" y="1613916"/>
                </a:lnTo>
                <a:lnTo>
                  <a:pt x="3831336" y="1616964"/>
                </a:lnTo>
                <a:lnTo>
                  <a:pt x="3834384" y="1618487"/>
                </a:lnTo>
                <a:lnTo>
                  <a:pt x="3837431" y="1623060"/>
                </a:lnTo>
                <a:lnTo>
                  <a:pt x="3835908" y="1627632"/>
                </a:lnTo>
                <a:lnTo>
                  <a:pt x="3832859" y="1632203"/>
                </a:lnTo>
                <a:lnTo>
                  <a:pt x="3828288" y="1633728"/>
                </a:lnTo>
                <a:close/>
              </a:path>
              <a:path w="5038725" h="2141220">
                <a:moveTo>
                  <a:pt x="3858768" y="1645919"/>
                </a:moveTo>
                <a:lnTo>
                  <a:pt x="3855720" y="1644396"/>
                </a:lnTo>
                <a:lnTo>
                  <a:pt x="3851147" y="1642871"/>
                </a:lnTo>
                <a:lnTo>
                  <a:pt x="3849624" y="1638300"/>
                </a:lnTo>
                <a:lnTo>
                  <a:pt x="3852672" y="1629156"/>
                </a:lnTo>
                <a:lnTo>
                  <a:pt x="3857243" y="1627632"/>
                </a:lnTo>
                <a:lnTo>
                  <a:pt x="3866388" y="1630680"/>
                </a:lnTo>
                <a:lnTo>
                  <a:pt x="3867911" y="1635251"/>
                </a:lnTo>
                <a:lnTo>
                  <a:pt x="3864863" y="1644396"/>
                </a:lnTo>
                <a:lnTo>
                  <a:pt x="3858768" y="1645919"/>
                </a:lnTo>
                <a:close/>
              </a:path>
              <a:path w="5038725" h="2141220">
                <a:moveTo>
                  <a:pt x="3890772" y="1659635"/>
                </a:moveTo>
                <a:lnTo>
                  <a:pt x="3881627" y="1656587"/>
                </a:lnTo>
                <a:lnTo>
                  <a:pt x="3880104" y="1650492"/>
                </a:lnTo>
                <a:lnTo>
                  <a:pt x="3881627" y="1647444"/>
                </a:lnTo>
                <a:lnTo>
                  <a:pt x="3883152" y="1642871"/>
                </a:lnTo>
                <a:lnTo>
                  <a:pt x="3887724" y="1639824"/>
                </a:lnTo>
                <a:lnTo>
                  <a:pt x="3892295" y="1642871"/>
                </a:lnTo>
                <a:lnTo>
                  <a:pt x="3896868" y="1644396"/>
                </a:lnTo>
                <a:lnTo>
                  <a:pt x="3898391" y="1648967"/>
                </a:lnTo>
                <a:lnTo>
                  <a:pt x="3895343" y="1658112"/>
                </a:lnTo>
                <a:lnTo>
                  <a:pt x="3890772" y="1659635"/>
                </a:lnTo>
                <a:close/>
              </a:path>
              <a:path w="5038725" h="2141220">
                <a:moveTo>
                  <a:pt x="3921252" y="1671828"/>
                </a:moveTo>
                <a:lnTo>
                  <a:pt x="3912108" y="1668780"/>
                </a:lnTo>
                <a:lnTo>
                  <a:pt x="3910584" y="1664208"/>
                </a:lnTo>
                <a:lnTo>
                  <a:pt x="3913631" y="1655064"/>
                </a:lnTo>
                <a:lnTo>
                  <a:pt x="3919727" y="1653540"/>
                </a:lnTo>
                <a:lnTo>
                  <a:pt x="3922775" y="1655064"/>
                </a:lnTo>
                <a:lnTo>
                  <a:pt x="3927347" y="1656587"/>
                </a:lnTo>
                <a:lnTo>
                  <a:pt x="3928872" y="1662683"/>
                </a:lnTo>
                <a:lnTo>
                  <a:pt x="3927347" y="1665732"/>
                </a:lnTo>
                <a:lnTo>
                  <a:pt x="3925824" y="1670303"/>
                </a:lnTo>
                <a:lnTo>
                  <a:pt x="3921252" y="1671828"/>
                </a:lnTo>
                <a:close/>
              </a:path>
              <a:path w="5038725" h="2141220">
                <a:moveTo>
                  <a:pt x="3951731" y="1685544"/>
                </a:moveTo>
                <a:lnTo>
                  <a:pt x="3942588" y="1682496"/>
                </a:lnTo>
                <a:lnTo>
                  <a:pt x="3941063" y="1676400"/>
                </a:lnTo>
                <a:lnTo>
                  <a:pt x="3942588" y="1673351"/>
                </a:lnTo>
                <a:lnTo>
                  <a:pt x="3944111" y="1668780"/>
                </a:lnTo>
                <a:lnTo>
                  <a:pt x="3950208" y="1667256"/>
                </a:lnTo>
                <a:lnTo>
                  <a:pt x="3953256" y="1668780"/>
                </a:lnTo>
                <a:lnTo>
                  <a:pt x="3954779" y="1668780"/>
                </a:lnTo>
                <a:lnTo>
                  <a:pt x="3957827" y="1670303"/>
                </a:lnTo>
                <a:lnTo>
                  <a:pt x="3960875" y="1674876"/>
                </a:lnTo>
                <a:lnTo>
                  <a:pt x="3957827" y="1679448"/>
                </a:lnTo>
                <a:lnTo>
                  <a:pt x="3956304" y="1684019"/>
                </a:lnTo>
                <a:lnTo>
                  <a:pt x="3951731" y="1685544"/>
                </a:lnTo>
                <a:close/>
              </a:path>
              <a:path w="5038725" h="2141220">
                <a:moveTo>
                  <a:pt x="3982211" y="1699260"/>
                </a:moveTo>
                <a:lnTo>
                  <a:pt x="3977640" y="1696212"/>
                </a:lnTo>
                <a:lnTo>
                  <a:pt x="3974591" y="1694687"/>
                </a:lnTo>
                <a:lnTo>
                  <a:pt x="3971543" y="1690116"/>
                </a:lnTo>
                <a:lnTo>
                  <a:pt x="3974591" y="1685544"/>
                </a:lnTo>
                <a:lnTo>
                  <a:pt x="3976115" y="1680971"/>
                </a:lnTo>
                <a:lnTo>
                  <a:pt x="3980688" y="1679448"/>
                </a:lnTo>
                <a:lnTo>
                  <a:pt x="3985259" y="1680971"/>
                </a:lnTo>
                <a:lnTo>
                  <a:pt x="3988308" y="1682496"/>
                </a:lnTo>
                <a:lnTo>
                  <a:pt x="3991356" y="1688592"/>
                </a:lnTo>
                <a:lnTo>
                  <a:pt x="3989831" y="1691640"/>
                </a:lnTo>
                <a:lnTo>
                  <a:pt x="3986784" y="1696212"/>
                </a:lnTo>
                <a:lnTo>
                  <a:pt x="3982211" y="1699260"/>
                </a:lnTo>
                <a:close/>
              </a:path>
              <a:path w="5038725" h="2141220">
                <a:moveTo>
                  <a:pt x="4012691" y="1711451"/>
                </a:moveTo>
                <a:lnTo>
                  <a:pt x="4009643" y="1709928"/>
                </a:lnTo>
                <a:lnTo>
                  <a:pt x="4005072" y="1708403"/>
                </a:lnTo>
                <a:lnTo>
                  <a:pt x="4003547" y="1703832"/>
                </a:lnTo>
                <a:lnTo>
                  <a:pt x="4006595" y="1694687"/>
                </a:lnTo>
                <a:lnTo>
                  <a:pt x="4011168" y="1693164"/>
                </a:lnTo>
                <a:lnTo>
                  <a:pt x="4020311" y="1696212"/>
                </a:lnTo>
                <a:lnTo>
                  <a:pt x="4021836" y="1700783"/>
                </a:lnTo>
                <a:lnTo>
                  <a:pt x="4018788" y="1709928"/>
                </a:lnTo>
                <a:lnTo>
                  <a:pt x="4012691" y="1711451"/>
                </a:lnTo>
                <a:close/>
              </a:path>
              <a:path w="5038725" h="2141220">
                <a:moveTo>
                  <a:pt x="4044695" y="1725167"/>
                </a:moveTo>
                <a:lnTo>
                  <a:pt x="4040124" y="1722119"/>
                </a:lnTo>
                <a:lnTo>
                  <a:pt x="4035552" y="1720596"/>
                </a:lnTo>
                <a:lnTo>
                  <a:pt x="4034027" y="1716024"/>
                </a:lnTo>
                <a:lnTo>
                  <a:pt x="4037075" y="1706880"/>
                </a:lnTo>
                <a:lnTo>
                  <a:pt x="4041647" y="1705356"/>
                </a:lnTo>
                <a:lnTo>
                  <a:pt x="4046220" y="1706880"/>
                </a:lnTo>
                <a:lnTo>
                  <a:pt x="4050791" y="1709928"/>
                </a:lnTo>
                <a:lnTo>
                  <a:pt x="4052315" y="1714500"/>
                </a:lnTo>
                <a:lnTo>
                  <a:pt x="4050791" y="1719071"/>
                </a:lnTo>
                <a:lnTo>
                  <a:pt x="4049268" y="1722119"/>
                </a:lnTo>
                <a:lnTo>
                  <a:pt x="4044695" y="1725167"/>
                </a:lnTo>
                <a:close/>
              </a:path>
              <a:path w="5038725" h="2141220">
                <a:moveTo>
                  <a:pt x="4075175" y="1737360"/>
                </a:moveTo>
                <a:lnTo>
                  <a:pt x="4066031" y="1734312"/>
                </a:lnTo>
                <a:lnTo>
                  <a:pt x="4064508" y="1729740"/>
                </a:lnTo>
                <a:lnTo>
                  <a:pt x="4067556" y="1720596"/>
                </a:lnTo>
                <a:lnTo>
                  <a:pt x="4073652" y="1719071"/>
                </a:lnTo>
                <a:lnTo>
                  <a:pt x="4076700" y="1720596"/>
                </a:lnTo>
                <a:lnTo>
                  <a:pt x="4081272" y="1722119"/>
                </a:lnTo>
                <a:lnTo>
                  <a:pt x="4082795" y="1726692"/>
                </a:lnTo>
                <a:lnTo>
                  <a:pt x="4079747" y="1735835"/>
                </a:lnTo>
                <a:lnTo>
                  <a:pt x="4075175" y="1737360"/>
                </a:lnTo>
                <a:close/>
              </a:path>
              <a:path w="5038725" h="2141220">
                <a:moveTo>
                  <a:pt x="4105656" y="1751076"/>
                </a:moveTo>
                <a:lnTo>
                  <a:pt x="4101084" y="1749551"/>
                </a:lnTo>
                <a:lnTo>
                  <a:pt x="4096511" y="1746503"/>
                </a:lnTo>
                <a:lnTo>
                  <a:pt x="4094988" y="1741932"/>
                </a:lnTo>
                <a:lnTo>
                  <a:pt x="4096511" y="1737360"/>
                </a:lnTo>
                <a:lnTo>
                  <a:pt x="4099559" y="1734312"/>
                </a:lnTo>
                <a:lnTo>
                  <a:pt x="4104131" y="1731264"/>
                </a:lnTo>
                <a:lnTo>
                  <a:pt x="4108704" y="1732787"/>
                </a:lnTo>
                <a:lnTo>
                  <a:pt x="4111752" y="1735835"/>
                </a:lnTo>
                <a:lnTo>
                  <a:pt x="4114800" y="1740408"/>
                </a:lnTo>
                <a:lnTo>
                  <a:pt x="4111752" y="1744980"/>
                </a:lnTo>
                <a:lnTo>
                  <a:pt x="4110227" y="1748028"/>
                </a:lnTo>
                <a:lnTo>
                  <a:pt x="4105656" y="1751076"/>
                </a:lnTo>
                <a:close/>
              </a:path>
              <a:path w="5038725" h="2141220">
                <a:moveTo>
                  <a:pt x="4136136" y="1763267"/>
                </a:moveTo>
                <a:lnTo>
                  <a:pt x="4131563" y="1761744"/>
                </a:lnTo>
                <a:lnTo>
                  <a:pt x="4128515" y="1760219"/>
                </a:lnTo>
                <a:lnTo>
                  <a:pt x="4125468" y="1755648"/>
                </a:lnTo>
                <a:lnTo>
                  <a:pt x="4128515" y="1751076"/>
                </a:lnTo>
                <a:lnTo>
                  <a:pt x="4130040" y="1746503"/>
                </a:lnTo>
                <a:lnTo>
                  <a:pt x="4134611" y="1744980"/>
                </a:lnTo>
                <a:lnTo>
                  <a:pt x="4143756" y="1748028"/>
                </a:lnTo>
                <a:lnTo>
                  <a:pt x="4145279" y="1752600"/>
                </a:lnTo>
                <a:lnTo>
                  <a:pt x="4143756" y="1757171"/>
                </a:lnTo>
                <a:lnTo>
                  <a:pt x="4140708" y="1761744"/>
                </a:lnTo>
                <a:lnTo>
                  <a:pt x="4136136" y="1763267"/>
                </a:lnTo>
                <a:close/>
              </a:path>
              <a:path w="5038725" h="2141220">
                <a:moveTo>
                  <a:pt x="4166615" y="1776983"/>
                </a:moveTo>
                <a:lnTo>
                  <a:pt x="4163568" y="1775460"/>
                </a:lnTo>
                <a:lnTo>
                  <a:pt x="4158995" y="1772412"/>
                </a:lnTo>
                <a:lnTo>
                  <a:pt x="4157472" y="1767840"/>
                </a:lnTo>
                <a:lnTo>
                  <a:pt x="4158995" y="1763267"/>
                </a:lnTo>
                <a:lnTo>
                  <a:pt x="4160520" y="1760219"/>
                </a:lnTo>
                <a:lnTo>
                  <a:pt x="4165091" y="1757171"/>
                </a:lnTo>
                <a:lnTo>
                  <a:pt x="4169663" y="1760219"/>
                </a:lnTo>
                <a:lnTo>
                  <a:pt x="4174236" y="1761744"/>
                </a:lnTo>
                <a:lnTo>
                  <a:pt x="4175759" y="1766316"/>
                </a:lnTo>
                <a:lnTo>
                  <a:pt x="4172711" y="1775460"/>
                </a:lnTo>
                <a:lnTo>
                  <a:pt x="4166615" y="1776983"/>
                </a:lnTo>
                <a:close/>
              </a:path>
              <a:path w="5038725" h="2141220">
                <a:moveTo>
                  <a:pt x="4198620" y="1789176"/>
                </a:moveTo>
                <a:lnTo>
                  <a:pt x="4189475" y="1786128"/>
                </a:lnTo>
                <a:lnTo>
                  <a:pt x="4187952" y="1781556"/>
                </a:lnTo>
                <a:lnTo>
                  <a:pt x="4191000" y="1772412"/>
                </a:lnTo>
                <a:lnTo>
                  <a:pt x="4195572" y="1770887"/>
                </a:lnTo>
                <a:lnTo>
                  <a:pt x="4204715" y="1773935"/>
                </a:lnTo>
                <a:lnTo>
                  <a:pt x="4206240" y="1778508"/>
                </a:lnTo>
                <a:lnTo>
                  <a:pt x="4203191" y="1787651"/>
                </a:lnTo>
                <a:lnTo>
                  <a:pt x="4198620" y="1789176"/>
                </a:lnTo>
                <a:close/>
              </a:path>
              <a:path w="5038725" h="2141220">
                <a:moveTo>
                  <a:pt x="4229100" y="1802892"/>
                </a:moveTo>
                <a:lnTo>
                  <a:pt x="4219956" y="1799844"/>
                </a:lnTo>
                <a:lnTo>
                  <a:pt x="4218431" y="1793748"/>
                </a:lnTo>
                <a:lnTo>
                  <a:pt x="4219956" y="1790700"/>
                </a:lnTo>
                <a:lnTo>
                  <a:pt x="4221479" y="1786128"/>
                </a:lnTo>
                <a:lnTo>
                  <a:pt x="4227575" y="1783080"/>
                </a:lnTo>
                <a:lnTo>
                  <a:pt x="4230624" y="1786128"/>
                </a:lnTo>
                <a:lnTo>
                  <a:pt x="4235195" y="1787651"/>
                </a:lnTo>
                <a:lnTo>
                  <a:pt x="4236720" y="1792224"/>
                </a:lnTo>
                <a:lnTo>
                  <a:pt x="4233672" y="1801367"/>
                </a:lnTo>
                <a:lnTo>
                  <a:pt x="4229100" y="1802892"/>
                </a:lnTo>
                <a:close/>
              </a:path>
              <a:path w="5038725" h="2141220">
                <a:moveTo>
                  <a:pt x="4259579" y="1815083"/>
                </a:moveTo>
                <a:lnTo>
                  <a:pt x="4250436" y="1812035"/>
                </a:lnTo>
                <a:lnTo>
                  <a:pt x="4248911" y="1807464"/>
                </a:lnTo>
                <a:lnTo>
                  <a:pt x="4250436" y="1802892"/>
                </a:lnTo>
                <a:lnTo>
                  <a:pt x="4253484" y="1798319"/>
                </a:lnTo>
                <a:lnTo>
                  <a:pt x="4258056" y="1796796"/>
                </a:lnTo>
                <a:lnTo>
                  <a:pt x="4262627" y="1798319"/>
                </a:lnTo>
                <a:lnTo>
                  <a:pt x="4265675" y="1799844"/>
                </a:lnTo>
                <a:lnTo>
                  <a:pt x="4268724" y="1805940"/>
                </a:lnTo>
                <a:lnTo>
                  <a:pt x="4265675" y="1808987"/>
                </a:lnTo>
                <a:lnTo>
                  <a:pt x="4264152" y="1813560"/>
                </a:lnTo>
                <a:lnTo>
                  <a:pt x="4259579" y="1815083"/>
                </a:lnTo>
                <a:close/>
              </a:path>
              <a:path w="5038725" h="2141220">
                <a:moveTo>
                  <a:pt x="4290059" y="1828800"/>
                </a:moveTo>
                <a:lnTo>
                  <a:pt x="4285488" y="1827276"/>
                </a:lnTo>
                <a:lnTo>
                  <a:pt x="4282440" y="1825751"/>
                </a:lnTo>
                <a:lnTo>
                  <a:pt x="4279391" y="1819656"/>
                </a:lnTo>
                <a:lnTo>
                  <a:pt x="4282440" y="1816608"/>
                </a:lnTo>
                <a:lnTo>
                  <a:pt x="4283963" y="1812035"/>
                </a:lnTo>
                <a:lnTo>
                  <a:pt x="4288536" y="1810512"/>
                </a:lnTo>
                <a:lnTo>
                  <a:pt x="4297679" y="1813560"/>
                </a:lnTo>
                <a:lnTo>
                  <a:pt x="4299204" y="1818132"/>
                </a:lnTo>
                <a:lnTo>
                  <a:pt x="4297679" y="1822703"/>
                </a:lnTo>
                <a:lnTo>
                  <a:pt x="4294631" y="1827276"/>
                </a:lnTo>
                <a:lnTo>
                  <a:pt x="4290059" y="1828800"/>
                </a:lnTo>
                <a:close/>
              </a:path>
              <a:path w="5038725" h="2141220">
                <a:moveTo>
                  <a:pt x="4320540" y="1842516"/>
                </a:moveTo>
                <a:lnTo>
                  <a:pt x="4317491" y="1839467"/>
                </a:lnTo>
                <a:lnTo>
                  <a:pt x="4312920" y="1837944"/>
                </a:lnTo>
                <a:lnTo>
                  <a:pt x="4311395" y="1833371"/>
                </a:lnTo>
                <a:lnTo>
                  <a:pt x="4314443" y="1824228"/>
                </a:lnTo>
                <a:lnTo>
                  <a:pt x="4319015" y="1822703"/>
                </a:lnTo>
                <a:lnTo>
                  <a:pt x="4328159" y="1825751"/>
                </a:lnTo>
                <a:lnTo>
                  <a:pt x="4329684" y="1831848"/>
                </a:lnTo>
                <a:lnTo>
                  <a:pt x="4328159" y="1834896"/>
                </a:lnTo>
                <a:lnTo>
                  <a:pt x="4326636" y="1839467"/>
                </a:lnTo>
                <a:lnTo>
                  <a:pt x="4320540" y="1842516"/>
                </a:lnTo>
                <a:close/>
              </a:path>
              <a:path w="5038725" h="2141220">
                <a:moveTo>
                  <a:pt x="4352543" y="1854708"/>
                </a:moveTo>
                <a:lnTo>
                  <a:pt x="4343400" y="1851660"/>
                </a:lnTo>
                <a:lnTo>
                  <a:pt x="4341875" y="1845564"/>
                </a:lnTo>
                <a:lnTo>
                  <a:pt x="4343400" y="1842516"/>
                </a:lnTo>
                <a:lnTo>
                  <a:pt x="4344924" y="1837944"/>
                </a:lnTo>
                <a:lnTo>
                  <a:pt x="4349495" y="1836419"/>
                </a:lnTo>
                <a:lnTo>
                  <a:pt x="4358640" y="1839467"/>
                </a:lnTo>
                <a:lnTo>
                  <a:pt x="4360163" y="1844040"/>
                </a:lnTo>
                <a:lnTo>
                  <a:pt x="4357115" y="1853183"/>
                </a:lnTo>
                <a:lnTo>
                  <a:pt x="4352543" y="1854708"/>
                </a:lnTo>
                <a:close/>
              </a:path>
              <a:path w="5038725" h="2141220">
                <a:moveTo>
                  <a:pt x="4383024" y="1868424"/>
                </a:moveTo>
                <a:lnTo>
                  <a:pt x="4378452" y="1865376"/>
                </a:lnTo>
                <a:lnTo>
                  <a:pt x="4373879" y="1863851"/>
                </a:lnTo>
                <a:lnTo>
                  <a:pt x="4372356" y="1859280"/>
                </a:lnTo>
                <a:lnTo>
                  <a:pt x="4375404" y="1850135"/>
                </a:lnTo>
                <a:lnTo>
                  <a:pt x="4381500" y="1848612"/>
                </a:lnTo>
                <a:lnTo>
                  <a:pt x="4384547" y="1850135"/>
                </a:lnTo>
                <a:lnTo>
                  <a:pt x="4389120" y="1853183"/>
                </a:lnTo>
                <a:lnTo>
                  <a:pt x="4390643" y="1857756"/>
                </a:lnTo>
                <a:lnTo>
                  <a:pt x="4389120" y="1862328"/>
                </a:lnTo>
                <a:lnTo>
                  <a:pt x="4387595" y="1865376"/>
                </a:lnTo>
                <a:lnTo>
                  <a:pt x="4383024" y="1868424"/>
                </a:lnTo>
                <a:close/>
              </a:path>
              <a:path w="5038725" h="2141220">
                <a:moveTo>
                  <a:pt x="4413504" y="1880616"/>
                </a:moveTo>
                <a:lnTo>
                  <a:pt x="4404359" y="1877567"/>
                </a:lnTo>
                <a:lnTo>
                  <a:pt x="4402836" y="1872996"/>
                </a:lnTo>
                <a:lnTo>
                  <a:pt x="4404359" y="1868424"/>
                </a:lnTo>
                <a:lnTo>
                  <a:pt x="4407408" y="1863851"/>
                </a:lnTo>
                <a:lnTo>
                  <a:pt x="4411979" y="1862328"/>
                </a:lnTo>
                <a:lnTo>
                  <a:pt x="4416552" y="1863851"/>
                </a:lnTo>
                <a:lnTo>
                  <a:pt x="4419600" y="1865376"/>
                </a:lnTo>
                <a:lnTo>
                  <a:pt x="4422647" y="1869948"/>
                </a:lnTo>
                <a:lnTo>
                  <a:pt x="4419600" y="1874519"/>
                </a:lnTo>
                <a:lnTo>
                  <a:pt x="4418075" y="1879092"/>
                </a:lnTo>
                <a:lnTo>
                  <a:pt x="4413504" y="1880616"/>
                </a:lnTo>
                <a:close/>
              </a:path>
              <a:path w="5038725" h="2141220">
                <a:moveTo>
                  <a:pt x="4443984" y="1894332"/>
                </a:moveTo>
                <a:lnTo>
                  <a:pt x="4439411" y="1892808"/>
                </a:lnTo>
                <a:lnTo>
                  <a:pt x="4436363" y="1889760"/>
                </a:lnTo>
                <a:lnTo>
                  <a:pt x="4433315" y="1885187"/>
                </a:lnTo>
                <a:lnTo>
                  <a:pt x="4436363" y="1880616"/>
                </a:lnTo>
                <a:lnTo>
                  <a:pt x="4437888" y="1877567"/>
                </a:lnTo>
                <a:lnTo>
                  <a:pt x="4442459" y="1874519"/>
                </a:lnTo>
                <a:lnTo>
                  <a:pt x="4447031" y="1876044"/>
                </a:lnTo>
                <a:lnTo>
                  <a:pt x="4451604" y="1879092"/>
                </a:lnTo>
                <a:lnTo>
                  <a:pt x="4453127" y="1883664"/>
                </a:lnTo>
                <a:lnTo>
                  <a:pt x="4451604" y="1888235"/>
                </a:lnTo>
                <a:lnTo>
                  <a:pt x="4448556" y="1891283"/>
                </a:lnTo>
                <a:lnTo>
                  <a:pt x="4443984" y="1894332"/>
                </a:lnTo>
                <a:close/>
              </a:path>
              <a:path w="5038725" h="2141220">
                <a:moveTo>
                  <a:pt x="4474463" y="1906524"/>
                </a:moveTo>
                <a:lnTo>
                  <a:pt x="4471415" y="1905000"/>
                </a:lnTo>
                <a:lnTo>
                  <a:pt x="4466843" y="1903476"/>
                </a:lnTo>
                <a:lnTo>
                  <a:pt x="4465320" y="1898903"/>
                </a:lnTo>
                <a:lnTo>
                  <a:pt x="4468368" y="1889760"/>
                </a:lnTo>
                <a:lnTo>
                  <a:pt x="4472940" y="1888235"/>
                </a:lnTo>
                <a:lnTo>
                  <a:pt x="4482084" y="1891283"/>
                </a:lnTo>
                <a:lnTo>
                  <a:pt x="4483608" y="1895856"/>
                </a:lnTo>
                <a:lnTo>
                  <a:pt x="4480559" y="1905000"/>
                </a:lnTo>
                <a:lnTo>
                  <a:pt x="4474463" y="1906524"/>
                </a:lnTo>
                <a:close/>
              </a:path>
              <a:path w="5038725" h="2141220">
                <a:moveTo>
                  <a:pt x="4506468" y="1920240"/>
                </a:moveTo>
                <a:lnTo>
                  <a:pt x="4501895" y="1918716"/>
                </a:lnTo>
                <a:lnTo>
                  <a:pt x="4497324" y="1915667"/>
                </a:lnTo>
                <a:lnTo>
                  <a:pt x="4495800" y="1911096"/>
                </a:lnTo>
                <a:lnTo>
                  <a:pt x="4497324" y="1906524"/>
                </a:lnTo>
                <a:lnTo>
                  <a:pt x="4498847" y="1903476"/>
                </a:lnTo>
                <a:lnTo>
                  <a:pt x="4503420" y="1900428"/>
                </a:lnTo>
                <a:lnTo>
                  <a:pt x="4507991" y="1903476"/>
                </a:lnTo>
                <a:lnTo>
                  <a:pt x="4512563" y="1905000"/>
                </a:lnTo>
                <a:lnTo>
                  <a:pt x="4514088" y="1909571"/>
                </a:lnTo>
                <a:lnTo>
                  <a:pt x="4512563" y="1914144"/>
                </a:lnTo>
                <a:lnTo>
                  <a:pt x="4511040" y="1917192"/>
                </a:lnTo>
                <a:lnTo>
                  <a:pt x="4506468" y="1920240"/>
                </a:lnTo>
                <a:close/>
              </a:path>
              <a:path w="5038725" h="2141220">
                <a:moveTo>
                  <a:pt x="4536947" y="1932432"/>
                </a:moveTo>
                <a:lnTo>
                  <a:pt x="4527804" y="1929383"/>
                </a:lnTo>
                <a:lnTo>
                  <a:pt x="4526279" y="1924812"/>
                </a:lnTo>
                <a:lnTo>
                  <a:pt x="4529327" y="1915667"/>
                </a:lnTo>
                <a:lnTo>
                  <a:pt x="4535424" y="1914144"/>
                </a:lnTo>
                <a:lnTo>
                  <a:pt x="4538472" y="1915667"/>
                </a:lnTo>
                <a:lnTo>
                  <a:pt x="4543043" y="1917192"/>
                </a:lnTo>
                <a:lnTo>
                  <a:pt x="4544568" y="1921764"/>
                </a:lnTo>
                <a:lnTo>
                  <a:pt x="4541520" y="1930908"/>
                </a:lnTo>
                <a:lnTo>
                  <a:pt x="4536947" y="1932432"/>
                </a:lnTo>
                <a:close/>
              </a:path>
              <a:path w="5038725" h="2141220">
                <a:moveTo>
                  <a:pt x="4567427" y="1946148"/>
                </a:moveTo>
                <a:lnTo>
                  <a:pt x="4562856" y="1944624"/>
                </a:lnTo>
                <a:lnTo>
                  <a:pt x="4558284" y="1941576"/>
                </a:lnTo>
                <a:lnTo>
                  <a:pt x="4556759" y="1937003"/>
                </a:lnTo>
                <a:lnTo>
                  <a:pt x="4558284" y="1932432"/>
                </a:lnTo>
                <a:lnTo>
                  <a:pt x="4561331" y="1929383"/>
                </a:lnTo>
                <a:lnTo>
                  <a:pt x="4565904" y="1926335"/>
                </a:lnTo>
                <a:lnTo>
                  <a:pt x="4570475" y="1929383"/>
                </a:lnTo>
                <a:lnTo>
                  <a:pt x="4573524" y="1930908"/>
                </a:lnTo>
                <a:lnTo>
                  <a:pt x="4576572" y="1935480"/>
                </a:lnTo>
                <a:lnTo>
                  <a:pt x="4573524" y="1940051"/>
                </a:lnTo>
                <a:lnTo>
                  <a:pt x="4572000" y="1944624"/>
                </a:lnTo>
                <a:lnTo>
                  <a:pt x="4567427" y="1946148"/>
                </a:lnTo>
                <a:close/>
              </a:path>
              <a:path w="5038725" h="2141220">
                <a:moveTo>
                  <a:pt x="4597908" y="1958340"/>
                </a:moveTo>
                <a:lnTo>
                  <a:pt x="4593336" y="1956816"/>
                </a:lnTo>
                <a:lnTo>
                  <a:pt x="4590288" y="1955292"/>
                </a:lnTo>
                <a:lnTo>
                  <a:pt x="4587240" y="1950719"/>
                </a:lnTo>
                <a:lnTo>
                  <a:pt x="4590288" y="1946148"/>
                </a:lnTo>
                <a:lnTo>
                  <a:pt x="4591811" y="1941576"/>
                </a:lnTo>
                <a:lnTo>
                  <a:pt x="4596384" y="1940051"/>
                </a:lnTo>
                <a:lnTo>
                  <a:pt x="4605527" y="1943100"/>
                </a:lnTo>
                <a:lnTo>
                  <a:pt x="4607052" y="1949196"/>
                </a:lnTo>
                <a:lnTo>
                  <a:pt x="4605527" y="1952244"/>
                </a:lnTo>
                <a:lnTo>
                  <a:pt x="4602479" y="1956816"/>
                </a:lnTo>
                <a:lnTo>
                  <a:pt x="4597908" y="1958340"/>
                </a:lnTo>
                <a:close/>
              </a:path>
              <a:path w="5038725" h="2141220">
                <a:moveTo>
                  <a:pt x="4628388" y="1972056"/>
                </a:moveTo>
                <a:lnTo>
                  <a:pt x="4625340" y="1970532"/>
                </a:lnTo>
                <a:lnTo>
                  <a:pt x="4620768" y="1969008"/>
                </a:lnTo>
                <a:lnTo>
                  <a:pt x="4619243" y="1962912"/>
                </a:lnTo>
                <a:lnTo>
                  <a:pt x="4620768" y="1959864"/>
                </a:lnTo>
                <a:lnTo>
                  <a:pt x="4622291" y="1955292"/>
                </a:lnTo>
                <a:lnTo>
                  <a:pt x="4626863" y="1952244"/>
                </a:lnTo>
                <a:lnTo>
                  <a:pt x="4631436" y="1955292"/>
                </a:lnTo>
                <a:lnTo>
                  <a:pt x="4636008" y="1956816"/>
                </a:lnTo>
                <a:lnTo>
                  <a:pt x="4637531" y="1961387"/>
                </a:lnTo>
                <a:lnTo>
                  <a:pt x="4634484" y="1970532"/>
                </a:lnTo>
                <a:lnTo>
                  <a:pt x="4628388" y="1972056"/>
                </a:lnTo>
                <a:close/>
              </a:path>
              <a:path w="5038725" h="2141220">
                <a:moveTo>
                  <a:pt x="4660391" y="1985771"/>
                </a:moveTo>
                <a:lnTo>
                  <a:pt x="4655820" y="1982724"/>
                </a:lnTo>
                <a:lnTo>
                  <a:pt x="4651247" y="1981200"/>
                </a:lnTo>
                <a:lnTo>
                  <a:pt x="4649724" y="1976628"/>
                </a:lnTo>
                <a:lnTo>
                  <a:pt x="4652772" y="1967483"/>
                </a:lnTo>
                <a:lnTo>
                  <a:pt x="4657343" y="1965960"/>
                </a:lnTo>
                <a:lnTo>
                  <a:pt x="4666488" y="1969008"/>
                </a:lnTo>
                <a:lnTo>
                  <a:pt x="4668011" y="1975103"/>
                </a:lnTo>
                <a:lnTo>
                  <a:pt x="4666488" y="1978151"/>
                </a:lnTo>
                <a:lnTo>
                  <a:pt x="4664963" y="1982724"/>
                </a:lnTo>
                <a:lnTo>
                  <a:pt x="4660391" y="1985771"/>
                </a:lnTo>
                <a:close/>
              </a:path>
              <a:path w="5038725" h="2141220">
                <a:moveTo>
                  <a:pt x="4690872" y="1997964"/>
                </a:moveTo>
                <a:lnTo>
                  <a:pt x="4681727" y="1994916"/>
                </a:lnTo>
                <a:lnTo>
                  <a:pt x="4680204" y="1988819"/>
                </a:lnTo>
                <a:lnTo>
                  <a:pt x="4681727" y="1985771"/>
                </a:lnTo>
                <a:lnTo>
                  <a:pt x="4683252" y="1981200"/>
                </a:lnTo>
                <a:lnTo>
                  <a:pt x="4689347" y="1979676"/>
                </a:lnTo>
                <a:lnTo>
                  <a:pt x="4692395" y="1981200"/>
                </a:lnTo>
                <a:lnTo>
                  <a:pt x="4696968" y="1982724"/>
                </a:lnTo>
                <a:lnTo>
                  <a:pt x="4698491" y="1987296"/>
                </a:lnTo>
                <a:lnTo>
                  <a:pt x="4695443" y="1996440"/>
                </a:lnTo>
                <a:lnTo>
                  <a:pt x="4690872" y="1997964"/>
                </a:lnTo>
                <a:close/>
              </a:path>
              <a:path w="5038725" h="2141220">
                <a:moveTo>
                  <a:pt x="4721352" y="2011680"/>
                </a:moveTo>
                <a:lnTo>
                  <a:pt x="4716779" y="2008632"/>
                </a:lnTo>
                <a:lnTo>
                  <a:pt x="4712208" y="2007108"/>
                </a:lnTo>
                <a:lnTo>
                  <a:pt x="4710684" y="2002535"/>
                </a:lnTo>
                <a:lnTo>
                  <a:pt x="4712208" y="1997964"/>
                </a:lnTo>
                <a:lnTo>
                  <a:pt x="4715256" y="1993392"/>
                </a:lnTo>
                <a:lnTo>
                  <a:pt x="4719827" y="1991867"/>
                </a:lnTo>
                <a:lnTo>
                  <a:pt x="4724400" y="1993392"/>
                </a:lnTo>
                <a:lnTo>
                  <a:pt x="4727447" y="1996440"/>
                </a:lnTo>
                <a:lnTo>
                  <a:pt x="4730495" y="2001012"/>
                </a:lnTo>
                <a:lnTo>
                  <a:pt x="4727447" y="2005583"/>
                </a:lnTo>
                <a:lnTo>
                  <a:pt x="4725924" y="2008632"/>
                </a:lnTo>
                <a:lnTo>
                  <a:pt x="4721352" y="2011680"/>
                </a:lnTo>
                <a:close/>
              </a:path>
              <a:path w="5038725" h="2141220">
                <a:moveTo>
                  <a:pt x="4751831" y="2023871"/>
                </a:moveTo>
                <a:lnTo>
                  <a:pt x="4747259" y="2022348"/>
                </a:lnTo>
                <a:lnTo>
                  <a:pt x="4744211" y="2020824"/>
                </a:lnTo>
                <a:lnTo>
                  <a:pt x="4741163" y="2016251"/>
                </a:lnTo>
                <a:lnTo>
                  <a:pt x="4744211" y="2011680"/>
                </a:lnTo>
                <a:lnTo>
                  <a:pt x="4745736" y="2007108"/>
                </a:lnTo>
                <a:lnTo>
                  <a:pt x="4750308" y="2005583"/>
                </a:lnTo>
                <a:lnTo>
                  <a:pt x="4759452" y="2008632"/>
                </a:lnTo>
                <a:lnTo>
                  <a:pt x="4760975" y="2013203"/>
                </a:lnTo>
                <a:lnTo>
                  <a:pt x="4759452" y="2017776"/>
                </a:lnTo>
                <a:lnTo>
                  <a:pt x="4756404" y="2022348"/>
                </a:lnTo>
                <a:lnTo>
                  <a:pt x="4751831" y="2023871"/>
                </a:lnTo>
                <a:close/>
              </a:path>
              <a:path w="5038725" h="2141220">
                <a:moveTo>
                  <a:pt x="4782311" y="2037587"/>
                </a:moveTo>
                <a:lnTo>
                  <a:pt x="4779263" y="2034540"/>
                </a:lnTo>
                <a:lnTo>
                  <a:pt x="4774691" y="2033016"/>
                </a:lnTo>
                <a:lnTo>
                  <a:pt x="4773168" y="2028444"/>
                </a:lnTo>
                <a:lnTo>
                  <a:pt x="4776215" y="2019300"/>
                </a:lnTo>
                <a:lnTo>
                  <a:pt x="4780788" y="2017776"/>
                </a:lnTo>
                <a:lnTo>
                  <a:pt x="4785359" y="2019300"/>
                </a:lnTo>
                <a:lnTo>
                  <a:pt x="4789931" y="2022348"/>
                </a:lnTo>
                <a:lnTo>
                  <a:pt x="4791456" y="2026919"/>
                </a:lnTo>
                <a:lnTo>
                  <a:pt x="4789931" y="2031492"/>
                </a:lnTo>
                <a:lnTo>
                  <a:pt x="4788408" y="2034540"/>
                </a:lnTo>
                <a:lnTo>
                  <a:pt x="4782311" y="2037587"/>
                </a:lnTo>
                <a:close/>
              </a:path>
              <a:path w="5038725" h="2141220">
                <a:moveTo>
                  <a:pt x="4814315" y="2049780"/>
                </a:moveTo>
                <a:lnTo>
                  <a:pt x="4805172" y="2046732"/>
                </a:lnTo>
                <a:lnTo>
                  <a:pt x="4803647" y="2042160"/>
                </a:lnTo>
                <a:lnTo>
                  <a:pt x="4806695" y="2033016"/>
                </a:lnTo>
                <a:lnTo>
                  <a:pt x="4811268" y="2031492"/>
                </a:lnTo>
                <a:lnTo>
                  <a:pt x="4820411" y="2034540"/>
                </a:lnTo>
                <a:lnTo>
                  <a:pt x="4821936" y="2039112"/>
                </a:lnTo>
                <a:lnTo>
                  <a:pt x="4818888" y="2048256"/>
                </a:lnTo>
                <a:lnTo>
                  <a:pt x="4814315" y="2049780"/>
                </a:lnTo>
                <a:close/>
              </a:path>
              <a:path w="5038725" h="2141220">
                <a:moveTo>
                  <a:pt x="4844795" y="2063496"/>
                </a:moveTo>
                <a:lnTo>
                  <a:pt x="4840224" y="2061971"/>
                </a:lnTo>
                <a:lnTo>
                  <a:pt x="4835652" y="2058924"/>
                </a:lnTo>
                <a:lnTo>
                  <a:pt x="4834127" y="2054351"/>
                </a:lnTo>
                <a:lnTo>
                  <a:pt x="4835652" y="2049780"/>
                </a:lnTo>
                <a:lnTo>
                  <a:pt x="4837175" y="2046732"/>
                </a:lnTo>
                <a:lnTo>
                  <a:pt x="4843272" y="2043683"/>
                </a:lnTo>
                <a:lnTo>
                  <a:pt x="4846320" y="2045208"/>
                </a:lnTo>
                <a:lnTo>
                  <a:pt x="4850891" y="2048256"/>
                </a:lnTo>
                <a:lnTo>
                  <a:pt x="4852415" y="2052828"/>
                </a:lnTo>
                <a:lnTo>
                  <a:pt x="4850891" y="2057400"/>
                </a:lnTo>
                <a:lnTo>
                  <a:pt x="4849368" y="2060448"/>
                </a:lnTo>
                <a:lnTo>
                  <a:pt x="4844795" y="2063496"/>
                </a:lnTo>
                <a:close/>
              </a:path>
              <a:path w="5038725" h="2141220">
                <a:moveTo>
                  <a:pt x="4875275" y="2075687"/>
                </a:moveTo>
                <a:lnTo>
                  <a:pt x="4870704" y="2074164"/>
                </a:lnTo>
                <a:lnTo>
                  <a:pt x="4867656" y="2072640"/>
                </a:lnTo>
                <a:lnTo>
                  <a:pt x="4864608" y="2068067"/>
                </a:lnTo>
                <a:lnTo>
                  <a:pt x="4866131" y="2063496"/>
                </a:lnTo>
                <a:lnTo>
                  <a:pt x="4869179" y="2058924"/>
                </a:lnTo>
                <a:lnTo>
                  <a:pt x="4873752" y="2057400"/>
                </a:lnTo>
                <a:lnTo>
                  <a:pt x="4878324" y="2058924"/>
                </a:lnTo>
                <a:lnTo>
                  <a:pt x="4881372" y="2060448"/>
                </a:lnTo>
                <a:lnTo>
                  <a:pt x="4884420" y="2065019"/>
                </a:lnTo>
                <a:lnTo>
                  <a:pt x="4881372" y="2069592"/>
                </a:lnTo>
                <a:lnTo>
                  <a:pt x="4879847" y="2074164"/>
                </a:lnTo>
                <a:lnTo>
                  <a:pt x="4875275" y="2075687"/>
                </a:lnTo>
                <a:close/>
              </a:path>
              <a:path w="5038725" h="2141220">
                <a:moveTo>
                  <a:pt x="4905756" y="2089403"/>
                </a:moveTo>
                <a:lnTo>
                  <a:pt x="4902708" y="2087880"/>
                </a:lnTo>
                <a:lnTo>
                  <a:pt x="4901184" y="2087880"/>
                </a:lnTo>
                <a:lnTo>
                  <a:pt x="4898136" y="2084832"/>
                </a:lnTo>
                <a:lnTo>
                  <a:pt x="4895088" y="2080260"/>
                </a:lnTo>
                <a:lnTo>
                  <a:pt x="4898136" y="2075687"/>
                </a:lnTo>
                <a:lnTo>
                  <a:pt x="4899659" y="2072640"/>
                </a:lnTo>
                <a:lnTo>
                  <a:pt x="4904231" y="2069592"/>
                </a:lnTo>
                <a:lnTo>
                  <a:pt x="4908804" y="2072640"/>
                </a:lnTo>
                <a:lnTo>
                  <a:pt x="4913375" y="2074164"/>
                </a:lnTo>
                <a:lnTo>
                  <a:pt x="4914900" y="2078735"/>
                </a:lnTo>
                <a:lnTo>
                  <a:pt x="4911852" y="2087880"/>
                </a:lnTo>
                <a:lnTo>
                  <a:pt x="4905756" y="2089403"/>
                </a:lnTo>
                <a:close/>
              </a:path>
              <a:path w="5038725" h="2141220">
                <a:moveTo>
                  <a:pt x="4936236" y="2101596"/>
                </a:moveTo>
                <a:lnTo>
                  <a:pt x="4933188" y="2100071"/>
                </a:lnTo>
                <a:lnTo>
                  <a:pt x="4928615" y="2098548"/>
                </a:lnTo>
                <a:lnTo>
                  <a:pt x="4927091" y="2093976"/>
                </a:lnTo>
                <a:lnTo>
                  <a:pt x="4930140" y="2084832"/>
                </a:lnTo>
                <a:lnTo>
                  <a:pt x="4934711" y="2083308"/>
                </a:lnTo>
                <a:lnTo>
                  <a:pt x="4943856" y="2086356"/>
                </a:lnTo>
                <a:lnTo>
                  <a:pt x="4945379" y="2092451"/>
                </a:lnTo>
                <a:lnTo>
                  <a:pt x="4943856" y="2095500"/>
                </a:lnTo>
                <a:lnTo>
                  <a:pt x="4942331" y="2100071"/>
                </a:lnTo>
                <a:lnTo>
                  <a:pt x="4936236" y="2101596"/>
                </a:lnTo>
                <a:close/>
              </a:path>
              <a:path w="5038725" h="2141220">
                <a:moveTo>
                  <a:pt x="4968240" y="2115312"/>
                </a:moveTo>
                <a:lnTo>
                  <a:pt x="4959095" y="2112264"/>
                </a:lnTo>
                <a:lnTo>
                  <a:pt x="4957572" y="2106167"/>
                </a:lnTo>
                <a:lnTo>
                  <a:pt x="4959095" y="2103119"/>
                </a:lnTo>
                <a:lnTo>
                  <a:pt x="4960620" y="2098548"/>
                </a:lnTo>
                <a:lnTo>
                  <a:pt x="4965191" y="2095500"/>
                </a:lnTo>
                <a:lnTo>
                  <a:pt x="4969763" y="2098548"/>
                </a:lnTo>
                <a:lnTo>
                  <a:pt x="4974336" y="2100071"/>
                </a:lnTo>
                <a:lnTo>
                  <a:pt x="4975859" y="2104644"/>
                </a:lnTo>
                <a:lnTo>
                  <a:pt x="4972811" y="2113787"/>
                </a:lnTo>
                <a:lnTo>
                  <a:pt x="4968240" y="2115312"/>
                </a:lnTo>
                <a:close/>
              </a:path>
              <a:path w="5038725" h="2141220">
                <a:moveTo>
                  <a:pt x="4998720" y="2127503"/>
                </a:moveTo>
                <a:lnTo>
                  <a:pt x="4989575" y="2124456"/>
                </a:lnTo>
                <a:lnTo>
                  <a:pt x="4988052" y="2119883"/>
                </a:lnTo>
                <a:lnTo>
                  <a:pt x="4991100" y="2110740"/>
                </a:lnTo>
                <a:lnTo>
                  <a:pt x="4997195" y="2109216"/>
                </a:lnTo>
                <a:lnTo>
                  <a:pt x="5000243" y="2110740"/>
                </a:lnTo>
                <a:lnTo>
                  <a:pt x="5004815" y="2112264"/>
                </a:lnTo>
                <a:lnTo>
                  <a:pt x="5007863" y="2118360"/>
                </a:lnTo>
                <a:lnTo>
                  <a:pt x="5004815" y="2121408"/>
                </a:lnTo>
                <a:lnTo>
                  <a:pt x="5003291" y="2125980"/>
                </a:lnTo>
                <a:lnTo>
                  <a:pt x="4998720" y="2127503"/>
                </a:lnTo>
                <a:close/>
              </a:path>
              <a:path w="5038725" h="2141220">
                <a:moveTo>
                  <a:pt x="5029200" y="2141219"/>
                </a:moveTo>
                <a:lnTo>
                  <a:pt x="5024627" y="2139696"/>
                </a:lnTo>
                <a:lnTo>
                  <a:pt x="5021579" y="2138171"/>
                </a:lnTo>
                <a:lnTo>
                  <a:pt x="5018531" y="2132076"/>
                </a:lnTo>
                <a:lnTo>
                  <a:pt x="5020056" y="2129028"/>
                </a:lnTo>
                <a:lnTo>
                  <a:pt x="5023104" y="2124456"/>
                </a:lnTo>
                <a:lnTo>
                  <a:pt x="5027675" y="2122932"/>
                </a:lnTo>
                <a:lnTo>
                  <a:pt x="5032247" y="2124456"/>
                </a:lnTo>
                <a:lnTo>
                  <a:pt x="5035295" y="2125980"/>
                </a:lnTo>
                <a:lnTo>
                  <a:pt x="5038343" y="2130551"/>
                </a:lnTo>
                <a:lnTo>
                  <a:pt x="5036820" y="2135124"/>
                </a:lnTo>
                <a:lnTo>
                  <a:pt x="5033772" y="2139696"/>
                </a:lnTo>
                <a:lnTo>
                  <a:pt x="5029200" y="2141219"/>
                </a:lnTo>
                <a:close/>
              </a:path>
            </a:pathLst>
          </a:custGeom>
          <a:solidFill>
            <a:srgbClr val="B31166"/>
          </a:solidFill>
        </p:spPr>
        <p:txBody>
          <a:bodyPr wrap="square" lIns="0" tIns="0" rIns="0" bIns="0" rtlCol="0"/>
          <a:lstStyle/>
          <a:p>
            <a:endParaRPr/>
          </a:p>
        </p:txBody>
      </p:sp>
      <p:sp>
        <p:nvSpPr>
          <p:cNvPr id="53" name="object 56">
            <a:extLst>
              <a:ext uri="{FF2B5EF4-FFF2-40B4-BE49-F238E27FC236}">
                <a16:creationId xmlns:a16="http://schemas.microsoft.com/office/drawing/2014/main" id="{618E765D-3D7A-C34B-A3AB-7D2480EE632F}"/>
              </a:ext>
            </a:extLst>
          </p:cNvPr>
          <p:cNvSpPr txBox="1"/>
          <p:nvPr/>
        </p:nvSpPr>
        <p:spPr>
          <a:xfrm>
            <a:off x="2931628" y="6122567"/>
            <a:ext cx="19304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9</a:t>
            </a:r>
            <a:r>
              <a:rPr sz="800" spc="35" dirty="0">
                <a:solidFill>
                  <a:srgbClr val="595959"/>
                </a:solidFill>
                <a:latin typeface="Times New Roman"/>
                <a:cs typeface="Times New Roman"/>
              </a:rPr>
              <a:t>00</a:t>
            </a:r>
            <a:endParaRPr sz="800">
              <a:latin typeface="Times New Roman"/>
              <a:cs typeface="Times New Roman"/>
            </a:endParaRPr>
          </a:p>
        </p:txBody>
      </p:sp>
      <p:sp>
        <p:nvSpPr>
          <p:cNvPr id="54" name="object 57">
            <a:extLst>
              <a:ext uri="{FF2B5EF4-FFF2-40B4-BE49-F238E27FC236}">
                <a16:creationId xmlns:a16="http://schemas.microsoft.com/office/drawing/2014/main" id="{76185F20-DA57-214F-820D-EEAECA000281}"/>
              </a:ext>
            </a:extLst>
          </p:cNvPr>
          <p:cNvSpPr txBox="1"/>
          <p:nvPr/>
        </p:nvSpPr>
        <p:spPr>
          <a:xfrm>
            <a:off x="2931628" y="5692820"/>
            <a:ext cx="19304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9</a:t>
            </a:r>
            <a:r>
              <a:rPr sz="800" spc="35" dirty="0">
                <a:solidFill>
                  <a:srgbClr val="595959"/>
                </a:solidFill>
                <a:latin typeface="Times New Roman"/>
                <a:cs typeface="Times New Roman"/>
              </a:rPr>
              <a:t>50</a:t>
            </a:r>
            <a:endParaRPr sz="800">
              <a:latin typeface="Times New Roman"/>
              <a:cs typeface="Times New Roman"/>
            </a:endParaRPr>
          </a:p>
        </p:txBody>
      </p:sp>
      <p:sp>
        <p:nvSpPr>
          <p:cNvPr id="55" name="object 58">
            <a:extLst>
              <a:ext uri="{FF2B5EF4-FFF2-40B4-BE49-F238E27FC236}">
                <a16:creationId xmlns:a16="http://schemas.microsoft.com/office/drawing/2014/main" id="{26AFB210-E6D2-FC44-BEB1-6117A790E4AB}"/>
              </a:ext>
            </a:extLst>
          </p:cNvPr>
          <p:cNvSpPr txBox="1"/>
          <p:nvPr/>
        </p:nvSpPr>
        <p:spPr>
          <a:xfrm>
            <a:off x="2875246" y="5264547"/>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0</a:t>
            </a:r>
            <a:endParaRPr sz="800">
              <a:latin typeface="Times New Roman"/>
              <a:cs typeface="Times New Roman"/>
            </a:endParaRPr>
          </a:p>
        </p:txBody>
      </p:sp>
      <p:sp>
        <p:nvSpPr>
          <p:cNvPr id="56" name="object 59">
            <a:extLst>
              <a:ext uri="{FF2B5EF4-FFF2-40B4-BE49-F238E27FC236}">
                <a16:creationId xmlns:a16="http://schemas.microsoft.com/office/drawing/2014/main" id="{4CBD803F-6ACB-FB4B-9DBB-FDD302A417EE}"/>
              </a:ext>
            </a:extLst>
          </p:cNvPr>
          <p:cNvSpPr txBox="1"/>
          <p:nvPr/>
        </p:nvSpPr>
        <p:spPr>
          <a:xfrm>
            <a:off x="2875246" y="4836335"/>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20" dirty="0">
                <a:solidFill>
                  <a:srgbClr val="595959"/>
                </a:solidFill>
                <a:latin typeface="Times New Roman"/>
                <a:cs typeface="Times New Roman"/>
              </a:rPr>
              <a:t>5</a:t>
            </a:r>
            <a:r>
              <a:rPr sz="800" spc="35" dirty="0">
                <a:solidFill>
                  <a:srgbClr val="595959"/>
                </a:solidFill>
                <a:latin typeface="Times New Roman"/>
                <a:cs typeface="Times New Roman"/>
              </a:rPr>
              <a:t>0</a:t>
            </a:r>
            <a:endParaRPr sz="800">
              <a:latin typeface="Times New Roman"/>
              <a:cs typeface="Times New Roman"/>
            </a:endParaRPr>
          </a:p>
        </p:txBody>
      </p:sp>
      <p:sp>
        <p:nvSpPr>
          <p:cNvPr id="57" name="object 60">
            <a:extLst>
              <a:ext uri="{FF2B5EF4-FFF2-40B4-BE49-F238E27FC236}">
                <a16:creationId xmlns:a16="http://schemas.microsoft.com/office/drawing/2014/main" id="{F719ADD2-F782-FB42-BABD-CE04FB18ABB9}"/>
              </a:ext>
            </a:extLst>
          </p:cNvPr>
          <p:cNvSpPr txBox="1"/>
          <p:nvPr/>
        </p:nvSpPr>
        <p:spPr>
          <a:xfrm>
            <a:off x="2875246" y="4408061"/>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1</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0</a:t>
            </a:r>
            <a:endParaRPr sz="800">
              <a:latin typeface="Times New Roman"/>
              <a:cs typeface="Times New Roman"/>
            </a:endParaRPr>
          </a:p>
        </p:txBody>
      </p:sp>
      <p:sp>
        <p:nvSpPr>
          <p:cNvPr id="58" name="object 61">
            <a:extLst>
              <a:ext uri="{FF2B5EF4-FFF2-40B4-BE49-F238E27FC236}">
                <a16:creationId xmlns:a16="http://schemas.microsoft.com/office/drawing/2014/main" id="{853B83A3-C8CD-E145-BADB-8E81FFBD8305}"/>
              </a:ext>
            </a:extLst>
          </p:cNvPr>
          <p:cNvSpPr txBox="1"/>
          <p:nvPr/>
        </p:nvSpPr>
        <p:spPr>
          <a:xfrm>
            <a:off x="2875246" y="3978314"/>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1</a:t>
            </a:r>
            <a:r>
              <a:rPr sz="800" spc="20" dirty="0">
                <a:solidFill>
                  <a:srgbClr val="595959"/>
                </a:solidFill>
                <a:latin typeface="Times New Roman"/>
                <a:cs typeface="Times New Roman"/>
              </a:rPr>
              <a:t>5</a:t>
            </a:r>
            <a:r>
              <a:rPr sz="800" spc="35" dirty="0">
                <a:solidFill>
                  <a:srgbClr val="595959"/>
                </a:solidFill>
                <a:latin typeface="Times New Roman"/>
                <a:cs typeface="Times New Roman"/>
              </a:rPr>
              <a:t>0</a:t>
            </a:r>
            <a:endParaRPr sz="800">
              <a:latin typeface="Times New Roman"/>
              <a:cs typeface="Times New Roman"/>
            </a:endParaRPr>
          </a:p>
        </p:txBody>
      </p:sp>
      <p:sp>
        <p:nvSpPr>
          <p:cNvPr id="59" name="object 62">
            <a:extLst>
              <a:ext uri="{FF2B5EF4-FFF2-40B4-BE49-F238E27FC236}">
                <a16:creationId xmlns:a16="http://schemas.microsoft.com/office/drawing/2014/main" id="{194FB8FD-F6C1-284C-BB9F-506D1D4962A4}"/>
              </a:ext>
            </a:extLst>
          </p:cNvPr>
          <p:cNvSpPr txBox="1"/>
          <p:nvPr/>
        </p:nvSpPr>
        <p:spPr>
          <a:xfrm>
            <a:off x="2875246" y="3550040"/>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2</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0</a:t>
            </a:r>
            <a:endParaRPr sz="800">
              <a:latin typeface="Times New Roman"/>
              <a:cs typeface="Times New Roman"/>
            </a:endParaRPr>
          </a:p>
        </p:txBody>
      </p:sp>
      <p:sp>
        <p:nvSpPr>
          <p:cNvPr id="60" name="object 63">
            <a:extLst>
              <a:ext uri="{FF2B5EF4-FFF2-40B4-BE49-F238E27FC236}">
                <a16:creationId xmlns:a16="http://schemas.microsoft.com/office/drawing/2014/main" id="{3235B6B8-3503-9549-818B-238B3BFB6AB6}"/>
              </a:ext>
            </a:extLst>
          </p:cNvPr>
          <p:cNvSpPr txBox="1"/>
          <p:nvPr/>
        </p:nvSpPr>
        <p:spPr>
          <a:xfrm>
            <a:off x="2875246" y="3121798"/>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2</a:t>
            </a:r>
            <a:r>
              <a:rPr sz="800" spc="20" dirty="0">
                <a:solidFill>
                  <a:srgbClr val="595959"/>
                </a:solidFill>
                <a:latin typeface="Times New Roman"/>
                <a:cs typeface="Times New Roman"/>
              </a:rPr>
              <a:t>5</a:t>
            </a:r>
            <a:r>
              <a:rPr sz="800" spc="35" dirty="0">
                <a:solidFill>
                  <a:srgbClr val="595959"/>
                </a:solidFill>
                <a:latin typeface="Times New Roman"/>
                <a:cs typeface="Times New Roman"/>
              </a:rPr>
              <a:t>0</a:t>
            </a:r>
            <a:endParaRPr sz="800">
              <a:latin typeface="Times New Roman"/>
              <a:cs typeface="Times New Roman"/>
            </a:endParaRPr>
          </a:p>
        </p:txBody>
      </p:sp>
      <p:sp>
        <p:nvSpPr>
          <p:cNvPr id="61" name="object 64">
            <a:extLst>
              <a:ext uri="{FF2B5EF4-FFF2-40B4-BE49-F238E27FC236}">
                <a16:creationId xmlns:a16="http://schemas.microsoft.com/office/drawing/2014/main" id="{FA86C24D-DC04-7943-9EA3-9A4CF868C434}"/>
              </a:ext>
            </a:extLst>
          </p:cNvPr>
          <p:cNvSpPr txBox="1"/>
          <p:nvPr/>
        </p:nvSpPr>
        <p:spPr>
          <a:xfrm>
            <a:off x="2875246" y="2692020"/>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3</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0</a:t>
            </a:r>
            <a:endParaRPr sz="800">
              <a:latin typeface="Times New Roman"/>
              <a:cs typeface="Times New Roman"/>
            </a:endParaRPr>
          </a:p>
        </p:txBody>
      </p:sp>
      <p:sp>
        <p:nvSpPr>
          <p:cNvPr id="62" name="object 65">
            <a:extLst>
              <a:ext uri="{FF2B5EF4-FFF2-40B4-BE49-F238E27FC236}">
                <a16:creationId xmlns:a16="http://schemas.microsoft.com/office/drawing/2014/main" id="{5997A1FB-367E-1242-8CA0-4ED6511B7EDB}"/>
              </a:ext>
            </a:extLst>
          </p:cNvPr>
          <p:cNvSpPr txBox="1"/>
          <p:nvPr/>
        </p:nvSpPr>
        <p:spPr>
          <a:xfrm>
            <a:off x="2924016" y="6252136"/>
            <a:ext cx="55816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9</a:t>
            </a:r>
            <a:r>
              <a:rPr sz="800" spc="120" dirty="0">
                <a:solidFill>
                  <a:srgbClr val="595959"/>
                </a:solidFill>
                <a:latin typeface="Times New Roman"/>
                <a:cs typeface="Times New Roman"/>
              </a:rPr>
              <a:t>/</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7</a:t>
            </a:r>
            <a:r>
              <a:rPr sz="800" spc="110" dirty="0">
                <a:solidFill>
                  <a:srgbClr val="595959"/>
                </a:solidFill>
                <a:latin typeface="Times New Roman"/>
                <a:cs typeface="Times New Roman"/>
              </a:rPr>
              <a:t>/</a:t>
            </a:r>
            <a:r>
              <a:rPr sz="800" spc="35" dirty="0">
                <a:solidFill>
                  <a:srgbClr val="595959"/>
                </a:solidFill>
                <a:latin typeface="Times New Roman"/>
                <a:cs typeface="Times New Roman"/>
              </a:rPr>
              <a:t>2</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63" name="object 66">
            <a:extLst>
              <a:ext uri="{FF2B5EF4-FFF2-40B4-BE49-F238E27FC236}">
                <a16:creationId xmlns:a16="http://schemas.microsoft.com/office/drawing/2014/main" id="{62EB164A-9683-BA4B-86C5-3CA8566EBA15}"/>
              </a:ext>
            </a:extLst>
          </p:cNvPr>
          <p:cNvSpPr txBox="1"/>
          <p:nvPr/>
        </p:nvSpPr>
        <p:spPr>
          <a:xfrm>
            <a:off x="3585868" y="6252136"/>
            <a:ext cx="3866515" cy="126364"/>
          </a:xfrm>
          <a:prstGeom prst="rect">
            <a:avLst/>
          </a:prstGeom>
        </p:spPr>
        <p:txBody>
          <a:bodyPr vert="horz" wrap="square" lIns="0" tIns="0" rIns="0" bIns="0" rtlCol="0">
            <a:spAutoFit/>
          </a:bodyPr>
          <a:lstStyle/>
          <a:p>
            <a:pPr marL="12700">
              <a:lnSpc>
                <a:spcPct val="100000"/>
              </a:lnSpc>
              <a:tabLst>
                <a:tab pos="673100" algn="l"/>
                <a:tab pos="1334770" algn="l"/>
                <a:tab pos="1995805" algn="l"/>
                <a:tab pos="2657475" algn="l"/>
                <a:tab pos="3320415" algn="l"/>
              </a:tabLst>
            </a:pPr>
            <a:r>
              <a:rPr sz="800" spc="20" dirty="0">
                <a:solidFill>
                  <a:srgbClr val="595959"/>
                </a:solidFill>
                <a:latin typeface="Times New Roman"/>
                <a:cs typeface="Times New Roman"/>
              </a:rPr>
              <a:t>0</a:t>
            </a:r>
            <a:r>
              <a:rPr sz="800" spc="35" dirty="0">
                <a:solidFill>
                  <a:srgbClr val="595959"/>
                </a:solidFill>
                <a:latin typeface="Times New Roman"/>
                <a:cs typeface="Times New Roman"/>
              </a:rPr>
              <a:t>8</a:t>
            </a:r>
            <a:r>
              <a:rPr sz="800" spc="120" dirty="0">
                <a:solidFill>
                  <a:srgbClr val="595959"/>
                </a:solidFill>
                <a:latin typeface="Times New Roman"/>
                <a:cs typeface="Times New Roman"/>
              </a:rPr>
              <a:t>/</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8</a:t>
            </a:r>
            <a:r>
              <a:rPr sz="800" spc="105" dirty="0">
                <a:solidFill>
                  <a:srgbClr val="595959"/>
                </a:solidFill>
                <a:latin typeface="Times New Roman"/>
                <a:cs typeface="Times New Roman"/>
              </a:rPr>
              <a:t>/</a:t>
            </a:r>
            <a:r>
              <a:rPr sz="800" spc="35" dirty="0">
                <a:solidFill>
                  <a:srgbClr val="595959"/>
                </a:solidFill>
                <a:latin typeface="Times New Roman"/>
                <a:cs typeface="Times New Roman"/>
              </a:rPr>
              <a:t>2</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18</a:t>
            </a:r>
            <a:r>
              <a:rPr sz="800" dirty="0">
                <a:solidFill>
                  <a:srgbClr val="595959"/>
                </a:solidFill>
                <a:latin typeface="Times New Roman"/>
                <a:cs typeface="Times New Roman"/>
              </a:rPr>
              <a:t>	</a:t>
            </a:r>
            <a:r>
              <a:rPr sz="800" spc="30" dirty="0">
                <a:solidFill>
                  <a:srgbClr val="595959"/>
                </a:solidFill>
                <a:latin typeface="Times New Roman"/>
                <a:cs typeface="Times New Roman"/>
              </a:rPr>
              <a:t>2</a:t>
            </a:r>
            <a:r>
              <a:rPr sz="800" spc="35" dirty="0">
                <a:solidFill>
                  <a:srgbClr val="595959"/>
                </a:solidFill>
                <a:latin typeface="Times New Roman"/>
                <a:cs typeface="Times New Roman"/>
              </a:rPr>
              <a:t>8</a:t>
            </a:r>
            <a:r>
              <a:rPr sz="800" spc="120" dirty="0">
                <a:solidFill>
                  <a:srgbClr val="595959"/>
                </a:solidFill>
                <a:latin typeface="Times New Roman"/>
                <a:cs typeface="Times New Roman"/>
              </a:rPr>
              <a:t>/</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8</a:t>
            </a:r>
            <a:r>
              <a:rPr sz="800" spc="110" dirty="0">
                <a:solidFill>
                  <a:srgbClr val="595959"/>
                </a:solidFill>
                <a:latin typeface="Times New Roman"/>
                <a:cs typeface="Times New Roman"/>
              </a:rPr>
              <a:t>/</a:t>
            </a:r>
            <a:r>
              <a:rPr sz="800" spc="35" dirty="0">
                <a:solidFill>
                  <a:srgbClr val="595959"/>
                </a:solidFill>
                <a:latin typeface="Times New Roman"/>
                <a:cs typeface="Times New Roman"/>
              </a:rPr>
              <a:t>2</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18</a:t>
            </a:r>
            <a:r>
              <a:rPr sz="800" dirty="0">
                <a:solidFill>
                  <a:srgbClr val="595959"/>
                </a:solidFill>
                <a:latin typeface="Times New Roman"/>
                <a:cs typeface="Times New Roman"/>
              </a:rPr>
              <a:t>	</a:t>
            </a:r>
            <a:r>
              <a:rPr sz="800" spc="20" dirty="0">
                <a:solidFill>
                  <a:srgbClr val="595959"/>
                </a:solidFill>
                <a:latin typeface="Times New Roman"/>
                <a:cs typeface="Times New Roman"/>
              </a:rPr>
              <a:t>1</a:t>
            </a:r>
            <a:r>
              <a:rPr sz="800" spc="35" dirty="0">
                <a:solidFill>
                  <a:srgbClr val="595959"/>
                </a:solidFill>
                <a:latin typeface="Times New Roman"/>
                <a:cs typeface="Times New Roman"/>
              </a:rPr>
              <a:t>7</a:t>
            </a:r>
            <a:r>
              <a:rPr sz="800" spc="120" dirty="0">
                <a:solidFill>
                  <a:srgbClr val="595959"/>
                </a:solidFill>
                <a:latin typeface="Times New Roman"/>
                <a:cs typeface="Times New Roman"/>
              </a:rPr>
              <a:t>/</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9</a:t>
            </a:r>
            <a:r>
              <a:rPr sz="800" spc="105" dirty="0">
                <a:solidFill>
                  <a:srgbClr val="595959"/>
                </a:solidFill>
                <a:latin typeface="Times New Roman"/>
                <a:cs typeface="Times New Roman"/>
              </a:rPr>
              <a:t>/</a:t>
            </a:r>
            <a:r>
              <a:rPr sz="800" spc="35" dirty="0">
                <a:solidFill>
                  <a:srgbClr val="595959"/>
                </a:solidFill>
                <a:latin typeface="Times New Roman"/>
                <a:cs typeface="Times New Roman"/>
              </a:rPr>
              <a:t>2</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18</a:t>
            </a:r>
            <a:r>
              <a:rPr sz="800" dirty="0">
                <a:solidFill>
                  <a:srgbClr val="595959"/>
                </a:solidFill>
                <a:latin typeface="Times New Roman"/>
                <a:cs typeface="Times New Roman"/>
              </a:rPr>
              <a:t>	</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7</a:t>
            </a:r>
            <a:r>
              <a:rPr sz="800" spc="120" dirty="0">
                <a:solidFill>
                  <a:srgbClr val="595959"/>
                </a:solidFill>
                <a:latin typeface="Times New Roman"/>
                <a:cs typeface="Times New Roman"/>
              </a:rPr>
              <a:t>/</a:t>
            </a:r>
            <a:r>
              <a:rPr sz="800" spc="2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110" dirty="0">
                <a:solidFill>
                  <a:srgbClr val="595959"/>
                </a:solidFill>
                <a:latin typeface="Times New Roman"/>
                <a:cs typeface="Times New Roman"/>
              </a:rPr>
              <a:t>/</a:t>
            </a:r>
            <a:r>
              <a:rPr sz="800" spc="35" dirty="0">
                <a:solidFill>
                  <a:srgbClr val="595959"/>
                </a:solidFill>
                <a:latin typeface="Times New Roman"/>
                <a:cs typeface="Times New Roman"/>
              </a:rPr>
              <a:t>2</a:t>
            </a:r>
            <a:r>
              <a:rPr sz="800" spc="20" dirty="0">
                <a:solidFill>
                  <a:srgbClr val="595959"/>
                </a:solidFill>
                <a:latin typeface="Times New Roman"/>
                <a:cs typeface="Times New Roman"/>
              </a:rPr>
              <a:t>0</a:t>
            </a:r>
            <a:r>
              <a:rPr sz="800" spc="45" dirty="0">
                <a:solidFill>
                  <a:srgbClr val="595959"/>
                </a:solidFill>
                <a:latin typeface="Times New Roman"/>
                <a:cs typeface="Times New Roman"/>
              </a:rPr>
              <a:t>1</a:t>
            </a:r>
            <a:r>
              <a:rPr sz="800" spc="35" dirty="0">
                <a:solidFill>
                  <a:srgbClr val="595959"/>
                </a:solidFill>
                <a:latin typeface="Times New Roman"/>
                <a:cs typeface="Times New Roman"/>
              </a:rPr>
              <a:t>8</a:t>
            </a:r>
            <a:r>
              <a:rPr sz="800" dirty="0">
                <a:solidFill>
                  <a:srgbClr val="595959"/>
                </a:solidFill>
                <a:latin typeface="Times New Roman"/>
                <a:cs typeface="Times New Roman"/>
              </a:rPr>
              <a:t>	</a:t>
            </a:r>
            <a:r>
              <a:rPr sz="800" spc="20" dirty="0">
                <a:solidFill>
                  <a:srgbClr val="595959"/>
                </a:solidFill>
                <a:latin typeface="Times New Roman"/>
                <a:cs typeface="Times New Roman"/>
              </a:rPr>
              <a:t>2</a:t>
            </a:r>
            <a:r>
              <a:rPr sz="800" spc="35" dirty="0">
                <a:solidFill>
                  <a:srgbClr val="595959"/>
                </a:solidFill>
                <a:latin typeface="Times New Roman"/>
                <a:cs typeface="Times New Roman"/>
              </a:rPr>
              <a:t>7</a:t>
            </a:r>
            <a:r>
              <a:rPr sz="800" spc="120" dirty="0">
                <a:solidFill>
                  <a:srgbClr val="595959"/>
                </a:solidFill>
                <a:latin typeface="Times New Roman"/>
                <a:cs typeface="Times New Roman"/>
              </a:rPr>
              <a:t>/</a:t>
            </a: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105" dirty="0">
                <a:solidFill>
                  <a:srgbClr val="595959"/>
                </a:solidFill>
                <a:latin typeface="Times New Roman"/>
                <a:cs typeface="Times New Roman"/>
              </a:rPr>
              <a:t>/</a:t>
            </a:r>
            <a:r>
              <a:rPr sz="800" spc="45" dirty="0">
                <a:solidFill>
                  <a:srgbClr val="595959"/>
                </a:solidFill>
                <a:latin typeface="Times New Roman"/>
                <a:cs typeface="Times New Roman"/>
              </a:rPr>
              <a:t>2</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18</a:t>
            </a:r>
            <a:r>
              <a:rPr sz="800" dirty="0">
                <a:solidFill>
                  <a:srgbClr val="595959"/>
                </a:solidFill>
                <a:latin typeface="Times New Roman"/>
                <a:cs typeface="Times New Roman"/>
              </a:rPr>
              <a:t>	</a:t>
            </a:r>
            <a:r>
              <a:rPr sz="800" spc="30" dirty="0">
                <a:solidFill>
                  <a:srgbClr val="595959"/>
                </a:solidFill>
                <a:latin typeface="Times New Roman"/>
                <a:cs typeface="Times New Roman"/>
              </a:rPr>
              <a:t>1</a:t>
            </a:r>
            <a:r>
              <a:rPr sz="800" spc="35" dirty="0">
                <a:solidFill>
                  <a:srgbClr val="595959"/>
                </a:solidFill>
                <a:latin typeface="Times New Roman"/>
                <a:cs typeface="Times New Roman"/>
              </a:rPr>
              <a:t>6</a:t>
            </a:r>
            <a:r>
              <a:rPr sz="800" spc="120" dirty="0">
                <a:solidFill>
                  <a:srgbClr val="595959"/>
                </a:solidFill>
                <a:latin typeface="Times New Roman"/>
                <a:cs typeface="Times New Roman"/>
              </a:rPr>
              <a:t>/</a:t>
            </a:r>
            <a:r>
              <a:rPr sz="800" spc="20" dirty="0">
                <a:solidFill>
                  <a:srgbClr val="595959"/>
                </a:solidFill>
                <a:latin typeface="Times New Roman"/>
                <a:cs typeface="Times New Roman"/>
              </a:rPr>
              <a:t>1</a:t>
            </a:r>
            <a:r>
              <a:rPr sz="800" spc="35" dirty="0">
                <a:solidFill>
                  <a:srgbClr val="595959"/>
                </a:solidFill>
                <a:latin typeface="Times New Roman"/>
                <a:cs typeface="Times New Roman"/>
              </a:rPr>
              <a:t>1</a:t>
            </a:r>
            <a:r>
              <a:rPr sz="800" spc="110" dirty="0">
                <a:solidFill>
                  <a:srgbClr val="595959"/>
                </a:solidFill>
                <a:latin typeface="Times New Roman"/>
                <a:cs typeface="Times New Roman"/>
              </a:rPr>
              <a:t>/</a:t>
            </a:r>
            <a:r>
              <a:rPr sz="800" spc="35" dirty="0">
                <a:solidFill>
                  <a:srgbClr val="595959"/>
                </a:solidFill>
                <a:latin typeface="Times New Roman"/>
                <a:cs typeface="Times New Roman"/>
              </a:rPr>
              <a:t>2</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64" name="object 67">
            <a:extLst>
              <a:ext uri="{FF2B5EF4-FFF2-40B4-BE49-F238E27FC236}">
                <a16:creationId xmlns:a16="http://schemas.microsoft.com/office/drawing/2014/main" id="{4B6B97BD-F4CA-1B4A-9632-9992D4078EEA}"/>
              </a:ext>
            </a:extLst>
          </p:cNvPr>
          <p:cNvSpPr txBox="1"/>
          <p:nvPr/>
        </p:nvSpPr>
        <p:spPr>
          <a:xfrm>
            <a:off x="7555972" y="6252136"/>
            <a:ext cx="558165" cy="126364"/>
          </a:xfrm>
          <a:prstGeom prst="rect">
            <a:avLst/>
          </a:prstGeom>
        </p:spPr>
        <p:txBody>
          <a:bodyPr vert="horz" wrap="square" lIns="0" tIns="0" rIns="0" bIns="0" rtlCol="0">
            <a:spAutoFit/>
          </a:bodyPr>
          <a:lstStyle/>
          <a:p>
            <a:pPr marL="12700">
              <a:lnSpc>
                <a:spcPct val="100000"/>
              </a:lnSpc>
            </a:pPr>
            <a:r>
              <a:rPr sz="800" spc="20" dirty="0">
                <a:solidFill>
                  <a:srgbClr val="595959"/>
                </a:solidFill>
                <a:latin typeface="Times New Roman"/>
                <a:cs typeface="Times New Roman"/>
              </a:rPr>
              <a:t>0</a:t>
            </a:r>
            <a:r>
              <a:rPr sz="800" spc="35" dirty="0">
                <a:solidFill>
                  <a:srgbClr val="595959"/>
                </a:solidFill>
                <a:latin typeface="Times New Roman"/>
                <a:cs typeface="Times New Roman"/>
              </a:rPr>
              <a:t>6</a:t>
            </a:r>
            <a:r>
              <a:rPr sz="800" spc="120" dirty="0">
                <a:solidFill>
                  <a:srgbClr val="595959"/>
                </a:solidFill>
                <a:latin typeface="Times New Roman"/>
                <a:cs typeface="Times New Roman"/>
              </a:rPr>
              <a:t>/</a:t>
            </a:r>
            <a:r>
              <a:rPr sz="800" spc="30" dirty="0">
                <a:solidFill>
                  <a:srgbClr val="595959"/>
                </a:solidFill>
                <a:latin typeface="Times New Roman"/>
                <a:cs typeface="Times New Roman"/>
              </a:rPr>
              <a:t>1</a:t>
            </a:r>
            <a:r>
              <a:rPr sz="800" spc="35" dirty="0">
                <a:solidFill>
                  <a:srgbClr val="595959"/>
                </a:solidFill>
                <a:latin typeface="Times New Roman"/>
                <a:cs typeface="Times New Roman"/>
              </a:rPr>
              <a:t>2</a:t>
            </a:r>
            <a:r>
              <a:rPr sz="800" spc="105" dirty="0">
                <a:solidFill>
                  <a:srgbClr val="595959"/>
                </a:solidFill>
                <a:latin typeface="Times New Roman"/>
                <a:cs typeface="Times New Roman"/>
              </a:rPr>
              <a:t>/</a:t>
            </a:r>
            <a:r>
              <a:rPr sz="800" spc="35" dirty="0">
                <a:solidFill>
                  <a:srgbClr val="595959"/>
                </a:solidFill>
                <a:latin typeface="Times New Roman"/>
                <a:cs typeface="Times New Roman"/>
              </a:rPr>
              <a:t>2</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65" name="object 68">
            <a:extLst>
              <a:ext uri="{FF2B5EF4-FFF2-40B4-BE49-F238E27FC236}">
                <a16:creationId xmlns:a16="http://schemas.microsoft.com/office/drawing/2014/main" id="{D9E05E25-18A8-EE44-8B0B-88493D2D4968}"/>
              </a:ext>
            </a:extLst>
          </p:cNvPr>
          <p:cNvSpPr txBox="1"/>
          <p:nvPr/>
        </p:nvSpPr>
        <p:spPr>
          <a:xfrm>
            <a:off x="8216817" y="6252136"/>
            <a:ext cx="1219835" cy="126364"/>
          </a:xfrm>
          <a:prstGeom prst="rect">
            <a:avLst/>
          </a:prstGeom>
        </p:spPr>
        <p:txBody>
          <a:bodyPr vert="horz" wrap="square" lIns="0" tIns="0" rIns="0" bIns="0" rtlCol="0">
            <a:spAutoFit/>
          </a:bodyPr>
          <a:lstStyle/>
          <a:p>
            <a:pPr marL="12700">
              <a:lnSpc>
                <a:spcPct val="100000"/>
              </a:lnSpc>
              <a:tabLst>
                <a:tab pos="674370" algn="l"/>
              </a:tabLst>
            </a:pPr>
            <a:r>
              <a:rPr sz="800" spc="30" dirty="0">
                <a:solidFill>
                  <a:srgbClr val="595959"/>
                </a:solidFill>
                <a:latin typeface="Times New Roman"/>
                <a:cs typeface="Times New Roman"/>
              </a:rPr>
              <a:t>2</a:t>
            </a:r>
            <a:r>
              <a:rPr sz="800" spc="35" dirty="0">
                <a:solidFill>
                  <a:srgbClr val="595959"/>
                </a:solidFill>
                <a:latin typeface="Times New Roman"/>
                <a:cs typeface="Times New Roman"/>
              </a:rPr>
              <a:t>6</a:t>
            </a:r>
            <a:r>
              <a:rPr sz="800" spc="120" dirty="0">
                <a:solidFill>
                  <a:srgbClr val="595959"/>
                </a:solidFill>
                <a:latin typeface="Times New Roman"/>
                <a:cs typeface="Times New Roman"/>
              </a:rPr>
              <a:t>/</a:t>
            </a:r>
            <a:r>
              <a:rPr sz="800" spc="20" dirty="0">
                <a:solidFill>
                  <a:srgbClr val="595959"/>
                </a:solidFill>
                <a:latin typeface="Times New Roman"/>
                <a:cs typeface="Times New Roman"/>
              </a:rPr>
              <a:t>1</a:t>
            </a:r>
            <a:r>
              <a:rPr sz="800" spc="35" dirty="0">
                <a:solidFill>
                  <a:srgbClr val="595959"/>
                </a:solidFill>
                <a:latin typeface="Times New Roman"/>
                <a:cs typeface="Times New Roman"/>
              </a:rPr>
              <a:t>2</a:t>
            </a:r>
            <a:r>
              <a:rPr sz="800" spc="110" dirty="0">
                <a:solidFill>
                  <a:srgbClr val="595959"/>
                </a:solidFill>
                <a:latin typeface="Times New Roman"/>
                <a:cs typeface="Times New Roman"/>
              </a:rPr>
              <a:t>/</a:t>
            </a:r>
            <a:r>
              <a:rPr sz="800" spc="35" dirty="0">
                <a:solidFill>
                  <a:srgbClr val="595959"/>
                </a:solidFill>
                <a:latin typeface="Times New Roman"/>
                <a:cs typeface="Times New Roman"/>
              </a:rPr>
              <a:t>2</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18</a:t>
            </a:r>
            <a:r>
              <a:rPr sz="800" dirty="0">
                <a:solidFill>
                  <a:srgbClr val="595959"/>
                </a:solidFill>
                <a:latin typeface="Times New Roman"/>
                <a:cs typeface="Times New Roman"/>
              </a:rPr>
              <a:t>	</a:t>
            </a:r>
            <a:r>
              <a:rPr sz="800" spc="20" dirty="0">
                <a:solidFill>
                  <a:srgbClr val="595959"/>
                </a:solidFill>
                <a:latin typeface="Times New Roman"/>
                <a:cs typeface="Times New Roman"/>
              </a:rPr>
              <a:t>1</a:t>
            </a:r>
            <a:r>
              <a:rPr sz="800" spc="35" dirty="0">
                <a:solidFill>
                  <a:srgbClr val="595959"/>
                </a:solidFill>
                <a:latin typeface="Times New Roman"/>
                <a:cs typeface="Times New Roman"/>
              </a:rPr>
              <a:t>5</a:t>
            </a:r>
            <a:r>
              <a:rPr sz="800" spc="120" dirty="0">
                <a:solidFill>
                  <a:srgbClr val="595959"/>
                </a:solidFill>
                <a:latin typeface="Times New Roman"/>
                <a:cs typeface="Times New Roman"/>
              </a:rPr>
              <a:t>/</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a:t>
            </a:r>
            <a:r>
              <a:rPr sz="800" spc="105" dirty="0">
                <a:solidFill>
                  <a:srgbClr val="595959"/>
                </a:solidFill>
                <a:latin typeface="Times New Roman"/>
                <a:cs typeface="Times New Roman"/>
              </a:rPr>
              <a:t>/</a:t>
            </a:r>
            <a:r>
              <a:rPr sz="800" spc="35" dirty="0">
                <a:solidFill>
                  <a:srgbClr val="595959"/>
                </a:solidFill>
                <a:latin typeface="Times New Roman"/>
                <a:cs typeface="Times New Roman"/>
              </a:rPr>
              <a:t>2</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19</a:t>
            </a:r>
            <a:endParaRPr sz="800">
              <a:latin typeface="Times New Roman"/>
              <a:cs typeface="Times New Roman"/>
            </a:endParaRPr>
          </a:p>
        </p:txBody>
      </p:sp>
      <p:sp>
        <p:nvSpPr>
          <p:cNvPr id="66" name="object 69">
            <a:extLst>
              <a:ext uri="{FF2B5EF4-FFF2-40B4-BE49-F238E27FC236}">
                <a16:creationId xmlns:a16="http://schemas.microsoft.com/office/drawing/2014/main" id="{01F42E3A-EA83-AE43-8C17-2DD93B00835B}"/>
              </a:ext>
            </a:extLst>
          </p:cNvPr>
          <p:cNvSpPr txBox="1"/>
          <p:nvPr/>
        </p:nvSpPr>
        <p:spPr>
          <a:xfrm>
            <a:off x="5435606" y="2435970"/>
            <a:ext cx="1486535" cy="180975"/>
          </a:xfrm>
          <a:prstGeom prst="rect">
            <a:avLst/>
          </a:prstGeom>
        </p:spPr>
        <p:txBody>
          <a:bodyPr vert="horz" wrap="square" lIns="0" tIns="0" rIns="0" bIns="0" rtlCol="0">
            <a:spAutoFit/>
          </a:bodyPr>
          <a:lstStyle/>
          <a:p>
            <a:pPr marL="12700">
              <a:lnSpc>
                <a:spcPct val="100000"/>
              </a:lnSpc>
            </a:pPr>
            <a:r>
              <a:rPr sz="1200" spc="195" dirty="0">
                <a:solidFill>
                  <a:srgbClr val="595959"/>
                </a:solidFill>
                <a:latin typeface="Times New Roman"/>
                <a:cs typeface="Times New Roman"/>
              </a:rPr>
              <a:t>G</a:t>
            </a:r>
            <a:r>
              <a:rPr sz="1200" spc="204" dirty="0">
                <a:solidFill>
                  <a:srgbClr val="595959"/>
                </a:solidFill>
                <a:latin typeface="Times New Roman"/>
                <a:cs typeface="Times New Roman"/>
              </a:rPr>
              <a:t>oo</a:t>
            </a:r>
            <a:r>
              <a:rPr sz="1200" spc="215" dirty="0">
                <a:solidFill>
                  <a:srgbClr val="595959"/>
                </a:solidFill>
                <a:latin typeface="Times New Roman"/>
                <a:cs typeface="Times New Roman"/>
              </a:rPr>
              <a:t>g</a:t>
            </a:r>
            <a:r>
              <a:rPr sz="1200" spc="-70" dirty="0">
                <a:solidFill>
                  <a:srgbClr val="595959"/>
                </a:solidFill>
                <a:latin typeface="Times New Roman"/>
                <a:cs typeface="Times New Roman"/>
              </a:rPr>
              <a:t>l</a:t>
            </a:r>
            <a:r>
              <a:rPr sz="1200" spc="260" dirty="0">
                <a:solidFill>
                  <a:srgbClr val="595959"/>
                </a:solidFill>
                <a:latin typeface="Times New Roman"/>
                <a:cs typeface="Times New Roman"/>
              </a:rPr>
              <a:t>e</a:t>
            </a:r>
            <a:r>
              <a:rPr sz="1200" spc="15" dirty="0">
                <a:solidFill>
                  <a:srgbClr val="595959"/>
                </a:solidFill>
                <a:latin typeface="Times New Roman"/>
                <a:cs typeface="Times New Roman"/>
              </a:rPr>
              <a:t> </a:t>
            </a:r>
            <a:r>
              <a:rPr sz="1200" spc="-60" dirty="0">
                <a:solidFill>
                  <a:srgbClr val="595959"/>
                </a:solidFill>
                <a:latin typeface="Times New Roman"/>
                <a:cs typeface="Times New Roman"/>
              </a:rPr>
              <a:t>S</a:t>
            </a:r>
            <a:r>
              <a:rPr sz="1200" spc="80" dirty="0">
                <a:solidFill>
                  <a:srgbClr val="595959"/>
                </a:solidFill>
                <a:latin typeface="Times New Roman"/>
                <a:cs typeface="Times New Roman"/>
              </a:rPr>
              <a:t>t</a:t>
            </a:r>
            <a:r>
              <a:rPr sz="1200" spc="204" dirty="0">
                <a:solidFill>
                  <a:srgbClr val="595959"/>
                </a:solidFill>
                <a:latin typeface="Times New Roman"/>
                <a:cs typeface="Times New Roman"/>
              </a:rPr>
              <a:t>o</a:t>
            </a:r>
            <a:r>
              <a:rPr sz="1200" spc="254" dirty="0">
                <a:solidFill>
                  <a:srgbClr val="595959"/>
                </a:solidFill>
                <a:latin typeface="Times New Roman"/>
                <a:cs typeface="Times New Roman"/>
              </a:rPr>
              <a:t>c</a:t>
            </a:r>
            <a:r>
              <a:rPr sz="1200" spc="10" dirty="0">
                <a:solidFill>
                  <a:srgbClr val="595959"/>
                </a:solidFill>
                <a:latin typeface="Times New Roman"/>
                <a:cs typeface="Times New Roman"/>
              </a:rPr>
              <a:t>k</a:t>
            </a:r>
            <a:r>
              <a:rPr sz="1200" spc="40" dirty="0">
                <a:solidFill>
                  <a:srgbClr val="595959"/>
                </a:solidFill>
                <a:latin typeface="Times New Roman"/>
                <a:cs typeface="Times New Roman"/>
              </a:rPr>
              <a:t> </a:t>
            </a:r>
            <a:r>
              <a:rPr sz="1200" spc="235" dirty="0">
                <a:solidFill>
                  <a:srgbClr val="595959"/>
                </a:solidFill>
                <a:latin typeface="Times New Roman"/>
                <a:cs typeface="Times New Roman"/>
              </a:rPr>
              <a:t>p</a:t>
            </a:r>
            <a:r>
              <a:rPr sz="1200" spc="-35" dirty="0">
                <a:solidFill>
                  <a:srgbClr val="595959"/>
                </a:solidFill>
                <a:latin typeface="Times New Roman"/>
                <a:cs typeface="Times New Roman"/>
              </a:rPr>
              <a:t>r</a:t>
            </a:r>
            <a:r>
              <a:rPr sz="1200" spc="-90" dirty="0">
                <a:solidFill>
                  <a:srgbClr val="595959"/>
                </a:solidFill>
                <a:latin typeface="Times New Roman"/>
                <a:cs typeface="Times New Roman"/>
              </a:rPr>
              <a:t>i</a:t>
            </a:r>
            <a:r>
              <a:rPr sz="1200" spc="245" dirty="0">
                <a:solidFill>
                  <a:srgbClr val="595959"/>
                </a:solidFill>
                <a:latin typeface="Times New Roman"/>
                <a:cs typeface="Times New Roman"/>
              </a:rPr>
              <a:t>c</a:t>
            </a:r>
            <a:r>
              <a:rPr sz="1200" spc="260" dirty="0">
                <a:solidFill>
                  <a:srgbClr val="595959"/>
                </a:solidFill>
                <a:latin typeface="Times New Roman"/>
                <a:cs typeface="Times New Roman"/>
              </a:rPr>
              <a:t>e</a:t>
            </a:r>
            <a:endParaRPr sz="1200">
              <a:latin typeface="Times New Roman"/>
              <a:cs typeface="Times New Roman"/>
            </a:endParaRPr>
          </a:p>
        </p:txBody>
      </p:sp>
      <p:sp>
        <p:nvSpPr>
          <p:cNvPr id="67" name="object 70">
            <a:extLst>
              <a:ext uri="{FF2B5EF4-FFF2-40B4-BE49-F238E27FC236}">
                <a16:creationId xmlns:a16="http://schemas.microsoft.com/office/drawing/2014/main" id="{D9671286-3221-5C4E-8BF8-64F2292EA1A7}"/>
              </a:ext>
            </a:extLst>
          </p:cNvPr>
          <p:cNvSpPr/>
          <p:nvPr/>
        </p:nvSpPr>
        <p:spPr>
          <a:xfrm>
            <a:off x="6766545" y="3005137"/>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68" name="object 71">
            <a:extLst>
              <a:ext uri="{FF2B5EF4-FFF2-40B4-BE49-F238E27FC236}">
                <a16:creationId xmlns:a16="http://schemas.microsoft.com/office/drawing/2014/main" id="{13F39B5F-CE60-3A40-9B89-B187EAF7DAAE}"/>
              </a:ext>
            </a:extLst>
          </p:cNvPr>
          <p:cNvSpPr/>
          <p:nvPr/>
        </p:nvSpPr>
        <p:spPr>
          <a:xfrm>
            <a:off x="6761934" y="3000493"/>
            <a:ext cx="64135" cy="64135"/>
          </a:xfrm>
          <a:custGeom>
            <a:avLst/>
            <a:gdLst/>
            <a:ahLst/>
            <a:cxnLst/>
            <a:rect l="l" t="t" r="r" b="b"/>
            <a:pathLst>
              <a:path w="64135" h="64135">
                <a:moveTo>
                  <a:pt x="48768" y="6095"/>
                </a:moveTo>
                <a:lnTo>
                  <a:pt x="15240" y="6095"/>
                </a:lnTo>
                <a:lnTo>
                  <a:pt x="19812" y="3047"/>
                </a:lnTo>
                <a:lnTo>
                  <a:pt x="32004" y="0"/>
                </a:lnTo>
                <a:lnTo>
                  <a:pt x="44196" y="3047"/>
                </a:lnTo>
                <a:lnTo>
                  <a:pt x="48768" y="6095"/>
                </a:lnTo>
                <a:close/>
              </a:path>
              <a:path w="64135" h="64135">
                <a:moveTo>
                  <a:pt x="50292" y="57911"/>
                </a:moveTo>
                <a:lnTo>
                  <a:pt x="13716" y="57911"/>
                </a:lnTo>
                <a:lnTo>
                  <a:pt x="9144" y="54863"/>
                </a:lnTo>
                <a:lnTo>
                  <a:pt x="9144" y="53339"/>
                </a:lnTo>
                <a:lnTo>
                  <a:pt x="6096" y="50291"/>
                </a:lnTo>
                <a:lnTo>
                  <a:pt x="6096" y="48767"/>
                </a:lnTo>
                <a:lnTo>
                  <a:pt x="3048" y="44195"/>
                </a:lnTo>
                <a:lnTo>
                  <a:pt x="0" y="32003"/>
                </a:lnTo>
                <a:lnTo>
                  <a:pt x="3048" y="19811"/>
                </a:lnTo>
                <a:lnTo>
                  <a:pt x="6096" y="15239"/>
                </a:lnTo>
                <a:lnTo>
                  <a:pt x="6096" y="13715"/>
                </a:lnTo>
                <a:lnTo>
                  <a:pt x="9144" y="9143"/>
                </a:lnTo>
                <a:lnTo>
                  <a:pt x="13716" y="6095"/>
                </a:lnTo>
                <a:lnTo>
                  <a:pt x="50292" y="6095"/>
                </a:lnTo>
                <a:lnTo>
                  <a:pt x="53340" y="9143"/>
                </a:lnTo>
                <a:lnTo>
                  <a:pt x="27432" y="9143"/>
                </a:lnTo>
                <a:lnTo>
                  <a:pt x="18288" y="12191"/>
                </a:lnTo>
                <a:lnTo>
                  <a:pt x="19812" y="12191"/>
                </a:lnTo>
                <a:lnTo>
                  <a:pt x="15240" y="15239"/>
                </a:lnTo>
                <a:lnTo>
                  <a:pt x="13208" y="18287"/>
                </a:lnTo>
                <a:lnTo>
                  <a:pt x="12192" y="18287"/>
                </a:lnTo>
                <a:lnTo>
                  <a:pt x="9144" y="27431"/>
                </a:lnTo>
                <a:lnTo>
                  <a:pt x="9144" y="36575"/>
                </a:lnTo>
                <a:lnTo>
                  <a:pt x="12192" y="45719"/>
                </a:lnTo>
                <a:lnTo>
                  <a:pt x="13208" y="45719"/>
                </a:lnTo>
                <a:lnTo>
                  <a:pt x="15240" y="48767"/>
                </a:lnTo>
                <a:lnTo>
                  <a:pt x="19812" y="51815"/>
                </a:lnTo>
                <a:lnTo>
                  <a:pt x="18288" y="51815"/>
                </a:lnTo>
                <a:lnTo>
                  <a:pt x="27432" y="54863"/>
                </a:lnTo>
                <a:lnTo>
                  <a:pt x="53340" y="54863"/>
                </a:lnTo>
                <a:lnTo>
                  <a:pt x="50292" y="57911"/>
                </a:lnTo>
                <a:close/>
              </a:path>
              <a:path w="64135" h="64135">
                <a:moveTo>
                  <a:pt x="51816" y="19811"/>
                </a:moveTo>
                <a:lnTo>
                  <a:pt x="48768" y="15239"/>
                </a:lnTo>
                <a:lnTo>
                  <a:pt x="44196" y="12191"/>
                </a:lnTo>
                <a:lnTo>
                  <a:pt x="45720" y="12191"/>
                </a:lnTo>
                <a:lnTo>
                  <a:pt x="36576" y="9143"/>
                </a:lnTo>
                <a:lnTo>
                  <a:pt x="54864" y="9143"/>
                </a:lnTo>
                <a:lnTo>
                  <a:pt x="57912" y="13715"/>
                </a:lnTo>
                <a:lnTo>
                  <a:pt x="57912" y="15239"/>
                </a:lnTo>
                <a:lnTo>
                  <a:pt x="59944" y="18287"/>
                </a:lnTo>
                <a:lnTo>
                  <a:pt x="51816" y="18287"/>
                </a:lnTo>
                <a:lnTo>
                  <a:pt x="51816" y="19811"/>
                </a:lnTo>
                <a:close/>
              </a:path>
              <a:path w="64135" h="64135">
                <a:moveTo>
                  <a:pt x="12192" y="19811"/>
                </a:moveTo>
                <a:lnTo>
                  <a:pt x="12192" y="18287"/>
                </a:lnTo>
                <a:lnTo>
                  <a:pt x="13208" y="18287"/>
                </a:lnTo>
                <a:lnTo>
                  <a:pt x="12192" y="19811"/>
                </a:lnTo>
                <a:close/>
              </a:path>
              <a:path w="64135" h="64135">
                <a:moveTo>
                  <a:pt x="59944" y="45719"/>
                </a:moveTo>
                <a:lnTo>
                  <a:pt x="51816" y="45719"/>
                </a:lnTo>
                <a:lnTo>
                  <a:pt x="54864" y="36575"/>
                </a:lnTo>
                <a:lnTo>
                  <a:pt x="54864" y="27431"/>
                </a:lnTo>
                <a:lnTo>
                  <a:pt x="51816" y="18287"/>
                </a:lnTo>
                <a:lnTo>
                  <a:pt x="59944" y="18287"/>
                </a:lnTo>
                <a:lnTo>
                  <a:pt x="60960" y="19811"/>
                </a:lnTo>
                <a:lnTo>
                  <a:pt x="64008" y="32003"/>
                </a:lnTo>
                <a:lnTo>
                  <a:pt x="60960" y="44195"/>
                </a:lnTo>
                <a:lnTo>
                  <a:pt x="59944" y="45719"/>
                </a:lnTo>
                <a:close/>
              </a:path>
              <a:path w="64135" h="64135">
                <a:moveTo>
                  <a:pt x="13208" y="45719"/>
                </a:moveTo>
                <a:lnTo>
                  <a:pt x="12192" y="45719"/>
                </a:lnTo>
                <a:lnTo>
                  <a:pt x="12192" y="44195"/>
                </a:lnTo>
                <a:lnTo>
                  <a:pt x="13208" y="45719"/>
                </a:lnTo>
                <a:close/>
              </a:path>
              <a:path w="64135" h="64135">
                <a:moveTo>
                  <a:pt x="54864" y="54863"/>
                </a:moveTo>
                <a:lnTo>
                  <a:pt x="36576" y="54863"/>
                </a:lnTo>
                <a:lnTo>
                  <a:pt x="45720" y="51815"/>
                </a:lnTo>
                <a:lnTo>
                  <a:pt x="44196" y="51815"/>
                </a:lnTo>
                <a:lnTo>
                  <a:pt x="48768" y="48767"/>
                </a:lnTo>
                <a:lnTo>
                  <a:pt x="51816" y="44195"/>
                </a:lnTo>
                <a:lnTo>
                  <a:pt x="51816" y="45719"/>
                </a:lnTo>
                <a:lnTo>
                  <a:pt x="59944" y="45719"/>
                </a:lnTo>
                <a:lnTo>
                  <a:pt x="57912" y="48767"/>
                </a:lnTo>
                <a:lnTo>
                  <a:pt x="57912" y="50291"/>
                </a:lnTo>
                <a:lnTo>
                  <a:pt x="54864" y="53339"/>
                </a:lnTo>
                <a:lnTo>
                  <a:pt x="54864" y="54863"/>
                </a:lnTo>
                <a:close/>
              </a:path>
              <a:path w="64135" h="64135">
                <a:moveTo>
                  <a:pt x="32004" y="64007"/>
                </a:moveTo>
                <a:lnTo>
                  <a:pt x="19812" y="60959"/>
                </a:lnTo>
                <a:lnTo>
                  <a:pt x="15240" y="57911"/>
                </a:lnTo>
                <a:lnTo>
                  <a:pt x="48768" y="57911"/>
                </a:lnTo>
                <a:lnTo>
                  <a:pt x="44196" y="60959"/>
                </a:lnTo>
                <a:lnTo>
                  <a:pt x="32004" y="64007"/>
                </a:lnTo>
                <a:close/>
              </a:path>
            </a:pathLst>
          </a:custGeom>
          <a:solidFill>
            <a:srgbClr val="B31166"/>
          </a:solidFill>
        </p:spPr>
        <p:txBody>
          <a:bodyPr wrap="square" lIns="0" tIns="0" rIns="0" bIns="0" rtlCol="0"/>
          <a:lstStyle/>
          <a:p>
            <a:endParaRPr/>
          </a:p>
        </p:txBody>
      </p:sp>
      <p:sp>
        <p:nvSpPr>
          <p:cNvPr id="69" name="object 72">
            <a:extLst>
              <a:ext uri="{FF2B5EF4-FFF2-40B4-BE49-F238E27FC236}">
                <a16:creationId xmlns:a16="http://schemas.microsoft.com/office/drawing/2014/main" id="{12E92B36-0F07-F941-9C43-5B268F2DAF87}"/>
              </a:ext>
            </a:extLst>
          </p:cNvPr>
          <p:cNvSpPr/>
          <p:nvPr/>
        </p:nvSpPr>
        <p:spPr>
          <a:xfrm>
            <a:off x="6646111" y="3277099"/>
            <a:ext cx="283845" cy="0"/>
          </a:xfrm>
          <a:custGeom>
            <a:avLst/>
            <a:gdLst/>
            <a:ahLst/>
            <a:cxnLst/>
            <a:rect l="l" t="t" r="r" b="b"/>
            <a:pathLst>
              <a:path w="283845">
                <a:moveTo>
                  <a:pt x="0" y="0"/>
                </a:moveTo>
                <a:lnTo>
                  <a:pt x="283463" y="0"/>
                </a:lnTo>
              </a:path>
            </a:pathLst>
          </a:custGeom>
          <a:ln w="16763">
            <a:solidFill>
              <a:srgbClr val="B31166"/>
            </a:solidFill>
          </a:ln>
        </p:spPr>
        <p:txBody>
          <a:bodyPr wrap="square" lIns="0" tIns="0" rIns="0" bIns="0" rtlCol="0"/>
          <a:lstStyle/>
          <a:p>
            <a:endParaRPr/>
          </a:p>
        </p:txBody>
      </p:sp>
      <p:sp>
        <p:nvSpPr>
          <p:cNvPr id="70" name="object 73">
            <a:extLst>
              <a:ext uri="{FF2B5EF4-FFF2-40B4-BE49-F238E27FC236}">
                <a16:creationId xmlns:a16="http://schemas.microsoft.com/office/drawing/2014/main" id="{5D1F65A5-0082-934A-868C-4823E75650FD}"/>
              </a:ext>
            </a:extLst>
          </p:cNvPr>
          <p:cNvSpPr/>
          <p:nvPr/>
        </p:nvSpPr>
        <p:spPr>
          <a:xfrm>
            <a:off x="6646111" y="3520939"/>
            <a:ext cx="283845" cy="0"/>
          </a:xfrm>
          <a:custGeom>
            <a:avLst/>
            <a:gdLst/>
            <a:ahLst/>
            <a:cxnLst/>
            <a:rect l="l" t="t" r="r" b="b"/>
            <a:pathLst>
              <a:path w="283845">
                <a:moveTo>
                  <a:pt x="0" y="0"/>
                </a:moveTo>
                <a:lnTo>
                  <a:pt x="283463" y="0"/>
                </a:lnTo>
              </a:path>
            </a:pathLst>
          </a:custGeom>
          <a:ln w="16763">
            <a:solidFill>
              <a:srgbClr val="B31166"/>
            </a:solidFill>
          </a:ln>
        </p:spPr>
        <p:txBody>
          <a:bodyPr wrap="square" lIns="0" tIns="0" rIns="0" bIns="0" rtlCol="0"/>
          <a:lstStyle/>
          <a:p>
            <a:endParaRPr/>
          </a:p>
        </p:txBody>
      </p:sp>
      <p:graphicFrame>
        <p:nvGraphicFramePr>
          <p:cNvPr id="71" name="object 74">
            <a:extLst>
              <a:ext uri="{FF2B5EF4-FFF2-40B4-BE49-F238E27FC236}">
                <a16:creationId xmlns:a16="http://schemas.microsoft.com/office/drawing/2014/main" id="{20ACA71C-5AAB-4B46-A083-8372D85A9253}"/>
              </a:ext>
            </a:extLst>
          </p:cNvPr>
          <p:cNvGraphicFramePr>
            <a:graphicFrameLocks noGrp="1"/>
          </p:cNvGraphicFramePr>
          <p:nvPr>
            <p:extLst>
              <p:ext uri="{D42A27DB-BD31-4B8C-83A1-F6EECF244321}">
                <p14:modId xmlns:p14="http://schemas.microsoft.com/office/powerpoint/2010/main" val="2959463630"/>
              </p:ext>
            </p:extLst>
          </p:nvPr>
        </p:nvGraphicFramePr>
        <p:xfrm>
          <a:off x="3198822" y="2747509"/>
          <a:ext cx="5953503" cy="3478909"/>
        </p:xfrm>
        <a:graphic>
          <a:graphicData uri="http://schemas.openxmlformats.org/drawingml/2006/table">
            <a:tbl>
              <a:tblPr firstRow="1" bandRow="1">
                <a:tableStyleId>{2D5ABB26-0587-4C30-8999-92F81FD0307C}</a:tableStyleId>
              </a:tblPr>
              <a:tblGrid>
                <a:gridCol w="661416">
                  <a:extLst>
                    <a:ext uri="{9D8B030D-6E8A-4147-A177-3AD203B41FA5}">
                      <a16:colId xmlns:a16="http://schemas.microsoft.com/office/drawing/2014/main" val="20000"/>
                    </a:ext>
                  </a:extLst>
                </a:gridCol>
                <a:gridCol w="661416">
                  <a:extLst>
                    <a:ext uri="{9D8B030D-6E8A-4147-A177-3AD203B41FA5}">
                      <a16:colId xmlns:a16="http://schemas.microsoft.com/office/drawing/2014/main" val="20001"/>
                    </a:ext>
                  </a:extLst>
                </a:gridCol>
                <a:gridCol w="661416">
                  <a:extLst>
                    <a:ext uri="{9D8B030D-6E8A-4147-A177-3AD203B41FA5}">
                      <a16:colId xmlns:a16="http://schemas.microsoft.com/office/drawing/2014/main" val="20002"/>
                    </a:ext>
                  </a:extLst>
                </a:gridCol>
                <a:gridCol w="662177">
                  <a:extLst>
                    <a:ext uri="{9D8B030D-6E8A-4147-A177-3AD203B41FA5}">
                      <a16:colId xmlns:a16="http://schemas.microsoft.com/office/drawing/2014/main" val="20003"/>
                    </a:ext>
                  </a:extLst>
                </a:gridCol>
                <a:gridCol w="661416">
                  <a:extLst>
                    <a:ext uri="{9D8B030D-6E8A-4147-A177-3AD203B41FA5}">
                      <a16:colId xmlns:a16="http://schemas.microsoft.com/office/drawing/2014/main" val="20004"/>
                    </a:ext>
                  </a:extLst>
                </a:gridCol>
                <a:gridCol w="661415">
                  <a:extLst>
                    <a:ext uri="{9D8B030D-6E8A-4147-A177-3AD203B41FA5}">
                      <a16:colId xmlns:a16="http://schemas.microsoft.com/office/drawing/2014/main" val="20005"/>
                    </a:ext>
                  </a:extLst>
                </a:gridCol>
                <a:gridCol w="661416">
                  <a:extLst>
                    <a:ext uri="{9D8B030D-6E8A-4147-A177-3AD203B41FA5}">
                      <a16:colId xmlns:a16="http://schemas.microsoft.com/office/drawing/2014/main" val="20006"/>
                    </a:ext>
                  </a:extLst>
                </a:gridCol>
                <a:gridCol w="661416">
                  <a:extLst>
                    <a:ext uri="{9D8B030D-6E8A-4147-A177-3AD203B41FA5}">
                      <a16:colId xmlns:a16="http://schemas.microsoft.com/office/drawing/2014/main" val="20007"/>
                    </a:ext>
                  </a:extLst>
                </a:gridCol>
                <a:gridCol w="661415">
                  <a:extLst>
                    <a:ext uri="{9D8B030D-6E8A-4147-A177-3AD203B41FA5}">
                      <a16:colId xmlns:a16="http://schemas.microsoft.com/office/drawing/2014/main" val="20008"/>
                    </a:ext>
                  </a:extLst>
                </a:gridCol>
              </a:tblGrid>
              <a:tr h="429005">
                <a:tc>
                  <a:txBody>
                    <a:bodyPr/>
                    <a:lstStyle/>
                    <a:p>
                      <a:endParaRPr sz="1200">
                        <a:latin typeface="Times New Roman"/>
                        <a:cs typeface="Times New Roman"/>
                      </a:endParaRPr>
                    </a:p>
                  </a:txBody>
                  <a:tcPr marL="0" marR="0" marT="0" marB="0">
                    <a:lnL w="7620">
                      <a:solidFill>
                        <a:srgbClr val="BFBFBF"/>
                      </a:solidFill>
                      <a:prstDash val="solid"/>
                    </a:lnL>
                    <a:lnR w="7620">
                      <a:solidFill>
                        <a:srgbClr val="D8D8D8"/>
                      </a:solidFill>
                      <a:prstDash val="solid"/>
                    </a:lnR>
                    <a:lnT w="9144">
                      <a:solidFill>
                        <a:srgbClr val="D8D8D8"/>
                      </a:solidFill>
                      <a:prstDash val="solid"/>
                    </a:lnT>
                    <a:lnB w="7620">
                      <a:solidFill>
                        <a:srgbClr val="D8D8D8"/>
                      </a:solidFill>
                      <a:prstDash val="solid"/>
                    </a:lnB>
                  </a:tcPr>
                </a:tc>
                <a:tc>
                  <a:txBody>
                    <a:bodyPr/>
                    <a:lstStyle/>
                    <a:p>
                      <a:endParaRPr sz="1200">
                        <a:latin typeface="Times New Roman"/>
                        <a:cs typeface="Times New Roman"/>
                      </a:endParaRPr>
                    </a:p>
                  </a:txBody>
                  <a:tcPr marL="0" marR="0" marT="0" marB="0">
                    <a:lnL w="7620">
                      <a:solidFill>
                        <a:srgbClr val="D8D8D8"/>
                      </a:solidFill>
                      <a:prstDash val="solid"/>
                    </a:lnL>
                    <a:lnR w="7620">
                      <a:solidFill>
                        <a:srgbClr val="D8D8D8"/>
                      </a:solidFill>
                      <a:prstDash val="solid"/>
                    </a:lnR>
                    <a:lnT w="9144">
                      <a:solidFill>
                        <a:srgbClr val="D8D8D8"/>
                      </a:solidFill>
                      <a:prstDash val="solid"/>
                    </a:lnT>
                    <a:lnB w="7620">
                      <a:solidFill>
                        <a:srgbClr val="D8D8D8"/>
                      </a:solidFill>
                      <a:prstDash val="solid"/>
                    </a:lnB>
                  </a:tcPr>
                </a:tc>
                <a:tc>
                  <a:txBody>
                    <a:bodyPr/>
                    <a:lstStyle/>
                    <a:p>
                      <a:endParaRPr sz="1200">
                        <a:latin typeface="Times New Roman"/>
                        <a:cs typeface="Times New Roman"/>
                      </a:endParaRPr>
                    </a:p>
                  </a:txBody>
                  <a:tcPr marL="0" marR="0" marT="0" marB="0">
                    <a:lnL w="7620">
                      <a:solidFill>
                        <a:srgbClr val="D8D8D8"/>
                      </a:solidFill>
                      <a:prstDash val="solid"/>
                    </a:lnL>
                    <a:lnR w="7620">
                      <a:solidFill>
                        <a:srgbClr val="D8D8D8"/>
                      </a:solidFill>
                      <a:prstDash val="solid"/>
                    </a:lnR>
                    <a:lnT w="9144">
                      <a:solidFill>
                        <a:srgbClr val="D8D8D8"/>
                      </a:solidFill>
                      <a:prstDash val="solid"/>
                    </a:lnT>
                    <a:lnB w="7620">
                      <a:solidFill>
                        <a:srgbClr val="D8D8D8"/>
                      </a:solidFill>
                      <a:prstDash val="solid"/>
                    </a:lnB>
                  </a:tcPr>
                </a:tc>
                <a:tc>
                  <a:txBody>
                    <a:bodyPr/>
                    <a:lstStyle/>
                    <a:p>
                      <a:endParaRPr sz="1200">
                        <a:latin typeface="Times New Roman"/>
                        <a:cs typeface="Times New Roman"/>
                      </a:endParaRPr>
                    </a:p>
                  </a:txBody>
                  <a:tcPr marL="0" marR="0" marT="0" marB="0">
                    <a:lnL w="7620">
                      <a:solidFill>
                        <a:srgbClr val="D8D8D8"/>
                      </a:solidFill>
                      <a:prstDash val="solid"/>
                    </a:lnL>
                    <a:lnR w="9143">
                      <a:solidFill>
                        <a:srgbClr val="D8D8D8"/>
                      </a:solidFill>
                      <a:prstDash val="solid"/>
                    </a:lnR>
                    <a:lnT w="9144">
                      <a:solidFill>
                        <a:srgbClr val="D8D8D8"/>
                      </a:solidFill>
                      <a:prstDash val="solid"/>
                    </a:lnT>
                    <a:lnB w="7620">
                      <a:solidFill>
                        <a:srgbClr val="D8D8D8"/>
                      </a:solidFill>
                      <a:prstDash val="solid"/>
                    </a:lnB>
                  </a:tcPr>
                </a:tc>
                <a:tc>
                  <a:txBody>
                    <a:bodyPr/>
                    <a:lstStyle/>
                    <a:p>
                      <a:endParaRPr sz="1200">
                        <a:latin typeface="Times New Roman"/>
                        <a:cs typeface="Times New Roman"/>
                      </a:endParaRPr>
                    </a:p>
                  </a:txBody>
                  <a:tcPr marL="0" marR="0" marT="0" marB="0">
                    <a:lnL w="9143">
                      <a:solidFill>
                        <a:srgbClr val="D8D8D8"/>
                      </a:solidFill>
                      <a:prstDash val="solid"/>
                    </a:lnL>
                    <a:lnR w="9144">
                      <a:solidFill>
                        <a:srgbClr val="D8D8D8"/>
                      </a:solidFill>
                      <a:prstDash val="solid"/>
                    </a:lnR>
                    <a:lnT w="9144">
                      <a:solidFill>
                        <a:srgbClr val="D8D8D8"/>
                      </a:solidFill>
                      <a:prstDash val="solid"/>
                    </a:lnT>
                    <a:lnB w="7620">
                      <a:solidFill>
                        <a:srgbClr val="D8D8D8"/>
                      </a:solidFill>
                      <a:prstDash val="solid"/>
                    </a:lnB>
                  </a:tcPr>
                </a:tc>
                <a:tc>
                  <a:txBody>
                    <a:bodyPr/>
                    <a:lstStyle/>
                    <a:p>
                      <a:pPr algn="r">
                        <a:lnSpc>
                          <a:spcPct val="100000"/>
                        </a:lnSpc>
                      </a:pPr>
                      <a:r>
                        <a:rPr sz="1200" dirty="0">
                          <a:solidFill>
                            <a:srgbClr val="595959"/>
                          </a:solidFill>
                          <a:latin typeface="Times New Roman"/>
                          <a:cs typeface="Times New Roman"/>
                        </a:rPr>
                        <a:t>Ser</a:t>
                      </a:r>
                      <a:endParaRPr sz="1200">
                        <a:latin typeface="Times New Roman"/>
                        <a:cs typeface="Times New Roman"/>
                      </a:endParaRPr>
                    </a:p>
                  </a:txBody>
                  <a:tcPr marL="0" marR="0" marT="0" marB="0">
                    <a:lnL w="9144">
                      <a:solidFill>
                        <a:srgbClr val="D8D8D8"/>
                      </a:solidFill>
                      <a:prstDash val="solid"/>
                    </a:lnL>
                    <a:lnR w="9143">
                      <a:solidFill>
                        <a:srgbClr val="D8D8D8"/>
                      </a:solidFill>
                      <a:prstDash val="solid"/>
                    </a:lnR>
                    <a:lnT w="9144">
                      <a:solidFill>
                        <a:srgbClr val="D8D8D8"/>
                      </a:solidFill>
                      <a:prstDash val="solid"/>
                    </a:lnT>
                    <a:lnB w="7620">
                      <a:solidFill>
                        <a:srgbClr val="D8D8D8"/>
                      </a:solidFill>
                      <a:prstDash val="solid"/>
                    </a:lnB>
                  </a:tcPr>
                </a:tc>
                <a:tc>
                  <a:txBody>
                    <a:bodyPr/>
                    <a:lstStyle/>
                    <a:p>
                      <a:pPr marL="14604">
                        <a:lnSpc>
                          <a:spcPct val="100000"/>
                        </a:lnSpc>
                      </a:pPr>
                      <a:r>
                        <a:rPr sz="1200" spc="10" dirty="0">
                          <a:solidFill>
                            <a:srgbClr val="595959"/>
                          </a:solidFill>
                          <a:latin typeface="Times New Roman"/>
                          <a:cs typeface="Times New Roman"/>
                        </a:rPr>
                        <a:t>i</a:t>
                      </a:r>
                      <a:r>
                        <a:rPr sz="1200" spc="-15" dirty="0">
                          <a:solidFill>
                            <a:srgbClr val="595959"/>
                          </a:solidFill>
                          <a:latin typeface="Times New Roman"/>
                          <a:cs typeface="Times New Roman"/>
                        </a:rPr>
                        <a:t>e</a:t>
                      </a:r>
                      <a:r>
                        <a:rPr sz="1200" spc="10" dirty="0">
                          <a:solidFill>
                            <a:srgbClr val="595959"/>
                          </a:solidFill>
                          <a:latin typeface="Times New Roman"/>
                          <a:cs typeface="Times New Roman"/>
                        </a:rPr>
                        <a:t>s</a:t>
                      </a:r>
                      <a:r>
                        <a:rPr sz="1200" dirty="0">
                          <a:solidFill>
                            <a:srgbClr val="595959"/>
                          </a:solidFill>
                          <a:latin typeface="Times New Roman"/>
                          <a:cs typeface="Times New Roman"/>
                        </a:rPr>
                        <a:t>1</a:t>
                      </a:r>
                      <a:endParaRPr sz="1200">
                        <a:latin typeface="Times New Roman"/>
                        <a:cs typeface="Times New Roman"/>
                      </a:endParaRPr>
                    </a:p>
                  </a:txBody>
                  <a:tcPr marL="0" marR="0" marT="0" marB="0">
                    <a:lnL w="9143">
                      <a:solidFill>
                        <a:srgbClr val="D8D8D8"/>
                      </a:solidFill>
                      <a:prstDash val="solid"/>
                    </a:lnL>
                    <a:lnR w="9143">
                      <a:solidFill>
                        <a:srgbClr val="D8D8D8"/>
                      </a:solidFill>
                      <a:prstDash val="solid"/>
                    </a:lnR>
                    <a:lnT w="9144">
                      <a:solidFill>
                        <a:srgbClr val="D8D8D8"/>
                      </a:solidFill>
                      <a:prstDash val="solid"/>
                    </a:lnT>
                    <a:lnB w="7620">
                      <a:solidFill>
                        <a:srgbClr val="D8D8D8"/>
                      </a:solidFill>
                      <a:prstDash val="solid"/>
                    </a:lnB>
                  </a:tcPr>
                </a:tc>
                <a:tc>
                  <a:txBody>
                    <a:bodyPr/>
                    <a:lstStyle/>
                    <a:p>
                      <a:endParaRPr sz="1200">
                        <a:latin typeface="Times New Roman"/>
                        <a:cs typeface="Times New Roman"/>
                      </a:endParaRPr>
                    </a:p>
                  </a:txBody>
                  <a:tcPr marL="0" marR="0" marT="0" marB="0">
                    <a:lnL w="9143">
                      <a:solidFill>
                        <a:srgbClr val="D8D8D8"/>
                      </a:solidFill>
                      <a:prstDash val="solid"/>
                    </a:lnL>
                    <a:lnR w="9143">
                      <a:solidFill>
                        <a:srgbClr val="D8D8D8"/>
                      </a:solidFill>
                      <a:prstDash val="solid"/>
                    </a:lnR>
                    <a:lnT w="9144">
                      <a:solidFill>
                        <a:srgbClr val="D8D8D8"/>
                      </a:solidFill>
                      <a:prstDash val="solid"/>
                    </a:lnT>
                    <a:lnB w="7620">
                      <a:solidFill>
                        <a:srgbClr val="D8D8D8"/>
                      </a:solidFill>
                      <a:prstDash val="solid"/>
                    </a:lnB>
                  </a:tcPr>
                </a:tc>
                <a:tc>
                  <a:txBody>
                    <a:bodyPr/>
                    <a:lstStyle/>
                    <a:p>
                      <a:endParaRPr sz="1200">
                        <a:latin typeface="Times New Roman"/>
                        <a:cs typeface="Times New Roman"/>
                      </a:endParaRPr>
                    </a:p>
                  </a:txBody>
                  <a:tcPr marL="0" marR="0" marT="0" marB="0">
                    <a:lnL w="9143">
                      <a:solidFill>
                        <a:srgbClr val="D8D8D8"/>
                      </a:solidFill>
                      <a:prstDash val="solid"/>
                    </a:lnL>
                    <a:lnR w="9144">
                      <a:solidFill>
                        <a:srgbClr val="D8D8D8"/>
                      </a:solidFill>
                      <a:prstDash val="solid"/>
                    </a:lnR>
                    <a:lnT w="9144">
                      <a:solidFill>
                        <a:srgbClr val="D8D8D8"/>
                      </a:solidFill>
                      <a:prstDash val="solid"/>
                    </a:lnT>
                    <a:lnB w="7620">
                      <a:solidFill>
                        <a:srgbClr val="D8D8D8"/>
                      </a:solidFill>
                      <a:prstDash val="solid"/>
                    </a:lnB>
                  </a:tcPr>
                </a:tc>
                <a:extLst>
                  <a:ext uri="{0D108BD9-81ED-4DB2-BD59-A6C34878D82A}">
                    <a16:rowId xmlns:a16="http://schemas.microsoft.com/office/drawing/2014/main" val="10000"/>
                  </a:ext>
                </a:extLst>
              </a:tr>
              <a:tr h="428243">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34"/>
                        </a:spcBef>
                      </a:pPr>
                      <a:endParaRPr sz="850">
                        <a:latin typeface="Times New Roman"/>
                        <a:cs typeface="Times New Roman"/>
                      </a:endParaRPr>
                    </a:p>
                  </a:txBody>
                  <a:tcPr marL="0" marR="0" marT="0" marB="0">
                    <a:lnL w="7620">
                      <a:solidFill>
                        <a:srgbClr val="BFBFBF"/>
                      </a:solidFill>
                      <a:prstDash val="solid"/>
                    </a:lnL>
                    <a:lnR w="7620">
                      <a:solidFill>
                        <a:srgbClr val="D8D8D8"/>
                      </a:solidFill>
                      <a:prstDash val="solid"/>
                    </a:lnR>
                    <a:lnT w="7620">
                      <a:solidFill>
                        <a:srgbClr val="D8D8D8"/>
                      </a:solidFill>
                      <a:prstDash val="solid"/>
                    </a:lnT>
                    <a:lnB w="7620">
                      <a:solidFill>
                        <a:srgbClr val="D8D8D8"/>
                      </a:solidFill>
                      <a:prstDash val="solid"/>
                    </a:lnB>
                  </a:tcPr>
                </a:tc>
                <a:tc>
                  <a:txBody>
                    <a:bodyPr/>
                    <a:lstStyle/>
                    <a:p>
                      <a:endParaRPr sz="850">
                        <a:latin typeface="Times New Roman"/>
                        <a:cs typeface="Times New Roman"/>
                      </a:endParaRPr>
                    </a:p>
                  </a:txBody>
                  <a:tcPr marL="0" marR="0" marT="0" marB="0">
                    <a:lnL w="7620">
                      <a:solidFill>
                        <a:srgbClr val="D8D8D8"/>
                      </a:solidFill>
                      <a:prstDash val="solid"/>
                    </a:lnL>
                    <a:lnR w="7620">
                      <a:solidFill>
                        <a:srgbClr val="D8D8D8"/>
                      </a:solidFill>
                      <a:prstDash val="solid"/>
                    </a:lnR>
                    <a:lnT w="7620">
                      <a:solidFill>
                        <a:srgbClr val="D8D8D8"/>
                      </a:solidFill>
                      <a:prstDash val="solid"/>
                    </a:lnT>
                    <a:lnB w="7620">
                      <a:solidFill>
                        <a:srgbClr val="D8D8D8"/>
                      </a:solidFill>
                      <a:prstDash val="solid"/>
                    </a:lnB>
                  </a:tcPr>
                </a:tc>
                <a:tc>
                  <a:txBody>
                    <a:bodyPr/>
                    <a:lstStyle/>
                    <a:p>
                      <a:endParaRPr sz="850">
                        <a:latin typeface="Times New Roman"/>
                        <a:cs typeface="Times New Roman"/>
                      </a:endParaRPr>
                    </a:p>
                  </a:txBody>
                  <a:tcPr marL="0" marR="0" marT="0" marB="0">
                    <a:lnL w="7620">
                      <a:solidFill>
                        <a:srgbClr val="D8D8D8"/>
                      </a:solidFill>
                      <a:prstDash val="solid"/>
                    </a:lnL>
                    <a:lnR w="7620">
                      <a:solidFill>
                        <a:srgbClr val="D8D8D8"/>
                      </a:solidFill>
                      <a:prstDash val="solid"/>
                    </a:lnR>
                    <a:lnT w="7620">
                      <a:solidFill>
                        <a:srgbClr val="D8D8D8"/>
                      </a:solidFill>
                      <a:prstDash val="solid"/>
                    </a:lnT>
                    <a:lnB w="7620">
                      <a:solidFill>
                        <a:srgbClr val="D8D8D8"/>
                      </a:solidFill>
                      <a:prstDash val="solid"/>
                    </a:lnB>
                  </a:tcPr>
                </a:tc>
                <a:tc>
                  <a:txBody>
                    <a:bodyPr/>
                    <a:lstStyle/>
                    <a:p>
                      <a:endParaRPr sz="850">
                        <a:latin typeface="Times New Roman"/>
                        <a:cs typeface="Times New Roman"/>
                      </a:endParaRPr>
                    </a:p>
                  </a:txBody>
                  <a:tcPr marL="0" marR="0" marT="0" marB="0">
                    <a:lnL w="7620">
                      <a:solidFill>
                        <a:srgbClr val="D8D8D8"/>
                      </a:solidFill>
                      <a:prstDash val="solid"/>
                    </a:lnL>
                    <a:lnR w="9143">
                      <a:solidFill>
                        <a:srgbClr val="D8D8D8"/>
                      </a:solidFill>
                      <a:prstDash val="solid"/>
                    </a:lnR>
                    <a:lnT w="7620">
                      <a:solidFill>
                        <a:srgbClr val="D8D8D8"/>
                      </a:solidFill>
                      <a:prstDash val="solid"/>
                    </a:lnT>
                    <a:lnB w="7620">
                      <a:solidFill>
                        <a:srgbClr val="D8D8D8"/>
                      </a:solidFill>
                      <a:prstDash val="solid"/>
                    </a:lnB>
                  </a:tcPr>
                </a:tc>
                <a:tc>
                  <a:txBody>
                    <a:bodyPr/>
                    <a:lstStyle/>
                    <a:p>
                      <a:endParaRPr sz="850">
                        <a:latin typeface="Times New Roman"/>
                        <a:cs typeface="Times New Roman"/>
                      </a:endParaRPr>
                    </a:p>
                  </a:txBody>
                  <a:tcPr marL="0" marR="0" marT="0" marB="0">
                    <a:lnL w="9143">
                      <a:solidFill>
                        <a:srgbClr val="D8D8D8"/>
                      </a:solidFill>
                      <a:prstDash val="solid"/>
                    </a:lnL>
                    <a:lnR w="9144">
                      <a:solidFill>
                        <a:srgbClr val="D8D8D8"/>
                      </a:solidFill>
                      <a:prstDash val="solid"/>
                    </a:lnR>
                    <a:lnT w="7620">
                      <a:solidFill>
                        <a:srgbClr val="D8D8D8"/>
                      </a:solidFill>
                      <a:prstDash val="solid"/>
                    </a:lnT>
                    <a:lnB w="7620">
                      <a:solidFill>
                        <a:srgbClr val="D8D8D8"/>
                      </a:solidFill>
                      <a:prstDash val="solid"/>
                    </a:lnB>
                  </a:tcPr>
                </a:tc>
                <a:tc>
                  <a:txBody>
                    <a:bodyPr/>
                    <a:lstStyle/>
                    <a:p>
                      <a:pPr marR="107314" algn="r">
                        <a:lnSpc>
                          <a:spcPct val="100000"/>
                        </a:lnSpc>
                      </a:pPr>
                      <a:r>
                        <a:rPr sz="1200" dirty="0">
                          <a:solidFill>
                            <a:srgbClr val="595959"/>
                          </a:solidFill>
                          <a:latin typeface="Times New Roman"/>
                          <a:cs typeface="Times New Roman"/>
                        </a:rPr>
                        <a:t>2</a:t>
                      </a:r>
                      <a:endParaRPr sz="1200">
                        <a:latin typeface="Times New Roman"/>
                        <a:cs typeface="Times New Roman"/>
                      </a:endParaRPr>
                    </a:p>
                    <a:p>
                      <a:pPr algn="r">
                        <a:lnSpc>
                          <a:spcPct val="100000"/>
                        </a:lnSpc>
                        <a:spcBef>
                          <a:spcPts val="480"/>
                        </a:spcBef>
                      </a:pPr>
                      <a:r>
                        <a:rPr sz="1200" spc="-5" dirty="0">
                          <a:solidFill>
                            <a:srgbClr val="595959"/>
                          </a:solidFill>
                          <a:latin typeface="Times New Roman"/>
                          <a:cs typeface="Times New Roman"/>
                        </a:rPr>
                        <a:t>L</a:t>
                      </a:r>
                      <a:r>
                        <a:rPr sz="1200" spc="10" dirty="0">
                          <a:solidFill>
                            <a:srgbClr val="595959"/>
                          </a:solidFill>
                          <a:latin typeface="Times New Roman"/>
                          <a:cs typeface="Times New Roman"/>
                        </a:rPr>
                        <a:t>i</a:t>
                      </a:r>
                      <a:r>
                        <a:rPr sz="1200" dirty="0">
                          <a:solidFill>
                            <a:srgbClr val="595959"/>
                          </a:solidFill>
                          <a:latin typeface="Times New Roman"/>
                          <a:cs typeface="Times New Roman"/>
                        </a:rPr>
                        <a:t>n</a:t>
                      </a:r>
                      <a:endParaRPr sz="1200">
                        <a:latin typeface="Times New Roman"/>
                        <a:cs typeface="Times New Roman"/>
                      </a:endParaRPr>
                    </a:p>
                  </a:txBody>
                  <a:tcPr marL="0" marR="0" marT="0" marB="0">
                    <a:lnL w="9144">
                      <a:solidFill>
                        <a:srgbClr val="D8D8D8"/>
                      </a:solidFill>
                      <a:prstDash val="solid"/>
                    </a:lnL>
                    <a:lnR w="9143">
                      <a:solidFill>
                        <a:srgbClr val="D8D8D8"/>
                      </a:solidFill>
                      <a:prstDash val="solid"/>
                    </a:lnR>
                    <a:lnT w="7620">
                      <a:solidFill>
                        <a:srgbClr val="D8D8D8"/>
                      </a:solidFill>
                      <a:prstDash val="solid"/>
                    </a:lnT>
                    <a:lnB w="7620">
                      <a:solidFill>
                        <a:srgbClr val="D8D8D8"/>
                      </a:solidFill>
                      <a:prstDash val="solid"/>
                    </a:lnB>
                  </a:tcPr>
                </a:tc>
                <a:tc>
                  <a:txBody>
                    <a:bodyPr/>
                    <a:lstStyle/>
                    <a:p>
                      <a:pPr marR="9525" indent="-68580">
                        <a:lnSpc>
                          <a:spcPct val="133400"/>
                        </a:lnSpc>
                      </a:pPr>
                      <a:r>
                        <a:rPr sz="1200" spc="5" dirty="0">
                          <a:solidFill>
                            <a:srgbClr val="595959"/>
                          </a:solidFill>
                          <a:latin typeface="Times New Roman"/>
                          <a:cs typeface="Times New Roman"/>
                        </a:rPr>
                        <a:t>p</a:t>
                      </a:r>
                      <a:r>
                        <a:rPr sz="1200" dirty="0">
                          <a:solidFill>
                            <a:srgbClr val="595959"/>
                          </a:solidFill>
                          <a:latin typeface="Times New Roman"/>
                          <a:cs typeface="Times New Roman"/>
                        </a:rPr>
                        <a:t>er.</a:t>
                      </a:r>
                      <a:r>
                        <a:rPr sz="1200" spc="45" dirty="0">
                          <a:solidFill>
                            <a:srgbClr val="595959"/>
                          </a:solidFill>
                          <a:latin typeface="Times New Roman"/>
                          <a:cs typeface="Times New Roman"/>
                        </a:rPr>
                        <a:t> </a:t>
                      </a:r>
                      <a:r>
                        <a:rPr sz="1200" dirty="0">
                          <a:solidFill>
                            <a:srgbClr val="595959"/>
                          </a:solidFill>
                          <a:latin typeface="Times New Roman"/>
                          <a:cs typeface="Times New Roman"/>
                        </a:rPr>
                        <a:t>M</a:t>
                      </a:r>
                      <a:r>
                        <a:rPr sz="1200" spc="5" dirty="0">
                          <a:solidFill>
                            <a:srgbClr val="595959"/>
                          </a:solidFill>
                          <a:latin typeface="Times New Roman"/>
                          <a:cs typeface="Times New Roman"/>
                        </a:rPr>
                        <a:t>o</a:t>
                      </a:r>
                      <a:r>
                        <a:rPr sz="1200" spc="-5" dirty="0">
                          <a:solidFill>
                            <a:srgbClr val="595959"/>
                          </a:solidFill>
                          <a:latin typeface="Times New Roman"/>
                          <a:cs typeface="Times New Roman"/>
                        </a:rPr>
                        <a:t>v</a:t>
                      </a:r>
                      <a:r>
                        <a:rPr sz="1200" dirty="0">
                          <a:solidFill>
                            <a:srgbClr val="595959"/>
                          </a:solidFill>
                          <a:latin typeface="Times New Roman"/>
                          <a:cs typeface="Times New Roman"/>
                        </a:rPr>
                        <a:t>. </a:t>
                      </a:r>
                      <a:r>
                        <a:rPr sz="1200" spc="10" dirty="0">
                          <a:solidFill>
                            <a:srgbClr val="595959"/>
                          </a:solidFill>
                          <a:latin typeface="Times New Roman"/>
                          <a:cs typeface="Times New Roman"/>
                        </a:rPr>
                        <a:t>e</a:t>
                      </a:r>
                      <a:r>
                        <a:rPr sz="1200" spc="5" dirty="0">
                          <a:solidFill>
                            <a:srgbClr val="595959"/>
                          </a:solidFill>
                          <a:latin typeface="Times New Roman"/>
                          <a:cs typeface="Times New Roman"/>
                        </a:rPr>
                        <a:t>a</a:t>
                      </a:r>
                      <a:r>
                        <a:rPr sz="1200" dirty="0">
                          <a:solidFill>
                            <a:srgbClr val="595959"/>
                          </a:solidFill>
                          <a:latin typeface="Times New Roman"/>
                          <a:cs typeface="Times New Roman"/>
                        </a:rPr>
                        <a:t>r</a:t>
                      </a:r>
                      <a:r>
                        <a:rPr sz="1200" spc="40" dirty="0">
                          <a:solidFill>
                            <a:srgbClr val="595959"/>
                          </a:solidFill>
                          <a:latin typeface="Times New Roman"/>
                          <a:cs typeface="Times New Roman"/>
                        </a:rPr>
                        <a:t> </a:t>
                      </a:r>
                      <a:r>
                        <a:rPr sz="1200" spc="-15" dirty="0">
                          <a:solidFill>
                            <a:srgbClr val="595959"/>
                          </a:solidFill>
                          <a:latin typeface="Times New Roman"/>
                          <a:cs typeface="Times New Roman"/>
                        </a:rPr>
                        <a:t>(</a:t>
                      </a:r>
                      <a:r>
                        <a:rPr sz="1200" dirty="0">
                          <a:solidFill>
                            <a:srgbClr val="595959"/>
                          </a:solidFill>
                          <a:latin typeface="Times New Roman"/>
                          <a:cs typeface="Times New Roman"/>
                        </a:rPr>
                        <a:t>S</a:t>
                      </a:r>
                      <a:r>
                        <a:rPr sz="1200" spc="10" dirty="0">
                          <a:solidFill>
                            <a:srgbClr val="595959"/>
                          </a:solidFill>
                          <a:latin typeface="Times New Roman"/>
                          <a:cs typeface="Times New Roman"/>
                        </a:rPr>
                        <a:t>e</a:t>
                      </a:r>
                      <a:r>
                        <a:rPr sz="1200" dirty="0">
                          <a:solidFill>
                            <a:srgbClr val="595959"/>
                          </a:solidFill>
                          <a:latin typeface="Times New Roman"/>
                          <a:cs typeface="Times New Roman"/>
                        </a:rPr>
                        <a:t>ri</a:t>
                      </a:r>
                      <a:endParaRPr sz="1200">
                        <a:latin typeface="Times New Roman"/>
                        <a:cs typeface="Times New Roman"/>
                      </a:endParaRPr>
                    </a:p>
                  </a:txBody>
                  <a:tcPr marL="0" marR="0" marT="0" marB="0">
                    <a:lnL w="9143">
                      <a:solidFill>
                        <a:srgbClr val="D8D8D8"/>
                      </a:solidFill>
                      <a:prstDash val="solid"/>
                    </a:lnL>
                    <a:lnR w="9143">
                      <a:solidFill>
                        <a:srgbClr val="D8D8D8"/>
                      </a:solidFill>
                      <a:prstDash val="solid"/>
                    </a:lnR>
                    <a:lnT w="7620">
                      <a:solidFill>
                        <a:srgbClr val="D8D8D8"/>
                      </a:solidFill>
                      <a:prstDash val="solid"/>
                    </a:lnT>
                    <a:lnB w="7620">
                      <a:solidFill>
                        <a:srgbClr val="D8D8D8"/>
                      </a:solidFill>
                      <a:prstDash val="solid"/>
                    </a:lnB>
                  </a:tcPr>
                </a:tc>
                <a:tc>
                  <a:txBody>
                    <a:bodyPr/>
                    <a:lstStyle/>
                    <a:p>
                      <a:pPr indent="77470">
                        <a:lnSpc>
                          <a:spcPct val="133400"/>
                        </a:lnSpc>
                      </a:pPr>
                      <a:r>
                        <a:rPr sz="1200" dirty="0">
                          <a:solidFill>
                            <a:srgbClr val="595959"/>
                          </a:solidFill>
                          <a:latin typeface="Times New Roman"/>
                          <a:cs typeface="Times New Roman"/>
                        </a:rPr>
                        <a:t>A</a:t>
                      </a:r>
                      <a:r>
                        <a:rPr sz="1200" spc="-5" dirty="0">
                          <a:solidFill>
                            <a:srgbClr val="595959"/>
                          </a:solidFill>
                          <a:latin typeface="Times New Roman"/>
                          <a:cs typeface="Times New Roman"/>
                        </a:rPr>
                        <a:t>v</a:t>
                      </a:r>
                      <a:r>
                        <a:rPr sz="1200" spc="5" dirty="0">
                          <a:solidFill>
                            <a:srgbClr val="595959"/>
                          </a:solidFill>
                          <a:latin typeface="Times New Roman"/>
                          <a:cs typeface="Times New Roman"/>
                        </a:rPr>
                        <a:t>g</a:t>
                      </a:r>
                      <a:r>
                        <a:rPr sz="1200" dirty="0">
                          <a:solidFill>
                            <a:srgbClr val="595959"/>
                          </a:solidFill>
                          <a:latin typeface="Times New Roman"/>
                          <a:cs typeface="Times New Roman"/>
                        </a:rPr>
                        <a:t>.</a:t>
                      </a:r>
                      <a:r>
                        <a:rPr sz="1200" spc="45" dirty="0">
                          <a:solidFill>
                            <a:srgbClr val="595959"/>
                          </a:solidFill>
                          <a:latin typeface="Times New Roman"/>
                          <a:cs typeface="Times New Roman"/>
                        </a:rPr>
                        <a:t> </a:t>
                      </a:r>
                      <a:r>
                        <a:rPr sz="1200" dirty="0">
                          <a:solidFill>
                            <a:srgbClr val="595959"/>
                          </a:solidFill>
                          <a:latin typeface="Times New Roman"/>
                          <a:cs typeface="Times New Roman"/>
                        </a:rPr>
                        <a:t>(Se e</a:t>
                      </a:r>
                      <a:r>
                        <a:rPr sz="1200" spc="-10" dirty="0">
                          <a:solidFill>
                            <a:srgbClr val="595959"/>
                          </a:solidFill>
                          <a:latin typeface="Times New Roman"/>
                          <a:cs typeface="Times New Roman"/>
                        </a:rPr>
                        <a:t>s</a:t>
                      </a:r>
                      <a:r>
                        <a:rPr sz="1200" spc="5" dirty="0">
                          <a:solidFill>
                            <a:srgbClr val="595959"/>
                          </a:solidFill>
                          <a:latin typeface="Times New Roman"/>
                          <a:cs typeface="Times New Roman"/>
                        </a:rPr>
                        <a:t>1</a:t>
                      </a:r>
                      <a:r>
                        <a:rPr sz="1200" dirty="0">
                          <a:solidFill>
                            <a:srgbClr val="595959"/>
                          </a:solidFill>
                          <a:latin typeface="Times New Roman"/>
                          <a:cs typeface="Times New Roman"/>
                        </a:rPr>
                        <a:t>)</a:t>
                      </a:r>
                      <a:endParaRPr sz="1200">
                        <a:latin typeface="Times New Roman"/>
                        <a:cs typeface="Times New Roman"/>
                      </a:endParaRPr>
                    </a:p>
                  </a:txBody>
                  <a:tcPr marL="0" marR="0" marT="0" marB="0">
                    <a:lnL w="9143">
                      <a:solidFill>
                        <a:srgbClr val="D8D8D8"/>
                      </a:solidFill>
                      <a:prstDash val="solid"/>
                    </a:lnL>
                    <a:lnR w="9143">
                      <a:solidFill>
                        <a:srgbClr val="D8D8D8"/>
                      </a:solidFill>
                      <a:prstDash val="solid"/>
                    </a:lnR>
                    <a:lnT w="7620">
                      <a:solidFill>
                        <a:srgbClr val="D8D8D8"/>
                      </a:solidFill>
                      <a:prstDash val="solid"/>
                    </a:lnT>
                    <a:lnB w="7620">
                      <a:solidFill>
                        <a:srgbClr val="D8D8D8"/>
                      </a:solidFill>
                      <a:prstDash val="solid"/>
                    </a:lnB>
                  </a:tcPr>
                </a:tc>
                <a:tc>
                  <a:txBody>
                    <a:bodyPr/>
                    <a:lstStyle/>
                    <a:p>
                      <a:pPr>
                        <a:lnSpc>
                          <a:spcPct val="100000"/>
                        </a:lnSpc>
                      </a:pPr>
                      <a:r>
                        <a:rPr sz="1200" spc="10" dirty="0">
                          <a:solidFill>
                            <a:srgbClr val="595959"/>
                          </a:solidFill>
                          <a:latin typeface="Times New Roman"/>
                          <a:cs typeface="Times New Roman"/>
                        </a:rPr>
                        <a:t>r</a:t>
                      </a:r>
                      <a:r>
                        <a:rPr sz="1200" spc="-15" dirty="0">
                          <a:solidFill>
                            <a:srgbClr val="595959"/>
                          </a:solidFill>
                          <a:latin typeface="Times New Roman"/>
                          <a:cs typeface="Times New Roman"/>
                        </a:rPr>
                        <a:t>i</a:t>
                      </a:r>
                      <a:r>
                        <a:rPr sz="1200" spc="10" dirty="0">
                          <a:solidFill>
                            <a:srgbClr val="595959"/>
                          </a:solidFill>
                          <a:latin typeface="Times New Roman"/>
                          <a:cs typeface="Times New Roman"/>
                        </a:rPr>
                        <a:t>e</a:t>
                      </a:r>
                      <a:r>
                        <a:rPr sz="1200" dirty="0">
                          <a:solidFill>
                            <a:srgbClr val="595959"/>
                          </a:solidFill>
                          <a:latin typeface="Times New Roman"/>
                          <a:cs typeface="Times New Roman"/>
                        </a:rPr>
                        <a:t>s</a:t>
                      </a:r>
                      <a:r>
                        <a:rPr sz="1200" spc="-5" dirty="0">
                          <a:solidFill>
                            <a:srgbClr val="595959"/>
                          </a:solidFill>
                          <a:latin typeface="Times New Roman"/>
                          <a:cs typeface="Times New Roman"/>
                        </a:rPr>
                        <a:t>1</a:t>
                      </a:r>
                      <a:r>
                        <a:rPr sz="1200" dirty="0">
                          <a:solidFill>
                            <a:srgbClr val="595959"/>
                          </a:solidFill>
                          <a:latin typeface="Times New Roman"/>
                          <a:cs typeface="Times New Roman"/>
                        </a:rPr>
                        <a:t>)</a:t>
                      </a:r>
                      <a:endParaRPr sz="1200">
                        <a:latin typeface="Times New Roman"/>
                        <a:cs typeface="Times New Roman"/>
                      </a:endParaRPr>
                    </a:p>
                  </a:txBody>
                  <a:tcPr marL="0" marR="0" marT="0" marB="0">
                    <a:lnL w="9143">
                      <a:solidFill>
                        <a:srgbClr val="D8D8D8"/>
                      </a:solidFill>
                      <a:prstDash val="solid"/>
                    </a:lnL>
                    <a:lnR w="9144">
                      <a:solidFill>
                        <a:srgbClr val="D8D8D8"/>
                      </a:solidFill>
                      <a:prstDash val="solid"/>
                    </a:lnR>
                    <a:lnT w="7620">
                      <a:solidFill>
                        <a:srgbClr val="D8D8D8"/>
                      </a:solidFill>
                      <a:prstDash val="solid"/>
                    </a:lnT>
                    <a:lnB w="7620">
                      <a:solidFill>
                        <a:srgbClr val="D8D8D8"/>
                      </a:solidFill>
                      <a:prstDash val="solid"/>
                    </a:lnB>
                  </a:tcPr>
                </a:tc>
                <a:extLst>
                  <a:ext uri="{0D108BD9-81ED-4DB2-BD59-A6C34878D82A}">
                    <a16:rowId xmlns:a16="http://schemas.microsoft.com/office/drawing/2014/main" val="10001"/>
                  </a:ext>
                </a:extLst>
              </a:tr>
              <a:tr h="428244">
                <a:tc>
                  <a:txBody>
                    <a:bodyPr/>
                    <a:lstStyle/>
                    <a:p>
                      <a:endParaRPr sz="1200">
                        <a:latin typeface="Times New Roman"/>
                        <a:cs typeface="Times New Roman"/>
                      </a:endParaRPr>
                    </a:p>
                  </a:txBody>
                  <a:tcPr marL="0" marR="0" marT="0" marB="0">
                    <a:lnL w="7620">
                      <a:solidFill>
                        <a:srgbClr val="BFBFBF"/>
                      </a:solidFill>
                      <a:prstDash val="solid"/>
                    </a:lnL>
                    <a:lnR w="7620">
                      <a:solidFill>
                        <a:srgbClr val="D8D8D8"/>
                      </a:solidFill>
                      <a:prstDash val="solid"/>
                    </a:lnR>
                    <a:lnT w="7620">
                      <a:solidFill>
                        <a:srgbClr val="D8D8D8"/>
                      </a:solidFill>
                      <a:prstDash val="solid"/>
                    </a:lnT>
                    <a:lnB w="7620">
                      <a:solidFill>
                        <a:srgbClr val="D8D8D8"/>
                      </a:solidFill>
                      <a:prstDash val="solid"/>
                    </a:lnB>
                  </a:tcPr>
                </a:tc>
                <a:tc>
                  <a:txBody>
                    <a:bodyPr/>
                    <a:lstStyle/>
                    <a:p>
                      <a:endParaRPr sz="1200">
                        <a:latin typeface="Times New Roman"/>
                        <a:cs typeface="Times New Roman"/>
                      </a:endParaRPr>
                    </a:p>
                  </a:txBody>
                  <a:tcPr marL="0" marR="0" marT="0" marB="0">
                    <a:lnL w="7620">
                      <a:solidFill>
                        <a:srgbClr val="D8D8D8"/>
                      </a:solidFill>
                      <a:prstDash val="solid"/>
                    </a:lnL>
                    <a:lnR w="7620">
                      <a:solidFill>
                        <a:srgbClr val="D8D8D8"/>
                      </a:solidFill>
                      <a:prstDash val="solid"/>
                    </a:lnR>
                    <a:lnT w="7620">
                      <a:solidFill>
                        <a:srgbClr val="D8D8D8"/>
                      </a:solidFill>
                      <a:prstDash val="solid"/>
                    </a:lnT>
                    <a:lnB w="7620">
                      <a:solidFill>
                        <a:srgbClr val="D8D8D8"/>
                      </a:solidFill>
                      <a:prstDash val="solid"/>
                    </a:lnB>
                  </a:tcPr>
                </a:tc>
                <a:tc>
                  <a:txBody>
                    <a:bodyPr/>
                    <a:lstStyle/>
                    <a:p>
                      <a:endParaRPr sz="1200">
                        <a:latin typeface="Times New Roman"/>
                        <a:cs typeface="Times New Roman"/>
                      </a:endParaRPr>
                    </a:p>
                  </a:txBody>
                  <a:tcPr marL="0" marR="0" marT="0" marB="0">
                    <a:lnL w="7620">
                      <a:solidFill>
                        <a:srgbClr val="D8D8D8"/>
                      </a:solidFill>
                      <a:prstDash val="solid"/>
                    </a:lnL>
                    <a:lnR w="7620">
                      <a:solidFill>
                        <a:srgbClr val="D8D8D8"/>
                      </a:solidFill>
                      <a:prstDash val="solid"/>
                    </a:lnR>
                    <a:lnT w="7620">
                      <a:solidFill>
                        <a:srgbClr val="D8D8D8"/>
                      </a:solidFill>
                      <a:prstDash val="solid"/>
                    </a:lnT>
                    <a:lnB w="7620">
                      <a:solidFill>
                        <a:srgbClr val="D8D8D8"/>
                      </a:solidFill>
                      <a:prstDash val="solid"/>
                    </a:lnB>
                  </a:tcPr>
                </a:tc>
                <a:tc>
                  <a:txBody>
                    <a:bodyPr/>
                    <a:lstStyle/>
                    <a:p>
                      <a:endParaRPr sz="1200">
                        <a:latin typeface="Times New Roman"/>
                        <a:cs typeface="Times New Roman"/>
                      </a:endParaRPr>
                    </a:p>
                  </a:txBody>
                  <a:tcPr marL="0" marR="0" marT="0" marB="0">
                    <a:lnL w="7620">
                      <a:solidFill>
                        <a:srgbClr val="D8D8D8"/>
                      </a:solidFill>
                      <a:prstDash val="solid"/>
                    </a:lnL>
                    <a:lnR w="9143">
                      <a:solidFill>
                        <a:srgbClr val="D8D8D8"/>
                      </a:solidFill>
                      <a:prstDash val="solid"/>
                    </a:lnR>
                    <a:lnT w="7620">
                      <a:solidFill>
                        <a:srgbClr val="D8D8D8"/>
                      </a:solidFill>
                      <a:prstDash val="solid"/>
                    </a:lnT>
                    <a:lnB w="7620">
                      <a:solidFill>
                        <a:srgbClr val="D8D8D8"/>
                      </a:solidFill>
                      <a:prstDash val="solid"/>
                    </a:lnB>
                  </a:tcPr>
                </a:tc>
                <a:tc>
                  <a:txBody>
                    <a:bodyPr/>
                    <a:lstStyle/>
                    <a:p>
                      <a:endParaRPr sz="1200">
                        <a:latin typeface="Times New Roman"/>
                        <a:cs typeface="Times New Roman"/>
                      </a:endParaRPr>
                    </a:p>
                  </a:txBody>
                  <a:tcPr marL="0" marR="0" marT="0" marB="0">
                    <a:lnL w="9143">
                      <a:solidFill>
                        <a:srgbClr val="D8D8D8"/>
                      </a:solidFill>
                      <a:prstDash val="solid"/>
                    </a:lnL>
                    <a:lnR w="9144">
                      <a:solidFill>
                        <a:srgbClr val="D8D8D8"/>
                      </a:solidFill>
                      <a:prstDash val="solid"/>
                    </a:lnR>
                    <a:lnT w="7620">
                      <a:solidFill>
                        <a:srgbClr val="D8D8D8"/>
                      </a:solidFill>
                      <a:prstDash val="solid"/>
                    </a:lnT>
                    <a:lnB w="7620">
                      <a:solidFill>
                        <a:srgbClr val="D8D8D8"/>
                      </a:solidFill>
                      <a:prstDash val="solid"/>
                    </a:lnB>
                  </a:tcPr>
                </a:tc>
                <a:tc>
                  <a:txBody>
                    <a:bodyPr/>
                    <a:lstStyle/>
                    <a:p>
                      <a:endParaRPr sz="1200">
                        <a:latin typeface="Times New Roman"/>
                        <a:cs typeface="Times New Roman"/>
                      </a:endParaRPr>
                    </a:p>
                  </a:txBody>
                  <a:tcPr marL="0" marR="0" marT="0" marB="0">
                    <a:lnL w="9144">
                      <a:solidFill>
                        <a:srgbClr val="D8D8D8"/>
                      </a:solidFill>
                      <a:prstDash val="solid"/>
                    </a:lnL>
                    <a:lnR w="9143">
                      <a:solidFill>
                        <a:srgbClr val="D8D8D8"/>
                      </a:solidFill>
                      <a:prstDash val="solid"/>
                    </a:lnR>
                    <a:lnT w="7620">
                      <a:solidFill>
                        <a:srgbClr val="D8D8D8"/>
                      </a:solidFill>
                      <a:prstDash val="solid"/>
                    </a:lnT>
                    <a:lnB w="7620">
                      <a:solidFill>
                        <a:srgbClr val="D8D8D8"/>
                      </a:solidFill>
                      <a:prstDash val="solid"/>
                    </a:lnB>
                  </a:tcPr>
                </a:tc>
                <a:tc>
                  <a:txBody>
                    <a:bodyPr/>
                    <a:lstStyle/>
                    <a:p>
                      <a:endParaRPr sz="1200">
                        <a:latin typeface="Times New Roman"/>
                        <a:cs typeface="Times New Roman"/>
                      </a:endParaRPr>
                    </a:p>
                  </a:txBody>
                  <a:tcPr marL="0" marR="0" marT="0" marB="0">
                    <a:lnL w="9143">
                      <a:solidFill>
                        <a:srgbClr val="D8D8D8"/>
                      </a:solidFill>
                      <a:prstDash val="solid"/>
                    </a:lnL>
                    <a:lnR w="9143">
                      <a:solidFill>
                        <a:srgbClr val="D8D8D8"/>
                      </a:solidFill>
                      <a:prstDash val="solid"/>
                    </a:lnR>
                    <a:lnT w="7620">
                      <a:solidFill>
                        <a:srgbClr val="D8D8D8"/>
                      </a:solidFill>
                      <a:prstDash val="solid"/>
                    </a:lnT>
                    <a:lnB w="7620">
                      <a:solidFill>
                        <a:srgbClr val="D8D8D8"/>
                      </a:solidFill>
                      <a:prstDash val="solid"/>
                    </a:lnB>
                  </a:tcPr>
                </a:tc>
                <a:tc>
                  <a:txBody>
                    <a:bodyPr/>
                    <a:lstStyle/>
                    <a:p>
                      <a:endParaRPr sz="1200">
                        <a:latin typeface="Times New Roman"/>
                        <a:cs typeface="Times New Roman"/>
                      </a:endParaRPr>
                    </a:p>
                  </a:txBody>
                  <a:tcPr marL="0" marR="0" marT="0" marB="0">
                    <a:lnL w="9143">
                      <a:solidFill>
                        <a:srgbClr val="D8D8D8"/>
                      </a:solidFill>
                      <a:prstDash val="solid"/>
                    </a:lnL>
                    <a:lnR w="9143">
                      <a:solidFill>
                        <a:srgbClr val="D8D8D8"/>
                      </a:solidFill>
                      <a:prstDash val="solid"/>
                    </a:lnR>
                    <a:lnT w="7620">
                      <a:solidFill>
                        <a:srgbClr val="D8D8D8"/>
                      </a:solidFill>
                      <a:prstDash val="solid"/>
                    </a:lnT>
                    <a:lnB w="7620">
                      <a:solidFill>
                        <a:srgbClr val="D8D8D8"/>
                      </a:solidFill>
                      <a:prstDash val="solid"/>
                    </a:lnB>
                  </a:tcPr>
                </a:tc>
                <a:tc>
                  <a:txBody>
                    <a:bodyPr/>
                    <a:lstStyle/>
                    <a:p>
                      <a:endParaRPr sz="1200">
                        <a:latin typeface="Times New Roman"/>
                        <a:cs typeface="Times New Roman"/>
                      </a:endParaRPr>
                    </a:p>
                  </a:txBody>
                  <a:tcPr marL="0" marR="0" marT="0" marB="0">
                    <a:lnL w="9143">
                      <a:solidFill>
                        <a:srgbClr val="D8D8D8"/>
                      </a:solidFill>
                      <a:prstDash val="solid"/>
                    </a:lnL>
                    <a:lnR w="9144">
                      <a:solidFill>
                        <a:srgbClr val="D8D8D8"/>
                      </a:solidFill>
                      <a:prstDash val="solid"/>
                    </a:lnR>
                    <a:lnT w="7620">
                      <a:solidFill>
                        <a:srgbClr val="D8D8D8"/>
                      </a:solidFill>
                      <a:prstDash val="solid"/>
                    </a:lnT>
                    <a:lnB w="7620">
                      <a:solidFill>
                        <a:srgbClr val="D8D8D8"/>
                      </a:solidFill>
                      <a:prstDash val="solid"/>
                    </a:lnB>
                  </a:tcPr>
                </a:tc>
                <a:extLst>
                  <a:ext uri="{0D108BD9-81ED-4DB2-BD59-A6C34878D82A}">
                    <a16:rowId xmlns:a16="http://schemas.microsoft.com/office/drawing/2014/main" val="10002"/>
                  </a:ext>
                </a:extLst>
              </a:tr>
              <a:tr h="429767">
                <a:tc>
                  <a:txBody>
                    <a:bodyPr/>
                    <a:lstStyle/>
                    <a:p>
                      <a:endParaRPr sz="1200">
                        <a:latin typeface="Times New Roman"/>
                        <a:cs typeface="Times New Roman"/>
                      </a:endParaRPr>
                    </a:p>
                  </a:txBody>
                  <a:tcPr marL="0" marR="0" marT="0" marB="0">
                    <a:lnL w="7620">
                      <a:solidFill>
                        <a:srgbClr val="BFBFBF"/>
                      </a:solidFill>
                      <a:prstDash val="solid"/>
                    </a:lnL>
                    <a:lnR w="7620">
                      <a:solidFill>
                        <a:srgbClr val="D8D8D8"/>
                      </a:solidFill>
                      <a:prstDash val="solid"/>
                    </a:lnR>
                    <a:lnT w="7620">
                      <a:solidFill>
                        <a:srgbClr val="D8D8D8"/>
                      </a:solidFill>
                      <a:prstDash val="solid"/>
                    </a:lnT>
                    <a:lnB w="7620">
                      <a:solidFill>
                        <a:srgbClr val="D8D8D8"/>
                      </a:solidFill>
                      <a:prstDash val="solid"/>
                    </a:lnB>
                  </a:tcPr>
                </a:tc>
                <a:tc>
                  <a:txBody>
                    <a:bodyPr/>
                    <a:lstStyle/>
                    <a:p>
                      <a:endParaRPr sz="1200">
                        <a:latin typeface="Times New Roman"/>
                        <a:cs typeface="Times New Roman"/>
                      </a:endParaRPr>
                    </a:p>
                  </a:txBody>
                  <a:tcPr marL="0" marR="0" marT="0" marB="0">
                    <a:lnL w="7620">
                      <a:solidFill>
                        <a:srgbClr val="D8D8D8"/>
                      </a:solidFill>
                      <a:prstDash val="solid"/>
                    </a:lnL>
                    <a:lnR w="7620">
                      <a:solidFill>
                        <a:srgbClr val="D8D8D8"/>
                      </a:solidFill>
                      <a:prstDash val="solid"/>
                    </a:lnR>
                    <a:lnT w="7620">
                      <a:solidFill>
                        <a:srgbClr val="D8D8D8"/>
                      </a:solidFill>
                      <a:prstDash val="solid"/>
                    </a:lnT>
                    <a:lnB w="7620">
                      <a:solidFill>
                        <a:srgbClr val="D8D8D8"/>
                      </a:solidFill>
                      <a:prstDash val="solid"/>
                    </a:lnB>
                  </a:tcPr>
                </a:tc>
                <a:tc>
                  <a:txBody>
                    <a:bodyPr/>
                    <a:lstStyle/>
                    <a:p>
                      <a:endParaRPr sz="1200">
                        <a:latin typeface="Times New Roman"/>
                        <a:cs typeface="Times New Roman"/>
                      </a:endParaRPr>
                    </a:p>
                  </a:txBody>
                  <a:tcPr marL="0" marR="0" marT="0" marB="0">
                    <a:lnL w="7620">
                      <a:solidFill>
                        <a:srgbClr val="D8D8D8"/>
                      </a:solidFill>
                      <a:prstDash val="solid"/>
                    </a:lnL>
                    <a:lnR w="7620">
                      <a:solidFill>
                        <a:srgbClr val="D8D8D8"/>
                      </a:solidFill>
                      <a:prstDash val="solid"/>
                    </a:lnR>
                    <a:lnT w="7620">
                      <a:solidFill>
                        <a:srgbClr val="D8D8D8"/>
                      </a:solidFill>
                      <a:prstDash val="solid"/>
                    </a:lnT>
                    <a:lnB w="7620">
                      <a:solidFill>
                        <a:srgbClr val="D8D8D8"/>
                      </a:solidFill>
                      <a:prstDash val="solid"/>
                    </a:lnB>
                  </a:tcPr>
                </a:tc>
                <a:tc>
                  <a:txBody>
                    <a:bodyPr/>
                    <a:lstStyle/>
                    <a:p>
                      <a:endParaRPr sz="1200">
                        <a:latin typeface="Times New Roman"/>
                        <a:cs typeface="Times New Roman"/>
                      </a:endParaRPr>
                    </a:p>
                  </a:txBody>
                  <a:tcPr marL="0" marR="0" marT="0" marB="0">
                    <a:lnL w="7620">
                      <a:solidFill>
                        <a:srgbClr val="D8D8D8"/>
                      </a:solidFill>
                      <a:prstDash val="solid"/>
                    </a:lnL>
                    <a:lnR w="9143">
                      <a:solidFill>
                        <a:srgbClr val="D8D8D8"/>
                      </a:solidFill>
                      <a:prstDash val="solid"/>
                    </a:lnR>
                    <a:lnT w="7620">
                      <a:solidFill>
                        <a:srgbClr val="D8D8D8"/>
                      </a:solidFill>
                      <a:prstDash val="solid"/>
                    </a:lnT>
                    <a:lnB w="7620">
                      <a:solidFill>
                        <a:srgbClr val="D8D8D8"/>
                      </a:solidFill>
                      <a:prstDash val="solid"/>
                    </a:lnB>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46"/>
                        </a:spcBef>
                      </a:pPr>
                      <a:endParaRPr sz="850">
                        <a:latin typeface="Times New Roman"/>
                        <a:cs typeface="Times New Roman"/>
                      </a:endParaRPr>
                    </a:p>
                  </a:txBody>
                  <a:tcPr marL="0" marR="0" marT="0" marB="0">
                    <a:lnL w="9143">
                      <a:solidFill>
                        <a:srgbClr val="D8D8D8"/>
                      </a:solidFill>
                      <a:prstDash val="solid"/>
                    </a:lnL>
                    <a:lnR w="9144">
                      <a:solidFill>
                        <a:srgbClr val="D8D8D8"/>
                      </a:solidFill>
                      <a:prstDash val="solid"/>
                    </a:lnR>
                    <a:lnT w="7620">
                      <a:solidFill>
                        <a:srgbClr val="D8D8D8"/>
                      </a:solidFill>
                      <a:prstDash val="solid"/>
                    </a:lnT>
                    <a:lnB w="7620">
                      <a:solidFill>
                        <a:srgbClr val="D8D8D8"/>
                      </a:solidFill>
                      <a:prstDash val="solid"/>
                    </a:lnB>
                  </a:tcPr>
                </a:tc>
                <a:tc>
                  <a:txBody>
                    <a:bodyPr/>
                    <a:lstStyle/>
                    <a:p>
                      <a:endParaRPr sz="850">
                        <a:latin typeface="Times New Roman"/>
                        <a:cs typeface="Times New Roman"/>
                      </a:endParaRPr>
                    </a:p>
                  </a:txBody>
                  <a:tcPr marL="0" marR="0" marT="0" marB="0">
                    <a:lnL w="9144">
                      <a:solidFill>
                        <a:srgbClr val="D8D8D8"/>
                      </a:solidFill>
                      <a:prstDash val="solid"/>
                    </a:lnL>
                    <a:lnR w="9143">
                      <a:solidFill>
                        <a:srgbClr val="D8D8D8"/>
                      </a:solidFill>
                      <a:prstDash val="solid"/>
                    </a:lnR>
                    <a:lnT w="7620">
                      <a:solidFill>
                        <a:srgbClr val="D8D8D8"/>
                      </a:solidFill>
                      <a:prstDash val="solid"/>
                    </a:lnT>
                    <a:lnB w="7620">
                      <a:solidFill>
                        <a:srgbClr val="D8D8D8"/>
                      </a:solidFill>
                      <a:prstDash val="solid"/>
                    </a:lnB>
                  </a:tcPr>
                </a:tc>
                <a:tc>
                  <a:txBody>
                    <a:bodyPr/>
                    <a:lstStyle/>
                    <a:p>
                      <a:endParaRPr sz="850">
                        <a:latin typeface="Times New Roman"/>
                        <a:cs typeface="Times New Roman"/>
                      </a:endParaRPr>
                    </a:p>
                  </a:txBody>
                  <a:tcPr marL="0" marR="0" marT="0" marB="0">
                    <a:lnL w="9143">
                      <a:solidFill>
                        <a:srgbClr val="D8D8D8"/>
                      </a:solidFill>
                      <a:prstDash val="solid"/>
                    </a:lnL>
                    <a:lnR w="9143">
                      <a:solidFill>
                        <a:srgbClr val="D8D8D8"/>
                      </a:solidFill>
                      <a:prstDash val="solid"/>
                    </a:lnR>
                    <a:lnT w="7620">
                      <a:solidFill>
                        <a:srgbClr val="D8D8D8"/>
                      </a:solidFill>
                      <a:prstDash val="solid"/>
                    </a:lnT>
                    <a:lnB w="7620">
                      <a:solidFill>
                        <a:srgbClr val="D8D8D8"/>
                      </a:solidFill>
                      <a:prstDash val="solid"/>
                    </a:lnB>
                  </a:tcPr>
                </a:tc>
                <a:tc>
                  <a:txBody>
                    <a:bodyPr/>
                    <a:lstStyle/>
                    <a:p>
                      <a:endParaRPr sz="850">
                        <a:latin typeface="Times New Roman"/>
                        <a:cs typeface="Times New Roman"/>
                      </a:endParaRPr>
                    </a:p>
                  </a:txBody>
                  <a:tcPr marL="0" marR="0" marT="0" marB="0">
                    <a:lnL w="9143">
                      <a:solidFill>
                        <a:srgbClr val="D8D8D8"/>
                      </a:solidFill>
                      <a:prstDash val="solid"/>
                    </a:lnL>
                    <a:lnR w="9143">
                      <a:solidFill>
                        <a:srgbClr val="D8D8D8"/>
                      </a:solidFill>
                      <a:prstDash val="solid"/>
                    </a:lnR>
                    <a:lnT w="7620">
                      <a:solidFill>
                        <a:srgbClr val="D8D8D8"/>
                      </a:solidFill>
                      <a:prstDash val="solid"/>
                    </a:lnT>
                    <a:lnB w="7620">
                      <a:solidFill>
                        <a:srgbClr val="D8D8D8"/>
                      </a:solidFill>
                      <a:prstDash val="solid"/>
                    </a:lnB>
                  </a:tcPr>
                </a:tc>
                <a:tc>
                  <a:txBody>
                    <a:bodyPr/>
                    <a:lstStyle/>
                    <a:p>
                      <a:endParaRPr sz="850">
                        <a:latin typeface="Times New Roman"/>
                        <a:cs typeface="Times New Roman"/>
                      </a:endParaRPr>
                    </a:p>
                  </a:txBody>
                  <a:tcPr marL="0" marR="0" marT="0" marB="0">
                    <a:lnL w="9143">
                      <a:solidFill>
                        <a:srgbClr val="D8D8D8"/>
                      </a:solidFill>
                      <a:prstDash val="solid"/>
                    </a:lnL>
                    <a:lnR w="9144">
                      <a:solidFill>
                        <a:srgbClr val="D8D8D8"/>
                      </a:solidFill>
                      <a:prstDash val="solid"/>
                    </a:lnR>
                    <a:lnT w="7620">
                      <a:solidFill>
                        <a:srgbClr val="D8D8D8"/>
                      </a:solidFill>
                      <a:prstDash val="solid"/>
                    </a:lnT>
                    <a:lnB w="7620">
                      <a:solidFill>
                        <a:srgbClr val="D8D8D8"/>
                      </a:solidFill>
                      <a:prstDash val="solid"/>
                    </a:lnB>
                  </a:tcPr>
                </a:tc>
                <a:extLst>
                  <a:ext uri="{0D108BD9-81ED-4DB2-BD59-A6C34878D82A}">
                    <a16:rowId xmlns:a16="http://schemas.microsoft.com/office/drawing/2014/main" val="10003"/>
                  </a:ext>
                </a:extLst>
              </a:tr>
              <a:tr h="428244">
                <a:tc>
                  <a:txBody>
                    <a:bodyPr/>
                    <a:lstStyle/>
                    <a:p>
                      <a:endParaRPr sz="850">
                        <a:latin typeface="Times New Roman"/>
                        <a:cs typeface="Times New Roman"/>
                      </a:endParaRPr>
                    </a:p>
                  </a:txBody>
                  <a:tcPr marL="0" marR="0" marT="0" marB="0">
                    <a:lnL w="7620">
                      <a:solidFill>
                        <a:srgbClr val="BFBFBF"/>
                      </a:solidFill>
                      <a:prstDash val="solid"/>
                    </a:lnL>
                    <a:lnR w="7620">
                      <a:solidFill>
                        <a:srgbClr val="D8D8D8"/>
                      </a:solidFill>
                      <a:prstDash val="solid"/>
                    </a:lnR>
                    <a:lnT w="7620">
                      <a:solidFill>
                        <a:srgbClr val="D8D8D8"/>
                      </a:solidFill>
                      <a:prstDash val="solid"/>
                    </a:lnT>
                    <a:lnB w="7620">
                      <a:solidFill>
                        <a:srgbClr val="D8D8D8"/>
                      </a:solidFill>
                      <a:prstDash val="solid"/>
                    </a:lnB>
                  </a:tcPr>
                </a:tc>
                <a:tc>
                  <a:txBody>
                    <a:bodyPr/>
                    <a:lstStyle/>
                    <a:p>
                      <a:endParaRPr sz="850">
                        <a:latin typeface="Times New Roman"/>
                        <a:cs typeface="Times New Roman"/>
                      </a:endParaRPr>
                    </a:p>
                  </a:txBody>
                  <a:tcPr marL="0" marR="0" marT="0" marB="0">
                    <a:lnL w="7620">
                      <a:solidFill>
                        <a:srgbClr val="D8D8D8"/>
                      </a:solidFill>
                      <a:prstDash val="solid"/>
                    </a:lnL>
                    <a:lnR w="7620">
                      <a:solidFill>
                        <a:srgbClr val="D8D8D8"/>
                      </a:solidFill>
                      <a:prstDash val="solid"/>
                    </a:lnR>
                    <a:lnT w="7620">
                      <a:solidFill>
                        <a:srgbClr val="D8D8D8"/>
                      </a:solidFill>
                      <a:prstDash val="solid"/>
                    </a:lnT>
                    <a:lnB w="7620">
                      <a:solidFill>
                        <a:srgbClr val="D8D8D8"/>
                      </a:solidFill>
                      <a:prstDash val="solid"/>
                    </a:lnB>
                  </a:tcPr>
                </a:tc>
                <a:tc>
                  <a:txBody>
                    <a:bodyPr/>
                    <a:lstStyle/>
                    <a:p>
                      <a:endParaRPr sz="850">
                        <a:latin typeface="Times New Roman"/>
                        <a:cs typeface="Times New Roman"/>
                      </a:endParaRPr>
                    </a:p>
                  </a:txBody>
                  <a:tcPr marL="0" marR="0" marT="0" marB="0">
                    <a:lnL w="7620">
                      <a:solidFill>
                        <a:srgbClr val="D8D8D8"/>
                      </a:solidFill>
                      <a:prstDash val="solid"/>
                    </a:lnL>
                    <a:lnR w="7620">
                      <a:solidFill>
                        <a:srgbClr val="D8D8D8"/>
                      </a:solidFill>
                      <a:prstDash val="solid"/>
                    </a:lnR>
                    <a:lnT w="7620">
                      <a:solidFill>
                        <a:srgbClr val="D8D8D8"/>
                      </a:solidFill>
                      <a:prstDash val="solid"/>
                    </a:lnT>
                    <a:lnB w="7620">
                      <a:solidFill>
                        <a:srgbClr val="D8D8D8"/>
                      </a:solidFill>
                      <a:prstDash val="solid"/>
                    </a:lnB>
                  </a:tcPr>
                </a:tc>
                <a:tc>
                  <a:txBody>
                    <a:bodyPr/>
                    <a:lstStyle/>
                    <a:p>
                      <a:endParaRPr sz="850">
                        <a:latin typeface="Times New Roman"/>
                        <a:cs typeface="Times New Roman"/>
                      </a:endParaRPr>
                    </a:p>
                  </a:txBody>
                  <a:tcPr marL="0" marR="0" marT="0" marB="0">
                    <a:lnL w="7620">
                      <a:solidFill>
                        <a:srgbClr val="D8D8D8"/>
                      </a:solidFill>
                      <a:prstDash val="solid"/>
                    </a:lnL>
                    <a:lnR w="9143">
                      <a:solidFill>
                        <a:srgbClr val="D8D8D8"/>
                      </a:solidFill>
                      <a:prstDash val="solid"/>
                    </a:lnR>
                    <a:lnT w="7620">
                      <a:solidFill>
                        <a:srgbClr val="D8D8D8"/>
                      </a:solidFill>
                      <a:prstDash val="solid"/>
                    </a:lnT>
                    <a:lnB w="7620">
                      <a:solidFill>
                        <a:srgbClr val="D8D8D8"/>
                      </a:solidFill>
                      <a:prstDash val="solid"/>
                    </a:lnB>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34"/>
                        </a:spcBef>
                      </a:pPr>
                      <a:endParaRPr sz="850">
                        <a:latin typeface="Times New Roman"/>
                        <a:cs typeface="Times New Roman"/>
                      </a:endParaRPr>
                    </a:p>
                  </a:txBody>
                  <a:tcPr marL="0" marR="0" marT="0" marB="0">
                    <a:lnL w="9143">
                      <a:solidFill>
                        <a:srgbClr val="D8D8D8"/>
                      </a:solidFill>
                      <a:prstDash val="solid"/>
                    </a:lnL>
                    <a:lnR w="9144">
                      <a:solidFill>
                        <a:srgbClr val="D8D8D8"/>
                      </a:solidFill>
                      <a:prstDash val="solid"/>
                    </a:lnR>
                    <a:lnT w="7620">
                      <a:solidFill>
                        <a:srgbClr val="D8D8D8"/>
                      </a:solidFill>
                      <a:prstDash val="solid"/>
                    </a:lnT>
                    <a:lnB w="7620">
                      <a:solidFill>
                        <a:srgbClr val="D8D8D8"/>
                      </a:solidFill>
                      <a:prstDash val="solid"/>
                    </a:lnB>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34"/>
                        </a:spcBef>
                      </a:pPr>
                      <a:endParaRPr sz="850">
                        <a:latin typeface="Times New Roman"/>
                        <a:cs typeface="Times New Roman"/>
                      </a:endParaRPr>
                    </a:p>
                  </a:txBody>
                  <a:tcPr marL="0" marR="0" marT="0" marB="0">
                    <a:lnL w="9144">
                      <a:solidFill>
                        <a:srgbClr val="D8D8D8"/>
                      </a:solidFill>
                      <a:prstDash val="solid"/>
                    </a:lnL>
                    <a:lnR w="9143">
                      <a:solidFill>
                        <a:srgbClr val="D8D8D8"/>
                      </a:solidFill>
                      <a:prstDash val="solid"/>
                    </a:lnR>
                    <a:lnT w="7620">
                      <a:solidFill>
                        <a:srgbClr val="D8D8D8"/>
                      </a:solidFill>
                      <a:prstDash val="solid"/>
                    </a:lnT>
                    <a:lnB w="7620">
                      <a:solidFill>
                        <a:srgbClr val="D8D8D8"/>
                      </a:solidFill>
                      <a:prstDash val="solid"/>
                    </a:lnB>
                  </a:tcPr>
                </a:tc>
                <a:tc>
                  <a:txBody>
                    <a:bodyPr/>
                    <a:lstStyle/>
                    <a:p>
                      <a:endParaRPr sz="850">
                        <a:latin typeface="Times New Roman"/>
                        <a:cs typeface="Times New Roman"/>
                      </a:endParaRPr>
                    </a:p>
                  </a:txBody>
                  <a:tcPr marL="0" marR="0" marT="0" marB="0">
                    <a:lnL w="9143">
                      <a:solidFill>
                        <a:srgbClr val="D8D8D8"/>
                      </a:solidFill>
                      <a:prstDash val="solid"/>
                    </a:lnL>
                    <a:lnR w="9143">
                      <a:solidFill>
                        <a:srgbClr val="D8D8D8"/>
                      </a:solidFill>
                      <a:prstDash val="solid"/>
                    </a:lnR>
                    <a:lnT w="7620">
                      <a:solidFill>
                        <a:srgbClr val="D8D8D8"/>
                      </a:solidFill>
                      <a:prstDash val="solid"/>
                    </a:lnT>
                    <a:lnB w="7620">
                      <a:solidFill>
                        <a:srgbClr val="D8D8D8"/>
                      </a:solidFill>
                      <a:prstDash val="solid"/>
                    </a:lnB>
                  </a:tcPr>
                </a:tc>
                <a:tc>
                  <a:txBody>
                    <a:bodyPr/>
                    <a:lstStyle/>
                    <a:p>
                      <a:endParaRPr sz="850">
                        <a:latin typeface="Times New Roman"/>
                        <a:cs typeface="Times New Roman"/>
                      </a:endParaRPr>
                    </a:p>
                  </a:txBody>
                  <a:tcPr marL="0" marR="0" marT="0" marB="0">
                    <a:lnL w="9143">
                      <a:solidFill>
                        <a:srgbClr val="D8D8D8"/>
                      </a:solidFill>
                      <a:prstDash val="solid"/>
                    </a:lnL>
                    <a:lnR w="9143">
                      <a:solidFill>
                        <a:srgbClr val="D8D8D8"/>
                      </a:solidFill>
                      <a:prstDash val="solid"/>
                    </a:lnR>
                    <a:lnT w="7620">
                      <a:solidFill>
                        <a:srgbClr val="D8D8D8"/>
                      </a:solidFill>
                      <a:prstDash val="solid"/>
                    </a:lnT>
                    <a:lnB w="7620">
                      <a:solidFill>
                        <a:srgbClr val="D8D8D8"/>
                      </a:solidFill>
                      <a:prstDash val="solid"/>
                    </a:lnB>
                  </a:tcPr>
                </a:tc>
                <a:tc>
                  <a:txBody>
                    <a:bodyPr/>
                    <a:lstStyle/>
                    <a:p>
                      <a:endParaRPr sz="850">
                        <a:latin typeface="Times New Roman"/>
                        <a:cs typeface="Times New Roman"/>
                      </a:endParaRPr>
                    </a:p>
                  </a:txBody>
                  <a:tcPr marL="0" marR="0" marT="0" marB="0">
                    <a:lnL w="9143">
                      <a:solidFill>
                        <a:srgbClr val="D8D8D8"/>
                      </a:solidFill>
                      <a:prstDash val="solid"/>
                    </a:lnL>
                    <a:lnR w="9144">
                      <a:solidFill>
                        <a:srgbClr val="D8D8D8"/>
                      </a:solidFill>
                      <a:prstDash val="solid"/>
                    </a:lnR>
                    <a:lnT w="7620">
                      <a:solidFill>
                        <a:srgbClr val="D8D8D8"/>
                      </a:solidFill>
                      <a:prstDash val="solid"/>
                    </a:lnT>
                    <a:lnB w="7620">
                      <a:solidFill>
                        <a:srgbClr val="D8D8D8"/>
                      </a:solidFill>
                      <a:prstDash val="solid"/>
                    </a:lnB>
                  </a:tcPr>
                </a:tc>
                <a:extLst>
                  <a:ext uri="{0D108BD9-81ED-4DB2-BD59-A6C34878D82A}">
                    <a16:rowId xmlns:a16="http://schemas.microsoft.com/office/drawing/2014/main" val="10004"/>
                  </a:ext>
                </a:extLst>
              </a:tr>
              <a:tr h="429005">
                <a:tc>
                  <a:txBody>
                    <a:bodyPr/>
                    <a:lstStyle/>
                    <a:p>
                      <a:endParaRPr sz="850">
                        <a:latin typeface="Times New Roman"/>
                        <a:cs typeface="Times New Roman"/>
                      </a:endParaRPr>
                    </a:p>
                  </a:txBody>
                  <a:tcPr marL="0" marR="0" marT="0" marB="0">
                    <a:lnL w="7620">
                      <a:solidFill>
                        <a:srgbClr val="BFBFBF"/>
                      </a:solidFill>
                      <a:prstDash val="solid"/>
                    </a:lnL>
                    <a:lnR w="7620">
                      <a:solidFill>
                        <a:srgbClr val="D8D8D8"/>
                      </a:solidFill>
                      <a:prstDash val="solid"/>
                    </a:lnR>
                    <a:lnT w="7620">
                      <a:solidFill>
                        <a:srgbClr val="D8D8D8"/>
                      </a:solidFill>
                      <a:prstDash val="solid"/>
                    </a:lnT>
                    <a:lnB w="9144">
                      <a:solidFill>
                        <a:srgbClr val="D8D8D8"/>
                      </a:solidFill>
                      <a:prstDash val="solid"/>
                    </a:lnB>
                  </a:tcPr>
                </a:tc>
                <a:tc>
                  <a:txBody>
                    <a:bodyPr/>
                    <a:lstStyle/>
                    <a:p>
                      <a:endParaRPr sz="850">
                        <a:latin typeface="Times New Roman"/>
                        <a:cs typeface="Times New Roman"/>
                      </a:endParaRPr>
                    </a:p>
                  </a:txBody>
                  <a:tcPr marL="0" marR="0" marT="0" marB="0">
                    <a:lnL w="7620">
                      <a:solidFill>
                        <a:srgbClr val="D8D8D8"/>
                      </a:solidFill>
                      <a:prstDash val="solid"/>
                    </a:lnL>
                    <a:lnR w="7620">
                      <a:solidFill>
                        <a:srgbClr val="D8D8D8"/>
                      </a:solidFill>
                      <a:prstDash val="solid"/>
                    </a:lnR>
                    <a:lnT w="7620">
                      <a:solidFill>
                        <a:srgbClr val="D8D8D8"/>
                      </a:solidFill>
                      <a:prstDash val="solid"/>
                    </a:lnT>
                    <a:lnB w="9144">
                      <a:solidFill>
                        <a:srgbClr val="D8D8D8"/>
                      </a:solidFill>
                      <a:prstDash val="solid"/>
                    </a:lnB>
                  </a:tcPr>
                </a:tc>
                <a:tc>
                  <a:txBody>
                    <a:bodyPr/>
                    <a:lstStyle/>
                    <a:p>
                      <a:endParaRPr sz="850">
                        <a:latin typeface="Times New Roman"/>
                        <a:cs typeface="Times New Roman"/>
                      </a:endParaRPr>
                    </a:p>
                  </a:txBody>
                  <a:tcPr marL="0" marR="0" marT="0" marB="0">
                    <a:lnL w="7620">
                      <a:solidFill>
                        <a:srgbClr val="D8D8D8"/>
                      </a:solidFill>
                      <a:prstDash val="solid"/>
                    </a:lnL>
                    <a:lnR w="7620">
                      <a:solidFill>
                        <a:srgbClr val="D8D8D8"/>
                      </a:solidFill>
                      <a:prstDash val="solid"/>
                    </a:lnR>
                    <a:lnT w="7620">
                      <a:solidFill>
                        <a:srgbClr val="D8D8D8"/>
                      </a:solidFill>
                      <a:prstDash val="solid"/>
                    </a:lnT>
                    <a:lnB w="9144">
                      <a:solidFill>
                        <a:srgbClr val="D8D8D8"/>
                      </a:solidFill>
                      <a:prstDash val="solid"/>
                    </a:lnB>
                  </a:tcPr>
                </a:tc>
                <a:tc>
                  <a:txBody>
                    <a:bodyPr/>
                    <a:lstStyle/>
                    <a:p>
                      <a:endParaRPr sz="850">
                        <a:latin typeface="Times New Roman"/>
                        <a:cs typeface="Times New Roman"/>
                      </a:endParaRPr>
                    </a:p>
                  </a:txBody>
                  <a:tcPr marL="0" marR="0" marT="0" marB="0">
                    <a:lnL w="7620">
                      <a:solidFill>
                        <a:srgbClr val="D8D8D8"/>
                      </a:solidFill>
                      <a:prstDash val="solid"/>
                    </a:lnL>
                    <a:lnR w="9143">
                      <a:solidFill>
                        <a:srgbClr val="D8D8D8"/>
                      </a:solidFill>
                      <a:prstDash val="solid"/>
                    </a:lnR>
                    <a:lnT w="7620">
                      <a:solidFill>
                        <a:srgbClr val="D8D8D8"/>
                      </a:solidFill>
                      <a:prstDash val="solid"/>
                    </a:lnT>
                    <a:lnB w="9144">
                      <a:solidFill>
                        <a:srgbClr val="D8D8D8"/>
                      </a:solidFill>
                      <a:prstDash val="solid"/>
                    </a:lnB>
                  </a:tcPr>
                </a:tc>
                <a:tc>
                  <a:txBody>
                    <a:bodyPr/>
                    <a:lstStyle/>
                    <a:p>
                      <a:endParaRPr sz="850">
                        <a:latin typeface="Times New Roman"/>
                        <a:cs typeface="Times New Roman"/>
                      </a:endParaRPr>
                    </a:p>
                  </a:txBody>
                  <a:tcPr marL="0" marR="0" marT="0" marB="0">
                    <a:lnL w="9143">
                      <a:solidFill>
                        <a:srgbClr val="D8D8D8"/>
                      </a:solidFill>
                      <a:prstDash val="solid"/>
                    </a:lnL>
                    <a:lnR w="9144">
                      <a:solidFill>
                        <a:srgbClr val="D8D8D8"/>
                      </a:solidFill>
                      <a:prstDash val="solid"/>
                    </a:lnR>
                    <a:lnT w="7620">
                      <a:solidFill>
                        <a:srgbClr val="D8D8D8"/>
                      </a:solidFill>
                      <a:prstDash val="solid"/>
                    </a:lnT>
                    <a:lnB w="9144">
                      <a:solidFill>
                        <a:srgbClr val="D8D8D8"/>
                      </a:solidFill>
                      <a:prstDash val="solid"/>
                    </a:lnB>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34"/>
                        </a:spcBef>
                      </a:pPr>
                      <a:endParaRPr sz="850">
                        <a:latin typeface="Times New Roman"/>
                        <a:cs typeface="Times New Roman"/>
                      </a:endParaRPr>
                    </a:p>
                  </a:txBody>
                  <a:tcPr marL="0" marR="0" marT="0" marB="0">
                    <a:lnL w="9144">
                      <a:solidFill>
                        <a:srgbClr val="D8D8D8"/>
                      </a:solidFill>
                      <a:prstDash val="solid"/>
                    </a:lnL>
                    <a:lnR w="9143">
                      <a:solidFill>
                        <a:srgbClr val="D8D8D8"/>
                      </a:solidFill>
                      <a:prstDash val="solid"/>
                    </a:lnR>
                    <a:lnT w="7620">
                      <a:solidFill>
                        <a:srgbClr val="D8D8D8"/>
                      </a:solidFill>
                      <a:prstDash val="solid"/>
                    </a:lnT>
                    <a:lnB w="9144">
                      <a:solidFill>
                        <a:srgbClr val="D8D8D8"/>
                      </a:solidFill>
                      <a:prstDash val="solid"/>
                    </a:lnB>
                  </a:tcPr>
                </a:tc>
                <a:tc>
                  <a:txBody>
                    <a:bodyPr/>
                    <a:lstStyle/>
                    <a:p>
                      <a:endParaRPr sz="850">
                        <a:latin typeface="Times New Roman"/>
                        <a:cs typeface="Times New Roman"/>
                      </a:endParaRPr>
                    </a:p>
                  </a:txBody>
                  <a:tcPr marL="0" marR="0" marT="0" marB="0">
                    <a:lnL w="9143">
                      <a:solidFill>
                        <a:srgbClr val="D8D8D8"/>
                      </a:solidFill>
                      <a:prstDash val="solid"/>
                    </a:lnL>
                    <a:lnR w="9143">
                      <a:solidFill>
                        <a:srgbClr val="D8D8D8"/>
                      </a:solidFill>
                      <a:prstDash val="solid"/>
                    </a:lnR>
                    <a:lnT w="7620">
                      <a:solidFill>
                        <a:srgbClr val="D8D8D8"/>
                      </a:solidFill>
                      <a:prstDash val="solid"/>
                    </a:lnT>
                    <a:lnB w="9144">
                      <a:solidFill>
                        <a:srgbClr val="D8D8D8"/>
                      </a:solidFill>
                      <a:prstDash val="solid"/>
                    </a:lnB>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34"/>
                        </a:spcBef>
                      </a:pPr>
                      <a:endParaRPr sz="850">
                        <a:latin typeface="Times New Roman"/>
                        <a:cs typeface="Times New Roman"/>
                      </a:endParaRPr>
                    </a:p>
                  </a:txBody>
                  <a:tcPr marL="0" marR="0" marT="0" marB="0">
                    <a:lnL w="9143">
                      <a:solidFill>
                        <a:srgbClr val="D8D8D8"/>
                      </a:solidFill>
                      <a:prstDash val="solid"/>
                    </a:lnL>
                    <a:lnR w="9143">
                      <a:solidFill>
                        <a:srgbClr val="D8D8D8"/>
                      </a:solidFill>
                      <a:prstDash val="solid"/>
                    </a:lnR>
                    <a:lnT w="7620">
                      <a:solidFill>
                        <a:srgbClr val="D8D8D8"/>
                      </a:solidFill>
                      <a:prstDash val="solid"/>
                    </a:lnT>
                    <a:lnB w="9144">
                      <a:solidFill>
                        <a:srgbClr val="D8D8D8"/>
                      </a:solidFill>
                      <a:prstDash val="solid"/>
                    </a:lnB>
                  </a:tcPr>
                </a:tc>
                <a:tc>
                  <a:txBody>
                    <a:bodyPr/>
                    <a:lstStyle/>
                    <a:p>
                      <a:endParaRPr sz="850">
                        <a:latin typeface="Times New Roman"/>
                        <a:cs typeface="Times New Roman"/>
                      </a:endParaRPr>
                    </a:p>
                  </a:txBody>
                  <a:tcPr marL="0" marR="0" marT="0" marB="0">
                    <a:lnL w="9143">
                      <a:solidFill>
                        <a:srgbClr val="D8D8D8"/>
                      </a:solidFill>
                      <a:prstDash val="solid"/>
                    </a:lnL>
                    <a:lnR w="9144">
                      <a:solidFill>
                        <a:srgbClr val="D8D8D8"/>
                      </a:solidFill>
                      <a:prstDash val="solid"/>
                    </a:lnR>
                    <a:lnT w="7620">
                      <a:solidFill>
                        <a:srgbClr val="D8D8D8"/>
                      </a:solidFill>
                      <a:prstDash val="solid"/>
                    </a:lnT>
                    <a:lnB w="9144">
                      <a:solidFill>
                        <a:srgbClr val="D8D8D8"/>
                      </a:solidFill>
                      <a:prstDash val="solid"/>
                    </a:lnB>
                  </a:tcPr>
                </a:tc>
                <a:extLst>
                  <a:ext uri="{0D108BD9-81ED-4DB2-BD59-A6C34878D82A}">
                    <a16:rowId xmlns:a16="http://schemas.microsoft.com/office/drawing/2014/main" val="10005"/>
                  </a:ext>
                </a:extLst>
              </a:tr>
              <a:tr h="429767">
                <a:tc>
                  <a:txBody>
                    <a:bodyPr/>
                    <a:lstStyle/>
                    <a:p>
                      <a:endParaRPr sz="850">
                        <a:latin typeface="Times New Roman"/>
                        <a:cs typeface="Times New Roman"/>
                      </a:endParaRPr>
                    </a:p>
                  </a:txBody>
                  <a:tcPr marL="0" marR="0" marT="0" marB="0">
                    <a:lnL w="7620">
                      <a:solidFill>
                        <a:srgbClr val="BFBFBF"/>
                      </a:solidFill>
                      <a:prstDash val="solid"/>
                    </a:lnL>
                    <a:lnR w="7620">
                      <a:solidFill>
                        <a:srgbClr val="D8D8D8"/>
                      </a:solidFill>
                      <a:prstDash val="solid"/>
                    </a:lnR>
                    <a:lnT w="9144">
                      <a:solidFill>
                        <a:srgbClr val="D8D8D8"/>
                      </a:solidFill>
                      <a:prstDash val="solid"/>
                    </a:lnT>
                    <a:lnB w="9143">
                      <a:solidFill>
                        <a:srgbClr val="D8D8D8"/>
                      </a:solidFill>
                      <a:prstDash val="solid"/>
                    </a:lnB>
                  </a:tcPr>
                </a:tc>
                <a:tc>
                  <a:txBody>
                    <a:bodyPr/>
                    <a:lstStyle/>
                    <a:p>
                      <a:endParaRPr sz="850">
                        <a:latin typeface="Times New Roman"/>
                        <a:cs typeface="Times New Roman"/>
                      </a:endParaRPr>
                    </a:p>
                  </a:txBody>
                  <a:tcPr marL="0" marR="0" marT="0" marB="0">
                    <a:lnL w="7620">
                      <a:solidFill>
                        <a:srgbClr val="D8D8D8"/>
                      </a:solidFill>
                      <a:prstDash val="solid"/>
                    </a:lnL>
                    <a:lnR w="7620">
                      <a:solidFill>
                        <a:srgbClr val="D8D8D8"/>
                      </a:solidFill>
                      <a:prstDash val="solid"/>
                    </a:lnR>
                    <a:lnT w="9144">
                      <a:solidFill>
                        <a:srgbClr val="D8D8D8"/>
                      </a:solidFill>
                      <a:prstDash val="solid"/>
                    </a:lnT>
                    <a:lnB w="9143">
                      <a:solidFill>
                        <a:srgbClr val="D8D8D8"/>
                      </a:solidFill>
                      <a:prstDash val="solid"/>
                    </a:lnB>
                  </a:tcPr>
                </a:tc>
                <a:tc>
                  <a:txBody>
                    <a:bodyPr/>
                    <a:lstStyle/>
                    <a:p>
                      <a:endParaRPr sz="850">
                        <a:latin typeface="Times New Roman"/>
                        <a:cs typeface="Times New Roman"/>
                      </a:endParaRPr>
                    </a:p>
                  </a:txBody>
                  <a:tcPr marL="0" marR="0" marT="0" marB="0">
                    <a:lnL w="7620">
                      <a:solidFill>
                        <a:srgbClr val="D8D8D8"/>
                      </a:solidFill>
                      <a:prstDash val="solid"/>
                    </a:lnL>
                    <a:lnR w="7620">
                      <a:solidFill>
                        <a:srgbClr val="D8D8D8"/>
                      </a:solidFill>
                      <a:prstDash val="solid"/>
                    </a:lnR>
                    <a:lnT w="9144">
                      <a:solidFill>
                        <a:srgbClr val="D8D8D8"/>
                      </a:solidFill>
                      <a:prstDash val="solid"/>
                    </a:lnT>
                    <a:lnB w="9143">
                      <a:solidFill>
                        <a:srgbClr val="D8D8D8"/>
                      </a:solidFill>
                      <a:prstDash val="solid"/>
                    </a:lnB>
                  </a:tcPr>
                </a:tc>
                <a:tc>
                  <a:txBody>
                    <a:bodyPr/>
                    <a:lstStyle/>
                    <a:p>
                      <a:endParaRPr sz="850">
                        <a:latin typeface="Times New Roman"/>
                        <a:cs typeface="Times New Roman"/>
                      </a:endParaRPr>
                    </a:p>
                  </a:txBody>
                  <a:tcPr marL="0" marR="0" marT="0" marB="0">
                    <a:lnL w="7620">
                      <a:solidFill>
                        <a:srgbClr val="D8D8D8"/>
                      </a:solidFill>
                      <a:prstDash val="solid"/>
                    </a:lnL>
                    <a:lnR w="9143">
                      <a:solidFill>
                        <a:srgbClr val="D8D8D8"/>
                      </a:solidFill>
                      <a:prstDash val="solid"/>
                    </a:lnR>
                    <a:lnT w="9144">
                      <a:solidFill>
                        <a:srgbClr val="D8D8D8"/>
                      </a:solidFill>
                      <a:prstDash val="solid"/>
                    </a:lnT>
                    <a:lnB w="9143">
                      <a:solidFill>
                        <a:srgbClr val="D8D8D8"/>
                      </a:solidFill>
                      <a:prstDash val="solid"/>
                    </a:lnB>
                  </a:tcPr>
                </a:tc>
                <a:tc>
                  <a:txBody>
                    <a:bodyPr/>
                    <a:lstStyle/>
                    <a:p>
                      <a:endParaRPr sz="850">
                        <a:latin typeface="Times New Roman"/>
                        <a:cs typeface="Times New Roman"/>
                      </a:endParaRPr>
                    </a:p>
                  </a:txBody>
                  <a:tcPr marL="0" marR="0" marT="0" marB="0">
                    <a:lnL w="9143">
                      <a:solidFill>
                        <a:srgbClr val="D8D8D8"/>
                      </a:solidFill>
                      <a:prstDash val="solid"/>
                    </a:lnL>
                    <a:lnR w="9144">
                      <a:solidFill>
                        <a:srgbClr val="D8D8D8"/>
                      </a:solidFill>
                      <a:prstDash val="solid"/>
                    </a:lnR>
                    <a:lnT w="9144">
                      <a:solidFill>
                        <a:srgbClr val="D8D8D8"/>
                      </a:solidFill>
                      <a:prstDash val="solid"/>
                    </a:lnT>
                    <a:lnB w="9143">
                      <a:solidFill>
                        <a:srgbClr val="D8D8D8"/>
                      </a:solidFill>
                      <a:prstDash val="solid"/>
                    </a:lnB>
                  </a:tcPr>
                </a:tc>
                <a:tc>
                  <a:txBody>
                    <a:bodyPr/>
                    <a:lstStyle/>
                    <a:p>
                      <a:endParaRPr sz="850">
                        <a:latin typeface="Times New Roman"/>
                        <a:cs typeface="Times New Roman"/>
                      </a:endParaRPr>
                    </a:p>
                  </a:txBody>
                  <a:tcPr marL="0" marR="0" marT="0" marB="0">
                    <a:lnL w="9144">
                      <a:solidFill>
                        <a:srgbClr val="D8D8D8"/>
                      </a:solidFill>
                      <a:prstDash val="solid"/>
                    </a:lnL>
                    <a:lnR w="9143">
                      <a:solidFill>
                        <a:srgbClr val="D8D8D8"/>
                      </a:solidFill>
                      <a:prstDash val="solid"/>
                    </a:lnR>
                    <a:lnT w="9144">
                      <a:solidFill>
                        <a:srgbClr val="D8D8D8"/>
                      </a:solidFill>
                      <a:prstDash val="solid"/>
                    </a:lnT>
                    <a:lnB w="9143">
                      <a:solidFill>
                        <a:srgbClr val="D8D8D8"/>
                      </a:solidFill>
                      <a:prstDash val="solid"/>
                    </a:lnB>
                  </a:tcPr>
                </a:tc>
                <a:tc>
                  <a:txBody>
                    <a:bodyPr/>
                    <a:lstStyle/>
                    <a:p>
                      <a:endParaRPr sz="850">
                        <a:latin typeface="Times New Roman"/>
                        <a:cs typeface="Times New Roman"/>
                      </a:endParaRPr>
                    </a:p>
                  </a:txBody>
                  <a:tcPr marL="0" marR="0" marT="0" marB="0">
                    <a:lnL w="9143">
                      <a:solidFill>
                        <a:srgbClr val="D8D8D8"/>
                      </a:solidFill>
                      <a:prstDash val="solid"/>
                    </a:lnL>
                    <a:lnR w="9143">
                      <a:solidFill>
                        <a:srgbClr val="D8D8D8"/>
                      </a:solidFill>
                      <a:prstDash val="solid"/>
                    </a:lnR>
                    <a:lnT w="9144">
                      <a:solidFill>
                        <a:srgbClr val="D8D8D8"/>
                      </a:solidFill>
                      <a:prstDash val="solid"/>
                    </a:lnT>
                    <a:lnB w="9143">
                      <a:solidFill>
                        <a:srgbClr val="D8D8D8"/>
                      </a:solidFill>
                      <a:prstDash val="solid"/>
                    </a:lnB>
                  </a:tcPr>
                </a:tc>
                <a:tc>
                  <a:txBody>
                    <a:bodyPr/>
                    <a:lstStyle/>
                    <a:p>
                      <a:endParaRPr sz="850">
                        <a:latin typeface="Times New Roman"/>
                        <a:cs typeface="Times New Roman"/>
                      </a:endParaRPr>
                    </a:p>
                  </a:txBody>
                  <a:tcPr marL="0" marR="0" marT="0" marB="0">
                    <a:lnL w="9143">
                      <a:solidFill>
                        <a:srgbClr val="D8D8D8"/>
                      </a:solidFill>
                      <a:prstDash val="solid"/>
                    </a:lnL>
                    <a:lnR w="9143">
                      <a:solidFill>
                        <a:srgbClr val="D8D8D8"/>
                      </a:solidFill>
                      <a:prstDash val="solid"/>
                    </a:lnR>
                    <a:lnT w="9144">
                      <a:solidFill>
                        <a:srgbClr val="D8D8D8"/>
                      </a:solidFill>
                      <a:prstDash val="solid"/>
                    </a:lnT>
                    <a:lnB w="9143">
                      <a:solidFill>
                        <a:srgbClr val="D8D8D8"/>
                      </a:solidFill>
                      <a:prstDash val="solid"/>
                    </a:lnB>
                  </a:tcPr>
                </a:tc>
                <a:tc>
                  <a:txBody>
                    <a:bodyPr/>
                    <a:lstStyle/>
                    <a:p>
                      <a:endParaRPr sz="850">
                        <a:latin typeface="Times New Roman"/>
                        <a:cs typeface="Times New Roman"/>
                      </a:endParaRPr>
                    </a:p>
                  </a:txBody>
                  <a:tcPr marL="0" marR="0" marT="0" marB="0">
                    <a:lnL w="9143">
                      <a:solidFill>
                        <a:srgbClr val="D8D8D8"/>
                      </a:solidFill>
                      <a:prstDash val="solid"/>
                    </a:lnL>
                    <a:lnR w="9144">
                      <a:solidFill>
                        <a:srgbClr val="D8D8D8"/>
                      </a:solidFill>
                      <a:prstDash val="solid"/>
                    </a:lnR>
                    <a:lnT w="9144">
                      <a:solidFill>
                        <a:srgbClr val="D8D8D8"/>
                      </a:solidFill>
                      <a:prstDash val="solid"/>
                    </a:lnT>
                    <a:lnB w="9143">
                      <a:solidFill>
                        <a:srgbClr val="D8D8D8"/>
                      </a:solidFill>
                      <a:prstDash val="solid"/>
                    </a:lnB>
                  </a:tcPr>
                </a:tc>
                <a:extLst>
                  <a:ext uri="{0D108BD9-81ED-4DB2-BD59-A6C34878D82A}">
                    <a16:rowId xmlns:a16="http://schemas.microsoft.com/office/drawing/2014/main" val="10006"/>
                  </a:ext>
                </a:extLst>
              </a:tr>
              <a:tr h="427482">
                <a:tc>
                  <a:txBody>
                    <a:bodyPr/>
                    <a:lstStyle/>
                    <a:p>
                      <a:endParaRPr sz="850">
                        <a:latin typeface="Times New Roman"/>
                        <a:cs typeface="Times New Roman"/>
                      </a:endParaRPr>
                    </a:p>
                  </a:txBody>
                  <a:tcPr marL="0" marR="0" marT="0" marB="0">
                    <a:lnL w="7620">
                      <a:solidFill>
                        <a:srgbClr val="BFBFBF"/>
                      </a:solidFill>
                      <a:prstDash val="solid"/>
                    </a:lnL>
                    <a:lnR w="7620">
                      <a:solidFill>
                        <a:srgbClr val="D8D8D8"/>
                      </a:solidFill>
                      <a:prstDash val="solid"/>
                    </a:lnR>
                    <a:lnT w="9143">
                      <a:solidFill>
                        <a:srgbClr val="D8D8D8"/>
                      </a:solidFill>
                      <a:prstDash val="solid"/>
                    </a:lnT>
                    <a:lnB w="7619">
                      <a:solidFill>
                        <a:srgbClr val="BFBFBF"/>
                      </a:solidFill>
                      <a:prstDash val="solid"/>
                    </a:lnB>
                  </a:tcPr>
                </a:tc>
                <a:tc>
                  <a:txBody>
                    <a:bodyPr/>
                    <a:lstStyle/>
                    <a:p>
                      <a:endParaRPr sz="850">
                        <a:latin typeface="Times New Roman"/>
                        <a:cs typeface="Times New Roman"/>
                      </a:endParaRPr>
                    </a:p>
                  </a:txBody>
                  <a:tcPr marL="0" marR="0" marT="0" marB="0">
                    <a:lnL w="7620">
                      <a:solidFill>
                        <a:srgbClr val="D8D8D8"/>
                      </a:solidFill>
                      <a:prstDash val="solid"/>
                    </a:lnL>
                    <a:lnR w="7620">
                      <a:solidFill>
                        <a:srgbClr val="D8D8D8"/>
                      </a:solidFill>
                      <a:prstDash val="solid"/>
                    </a:lnR>
                    <a:lnT w="9143">
                      <a:solidFill>
                        <a:srgbClr val="D8D8D8"/>
                      </a:solidFill>
                      <a:prstDash val="solid"/>
                    </a:lnT>
                    <a:lnB w="7619">
                      <a:solidFill>
                        <a:srgbClr val="BFBFBF"/>
                      </a:solidFill>
                      <a:prstDash val="solid"/>
                    </a:lnB>
                  </a:tcPr>
                </a:tc>
                <a:tc>
                  <a:txBody>
                    <a:bodyPr/>
                    <a:lstStyle/>
                    <a:p>
                      <a:endParaRPr sz="850">
                        <a:latin typeface="Times New Roman"/>
                        <a:cs typeface="Times New Roman"/>
                      </a:endParaRPr>
                    </a:p>
                  </a:txBody>
                  <a:tcPr marL="0" marR="0" marT="0" marB="0">
                    <a:lnL w="7620">
                      <a:solidFill>
                        <a:srgbClr val="D8D8D8"/>
                      </a:solidFill>
                      <a:prstDash val="solid"/>
                    </a:lnL>
                    <a:lnR w="7620">
                      <a:solidFill>
                        <a:srgbClr val="D8D8D8"/>
                      </a:solidFill>
                      <a:prstDash val="solid"/>
                    </a:lnR>
                    <a:lnT w="9143">
                      <a:solidFill>
                        <a:srgbClr val="D8D8D8"/>
                      </a:solidFill>
                      <a:prstDash val="solid"/>
                    </a:lnT>
                    <a:lnB w="7619">
                      <a:solidFill>
                        <a:srgbClr val="BFBFBF"/>
                      </a:solidFill>
                      <a:prstDash val="solid"/>
                    </a:lnB>
                  </a:tcPr>
                </a:tc>
                <a:tc>
                  <a:txBody>
                    <a:bodyPr/>
                    <a:lstStyle/>
                    <a:p>
                      <a:endParaRPr sz="850">
                        <a:latin typeface="Times New Roman"/>
                        <a:cs typeface="Times New Roman"/>
                      </a:endParaRPr>
                    </a:p>
                  </a:txBody>
                  <a:tcPr marL="0" marR="0" marT="0" marB="0">
                    <a:lnL w="7620">
                      <a:solidFill>
                        <a:srgbClr val="D8D8D8"/>
                      </a:solidFill>
                      <a:prstDash val="solid"/>
                    </a:lnL>
                    <a:lnR w="9143">
                      <a:solidFill>
                        <a:srgbClr val="D8D8D8"/>
                      </a:solidFill>
                      <a:prstDash val="solid"/>
                    </a:lnR>
                    <a:lnT w="9143">
                      <a:solidFill>
                        <a:srgbClr val="D8D8D8"/>
                      </a:solidFill>
                      <a:prstDash val="solid"/>
                    </a:lnT>
                    <a:lnB w="7619">
                      <a:solidFill>
                        <a:srgbClr val="BFBFBF"/>
                      </a:solidFill>
                      <a:prstDash val="solid"/>
                    </a:lnB>
                  </a:tcPr>
                </a:tc>
                <a:tc>
                  <a:txBody>
                    <a:bodyPr/>
                    <a:lstStyle/>
                    <a:p>
                      <a:endParaRPr sz="850">
                        <a:latin typeface="Times New Roman"/>
                        <a:cs typeface="Times New Roman"/>
                      </a:endParaRPr>
                    </a:p>
                  </a:txBody>
                  <a:tcPr marL="0" marR="0" marT="0" marB="0">
                    <a:lnL w="9143">
                      <a:solidFill>
                        <a:srgbClr val="D8D8D8"/>
                      </a:solidFill>
                      <a:prstDash val="solid"/>
                    </a:lnL>
                    <a:lnR w="9144">
                      <a:solidFill>
                        <a:srgbClr val="D8D8D8"/>
                      </a:solidFill>
                      <a:prstDash val="solid"/>
                    </a:lnR>
                    <a:lnT w="9143">
                      <a:solidFill>
                        <a:srgbClr val="D8D8D8"/>
                      </a:solidFill>
                      <a:prstDash val="solid"/>
                    </a:lnT>
                    <a:lnB w="7619">
                      <a:solidFill>
                        <a:srgbClr val="BFBFBF"/>
                      </a:solidFill>
                      <a:prstDash val="solid"/>
                    </a:lnB>
                  </a:tcPr>
                </a:tc>
                <a:tc>
                  <a:txBody>
                    <a:bodyPr/>
                    <a:lstStyle/>
                    <a:p>
                      <a:endParaRPr sz="850">
                        <a:latin typeface="Times New Roman"/>
                        <a:cs typeface="Times New Roman"/>
                      </a:endParaRPr>
                    </a:p>
                  </a:txBody>
                  <a:tcPr marL="0" marR="0" marT="0" marB="0">
                    <a:lnL w="9144">
                      <a:solidFill>
                        <a:srgbClr val="D8D8D8"/>
                      </a:solidFill>
                      <a:prstDash val="solid"/>
                    </a:lnL>
                    <a:lnR w="9143">
                      <a:solidFill>
                        <a:srgbClr val="D8D8D8"/>
                      </a:solidFill>
                      <a:prstDash val="solid"/>
                    </a:lnR>
                    <a:lnT w="9143">
                      <a:solidFill>
                        <a:srgbClr val="D8D8D8"/>
                      </a:solidFill>
                      <a:prstDash val="solid"/>
                    </a:lnT>
                    <a:lnB w="7619">
                      <a:solidFill>
                        <a:srgbClr val="BFBFBF"/>
                      </a:solidFill>
                      <a:prstDash val="solid"/>
                    </a:lnB>
                  </a:tcPr>
                </a:tc>
                <a:tc>
                  <a:txBody>
                    <a:bodyPr/>
                    <a:lstStyle/>
                    <a:p>
                      <a:endParaRPr sz="850">
                        <a:latin typeface="Times New Roman"/>
                        <a:cs typeface="Times New Roman"/>
                      </a:endParaRPr>
                    </a:p>
                  </a:txBody>
                  <a:tcPr marL="0" marR="0" marT="0" marB="0">
                    <a:lnL w="9143">
                      <a:solidFill>
                        <a:srgbClr val="D8D8D8"/>
                      </a:solidFill>
                      <a:prstDash val="solid"/>
                    </a:lnL>
                    <a:lnR w="9143">
                      <a:solidFill>
                        <a:srgbClr val="D8D8D8"/>
                      </a:solidFill>
                      <a:prstDash val="solid"/>
                    </a:lnR>
                    <a:lnT w="9143">
                      <a:solidFill>
                        <a:srgbClr val="D8D8D8"/>
                      </a:solidFill>
                      <a:prstDash val="solid"/>
                    </a:lnT>
                    <a:lnB w="7619">
                      <a:solidFill>
                        <a:srgbClr val="BFBFBF"/>
                      </a:solidFill>
                      <a:prstDash val="solid"/>
                    </a:lnB>
                  </a:tcPr>
                </a:tc>
                <a:tc>
                  <a:txBody>
                    <a:bodyPr/>
                    <a:lstStyle/>
                    <a:p>
                      <a:endParaRPr sz="850">
                        <a:latin typeface="Times New Roman"/>
                        <a:cs typeface="Times New Roman"/>
                      </a:endParaRPr>
                    </a:p>
                  </a:txBody>
                  <a:tcPr marL="0" marR="0" marT="0" marB="0">
                    <a:lnL w="9143">
                      <a:solidFill>
                        <a:srgbClr val="D8D8D8"/>
                      </a:solidFill>
                      <a:prstDash val="solid"/>
                    </a:lnL>
                    <a:lnR w="9143">
                      <a:solidFill>
                        <a:srgbClr val="D8D8D8"/>
                      </a:solidFill>
                      <a:prstDash val="solid"/>
                    </a:lnR>
                    <a:lnT w="9143">
                      <a:solidFill>
                        <a:srgbClr val="D8D8D8"/>
                      </a:solidFill>
                      <a:prstDash val="solid"/>
                    </a:lnT>
                    <a:lnB w="7619">
                      <a:solidFill>
                        <a:srgbClr val="BFBFBF"/>
                      </a:solidFill>
                      <a:prstDash val="solid"/>
                    </a:lnB>
                  </a:tcPr>
                </a:tc>
                <a:tc>
                  <a:txBody>
                    <a:bodyPr/>
                    <a:lstStyle/>
                    <a:p>
                      <a:endParaRPr sz="850">
                        <a:latin typeface="Times New Roman"/>
                        <a:cs typeface="Times New Roman"/>
                      </a:endParaRPr>
                    </a:p>
                  </a:txBody>
                  <a:tcPr marL="0" marR="0" marT="0" marB="0">
                    <a:lnL w="9143">
                      <a:solidFill>
                        <a:srgbClr val="D8D8D8"/>
                      </a:solidFill>
                      <a:prstDash val="solid"/>
                    </a:lnL>
                    <a:lnR w="9144">
                      <a:solidFill>
                        <a:srgbClr val="D8D8D8"/>
                      </a:solidFill>
                      <a:prstDash val="solid"/>
                    </a:lnR>
                    <a:lnT w="9143">
                      <a:solidFill>
                        <a:srgbClr val="D8D8D8"/>
                      </a:solidFill>
                      <a:prstDash val="solid"/>
                    </a:lnT>
                    <a:lnB w="7619">
                      <a:solidFill>
                        <a:srgbClr val="BFBFBF"/>
                      </a:solidFill>
                      <a:prstDash val="soli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6208182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47ABD-403A-2A4B-8CB1-6A88F135875A}"/>
              </a:ext>
            </a:extLst>
          </p:cNvPr>
          <p:cNvSpPr>
            <a:spLocks noGrp="1"/>
          </p:cNvSpPr>
          <p:nvPr>
            <p:ph type="title"/>
          </p:nvPr>
        </p:nvSpPr>
        <p:spPr/>
        <p:txBody>
          <a:bodyPr/>
          <a:lstStyle/>
          <a:p>
            <a:r>
              <a:rPr lang="en-US" dirty="0"/>
              <a:t>Moving Average</a:t>
            </a:r>
          </a:p>
        </p:txBody>
      </p:sp>
      <p:pic>
        <p:nvPicPr>
          <p:cNvPr id="4" name="Picture 3">
            <a:extLst>
              <a:ext uri="{FF2B5EF4-FFF2-40B4-BE49-F238E27FC236}">
                <a16:creationId xmlns:a16="http://schemas.microsoft.com/office/drawing/2014/main" id="{1B1F3214-02B8-ED4D-8061-61610D0E0588}"/>
              </a:ext>
            </a:extLst>
          </p:cNvPr>
          <p:cNvPicPr>
            <a:picLocks noChangeAspect="1"/>
          </p:cNvPicPr>
          <p:nvPr/>
        </p:nvPicPr>
        <p:blipFill rotWithShape="1">
          <a:blip r:embed="rId2"/>
          <a:srcRect t="3246" b="-3246"/>
          <a:stretch/>
        </p:blipFill>
        <p:spPr>
          <a:xfrm>
            <a:off x="1481958" y="2668636"/>
            <a:ext cx="9228083" cy="3881503"/>
          </a:xfrm>
          <a:prstGeom prst="rect">
            <a:avLst/>
          </a:prstGeom>
        </p:spPr>
      </p:pic>
    </p:spTree>
    <p:extLst>
      <p:ext uri="{BB962C8B-B14F-4D97-AF65-F5344CB8AC3E}">
        <p14:creationId xmlns:p14="http://schemas.microsoft.com/office/powerpoint/2010/main" val="19214830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47ABD-403A-2A4B-8CB1-6A88F135875A}"/>
              </a:ext>
            </a:extLst>
          </p:cNvPr>
          <p:cNvSpPr>
            <a:spLocks noGrp="1"/>
          </p:cNvSpPr>
          <p:nvPr>
            <p:ph type="title"/>
          </p:nvPr>
        </p:nvSpPr>
        <p:spPr/>
        <p:txBody>
          <a:bodyPr/>
          <a:lstStyle/>
          <a:p>
            <a:r>
              <a:rPr lang="en-US" dirty="0"/>
              <a:t>Moving Average</a:t>
            </a:r>
          </a:p>
        </p:txBody>
      </p:sp>
      <p:pic>
        <p:nvPicPr>
          <p:cNvPr id="5" name="Picture 4">
            <a:extLst>
              <a:ext uri="{FF2B5EF4-FFF2-40B4-BE49-F238E27FC236}">
                <a16:creationId xmlns:a16="http://schemas.microsoft.com/office/drawing/2014/main" id="{BCBD2A28-5762-2A4E-8A85-23DC1C97CCD0}"/>
              </a:ext>
            </a:extLst>
          </p:cNvPr>
          <p:cNvPicPr>
            <a:picLocks noChangeAspect="1"/>
          </p:cNvPicPr>
          <p:nvPr/>
        </p:nvPicPr>
        <p:blipFill>
          <a:blip r:embed="rId2"/>
          <a:stretch>
            <a:fillRect/>
          </a:stretch>
        </p:blipFill>
        <p:spPr>
          <a:xfrm>
            <a:off x="1613338" y="2251480"/>
            <a:ext cx="8965324" cy="3744891"/>
          </a:xfrm>
          <a:prstGeom prst="rect">
            <a:avLst/>
          </a:prstGeom>
        </p:spPr>
      </p:pic>
    </p:spTree>
    <p:extLst>
      <p:ext uri="{BB962C8B-B14F-4D97-AF65-F5344CB8AC3E}">
        <p14:creationId xmlns:p14="http://schemas.microsoft.com/office/powerpoint/2010/main" val="31789406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47ABD-403A-2A4B-8CB1-6A88F135875A}"/>
              </a:ext>
            </a:extLst>
          </p:cNvPr>
          <p:cNvSpPr>
            <a:spLocks noGrp="1"/>
          </p:cNvSpPr>
          <p:nvPr>
            <p:ph type="title"/>
          </p:nvPr>
        </p:nvSpPr>
        <p:spPr/>
        <p:txBody>
          <a:bodyPr/>
          <a:lstStyle/>
          <a:p>
            <a:r>
              <a:rPr lang="en-US" dirty="0"/>
              <a:t>Moving Average</a:t>
            </a:r>
          </a:p>
        </p:txBody>
      </p:sp>
      <p:pic>
        <p:nvPicPr>
          <p:cNvPr id="4" name="Picture 3">
            <a:extLst>
              <a:ext uri="{FF2B5EF4-FFF2-40B4-BE49-F238E27FC236}">
                <a16:creationId xmlns:a16="http://schemas.microsoft.com/office/drawing/2014/main" id="{84A3BBEE-B077-BA46-B02C-D2C37E76565E}"/>
              </a:ext>
            </a:extLst>
          </p:cNvPr>
          <p:cNvPicPr>
            <a:picLocks noChangeAspect="1"/>
          </p:cNvPicPr>
          <p:nvPr/>
        </p:nvPicPr>
        <p:blipFill>
          <a:blip r:embed="rId2"/>
          <a:stretch>
            <a:fillRect/>
          </a:stretch>
        </p:blipFill>
        <p:spPr>
          <a:xfrm>
            <a:off x="1489482" y="2238823"/>
            <a:ext cx="9057670" cy="3846667"/>
          </a:xfrm>
          <a:prstGeom prst="rect">
            <a:avLst/>
          </a:prstGeom>
        </p:spPr>
      </p:pic>
    </p:spTree>
    <p:extLst>
      <p:ext uri="{BB962C8B-B14F-4D97-AF65-F5344CB8AC3E}">
        <p14:creationId xmlns:p14="http://schemas.microsoft.com/office/powerpoint/2010/main" val="15311033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47ABD-403A-2A4B-8CB1-6A88F135875A}"/>
              </a:ext>
            </a:extLst>
          </p:cNvPr>
          <p:cNvSpPr>
            <a:spLocks noGrp="1"/>
          </p:cNvSpPr>
          <p:nvPr>
            <p:ph type="title"/>
          </p:nvPr>
        </p:nvSpPr>
        <p:spPr/>
        <p:txBody>
          <a:bodyPr/>
          <a:lstStyle/>
          <a:p>
            <a:r>
              <a:rPr lang="en-US" dirty="0"/>
              <a:t>Auto-Regression</a:t>
            </a:r>
          </a:p>
        </p:txBody>
      </p:sp>
      <p:sp>
        <p:nvSpPr>
          <p:cNvPr id="5" name="object 3">
            <a:extLst>
              <a:ext uri="{FF2B5EF4-FFF2-40B4-BE49-F238E27FC236}">
                <a16:creationId xmlns:a16="http://schemas.microsoft.com/office/drawing/2014/main" id="{A8CBB031-0F80-804F-8666-9A81AEC06245}"/>
              </a:ext>
            </a:extLst>
          </p:cNvPr>
          <p:cNvSpPr/>
          <p:nvPr/>
        </p:nvSpPr>
        <p:spPr>
          <a:xfrm>
            <a:off x="1588810" y="4101261"/>
            <a:ext cx="55244" cy="55244"/>
          </a:xfrm>
          <a:custGeom>
            <a:avLst/>
            <a:gdLst/>
            <a:ahLst/>
            <a:cxnLst/>
            <a:rect l="l" t="t" r="r" b="b"/>
            <a:pathLst>
              <a:path w="55244"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6" name="object 4">
            <a:extLst>
              <a:ext uri="{FF2B5EF4-FFF2-40B4-BE49-F238E27FC236}">
                <a16:creationId xmlns:a16="http://schemas.microsoft.com/office/drawing/2014/main" id="{41987BBC-B8A8-3C43-BA2E-7C2EF2402D05}"/>
              </a:ext>
            </a:extLst>
          </p:cNvPr>
          <p:cNvSpPr/>
          <p:nvPr/>
        </p:nvSpPr>
        <p:spPr>
          <a:xfrm>
            <a:off x="1585724" y="4096616"/>
            <a:ext cx="62865" cy="62865"/>
          </a:xfrm>
          <a:custGeom>
            <a:avLst/>
            <a:gdLst/>
            <a:ahLst/>
            <a:cxnLst/>
            <a:rect l="l" t="t" r="r" b="b"/>
            <a:pathLst>
              <a:path w="62865" h="62864">
                <a:moveTo>
                  <a:pt x="42672" y="3048"/>
                </a:moveTo>
                <a:lnTo>
                  <a:pt x="19812" y="3048"/>
                </a:lnTo>
                <a:lnTo>
                  <a:pt x="24384" y="1524"/>
                </a:lnTo>
                <a:lnTo>
                  <a:pt x="30480" y="0"/>
                </a:lnTo>
                <a:lnTo>
                  <a:pt x="32004" y="0"/>
                </a:lnTo>
                <a:lnTo>
                  <a:pt x="36576" y="1524"/>
                </a:lnTo>
                <a:lnTo>
                  <a:pt x="38100" y="1524"/>
                </a:lnTo>
                <a:lnTo>
                  <a:pt x="42672" y="3048"/>
                </a:lnTo>
                <a:close/>
              </a:path>
              <a:path w="62865" h="62864">
                <a:moveTo>
                  <a:pt x="12192" y="45720"/>
                </a:moveTo>
                <a:lnTo>
                  <a:pt x="10668" y="44196"/>
                </a:lnTo>
                <a:lnTo>
                  <a:pt x="1524" y="44196"/>
                </a:lnTo>
                <a:lnTo>
                  <a:pt x="1524" y="42672"/>
                </a:lnTo>
                <a:lnTo>
                  <a:pt x="0" y="38100"/>
                </a:lnTo>
                <a:lnTo>
                  <a:pt x="0" y="24384"/>
                </a:lnTo>
                <a:lnTo>
                  <a:pt x="1524" y="19812"/>
                </a:lnTo>
                <a:lnTo>
                  <a:pt x="3048" y="19812"/>
                </a:lnTo>
                <a:lnTo>
                  <a:pt x="4572" y="13716"/>
                </a:lnTo>
                <a:lnTo>
                  <a:pt x="9144" y="9144"/>
                </a:lnTo>
                <a:lnTo>
                  <a:pt x="18288" y="3048"/>
                </a:lnTo>
                <a:lnTo>
                  <a:pt x="44196" y="3048"/>
                </a:lnTo>
                <a:lnTo>
                  <a:pt x="51054" y="7620"/>
                </a:lnTo>
                <a:lnTo>
                  <a:pt x="25908" y="7620"/>
                </a:lnTo>
                <a:lnTo>
                  <a:pt x="23622" y="9144"/>
                </a:lnTo>
                <a:lnTo>
                  <a:pt x="22860" y="9144"/>
                </a:lnTo>
                <a:lnTo>
                  <a:pt x="16764" y="12192"/>
                </a:lnTo>
                <a:lnTo>
                  <a:pt x="18288" y="12192"/>
                </a:lnTo>
                <a:lnTo>
                  <a:pt x="13716" y="15240"/>
                </a:lnTo>
                <a:lnTo>
                  <a:pt x="15240" y="15240"/>
                </a:lnTo>
                <a:lnTo>
                  <a:pt x="10668" y="18288"/>
                </a:lnTo>
                <a:lnTo>
                  <a:pt x="12192" y="18288"/>
                </a:lnTo>
                <a:lnTo>
                  <a:pt x="10160" y="21336"/>
                </a:lnTo>
                <a:lnTo>
                  <a:pt x="9144" y="21336"/>
                </a:lnTo>
                <a:lnTo>
                  <a:pt x="8001" y="25908"/>
                </a:lnTo>
                <a:lnTo>
                  <a:pt x="7620" y="25908"/>
                </a:lnTo>
                <a:lnTo>
                  <a:pt x="7620" y="36576"/>
                </a:lnTo>
                <a:lnTo>
                  <a:pt x="9144" y="41148"/>
                </a:lnTo>
                <a:lnTo>
                  <a:pt x="12192" y="45720"/>
                </a:lnTo>
                <a:close/>
              </a:path>
              <a:path w="62865" h="62864">
                <a:moveTo>
                  <a:pt x="25908" y="9144"/>
                </a:moveTo>
                <a:lnTo>
                  <a:pt x="25908" y="7620"/>
                </a:lnTo>
                <a:lnTo>
                  <a:pt x="30480" y="7620"/>
                </a:lnTo>
                <a:lnTo>
                  <a:pt x="31242" y="7810"/>
                </a:lnTo>
                <a:lnTo>
                  <a:pt x="25908" y="9144"/>
                </a:lnTo>
                <a:close/>
              </a:path>
              <a:path w="62865" h="62864">
                <a:moveTo>
                  <a:pt x="31242" y="7810"/>
                </a:moveTo>
                <a:lnTo>
                  <a:pt x="30480" y="7620"/>
                </a:lnTo>
                <a:lnTo>
                  <a:pt x="32004" y="7620"/>
                </a:lnTo>
                <a:lnTo>
                  <a:pt x="31242" y="7810"/>
                </a:lnTo>
                <a:close/>
              </a:path>
              <a:path w="62865" h="62864">
                <a:moveTo>
                  <a:pt x="36576" y="9144"/>
                </a:moveTo>
                <a:lnTo>
                  <a:pt x="31242" y="7810"/>
                </a:lnTo>
                <a:lnTo>
                  <a:pt x="32004" y="7620"/>
                </a:lnTo>
                <a:lnTo>
                  <a:pt x="35052" y="7620"/>
                </a:lnTo>
                <a:lnTo>
                  <a:pt x="36576" y="9144"/>
                </a:lnTo>
                <a:close/>
              </a:path>
              <a:path w="62865" h="62864">
                <a:moveTo>
                  <a:pt x="41148" y="10668"/>
                </a:moveTo>
                <a:lnTo>
                  <a:pt x="35052" y="7620"/>
                </a:lnTo>
                <a:lnTo>
                  <a:pt x="51054" y="7620"/>
                </a:lnTo>
                <a:lnTo>
                  <a:pt x="53340" y="9144"/>
                </a:lnTo>
                <a:lnTo>
                  <a:pt x="39624" y="9144"/>
                </a:lnTo>
                <a:lnTo>
                  <a:pt x="41148" y="10668"/>
                </a:lnTo>
                <a:close/>
              </a:path>
              <a:path w="62865" h="62864">
                <a:moveTo>
                  <a:pt x="21336" y="10668"/>
                </a:moveTo>
                <a:lnTo>
                  <a:pt x="22860" y="9144"/>
                </a:lnTo>
                <a:lnTo>
                  <a:pt x="23622" y="9144"/>
                </a:lnTo>
                <a:lnTo>
                  <a:pt x="21336" y="10668"/>
                </a:lnTo>
                <a:close/>
              </a:path>
              <a:path w="62865" h="62864">
                <a:moveTo>
                  <a:pt x="53340" y="22860"/>
                </a:moveTo>
                <a:lnTo>
                  <a:pt x="50292" y="18288"/>
                </a:lnTo>
                <a:lnTo>
                  <a:pt x="47244" y="15240"/>
                </a:lnTo>
                <a:lnTo>
                  <a:pt x="48768" y="15240"/>
                </a:lnTo>
                <a:lnTo>
                  <a:pt x="39624" y="9144"/>
                </a:lnTo>
                <a:lnTo>
                  <a:pt x="53340" y="9144"/>
                </a:lnTo>
                <a:lnTo>
                  <a:pt x="59436" y="18288"/>
                </a:lnTo>
                <a:lnTo>
                  <a:pt x="59436" y="19812"/>
                </a:lnTo>
                <a:lnTo>
                  <a:pt x="59944" y="21336"/>
                </a:lnTo>
                <a:lnTo>
                  <a:pt x="53340" y="21336"/>
                </a:lnTo>
                <a:lnTo>
                  <a:pt x="53340" y="22860"/>
                </a:lnTo>
                <a:close/>
              </a:path>
              <a:path w="62865" h="62864">
                <a:moveTo>
                  <a:pt x="9144" y="22860"/>
                </a:moveTo>
                <a:lnTo>
                  <a:pt x="9144" y="21336"/>
                </a:lnTo>
                <a:lnTo>
                  <a:pt x="10160" y="21336"/>
                </a:lnTo>
                <a:lnTo>
                  <a:pt x="9144" y="22860"/>
                </a:lnTo>
                <a:close/>
              </a:path>
              <a:path w="62865" h="62864">
                <a:moveTo>
                  <a:pt x="61468" y="27432"/>
                </a:moveTo>
                <a:lnTo>
                  <a:pt x="54864" y="27432"/>
                </a:lnTo>
                <a:lnTo>
                  <a:pt x="53340" y="21336"/>
                </a:lnTo>
                <a:lnTo>
                  <a:pt x="59944" y="21336"/>
                </a:lnTo>
                <a:lnTo>
                  <a:pt x="60960" y="24384"/>
                </a:lnTo>
                <a:lnTo>
                  <a:pt x="60960" y="25908"/>
                </a:lnTo>
                <a:lnTo>
                  <a:pt x="61468" y="27432"/>
                </a:lnTo>
                <a:close/>
              </a:path>
              <a:path w="62865" h="62864">
                <a:moveTo>
                  <a:pt x="7620" y="27432"/>
                </a:moveTo>
                <a:lnTo>
                  <a:pt x="7620" y="25908"/>
                </a:lnTo>
                <a:lnTo>
                  <a:pt x="8001" y="25908"/>
                </a:lnTo>
                <a:lnTo>
                  <a:pt x="7620" y="27432"/>
                </a:lnTo>
                <a:close/>
              </a:path>
              <a:path w="62865" h="62864">
                <a:moveTo>
                  <a:pt x="54673" y="31242"/>
                </a:moveTo>
                <a:lnTo>
                  <a:pt x="53340" y="25908"/>
                </a:lnTo>
                <a:lnTo>
                  <a:pt x="54864" y="27432"/>
                </a:lnTo>
                <a:lnTo>
                  <a:pt x="61468" y="27432"/>
                </a:lnTo>
                <a:lnTo>
                  <a:pt x="62484" y="30480"/>
                </a:lnTo>
                <a:lnTo>
                  <a:pt x="54864" y="30480"/>
                </a:lnTo>
                <a:lnTo>
                  <a:pt x="54673" y="31242"/>
                </a:lnTo>
                <a:close/>
              </a:path>
              <a:path w="62865" h="62864">
                <a:moveTo>
                  <a:pt x="54864" y="32004"/>
                </a:moveTo>
                <a:lnTo>
                  <a:pt x="54673" y="31242"/>
                </a:lnTo>
                <a:lnTo>
                  <a:pt x="54864" y="30480"/>
                </a:lnTo>
                <a:lnTo>
                  <a:pt x="54864" y="32004"/>
                </a:lnTo>
                <a:close/>
              </a:path>
              <a:path w="62865" h="62864">
                <a:moveTo>
                  <a:pt x="62484" y="32004"/>
                </a:moveTo>
                <a:lnTo>
                  <a:pt x="54864" y="32004"/>
                </a:lnTo>
                <a:lnTo>
                  <a:pt x="54864" y="30480"/>
                </a:lnTo>
                <a:lnTo>
                  <a:pt x="62484" y="30480"/>
                </a:lnTo>
                <a:lnTo>
                  <a:pt x="62484" y="32004"/>
                </a:lnTo>
                <a:close/>
              </a:path>
              <a:path w="62865" h="62864">
                <a:moveTo>
                  <a:pt x="58420" y="45720"/>
                </a:moveTo>
                <a:lnTo>
                  <a:pt x="50292" y="45720"/>
                </a:lnTo>
                <a:lnTo>
                  <a:pt x="53340" y="41148"/>
                </a:lnTo>
                <a:lnTo>
                  <a:pt x="54864" y="36576"/>
                </a:lnTo>
                <a:lnTo>
                  <a:pt x="53340" y="36576"/>
                </a:lnTo>
                <a:lnTo>
                  <a:pt x="54673" y="31242"/>
                </a:lnTo>
                <a:lnTo>
                  <a:pt x="54864" y="32004"/>
                </a:lnTo>
                <a:lnTo>
                  <a:pt x="62484" y="32004"/>
                </a:lnTo>
                <a:lnTo>
                  <a:pt x="60960" y="38100"/>
                </a:lnTo>
                <a:lnTo>
                  <a:pt x="59436" y="42672"/>
                </a:lnTo>
                <a:lnTo>
                  <a:pt x="59436" y="44196"/>
                </a:lnTo>
                <a:lnTo>
                  <a:pt x="58420" y="45720"/>
                </a:lnTo>
                <a:close/>
              </a:path>
              <a:path w="62865" h="62864">
                <a:moveTo>
                  <a:pt x="38100" y="62484"/>
                </a:moveTo>
                <a:lnTo>
                  <a:pt x="24384" y="62484"/>
                </a:lnTo>
                <a:lnTo>
                  <a:pt x="19812" y="60960"/>
                </a:lnTo>
                <a:lnTo>
                  <a:pt x="18288" y="60960"/>
                </a:lnTo>
                <a:lnTo>
                  <a:pt x="18288" y="59436"/>
                </a:lnTo>
                <a:lnTo>
                  <a:pt x="13716" y="57912"/>
                </a:lnTo>
                <a:lnTo>
                  <a:pt x="4572" y="48768"/>
                </a:lnTo>
                <a:lnTo>
                  <a:pt x="3048" y="44196"/>
                </a:lnTo>
                <a:lnTo>
                  <a:pt x="10668" y="44196"/>
                </a:lnTo>
                <a:lnTo>
                  <a:pt x="18288" y="51816"/>
                </a:lnTo>
                <a:lnTo>
                  <a:pt x="19812" y="51816"/>
                </a:lnTo>
                <a:lnTo>
                  <a:pt x="22860" y="53340"/>
                </a:lnTo>
                <a:lnTo>
                  <a:pt x="21336" y="53340"/>
                </a:lnTo>
                <a:lnTo>
                  <a:pt x="25908" y="54864"/>
                </a:lnTo>
                <a:lnTo>
                  <a:pt x="51816" y="54864"/>
                </a:lnTo>
                <a:lnTo>
                  <a:pt x="48768" y="57912"/>
                </a:lnTo>
                <a:lnTo>
                  <a:pt x="44196" y="59436"/>
                </a:lnTo>
                <a:lnTo>
                  <a:pt x="42672" y="60960"/>
                </a:lnTo>
                <a:lnTo>
                  <a:pt x="38100" y="62484"/>
                </a:lnTo>
                <a:close/>
              </a:path>
              <a:path w="62865" h="62864">
                <a:moveTo>
                  <a:pt x="47244" y="48768"/>
                </a:moveTo>
                <a:lnTo>
                  <a:pt x="50292" y="44196"/>
                </a:lnTo>
                <a:lnTo>
                  <a:pt x="50292" y="45720"/>
                </a:lnTo>
                <a:lnTo>
                  <a:pt x="58420" y="45720"/>
                </a:lnTo>
                <a:lnTo>
                  <a:pt x="57404" y="47244"/>
                </a:lnTo>
                <a:lnTo>
                  <a:pt x="48768" y="47244"/>
                </a:lnTo>
                <a:lnTo>
                  <a:pt x="47244" y="48768"/>
                </a:lnTo>
                <a:close/>
              </a:path>
              <a:path w="62865" h="62864">
                <a:moveTo>
                  <a:pt x="54356" y="51816"/>
                </a:moveTo>
                <a:lnTo>
                  <a:pt x="44196" y="51816"/>
                </a:lnTo>
                <a:lnTo>
                  <a:pt x="48768" y="47244"/>
                </a:lnTo>
                <a:lnTo>
                  <a:pt x="57404" y="47244"/>
                </a:lnTo>
                <a:lnTo>
                  <a:pt x="54356" y="51816"/>
                </a:lnTo>
                <a:close/>
              </a:path>
              <a:path w="62865" h="62864">
                <a:moveTo>
                  <a:pt x="19812" y="51816"/>
                </a:moveTo>
                <a:lnTo>
                  <a:pt x="18288" y="51816"/>
                </a:lnTo>
                <a:lnTo>
                  <a:pt x="16764" y="50292"/>
                </a:lnTo>
                <a:lnTo>
                  <a:pt x="19812" y="51816"/>
                </a:lnTo>
                <a:close/>
              </a:path>
              <a:path w="62865" h="62864">
                <a:moveTo>
                  <a:pt x="51816" y="54864"/>
                </a:moveTo>
                <a:lnTo>
                  <a:pt x="35052" y="54864"/>
                </a:lnTo>
                <a:lnTo>
                  <a:pt x="41148" y="53340"/>
                </a:lnTo>
                <a:lnTo>
                  <a:pt x="39624" y="53340"/>
                </a:lnTo>
                <a:lnTo>
                  <a:pt x="44196" y="50292"/>
                </a:lnTo>
                <a:lnTo>
                  <a:pt x="44196" y="51816"/>
                </a:lnTo>
                <a:lnTo>
                  <a:pt x="54356" y="51816"/>
                </a:lnTo>
                <a:lnTo>
                  <a:pt x="53340" y="53340"/>
                </a:lnTo>
                <a:lnTo>
                  <a:pt x="51816" y="54864"/>
                </a:lnTo>
                <a:close/>
              </a:path>
            </a:pathLst>
          </a:custGeom>
          <a:solidFill>
            <a:srgbClr val="B31166"/>
          </a:solidFill>
        </p:spPr>
        <p:txBody>
          <a:bodyPr wrap="square" lIns="0" tIns="0" rIns="0" bIns="0" rtlCol="0"/>
          <a:lstStyle/>
          <a:p>
            <a:endParaRPr/>
          </a:p>
        </p:txBody>
      </p:sp>
      <p:sp>
        <p:nvSpPr>
          <p:cNvPr id="7" name="object 5">
            <a:extLst>
              <a:ext uri="{FF2B5EF4-FFF2-40B4-BE49-F238E27FC236}">
                <a16:creationId xmlns:a16="http://schemas.microsoft.com/office/drawing/2014/main" id="{58A72EF5-BEB6-184A-9E13-98B58A991DF8}"/>
              </a:ext>
            </a:extLst>
          </p:cNvPr>
          <p:cNvSpPr/>
          <p:nvPr/>
        </p:nvSpPr>
        <p:spPr>
          <a:xfrm>
            <a:off x="1861606" y="3849801"/>
            <a:ext cx="55244" cy="55244"/>
          </a:xfrm>
          <a:custGeom>
            <a:avLst/>
            <a:gdLst/>
            <a:ahLst/>
            <a:cxnLst/>
            <a:rect l="l" t="t" r="r" b="b"/>
            <a:pathLst>
              <a:path w="55244"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8" name="object 6">
            <a:extLst>
              <a:ext uri="{FF2B5EF4-FFF2-40B4-BE49-F238E27FC236}">
                <a16:creationId xmlns:a16="http://schemas.microsoft.com/office/drawing/2014/main" id="{DAC8D4D0-E6EF-C444-816C-7DA928DAC5C2}"/>
              </a:ext>
            </a:extLst>
          </p:cNvPr>
          <p:cNvSpPr/>
          <p:nvPr/>
        </p:nvSpPr>
        <p:spPr>
          <a:xfrm>
            <a:off x="1858519" y="3845157"/>
            <a:ext cx="62865" cy="62865"/>
          </a:xfrm>
          <a:custGeom>
            <a:avLst/>
            <a:gdLst/>
            <a:ahLst/>
            <a:cxnLst/>
            <a:rect l="l" t="t" r="r" b="b"/>
            <a:pathLst>
              <a:path w="62865" h="62864">
                <a:moveTo>
                  <a:pt x="42672" y="3047"/>
                </a:moveTo>
                <a:lnTo>
                  <a:pt x="19812" y="3047"/>
                </a:lnTo>
                <a:lnTo>
                  <a:pt x="24384" y="1523"/>
                </a:lnTo>
                <a:lnTo>
                  <a:pt x="30480" y="0"/>
                </a:lnTo>
                <a:lnTo>
                  <a:pt x="32004" y="0"/>
                </a:lnTo>
                <a:lnTo>
                  <a:pt x="36576" y="1523"/>
                </a:lnTo>
                <a:lnTo>
                  <a:pt x="38100" y="1523"/>
                </a:lnTo>
                <a:lnTo>
                  <a:pt x="42672" y="3047"/>
                </a:lnTo>
                <a:close/>
              </a:path>
              <a:path w="62865"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5" h="62864">
                <a:moveTo>
                  <a:pt x="25908" y="9143"/>
                </a:moveTo>
                <a:lnTo>
                  <a:pt x="25908" y="7619"/>
                </a:lnTo>
                <a:lnTo>
                  <a:pt x="30480" y="7619"/>
                </a:lnTo>
                <a:lnTo>
                  <a:pt x="31242" y="7810"/>
                </a:lnTo>
                <a:lnTo>
                  <a:pt x="25908" y="9143"/>
                </a:lnTo>
                <a:close/>
              </a:path>
              <a:path w="62865" h="62864">
                <a:moveTo>
                  <a:pt x="31242" y="7810"/>
                </a:moveTo>
                <a:lnTo>
                  <a:pt x="30480" y="7619"/>
                </a:lnTo>
                <a:lnTo>
                  <a:pt x="32004" y="7619"/>
                </a:lnTo>
                <a:lnTo>
                  <a:pt x="31242" y="7810"/>
                </a:lnTo>
                <a:close/>
              </a:path>
              <a:path w="62865" h="62864">
                <a:moveTo>
                  <a:pt x="36576" y="9143"/>
                </a:moveTo>
                <a:lnTo>
                  <a:pt x="31242" y="7810"/>
                </a:lnTo>
                <a:lnTo>
                  <a:pt x="32004" y="7619"/>
                </a:lnTo>
                <a:lnTo>
                  <a:pt x="35052" y="7619"/>
                </a:lnTo>
                <a:lnTo>
                  <a:pt x="36576" y="9143"/>
                </a:lnTo>
                <a:close/>
              </a:path>
              <a:path w="62865" h="62864">
                <a:moveTo>
                  <a:pt x="41148" y="10667"/>
                </a:moveTo>
                <a:lnTo>
                  <a:pt x="35052" y="7619"/>
                </a:lnTo>
                <a:lnTo>
                  <a:pt x="51054" y="7619"/>
                </a:lnTo>
                <a:lnTo>
                  <a:pt x="53340" y="9143"/>
                </a:lnTo>
                <a:lnTo>
                  <a:pt x="39624" y="9143"/>
                </a:lnTo>
                <a:lnTo>
                  <a:pt x="41148" y="10667"/>
                </a:lnTo>
                <a:close/>
              </a:path>
              <a:path w="62865" h="62864">
                <a:moveTo>
                  <a:pt x="21336" y="10667"/>
                </a:moveTo>
                <a:lnTo>
                  <a:pt x="22860" y="9143"/>
                </a:lnTo>
                <a:lnTo>
                  <a:pt x="23622" y="9143"/>
                </a:lnTo>
                <a:lnTo>
                  <a:pt x="21336" y="10667"/>
                </a:lnTo>
                <a:close/>
              </a:path>
              <a:path w="62865"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5" h="62864">
                <a:moveTo>
                  <a:pt x="9144" y="22859"/>
                </a:moveTo>
                <a:lnTo>
                  <a:pt x="9144" y="21335"/>
                </a:lnTo>
                <a:lnTo>
                  <a:pt x="10160" y="21335"/>
                </a:lnTo>
                <a:lnTo>
                  <a:pt x="9144" y="22859"/>
                </a:lnTo>
                <a:close/>
              </a:path>
              <a:path w="62865" h="62864">
                <a:moveTo>
                  <a:pt x="61468" y="27431"/>
                </a:moveTo>
                <a:lnTo>
                  <a:pt x="54864" y="27431"/>
                </a:lnTo>
                <a:lnTo>
                  <a:pt x="53340" y="21335"/>
                </a:lnTo>
                <a:lnTo>
                  <a:pt x="59944" y="21335"/>
                </a:lnTo>
                <a:lnTo>
                  <a:pt x="60960" y="24383"/>
                </a:lnTo>
                <a:lnTo>
                  <a:pt x="60960" y="25907"/>
                </a:lnTo>
                <a:lnTo>
                  <a:pt x="61468" y="27431"/>
                </a:lnTo>
                <a:close/>
              </a:path>
              <a:path w="62865" h="62864">
                <a:moveTo>
                  <a:pt x="7620" y="27431"/>
                </a:moveTo>
                <a:lnTo>
                  <a:pt x="7620" y="25907"/>
                </a:lnTo>
                <a:lnTo>
                  <a:pt x="8001" y="25907"/>
                </a:lnTo>
                <a:lnTo>
                  <a:pt x="7620" y="27431"/>
                </a:lnTo>
                <a:close/>
              </a:path>
              <a:path w="62865" h="62864">
                <a:moveTo>
                  <a:pt x="54673" y="31241"/>
                </a:moveTo>
                <a:lnTo>
                  <a:pt x="53340" y="25907"/>
                </a:lnTo>
                <a:lnTo>
                  <a:pt x="54864" y="27431"/>
                </a:lnTo>
                <a:lnTo>
                  <a:pt x="61468" y="27431"/>
                </a:lnTo>
                <a:lnTo>
                  <a:pt x="62484" y="30479"/>
                </a:lnTo>
                <a:lnTo>
                  <a:pt x="54864" y="30479"/>
                </a:lnTo>
                <a:lnTo>
                  <a:pt x="54673" y="31241"/>
                </a:lnTo>
                <a:close/>
              </a:path>
              <a:path w="62865" h="62864">
                <a:moveTo>
                  <a:pt x="54864" y="32003"/>
                </a:moveTo>
                <a:lnTo>
                  <a:pt x="54673" y="31241"/>
                </a:lnTo>
                <a:lnTo>
                  <a:pt x="54864" y="30479"/>
                </a:lnTo>
                <a:lnTo>
                  <a:pt x="54864" y="32003"/>
                </a:lnTo>
                <a:close/>
              </a:path>
              <a:path w="62865" h="62864">
                <a:moveTo>
                  <a:pt x="62484" y="32003"/>
                </a:moveTo>
                <a:lnTo>
                  <a:pt x="54864" y="32003"/>
                </a:lnTo>
                <a:lnTo>
                  <a:pt x="54864" y="30479"/>
                </a:lnTo>
                <a:lnTo>
                  <a:pt x="62484" y="30479"/>
                </a:lnTo>
                <a:lnTo>
                  <a:pt x="62484" y="32003"/>
                </a:lnTo>
                <a:close/>
              </a:path>
              <a:path w="62865"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5"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5" h="62864">
                <a:moveTo>
                  <a:pt x="47244" y="48767"/>
                </a:moveTo>
                <a:lnTo>
                  <a:pt x="50292" y="44195"/>
                </a:lnTo>
                <a:lnTo>
                  <a:pt x="50292" y="45719"/>
                </a:lnTo>
                <a:lnTo>
                  <a:pt x="58420" y="45719"/>
                </a:lnTo>
                <a:lnTo>
                  <a:pt x="57404" y="47243"/>
                </a:lnTo>
                <a:lnTo>
                  <a:pt x="48768" y="47243"/>
                </a:lnTo>
                <a:lnTo>
                  <a:pt x="47244" y="48767"/>
                </a:lnTo>
                <a:close/>
              </a:path>
              <a:path w="62865" h="62864">
                <a:moveTo>
                  <a:pt x="54356" y="51815"/>
                </a:moveTo>
                <a:lnTo>
                  <a:pt x="44196" y="51815"/>
                </a:lnTo>
                <a:lnTo>
                  <a:pt x="48768" y="47243"/>
                </a:lnTo>
                <a:lnTo>
                  <a:pt x="57404" y="47243"/>
                </a:lnTo>
                <a:lnTo>
                  <a:pt x="54356" y="51815"/>
                </a:lnTo>
                <a:close/>
              </a:path>
              <a:path w="62865" h="62864">
                <a:moveTo>
                  <a:pt x="19812" y="51815"/>
                </a:moveTo>
                <a:lnTo>
                  <a:pt x="18288" y="51815"/>
                </a:lnTo>
                <a:lnTo>
                  <a:pt x="16764" y="50291"/>
                </a:lnTo>
                <a:lnTo>
                  <a:pt x="19812" y="51815"/>
                </a:lnTo>
                <a:close/>
              </a:path>
              <a:path w="62865"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9" name="object 7">
            <a:extLst>
              <a:ext uri="{FF2B5EF4-FFF2-40B4-BE49-F238E27FC236}">
                <a16:creationId xmlns:a16="http://schemas.microsoft.com/office/drawing/2014/main" id="{BACB7B2F-C020-CC47-9BD4-D6DAD93DA8D2}"/>
              </a:ext>
            </a:extLst>
          </p:cNvPr>
          <p:cNvSpPr/>
          <p:nvPr/>
        </p:nvSpPr>
        <p:spPr>
          <a:xfrm>
            <a:off x="2948218" y="3857421"/>
            <a:ext cx="55244" cy="55244"/>
          </a:xfrm>
          <a:custGeom>
            <a:avLst/>
            <a:gdLst/>
            <a:ahLst/>
            <a:cxnLst/>
            <a:rect l="l" t="t" r="r" b="b"/>
            <a:pathLst>
              <a:path w="55244"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0" name="object 8">
            <a:extLst>
              <a:ext uri="{FF2B5EF4-FFF2-40B4-BE49-F238E27FC236}">
                <a16:creationId xmlns:a16="http://schemas.microsoft.com/office/drawing/2014/main" id="{0B550E96-EC59-1E45-A6B4-7857E85894B0}"/>
              </a:ext>
            </a:extLst>
          </p:cNvPr>
          <p:cNvSpPr/>
          <p:nvPr/>
        </p:nvSpPr>
        <p:spPr>
          <a:xfrm>
            <a:off x="2945131" y="3852777"/>
            <a:ext cx="62865" cy="62865"/>
          </a:xfrm>
          <a:custGeom>
            <a:avLst/>
            <a:gdLst/>
            <a:ahLst/>
            <a:cxnLst/>
            <a:rect l="l" t="t" r="r" b="b"/>
            <a:pathLst>
              <a:path w="62864" h="62864">
                <a:moveTo>
                  <a:pt x="42671" y="3048"/>
                </a:moveTo>
                <a:lnTo>
                  <a:pt x="19811" y="3048"/>
                </a:lnTo>
                <a:lnTo>
                  <a:pt x="24383" y="1524"/>
                </a:lnTo>
                <a:lnTo>
                  <a:pt x="30479" y="0"/>
                </a:lnTo>
                <a:lnTo>
                  <a:pt x="32003" y="0"/>
                </a:lnTo>
                <a:lnTo>
                  <a:pt x="36575" y="1524"/>
                </a:lnTo>
                <a:lnTo>
                  <a:pt x="38099" y="1524"/>
                </a:lnTo>
                <a:lnTo>
                  <a:pt x="42671" y="3048"/>
                </a:lnTo>
                <a:close/>
              </a:path>
              <a:path w="62864" h="62864">
                <a:moveTo>
                  <a:pt x="12191" y="45720"/>
                </a:moveTo>
                <a:lnTo>
                  <a:pt x="10667" y="44196"/>
                </a:lnTo>
                <a:lnTo>
                  <a:pt x="1523" y="44196"/>
                </a:lnTo>
                <a:lnTo>
                  <a:pt x="1523" y="42672"/>
                </a:lnTo>
                <a:lnTo>
                  <a:pt x="0" y="38100"/>
                </a:lnTo>
                <a:lnTo>
                  <a:pt x="0" y="24384"/>
                </a:lnTo>
                <a:lnTo>
                  <a:pt x="1523" y="19812"/>
                </a:lnTo>
                <a:lnTo>
                  <a:pt x="3047" y="19812"/>
                </a:lnTo>
                <a:lnTo>
                  <a:pt x="4571" y="13716"/>
                </a:lnTo>
                <a:lnTo>
                  <a:pt x="9143" y="9144"/>
                </a:lnTo>
                <a:lnTo>
                  <a:pt x="18287" y="3048"/>
                </a:lnTo>
                <a:lnTo>
                  <a:pt x="44195" y="3048"/>
                </a:lnTo>
                <a:lnTo>
                  <a:pt x="51053" y="7620"/>
                </a:lnTo>
                <a:lnTo>
                  <a:pt x="25907" y="7620"/>
                </a:lnTo>
                <a:lnTo>
                  <a:pt x="23621" y="9144"/>
                </a:lnTo>
                <a:lnTo>
                  <a:pt x="22859" y="9144"/>
                </a:lnTo>
                <a:lnTo>
                  <a:pt x="16763" y="12192"/>
                </a:lnTo>
                <a:lnTo>
                  <a:pt x="18287" y="12192"/>
                </a:lnTo>
                <a:lnTo>
                  <a:pt x="13715" y="15240"/>
                </a:lnTo>
                <a:lnTo>
                  <a:pt x="15239" y="15240"/>
                </a:lnTo>
                <a:lnTo>
                  <a:pt x="10667" y="18288"/>
                </a:lnTo>
                <a:lnTo>
                  <a:pt x="12191" y="18288"/>
                </a:lnTo>
                <a:lnTo>
                  <a:pt x="10159" y="21336"/>
                </a:lnTo>
                <a:lnTo>
                  <a:pt x="9143" y="21336"/>
                </a:lnTo>
                <a:lnTo>
                  <a:pt x="8000" y="25908"/>
                </a:lnTo>
                <a:lnTo>
                  <a:pt x="7619" y="25908"/>
                </a:lnTo>
                <a:lnTo>
                  <a:pt x="7619" y="36576"/>
                </a:lnTo>
                <a:lnTo>
                  <a:pt x="9143" y="41148"/>
                </a:lnTo>
                <a:lnTo>
                  <a:pt x="12191" y="45720"/>
                </a:lnTo>
                <a:close/>
              </a:path>
              <a:path w="62864" h="62864">
                <a:moveTo>
                  <a:pt x="25907" y="9144"/>
                </a:moveTo>
                <a:lnTo>
                  <a:pt x="25907" y="7620"/>
                </a:lnTo>
                <a:lnTo>
                  <a:pt x="30479" y="7620"/>
                </a:lnTo>
                <a:lnTo>
                  <a:pt x="31241" y="7810"/>
                </a:lnTo>
                <a:lnTo>
                  <a:pt x="25907" y="9144"/>
                </a:lnTo>
                <a:close/>
              </a:path>
              <a:path w="62864" h="62864">
                <a:moveTo>
                  <a:pt x="31241" y="7810"/>
                </a:moveTo>
                <a:lnTo>
                  <a:pt x="30479" y="7620"/>
                </a:lnTo>
                <a:lnTo>
                  <a:pt x="32003" y="7620"/>
                </a:lnTo>
                <a:lnTo>
                  <a:pt x="31241" y="7810"/>
                </a:lnTo>
                <a:close/>
              </a:path>
              <a:path w="62864" h="62864">
                <a:moveTo>
                  <a:pt x="36575" y="9144"/>
                </a:moveTo>
                <a:lnTo>
                  <a:pt x="31241" y="7810"/>
                </a:lnTo>
                <a:lnTo>
                  <a:pt x="32003" y="7620"/>
                </a:lnTo>
                <a:lnTo>
                  <a:pt x="35051" y="7620"/>
                </a:lnTo>
                <a:lnTo>
                  <a:pt x="36575" y="9144"/>
                </a:lnTo>
                <a:close/>
              </a:path>
              <a:path w="62864" h="62864">
                <a:moveTo>
                  <a:pt x="41147" y="10668"/>
                </a:moveTo>
                <a:lnTo>
                  <a:pt x="35051" y="7620"/>
                </a:lnTo>
                <a:lnTo>
                  <a:pt x="51053" y="7620"/>
                </a:lnTo>
                <a:lnTo>
                  <a:pt x="53339" y="9144"/>
                </a:lnTo>
                <a:lnTo>
                  <a:pt x="39623" y="9144"/>
                </a:lnTo>
                <a:lnTo>
                  <a:pt x="41147" y="10668"/>
                </a:lnTo>
                <a:close/>
              </a:path>
              <a:path w="62864" h="62864">
                <a:moveTo>
                  <a:pt x="21335" y="10668"/>
                </a:moveTo>
                <a:lnTo>
                  <a:pt x="22859" y="9144"/>
                </a:lnTo>
                <a:lnTo>
                  <a:pt x="23621" y="9144"/>
                </a:lnTo>
                <a:lnTo>
                  <a:pt x="21335" y="10668"/>
                </a:lnTo>
                <a:close/>
              </a:path>
              <a:path w="62864" h="62864">
                <a:moveTo>
                  <a:pt x="53339" y="22860"/>
                </a:moveTo>
                <a:lnTo>
                  <a:pt x="50291" y="18288"/>
                </a:lnTo>
                <a:lnTo>
                  <a:pt x="47243" y="15240"/>
                </a:lnTo>
                <a:lnTo>
                  <a:pt x="48767" y="15240"/>
                </a:lnTo>
                <a:lnTo>
                  <a:pt x="39623" y="9144"/>
                </a:lnTo>
                <a:lnTo>
                  <a:pt x="53339" y="9144"/>
                </a:lnTo>
                <a:lnTo>
                  <a:pt x="59435" y="18288"/>
                </a:lnTo>
                <a:lnTo>
                  <a:pt x="59435" y="19812"/>
                </a:lnTo>
                <a:lnTo>
                  <a:pt x="59943" y="21336"/>
                </a:lnTo>
                <a:lnTo>
                  <a:pt x="53339" y="21336"/>
                </a:lnTo>
                <a:lnTo>
                  <a:pt x="53339" y="22860"/>
                </a:lnTo>
                <a:close/>
              </a:path>
              <a:path w="62864" h="62864">
                <a:moveTo>
                  <a:pt x="9143" y="22860"/>
                </a:moveTo>
                <a:lnTo>
                  <a:pt x="9143" y="21336"/>
                </a:lnTo>
                <a:lnTo>
                  <a:pt x="10159" y="21336"/>
                </a:lnTo>
                <a:lnTo>
                  <a:pt x="9143" y="22860"/>
                </a:lnTo>
                <a:close/>
              </a:path>
              <a:path w="62864" h="62864">
                <a:moveTo>
                  <a:pt x="61467" y="27432"/>
                </a:moveTo>
                <a:lnTo>
                  <a:pt x="54863" y="27432"/>
                </a:lnTo>
                <a:lnTo>
                  <a:pt x="53339" y="21336"/>
                </a:lnTo>
                <a:lnTo>
                  <a:pt x="59943" y="21336"/>
                </a:lnTo>
                <a:lnTo>
                  <a:pt x="60959" y="24384"/>
                </a:lnTo>
                <a:lnTo>
                  <a:pt x="60959" y="25908"/>
                </a:lnTo>
                <a:lnTo>
                  <a:pt x="61467" y="27432"/>
                </a:lnTo>
                <a:close/>
              </a:path>
              <a:path w="62864" h="62864">
                <a:moveTo>
                  <a:pt x="7619" y="27432"/>
                </a:moveTo>
                <a:lnTo>
                  <a:pt x="7619" y="25908"/>
                </a:lnTo>
                <a:lnTo>
                  <a:pt x="8000" y="25908"/>
                </a:lnTo>
                <a:lnTo>
                  <a:pt x="7619" y="27432"/>
                </a:lnTo>
                <a:close/>
              </a:path>
              <a:path w="62864" h="62864">
                <a:moveTo>
                  <a:pt x="54673" y="31242"/>
                </a:moveTo>
                <a:lnTo>
                  <a:pt x="53339" y="25908"/>
                </a:lnTo>
                <a:lnTo>
                  <a:pt x="54863" y="27432"/>
                </a:lnTo>
                <a:lnTo>
                  <a:pt x="61467" y="27432"/>
                </a:lnTo>
                <a:lnTo>
                  <a:pt x="62483" y="30480"/>
                </a:lnTo>
                <a:lnTo>
                  <a:pt x="54863" y="30480"/>
                </a:lnTo>
                <a:lnTo>
                  <a:pt x="54673" y="31242"/>
                </a:lnTo>
                <a:close/>
              </a:path>
              <a:path w="62864" h="62864">
                <a:moveTo>
                  <a:pt x="54863" y="32004"/>
                </a:moveTo>
                <a:lnTo>
                  <a:pt x="54673" y="31242"/>
                </a:lnTo>
                <a:lnTo>
                  <a:pt x="54863" y="30480"/>
                </a:lnTo>
                <a:lnTo>
                  <a:pt x="54863" y="32004"/>
                </a:lnTo>
                <a:close/>
              </a:path>
              <a:path w="62864" h="62864">
                <a:moveTo>
                  <a:pt x="62483" y="32004"/>
                </a:moveTo>
                <a:lnTo>
                  <a:pt x="54863" y="32004"/>
                </a:lnTo>
                <a:lnTo>
                  <a:pt x="54863" y="30480"/>
                </a:lnTo>
                <a:lnTo>
                  <a:pt x="62483" y="30480"/>
                </a:lnTo>
                <a:lnTo>
                  <a:pt x="62483" y="32004"/>
                </a:lnTo>
                <a:close/>
              </a:path>
              <a:path w="62864" h="62864">
                <a:moveTo>
                  <a:pt x="58419" y="45720"/>
                </a:moveTo>
                <a:lnTo>
                  <a:pt x="50291" y="45720"/>
                </a:lnTo>
                <a:lnTo>
                  <a:pt x="53339" y="41148"/>
                </a:lnTo>
                <a:lnTo>
                  <a:pt x="54863" y="36576"/>
                </a:lnTo>
                <a:lnTo>
                  <a:pt x="53339" y="36576"/>
                </a:lnTo>
                <a:lnTo>
                  <a:pt x="54673" y="31242"/>
                </a:lnTo>
                <a:lnTo>
                  <a:pt x="54863" y="32004"/>
                </a:lnTo>
                <a:lnTo>
                  <a:pt x="62483" y="32004"/>
                </a:lnTo>
                <a:lnTo>
                  <a:pt x="60959" y="38100"/>
                </a:lnTo>
                <a:lnTo>
                  <a:pt x="59435" y="42672"/>
                </a:lnTo>
                <a:lnTo>
                  <a:pt x="59435" y="44196"/>
                </a:lnTo>
                <a:lnTo>
                  <a:pt x="58419" y="45720"/>
                </a:lnTo>
                <a:close/>
              </a:path>
              <a:path w="62864" h="62864">
                <a:moveTo>
                  <a:pt x="38099" y="62484"/>
                </a:moveTo>
                <a:lnTo>
                  <a:pt x="24383" y="62484"/>
                </a:lnTo>
                <a:lnTo>
                  <a:pt x="19811" y="60960"/>
                </a:lnTo>
                <a:lnTo>
                  <a:pt x="18287" y="60960"/>
                </a:lnTo>
                <a:lnTo>
                  <a:pt x="18287" y="59436"/>
                </a:lnTo>
                <a:lnTo>
                  <a:pt x="13715" y="57912"/>
                </a:lnTo>
                <a:lnTo>
                  <a:pt x="4571" y="48768"/>
                </a:lnTo>
                <a:lnTo>
                  <a:pt x="3047" y="44196"/>
                </a:lnTo>
                <a:lnTo>
                  <a:pt x="10667" y="44196"/>
                </a:lnTo>
                <a:lnTo>
                  <a:pt x="18287" y="51816"/>
                </a:lnTo>
                <a:lnTo>
                  <a:pt x="19811" y="51816"/>
                </a:lnTo>
                <a:lnTo>
                  <a:pt x="22859" y="53340"/>
                </a:lnTo>
                <a:lnTo>
                  <a:pt x="21335" y="53340"/>
                </a:lnTo>
                <a:lnTo>
                  <a:pt x="25907" y="54864"/>
                </a:lnTo>
                <a:lnTo>
                  <a:pt x="51815" y="54864"/>
                </a:lnTo>
                <a:lnTo>
                  <a:pt x="48767" y="57912"/>
                </a:lnTo>
                <a:lnTo>
                  <a:pt x="44195" y="59436"/>
                </a:lnTo>
                <a:lnTo>
                  <a:pt x="42671" y="60960"/>
                </a:lnTo>
                <a:lnTo>
                  <a:pt x="38099" y="62484"/>
                </a:lnTo>
                <a:close/>
              </a:path>
              <a:path w="62864" h="62864">
                <a:moveTo>
                  <a:pt x="47243" y="48768"/>
                </a:moveTo>
                <a:lnTo>
                  <a:pt x="50291" y="44196"/>
                </a:lnTo>
                <a:lnTo>
                  <a:pt x="50291" y="45720"/>
                </a:lnTo>
                <a:lnTo>
                  <a:pt x="58419" y="45720"/>
                </a:lnTo>
                <a:lnTo>
                  <a:pt x="57403" y="47244"/>
                </a:lnTo>
                <a:lnTo>
                  <a:pt x="48767" y="47244"/>
                </a:lnTo>
                <a:lnTo>
                  <a:pt x="47243" y="48768"/>
                </a:lnTo>
                <a:close/>
              </a:path>
              <a:path w="62864" h="62864">
                <a:moveTo>
                  <a:pt x="54355" y="51816"/>
                </a:moveTo>
                <a:lnTo>
                  <a:pt x="44195" y="51816"/>
                </a:lnTo>
                <a:lnTo>
                  <a:pt x="48767" y="47244"/>
                </a:lnTo>
                <a:lnTo>
                  <a:pt x="57403" y="47244"/>
                </a:lnTo>
                <a:lnTo>
                  <a:pt x="54355" y="51816"/>
                </a:lnTo>
                <a:close/>
              </a:path>
              <a:path w="62864" h="62864">
                <a:moveTo>
                  <a:pt x="19811" y="51816"/>
                </a:moveTo>
                <a:lnTo>
                  <a:pt x="18287" y="51816"/>
                </a:lnTo>
                <a:lnTo>
                  <a:pt x="16763" y="50292"/>
                </a:lnTo>
                <a:lnTo>
                  <a:pt x="19811" y="51816"/>
                </a:lnTo>
                <a:close/>
              </a:path>
              <a:path w="62864" h="62864">
                <a:moveTo>
                  <a:pt x="51815" y="54864"/>
                </a:moveTo>
                <a:lnTo>
                  <a:pt x="35051" y="54864"/>
                </a:lnTo>
                <a:lnTo>
                  <a:pt x="41147" y="53340"/>
                </a:lnTo>
                <a:lnTo>
                  <a:pt x="39623" y="53340"/>
                </a:lnTo>
                <a:lnTo>
                  <a:pt x="44195" y="50292"/>
                </a:lnTo>
                <a:lnTo>
                  <a:pt x="44195" y="51816"/>
                </a:lnTo>
                <a:lnTo>
                  <a:pt x="54355" y="51816"/>
                </a:lnTo>
                <a:lnTo>
                  <a:pt x="53339" y="53340"/>
                </a:lnTo>
                <a:lnTo>
                  <a:pt x="51815" y="54864"/>
                </a:lnTo>
                <a:close/>
              </a:path>
            </a:pathLst>
          </a:custGeom>
          <a:solidFill>
            <a:srgbClr val="B31166"/>
          </a:solidFill>
        </p:spPr>
        <p:txBody>
          <a:bodyPr wrap="square" lIns="0" tIns="0" rIns="0" bIns="0" rtlCol="0"/>
          <a:lstStyle/>
          <a:p>
            <a:endParaRPr/>
          </a:p>
        </p:txBody>
      </p:sp>
      <p:sp>
        <p:nvSpPr>
          <p:cNvPr id="11" name="object 9">
            <a:extLst>
              <a:ext uri="{FF2B5EF4-FFF2-40B4-BE49-F238E27FC236}">
                <a16:creationId xmlns:a16="http://schemas.microsoft.com/office/drawing/2014/main" id="{3E244149-A021-404A-8E14-46F3F6293217}"/>
              </a:ext>
            </a:extLst>
          </p:cNvPr>
          <p:cNvSpPr/>
          <p:nvPr/>
        </p:nvSpPr>
        <p:spPr>
          <a:xfrm>
            <a:off x="3219490" y="3703497"/>
            <a:ext cx="55244" cy="55244"/>
          </a:xfrm>
          <a:custGeom>
            <a:avLst/>
            <a:gdLst/>
            <a:ahLst/>
            <a:cxnLst/>
            <a:rect l="l" t="t" r="r" b="b"/>
            <a:pathLst>
              <a:path w="55244"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2" name="object 10">
            <a:extLst>
              <a:ext uri="{FF2B5EF4-FFF2-40B4-BE49-F238E27FC236}">
                <a16:creationId xmlns:a16="http://schemas.microsoft.com/office/drawing/2014/main" id="{EB641A64-0C9C-F142-BC47-0523B07EC817}"/>
              </a:ext>
            </a:extLst>
          </p:cNvPr>
          <p:cNvSpPr/>
          <p:nvPr/>
        </p:nvSpPr>
        <p:spPr>
          <a:xfrm>
            <a:off x="3216404" y="3698853"/>
            <a:ext cx="62865" cy="62865"/>
          </a:xfrm>
          <a:custGeom>
            <a:avLst/>
            <a:gdLst/>
            <a:ahLst/>
            <a:cxnLst/>
            <a:rect l="l" t="t" r="r" b="b"/>
            <a:pathLst>
              <a:path w="62864" h="62864">
                <a:moveTo>
                  <a:pt x="42671" y="3047"/>
                </a:moveTo>
                <a:lnTo>
                  <a:pt x="19811" y="3047"/>
                </a:lnTo>
                <a:lnTo>
                  <a:pt x="24383" y="1523"/>
                </a:lnTo>
                <a:lnTo>
                  <a:pt x="30479" y="0"/>
                </a:lnTo>
                <a:lnTo>
                  <a:pt x="32003" y="0"/>
                </a:lnTo>
                <a:lnTo>
                  <a:pt x="36575" y="1523"/>
                </a:lnTo>
                <a:lnTo>
                  <a:pt x="38099" y="1523"/>
                </a:lnTo>
                <a:lnTo>
                  <a:pt x="42671" y="3047"/>
                </a:lnTo>
                <a:close/>
              </a:path>
              <a:path w="62864"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4" h="62864">
                <a:moveTo>
                  <a:pt x="25907" y="9143"/>
                </a:moveTo>
                <a:lnTo>
                  <a:pt x="25907" y="7619"/>
                </a:lnTo>
                <a:lnTo>
                  <a:pt x="30479" y="7619"/>
                </a:lnTo>
                <a:lnTo>
                  <a:pt x="31241" y="7810"/>
                </a:lnTo>
                <a:lnTo>
                  <a:pt x="25907" y="9143"/>
                </a:lnTo>
                <a:close/>
              </a:path>
              <a:path w="62864" h="62864">
                <a:moveTo>
                  <a:pt x="31241" y="7810"/>
                </a:moveTo>
                <a:lnTo>
                  <a:pt x="30479" y="7619"/>
                </a:lnTo>
                <a:lnTo>
                  <a:pt x="32003" y="7619"/>
                </a:lnTo>
                <a:lnTo>
                  <a:pt x="31241" y="7810"/>
                </a:lnTo>
                <a:close/>
              </a:path>
              <a:path w="62864" h="62864">
                <a:moveTo>
                  <a:pt x="36575" y="9143"/>
                </a:moveTo>
                <a:lnTo>
                  <a:pt x="31241" y="7810"/>
                </a:lnTo>
                <a:lnTo>
                  <a:pt x="32003" y="7619"/>
                </a:lnTo>
                <a:lnTo>
                  <a:pt x="35051" y="7619"/>
                </a:lnTo>
                <a:lnTo>
                  <a:pt x="36575" y="9143"/>
                </a:lnTo>
                <a:close/>
              </a:path>
              <a:path w="62864" h="62864">
                <a:moveTo>
                  <a:pt x="41147" y="10667"/>
                </a:moveTo>
                <a:lnTo>
                  <a:pt x="35051" y="7619"/>
                </a:lnTo>
                <a:lnTo>
                  <a:pt x="51053" y="7619"/>
                </a:lnTo>
                <a:lnTo>
                  <a:pt x="53339" y="9143"/>
                </a:lnTo>
                <a:lnTo>
                  <a:pt x="39623" y="9143"/>
                </a:lnTo>
                <a:lnTo>
                  <a:pt x="41147" y="10667"/>
                </a:lnTo>
                <a:close/>
              </a:path>
              <a:path w="62864" h="62864">
                <a:moveTo>
                  <a:pt x="21335" y="10667"/>
                </a:moveTo>
                <a:lnTo>
                  <a:pt x="22859" y="9143"/>
                </a:lnTo>
                <a:lnTo>
                  <a:pt x="23621" y="9143"/>
                </a:lnTo>
                <a:lnTo>
                  <a:pt x="21335" y="10667"/>
                </a:lnTo>
                <a:close/>
              </a:path>
              <a:path w="62864"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4" h="62864">
                <a:moveTo>
                  <a:pt x="9143" y="22859"/>
                </a:moveTo>
                <a:lnTo>
                  <a:pt x="9143" y="21335"/>
                </a:lnTo>
                <a:lnTo>
                  <a:pt x="10159" y="21335"/>
                </a:lnTo>
                <a:lnTo>
                  <a:pt x="9143" y="22859"/>
                </a:lnTo>
                <a:close/>
              </a:path>
              <a:path w="62864" h="62864">
                <a:moveTo>
                  <a:pt x="61467" y="27431"/>
                </a:moveTo>
                <a:lnTo>
                  <a:pt x="54863" y="27431"/>
                </a:lnTo>
                <a:lnTo>
                  <a:pt x="53339" y="21335"/>
                </a:lnTo>
                <a:lnTo>
                  <a:pt x="59943" y="21335"/>
                </a:lnTo>
                <a:lnTo>
                  <a:pt x="60959" y="24383"/>
                </a:lnTo>
                <a:lnTo>
                  <a:pt x="60959" y="25907"/>
                </a:lnTo>
                <a:lnTo>
                  <a:pt x="61467" y="27431"/>
                </a:lnTo>
                <a:close/>
              </a:path>
              <a:path w="62864" h="62864">
                <a:moveTo>
                  <a:pt x="7619" y="27431"/>
                </a:moveTo>
                <a:lnTo>
                  <a:pt x="7619" y="25907"/>
                </a:lnTo>
                <a:lnTo>
                  <a:pt x="8000" y="25907"/>
                </a:lnTo>
                <a:lnTo>
                  <a:pt x="7619" y="27431"/>
                </a:lnTo>
                <a:close/>
              </a:path>
              <a:path w="62864" h="62864">
                <a:moveTo>
                  <a:pt x="54673" y="31241"/>
                </a:moveTo>
                <a:lnTo>
                  <a:pt x="53339" y="25907"/>
                </a:lnTo>
                <a:lnTo>
                  <a:pt x="54863" y="27431"/>
                </a:lnTo>
                <a:lnTo>
                  <a:pt x="61467" y="27431"/>
                </a:lnTo>
                <a:lnTo>
                  <a:pt x="62483" y="30479"/>
                </a:lnTo>
                <a:lnTo>
                  <a:pt x="54863" y="30479"/>
                </a:lnTo>
                <a:lnTo>
                  <a:pt x="54673" y="31241"/>
                </a:lnTo>
                <a:close/>
              </a:path>
              <a:path w="62864" h="62864">
                <a:moveTo>
                  <a:pt x="54863" y="32003"/>
                </a:moveTo>
                <a:lnTo>
                  <a:pt x="54673" y="31241"/>
                </a:lnTo>
                <a:lnTo>
                  <a:pt x="54863" y="30479"/>
                </a:lnTo>
                <a:lnTo>
                  <a:pt x="54863" y="32003"/>
                </a:lnTo>
                <a:close/>
              </a:path>
              <a:path w="62864" h="62864">
                <a:moveTo>
                  <a:pt x="62483" y="32003"/>
                </a:moveTo>
                <a:lnTo>
                  <a:pt x="54863" y="32003"/>
                </a:lnTo>
                <a:lnTo>
                  <a:pt x="54863" y="30479"/>
                </a:lnTo>
                <a:lnTo>
                  <a:pt x="62483" y="30479"/>
                </a:lnTo>
                <a:lnTo>
                  <a:pt x="62483" y="32003"/>
                </a:lnTo>
                <a:close/>
              </a:path>
              <a:path w="62864"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4"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4" h="62864">
                <a:moveTo>
                  <a:pt x="47243" y="48767"/>
                </a:moveTo>
                <a:lnTo>
                  <a:pt x="50291" y="44195"/>
                </a:lnTo>
                <a:lnTo>
                  <a:pt x="50291" y="45719"/>
                </a:lnTo>
                <a:lnTo>
                  <a:pt x="58419" y="45719"/>
                </a:lnTo>
                <a:lnTo>
                  <a:pt x="57403" y="47243"/>
                </a:lnTo>
                <a:lnTo>
                  <a:pt x="48767" y="47243"/>
                </a:lnTo>
                <a:lnTo>
                  <a:pt x="47243" y="48767"/>
                </a:lnTo>
                <a:close/>
              </a:path>
              <a:path w="62864" h="62864">
                <a:moveTo>
                  <a:pt x="54355" y="51815"/>
                </a:moveTo>
                <a:lnTo>
                  <a:pt x="44195" y="51815"/>
                </a:lnTo>
                <a:lnTo>
                  <a:pt x="48767" y="47243"/>
                </a:lnTo>
                <a:lnTo>
                  <a:pt x="57403" y="47243"/>
                </a:lnTo>
                <a:lnTo>
                  <a:pt x="54355" y="51815"/>
                </a:lnTo>
                <a:close/>
              </a:path>
              <a:path w="62864" h="62864">
                <a:moveTo>
                  <a:pt x="19811" y="51815"/>
                </a:moveTo>
                <a:lnTo>
                  <a:pt x="18287" y="51815"/>
                </a:lnTo>
                <a:lnTo>
                  <a:pt x="16763" y="50291"/>
                </a:lnTo>
                <a:lnTo>
                  <a:pt x="19811" y="51815"/>
                </a:lnTo>
                <a:close/>
              </a:path>
              <a:path w="62864"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13" name="object 11">
            <a:extLst>
              <a:ext uri="{FF2B5EF4-FFF2-40B4-BE49-F238E27FC236}">
                <a16:creationId xmlns:a16="http://schemas.microsoft.com/office/drawing/2014/main" id="{1EECCC28-F82E-FB44-9A72-98406F7BC762}"/>
              </a:ext>
            </a:extLst>
          </p:cNvPr>
          <p:cNvSpPr/>
          <p:nvPr/>
        </p:nvSpPr>
        <p:spPr>
          <a:xfrm>
            <a:off x="3490762" y="3737025"/>
            <a:ext cx="55244" cy="55244"/>
          </a:xfrm>
          <a:custGeom>
            <a:avLst/>
            <a:gdLst/>
            <a:ahLst/>
            <a:cxnLst/>
            <a:rect l="l" t="t" r="r" b="b"/>
            <a:pathLst>
              <a:path w="55244"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4" name="object 12">
            <a:extLst>
              <a:ext uri="{FF2B5EF4-FFF2-40B4-BE49-F238E27FC236}">
                <a16:creationId xmlns:a16="http://schemas.microsoft.com/office/drawing/2014/main" id="{E550F198-CD33-FB4A-B5E5-B453DE9D3BF0}"/>
              </a:ext>
            </a:extLst>
          </p:cNvPr>
          <p:cNvSpPr/>
          <p:nvPr/>
        </p:nvSpPr>
        <p:spPr>
          <a:xfrm>
            <a:off x="3487675" y="3732381"/>
            <a:ext cx="62865" cy="62865"/>
          </a:xfrm>
          <a:custGeom>
            <a:avLst/>
            <a:gdLst/>
            <a:ahLst/>
            <a:cxnLst/>
            <a:rect l="l" t="t" r="r" b="b"/>
            <a:pathLst>
              <a:path w="62864" h="62864">
                <a:moveTo>
                  <a:pt x="42671" y="3047"/>
                </a:moveTo>
                <a:lnTo>
                  <a:pt x="19811" y="3047"/>
                </a:lnTo>
                <a:lnTo>
                  <a:pt x="24383" y="1523"/>
                </a:lnTo>
                <a:lnTo>
                  <a:pt x="30479" y="0"/>
                </a:lnTo>
                <a:lnTo>
                  <a:pt x="32003" y="0"/>
                </a:lnTo>
                <a:lnTo>
                  <a:pt x="36575" y="1523"/>
                </a:lnTo>
                <a:lnTo>
                  <a:pt x="38099" y="1523"/>
                </a:lnTo>
                <a:lnTo>
                  <a:pt x="42671" y="3047"/>
                </a:lnTo>
                <a:close/>
              </a:path>
              <a:path w="62864"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4" h="62864">
                <a:moveTo>
                  <a:pt x="25907" y="9143"/>
                </a:moveTo>
                <a:lnTo>
                  <a:pt x="25907" y="7619"/>
                </a:lnTo>
                <a:lnTo>
                  <a:pt x="30479" y="7619"/>
                </a:lnTo>
                <a:lnTo>
                  <a:pt x="31241" y="7810"/>
                </a:lnTo>
                <a:lnTo>
                  <a:pt x="25907" y="9143"/>
                </a:lnTo>
                <a:close/>
              </a:path>
              <a:path w="62864" h="62864">
                <a:moveTo>
                  <a:pt x="31241" y="7810"/>
                </a:moveTo>
                <a:lnTo>
                  <a:pt x="30479" y="7619"/>
                </a:lnTo>
                <a:lnTo>
                  <a:pt x="32003" y="7619"/>
                </a:lnTo>
                <a:lnTo>
                  <a:pt x="31241" y="7810"/>
                </a:lnTo>
                <a:close/>
              </a:path>
              <a:path w="62864" h="62864">
                <a:moveTo>
                  <a:pt x="36575" y="9143"/>
                </a:moveTo>
                <a:lnTo>
                  <a:pt x="31241" y="7810"/>
                </a:lnTo>
                <a:lnTo>
                  <a:pt x="32003" y="7619"/>
                </a:lnTo>
                <a:lnTo>
                  <a:pt x="35051" y="7619"/>
                </a:lnTo>
                <a:lnTo>
                  <a:pt x="36575" y="9143"/>
                </a:lnTo>
                <a:close/>
              </a:path>
              <a:path w="62864" h="62864">
                <a:moveTo>
                  <a:pt x="41147" y="10667"/>
                </a:moveTo>
                <a:lnTo>
                  <a:pt x="35051" y="7619"/>
                </a:lnTo>
                <a:lnTo>
                  <a:pt x="51053" y="7619"/>
                </a:lnTo>
                <a:lnTo>
                  <a:pt x="53339" y="9143"/>
                </a:lnTo>
                <a:lnTo>
                  <a:pt x="39623" y="9143"/>
                </a:lnTo>
                <a:lnTo>
                  <a:pt x="41147" y="10667"/>
                </a:lnTo>
                <a:close/>
              </a:path>
              <a:path w="62864" h="62864">
                <a:moveTo>
                  <a:pt x="21335" y="10667"/>
                </a:moveTo>
                <a:lnTo>
                  <a:pt x="22859" y="9143"/>
                </a:lnTo>
                <a:lnTo>
                  <a:pt x="23621" y="9143"/>
                </a:lnTo>
                <a:lnTo>
                  <a:pt x="21335" y="10667"/>
                </a:lnTo>
                <a:close/>
              </a:path>
              <a:path w="62864"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4" h="62864">
                <a:moveTo>
                  <a:pt x="9143" y="22859"/>
                </a:moveTo>
                <a:lnTo>
                  <a:pt x="9143" y="21335"/>
                </a:lnTo>
                <a:lnTo>
                  <a:pt x="10159" y="21335"/>
                </a:lnTo>
                <a:lnTo>
                  <a:pt x="9143" y="22859"/>
                </a:lnTo>
                <a:close/>
              </a:path>
              <a:path w="62864" h="62864">
                <a:moveTo>
                  <a:pt x="61467" y="27431"/>
                </a:moveTo>
                <a:lnTo>
                  <a:pt x="54863" y="27431"/>
                </a:lnTo>
                <a:lnTo>
                  <a:pt x="53339" y="21335"/>
                </a:lnTo>
                <a:lnTo>
                  <a:pt x="59943" y="21335"/>
                </a:lnTo>
                <a:lnTo>
                  <a:pt x="60959" y="24383"/>
                </a:lnTo>
                <a:lnTo>
                  <a:pt x="60959" y="25907"/>
                </a:lnTo>
                <a:lnTo>
                  <a:pt x="61467" y="27431"/>
                </a:lnTo>
                <a:close/>
              </a:path>
              <a:path w="62864" h="62864">
                <a:moveTo>
                  <a:pt x="7619" y="27431"/>
                </a:moveTo>
                <a:lnTo>
                  <a:pt x="7619" y="25907"/>
                </a:lnTo>
                <a:lnTo>
                  <a:pt x="8000" y="25907"/>
                </a:lnTo>
                <a:lnTo>
                  <a:pt x="7619" y="27431"/>
                </a:lnTo>
                <a:close/>
              </a:path>
              <a:path w="62864" h="62864">
                <a:moveTo>
                  <a:pt x="54673" y="31241"/>
                </a:moveTo>
                <a:lnTo>
                  <a:pt x="53339" y="25907"/>
                </a:lnTo>
                <a:lnTo>
                  <a:pt x="54863" y="27431"/>
                </a:lnTo>
                <a:lnTo>
                  <a:pt x="61467" y="27431"/>
                </a:lnTo>
                <a:lnTo>
                  <a:pt x="62483" y="30479"/>
                </a:lnTo>
                <a:lnTo>
                  <a:pt x="54863" y="30479"/>
                </a:lnTo>
                <a:lnTo>
                  <a:pt x="54673" y="31241"/>
                </a:lnTo>
                <a:close/>
              </a:path>
              <a:path w="62864" h="62864">
                <a:moveTo>
                  <a:pt x="54863" y="32003"/>
                </a:moveTo>
                <a:lnTo>
                  <a:pt x="54673" y="31241"/>
                </a:lnTo>
                <a:lnTo>
                  <a:pt x="54863" y="30479"/>
                </a:lnTo>
                <a:lnTo>
                  <a:pt x="54863" y="32003"/>
                </a:lnTo>
                <a:close/>
              </a:path>
              <a:path w="62864" h="62864">
                <a:moveTo>
                  <a:pt x="62483" y="32003"/>
                </a:moveTo>
                <a:lnTo>
                  <a:pt x="54863" y="32003"/>
                </a:lnTo>
                <a:lnTo>
                  <a:pt x="54863" y="30479"/>
                </a:lnTo>
                <a:lnTo>
                  <a:pt x="62483" y="30479"/>
                </a:lnTo>
                <a:lnTo>
                  <a:pt x="62483" y="32003"/>
                </a:lnTo>
                <a:close/>
              </a:path>
              <a:path w="62864"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4"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4" h="62864">
                <a:moveTo>
                  <a:pt x="47243" y="48767"/>
                </a:moveTo>
                <a:lnTo>
                  <a:pt x="50291" y="44195"/>
                </a:lnTo>
                <a:lnTo>
                  <a:pt x="50291" y="45719"/>
                </a:lnTo>
                <a:lnTo>
                  <a:pt x="58419" y="45719"/>
                </a:lnTo>
                <a:lnTo>
                  <a:pt x="57403" y="47243"/>
                </a:lnTo>
                <a:lnTo>
                  <a:pt x="48767" y="47243"/>
                </a:lnTo>
                <a:lnTo>
                  <a:pt x="47243" y="48767"/>
                </a:lnTo>
                <a:close/>
              </a:path>
              <a:path w="62864" h="62864">
                <a:moveTo>
                  <a:pt x="54355" y="51815"/>
                </a:moveTo>
                <a:lnTo>
                  <a:pt x="44195" y="51815"/>
                </a:lnTo>
                <a:lnTo>
                  <a:pt x="48767" y="47243"/>
                </a:lnTo>
                <a:lnTo>
                  <a:pt x="57403" y="47243"/>
                </a:lnTo>
                <a:lnTo>
                  <a:pt x="54355" y="51815"/>
                </a:lnTo>
                <a:close/>
              </a:path>
              <a:path w="62864" h="62864">
                <a:moveTo>
                  <a:pt x="19811" y="51815"/>
                </a:moveTo>
                <a:lnTo>
                  <a:pt x="18287" y="51815"/>
                </a:lnTo>
                <a:lnTo>
                  <a:pt x="16763" y="50291"/>
                </a:lnTo>
                <a:lnTo>
                  <a:pt x="19811" y="51815"/>
                </a:lnTo>
                <a:close/>
              </a:path>
              <a:path w="62864"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15" name="object 13">
            <a:extLst>
              <a:ext uri="{FF2B5EF4-FFF2-40B4-BE49-F238E27FC236}">
                <a16:creationId xmlns:a16="http://schemas.microsoft.com/office/drawing/2014/main" id="{ED431AE1-FDEC-A44C-9763-B7C7B9566BAE}"/>
              </a:ext>
            </a:extLst>
          </p:cNvPr>
          <p:cNvSpPr/>
          <p:nvPr/>
        </p:nvSpPr>
        <p:spPr>
          <a:xfrm>
            <a:off x="3763558" y="3621201"/>
            <a:ext cx="55244" cy="55244"/>
          </a:xfrm>
          <a:custGeom>
            <a:avLst/>
            <a:gdLst/>
            <a:ahLst/>
            <a:cxnLst/>
            <a:rect l="l" t="t" r="r" b="b"/>
            <a:pathLst>
              <a:path w="55244"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6" name="object 14">
            <a:extLst>
              <a:ext uri="{FF2B5EF4-FFF2-40B4-BE49-F238E27FC236}">
                <a16:creationId xmlns:a16="http://schemas.microsoft.com/office/drawing/2014/main" id="{8CFB185C-8E4D-2B49-86BD-EB0DE775ADA6}"/>
              </a:ext>
            </a:extLst>
          </p:cNvPr>
          <p:cNvSpPr/>
          <p:nvPr/>
        </p:nvSpPr>
        <p:spPr>
          <a:xfrm>
            <a:off x="3760472" y="3616557"/>
            <a:ext cx="62865" cy="62865"/>
          </a:xfrm>
          <a:custGeom>
            <a:avLst/>
            <a:gdLst/>
            <a:ahLst/>
            <a:cxnLst/>
            <a:rect l="l" t="t" r="r" b="b"/>
            <a:pathLst>
              <a:path w="62864" h="62864">
                <a:moveTo>
                  <a:pt x="42671" y="3047"/>
                </a:moveTo>
                <a:lnTo>
                  <a:pt x="19811" y="3047"/>
                </a:lnTo>
                <a:lnTo>
                  <a:pt x="24383" y="1523"/>
                </a:lnTo>
                <a:lnTo>
                  <a:pt x="30479" y="0"/>
                </a:lnTo>
                <a:lnTo>
                  <a:pt x="32003" y="0"/>
                </a:lnTo>
                <a:lnTo>
                  <a:pt x="36575" y="1523"/>
                </a:lnTo>
                <a:lnTo>
                  <a:pt x="38099" y="1523"/>
                </a:lnTo>
                <a:lnTo>
                  <a:pt x="42671" y="3047"/>
                </a:lnTo>
                <a:close/>
              </a:path>
              <a:path w="62864"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4" h="62864">
                <a:moveTo>
                  <a:pt x="25907" y="9143"/>
                </a:moveTo>
                <a:lnTo>
                  <a:pt x="25907" y="7619"/>
                </a:lnTo>
                <a:lnTo>
                  <a:pt x="30479" y="7619"/>
                </a:lnTo>
                <a:lnTo>
                  <a:pt x="31241" y="7810"/>
                </a:lnTo>
                <a:lnTo>
                  <a:pt x="25907" y="9143"/>
                </a:lnTo>
                <a:close/>
              </a:path>
              <a:path w="62864" h="62864">
                <a:moveTo>
                  <a:pt x="31241" y="7810"/>
                </a:moveTo>
                <a:lnTo>
                  <a:pt x="30479" y="7619"/>
                </a:lnTo>
                <a:lnTo>
                  <a:pt x="32003" y="7619"/>
                </a:lnTo>
                <a:lnTo>
                  <a:pt x="31241" y="7810"/>
                </a:lnTo>
                <a:close/>
              </a:path>
              <a:path w="62864" h="62864">
                <a:moveTo>
                  <a:pt x="36575" y="9143"/>
                </a:moveTo>
                <a:lnTo>
                  <a:pt x="31241" y="7810"/>
                </a:lnTo>
                <a:lnTo>
                  <a:pt x="32003" y="7619"/>
                </a:lnTo>
                <a:lnTo>
                  <a:pt x="35051" y="7619"/>
                </a:lnTo>
                <a:lnTo>
                  <a:pt x="36575" y="9143"/>
                </a:lnTo>
                <a:close/>
              </a:path>
              <a:path w="62864" h="62864">
                <a:moveTo>
                  <a:pt x="41147" y="10667"/>
                </a:moveTo>
                <a:lnTo>
                  <a:pt x="35051" y="7619"/>
                </a:lnTo>
                <a:lnTo>
                  <a:pt x="51053" y="7619"/>
                </a:lnTo>
                <a:lnTo>
                  <a:pt x="53339" y="9143"/>
                </a:lnTo>
                <a:lnTo>
                  <a:pt x="39623" y="9143"/>
                </a:lnTo>
                <a:lnTo>
                  <a:pt x="41147" y="10667"/>
                </a:lnTo>
                <a:close/>
              </a:path>
              <a:path w="62864" h="62864">
                <a:moveTo>
                  <a:pt x="21335" y="10667"/>
                </a:moveTo>
                <a:lnTo>
                  <a:pt x="22859" y="9143"/>
                </a:lnTo>
                <a:lnTo>
                  <a:pt x="23621" y="9143"/>
                </a:lnTo>
                <a:lnTo>
                  <a:pt x="21335" y="10667"/>
                </a:lnTo>
                <a:close/>
              </a:path>
              <a:path w="62864"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4" h="62864">
                <a:moveTo>
                  <a:pt x="9143" y="22859"/>
                </a:moveTo>
                <a:lnTo>
                  <a:pt x="9143" y="21335"/>
                </a:lnTo>
                <a:lnTo>
                  <a:pt x="10159" y="21335"/>
                </a:lnTo>
                <a:lnTo>
                  <a:pt x="9143" y="22859"/>
                </a:lnTo>
                <a:close/>
              </a:path>
              <a:path w="62864" h="62864">
                <a:moveTo>
                  <a:pt x="61467" y="27431"/>
                </a:moveTo>
                <a:lnTo>
                  <a:pt x="54863" y="27431"/>
                </a:lnTo>
                <a:lnTo>
                  <a:pt x="53339" y="21335"/>
                </a:lnTo>
                <a:lnTo>
                  <a:pt x="59943" y="21335"/>
                </a:lnTo>
                <a:lnTo>
                  <a:pt x="60959" y="24383"/>
                </a:lnTo>
                <a:lnTo>
                  <a:pt x="60959" y="25907"/>
                </a:lnTo>
                <a:lnTo>
                  <a:pt x="61467" y="27431"/>
                </a:lnTo>
                <a:close/>
              </a:path>
              <a:path w="62864" h="62864">
                <a:moveTo>
                  <a:pt x="7619" y="27431"/>
                </a:moveTo>
                <a:lnTo>
                  <a:pt x="7619" y="25907"/>
                </a:lnTo>
                <a:lnTo>
                  <a:pt x="8000" y="25907"/>
                </a:lnTo>
                <a:lnTo>
                  <a:pt x="7619" y="27431"/>
                </a:lnTo>
                <a:close/>
              </a:path>
              <a:path w="62864" h="62864">
                <a:moveTo>
                  <a:pt x="54673" y="31241"/>
                </a:moveTo>
                <a:lnTo>
                  <a:pt x="53339" y="25907"/>
                </a:lnTo>
                <a:lnTo>
                  <a:pt x="54863" y="27431"/>
                </a:lnTo>
                <a:lnTo>
                  <a:pt x="61467" y="27431"/>
                </a:lnTo>
                <a:lnTo>
                  <a:pt x="62483" y="30479"/>
                </a:lnTo>
                <a:lnTo>
                  <a:pt x="54863" y="30479"/>
                </a:lnTo>
                <a:lnTo>
                  <a:pt x="54673" y="31241"/>
                </a:lnTo>
                <a:close/>
              </a:path>
              <a:path w="62864" h="62864">
                <a:moveTo>
                  <a:pt x="54863" y="32003"/>
                </a:moveTo>
                <a:lnTo>
                  <a:pt x="54673" y="31241"/>
                </a:lnTo>
                <a:lnTo>
                  <a:pt x="54863" y="30479"/>
                </a:lnTo>
                <a:lnTo>
                  <a:pt x="54863" y="32003"/>
                </a:lnTo>
                <a:close/>
              </a:path>
              <a:path w="62864" h="62864">
                <a:moveTo>
                  <a:pt x="62483" y="32003"/>
                </a:moveTo>
                <a:lnTo>
                  <a:pt x="54863" y="32003"/>
                </a:lnTo>
                <a:lnTo>
                  <a:pt x="54863" y="30479"/>
                </a:lnTo>
                <a:lnTo>
                  <a:pt x="62483" y="30479"/>
                </a:lnTo>
                <a:lnTo>
                  <a:pt x="62483" y="32003"/>
                </a:lnTo>
                <a:close/>
              </a:path>
              <a:path w="62864"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4"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4" h="62864">
                <a:moveTo>
                  <a:pt x="47243" y="48767"/>
                </a:moveTo>
                <a:lnTo>
                  <a:pt x="50291" y="44195"/>
                </a:lnTo>
                <a:lnTo>
                  <a:pt x="50291" y="45719"/>
                </a:lnTo>
                <a:lnTo>
                  <a:pt x="58419" y="45719"/>
                </a:lnTo>
                <a:lnTo>
                  <a:pt x="57403" y="47243"/>
                </a:lnTo>
                <a:lnTo>
                  <a:pt x="48767" y="47243"/>
                </a:lnTo>
                <a:lnTo>
                  <a:pt x="47243" y="48767"/>
                </a:lnTo>
                <a:close/>
              </a:path>
              <a:path w="62864" h="62864">
                <a:moveTo>
                  <a:pt x="54355" y="51815"/>
                </a:moveTo>
                <a:lnTo>
                  <a:pt x="44195" y="51815"/>
                </a:lnTo>
                <a:lnTo>
                  <a:pt x="48767" y="47243"/>
                </a:lnTo>
                <a:lnTo>
                  <a:pt x="57403" y="47243"/>
                </a:lnTo>
                <a:lnTo>
                  <a:pt x="54355" y="51815"/>
                </a:lnTo>
                <a:close/>
              </a:path>
              <a:path w="62864" h="62864">
                <a:moveTo>
                  <a:pt x="19811" y="51815"/>
                </a:moveTo>
                <a:lnTo>
                  <a:pt x="18287" y="51815"/>
                </a:lnTo>
                <a:lnTo>
                  <a:pt x="16763" y="50291"/>
                </a:lnTo>
                <a:lnTo>
                  <a:pt x="19811" y="51815"/>
                </a:lnTo>
                <a:close/>
              </a:path>
              <a:path w="62864"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17" name="object 15">
            <a:extLst>
              <a:ext uri="{FF2B5EF4-FFF2-40B4-BE49-F238E27FC236}">
                <a16:creationId xmlns:a16="http://schemas.microsoft.com/office/drawing/2014/main" id="{598AF435-9A51-3143-A4F6-17B9E80867B5}"/>
              </a:ext>
            </a:extLst>
          </p:cNvPr>
          <p:cNvSpPr/>
          <p:nvPr/>
        </p:nvSpPr>
        <p:spPr>
          <a:xfrm>
            <a:off x="4578898" y="3345357"/>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8" name="object 16">
            <a:extLst>
              <a:ext uri="{FF2B5EF4-FFF2-40B4-BE49-F238E27FC236}">
                <a16:creationId xmlns:a16="http://schemas.microsoft.com/office/drawing/2014/main" id="{EBC1BE8B-6DDD-8444-97BD-1D1AAB89BC04}"/>
              </a:ext>
            </a:extLst>
          </p:cNvPr>
          <p:cNvSpPr/>
          <p:nvPr/>
        </p:nvSpPr>
        <p:spPr>
          <a:xfrm>
            <a:off x="4575812" y="3340713"/>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19" name="object 17">
            <a:extLst>
              <a:ext uri="{FF2B5EF4-FFF2-40B4-BE49-F238E27FC236}">
                <a16:creationId xmlns:a16="http://schemas.microsoft.com/office/drawing/2014/main" id="{0FA839D9-A16E-C54E-952A-0177CDF7EB34}"/>
              </a:ext>
            </a:extLst>
          </p:cNvPr>
          <p:cNvSpPr/>
          <p:nvPr/>
        </p:nvSpPr>
        <p:spPr>
          <a:xfrm>
            <a:off x="4850170" y="3131997"/>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20" name="object 18">
            <a:extLst>
              <a:ext uri="{FF2B5EF4-FFF2-40B4-BE49-F238E27FC236}">
                <a16:creationId xmlns:a16="http://schemas.microsoft.com/office/drawing/2014/main" id="{12F3342D-B23D-204F-A539-7235238E0453}"/>
              </a:ext>
            </a:extLst>
          </p:cNvPr>
          <p:cNvSpPr/>
          <p:nvPr/>
        </p:nvSpPr>
        <p:spPr>
          <a:xfrm>
            <a:off x="4847084" y="3127353"/>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21" name="object 19">
            <a:extLst>
              <a:ext uri="{FF2B5EF4-FFF2-40B4-BE49-F238E27FC236}">
                <a16:creationId xmlns:a16="http://schemas.microsoft.com/office/drawing/2014/main" id="{8024E7CA-E8D2-E34B-8A31-13DEFBB781C0}"/>
              </a:ext>
            </a:extLst>
          </p:cNvPr>
          <p:cNvSpPr/>
          <p:nvPr/>
        </p:nvSpPr>
        <p:spPr>
          <a:xfrm>
            <a:off x="5121442" y="3218865"/>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22" name="object 20">
            <a:extLst>
              <a:ext uri="{FF2B5EF4-FFF2-40B4-BE49-F238E27FC236}">
                <a16:creationId xmlns:a16="http://schemas.microsoft.com/office/drawing/2014/main" id="{2CCA3373-B3FD-8B44-9927-635BEC8D0A99}"/>
              </a:ext>
            </a:extLst>
          </p:cNvPr>
          <p:cNvSpPr/>
          <p:nvPr/>
        </p:nvSpPr>
        <p:spPr>
          <a:xfrm>
            <a:off x="5118355" y="3214221"/>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23" name="object 21">
            <a:extLst>
              <a:ext uri="{FF2B5EF4-FFF2-40B4-BE49-F238E27FC236}">
                <a16:creationId xmlns:a16="http://schemas.microsoft.com/office/drawing/2014/main" id="{1DCB3D4F-68F4-9B4B-9B1A-5C59419EC8DF}"/>
              </a:ext>
            </a:extLst>
          </p:cNvPr>
          <p:cNvSpPr/>
          <p:nvPr/>
        </p:nvSpPr>
        <p:spPr>
          <a:xfrm>
            <a:off x="5391151" y="3122781"/>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24" name="object 22">
            <a:extLst>
              <a:ext uri="{FF2B5EF4-FFF2-40B4-BE49-F238E27FC236}">
                <a16:creationId xmlns:a16="http://schemas.microsoft.com/office/drawing/2014/main" id="{D64033C6-D57E-E644-B335-25A35C5EB295}"/>
              </a:ext>
            </a:extLst>
          </p:cNvPr>
          <p:cNvSpPr/>
          <p:nvPr/>
        </p:nvSpPr>
        <p:spPr>
          <a:xfrm>
            <a:off x="5665510" y="3045129"/>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25" name="object 23">
            <a:extLst>
              <a:ext uri="{FF2B5EF4-FFF2-40B4-BE49-F238E27FC236}">
                <a16:creationId xmlns:a16="http://schemas.microsoft.com/office/drawing/2014/main" id="{70CF2715-54C4-0A4E-A32B-0048FF5A009C}"/>
              </a:ext>
            </a:extLst>
          </p:cNvPr>
          <p:cNvSpPr/>
          <p:nvPr/>
        </p:nvSpPr>
        <p:spPr>
          <a:xfrm>
            <a:off x="5662423" y="3040485"/>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26" name="object 24">
            <a:extLst>
              <a:ext uri="{FF2B5EF4-FFF2-40B4-BE49-F238E27FC236}">
                <a16:creationId xmlns:a16="http://schemas.microsoft.com/office/drawing/2014/main" id="{936400EC-C448-BB40-A9BC-FF838374332E}"/>
              </a:ext>
            </a:extLst>
          </p:cNvPr>
          <p:cNvSpPr/>
          <p:nvPr/>
        </p:nvSpPr>
        <p:spPr>
          <a:xfrm>
            <a:off x="6480850" y="3048177"/>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27" name="object 25">
            <a:extLst>
              <a:ext uri="{FF2B5EF4-FFF2-40B4-BE49-F238E27FC236}">
                <a16:creationId xmlns:a16="http://schemas.microsoft.com/office/drawing/2014/main" id="{A12DE0E9-283F-504D-8885-BED2EE338D3F}"/>
              </a:ext>
            </a:extLst>
          </p:cNvPr>
          <p:cNvSpPr/>
          <p:nvPr/>
        </p:nvSpPr>
        <p:spPr>
          <a:xfrm>
            <a:off x="6477763" y="3043532"/>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28" name="object 26">
            <a:extLst>
              <a:ext uri="{FF2B5EF4-FFF2-40B4-BE49-F238E27FC236}">
                <a16:creationId xmlns:a16="http://schemas.microsoft.com/office/drawing/2014/main" id="{FCB1B097-EA31-3042-AFC9-653DFE565586}"/>
              </a:ext>
            </a:extLst>
          </p:cNvPr>
          <p:cNvSpPr/>
          <p:nvPr/>
        </p:nvSpPr>
        <p:spPr>
          <a:xfrm>
            <a:off x="6749036" y="3221840"/>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29" name="object 27">
            <a:extLst>
              <a:ext uri="{FF2B5EF4-FFF2-40B4-BE49-F238E27FC236}">
                <a16:creationId xmlns:a16="http://schemas.microsoft.com/office/drawing/2014/main" id="{98849D82-6B45-AD4D-BE52-AC42B026D2E9}"/>
              </a:ext>
            </a:extLst>
          </p:cNvPr>
          <p:cNvSpPr/>
          <p:nvPr/>
        </p:nvSpPr>
        <p:spPr>
          <a:xfrm>
            <a:off x="7024918" y="3133521"/>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30" name="object 28">
            <a:extLst>
              <a:ext uri="{FF2B5EF4-FFF2-40B4-BE49-F238E27FC236}">
                <a16:creationId xmlns:a16="http://schemas.microsoft.com/office/drawing/2014/main" id="{8183BAFD-229C-534D-8715-E22679826BF8}"/>
              </a:ext>
            </a:extLst>
          </p:cNvPr>
          <p:cNvSpPr/>
          <p:nvPr/>
        </p:nvSpPr>
        <p:spPr>
          <a:xfrm>
            <a:off x="7021832" y="3128877"/>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31" name="object 29">
            <a:extLst>
              <a:ext uri="{FF2B5EF4-FFF2-40B4-BE49-F238E27FC236}">
                <a16:creationId xmlns:a16="http://schemas.microsoft.com/office/drawing/2014/main" id="{F11DCE4F-E091-6942-8EA8-E90181ADA734}"/>
              </a:ext>
            </a:extLst>
          </p:cNvPr>
          <p:cNvSpPr/>
          <p:nvPr/>
        </p:nvSpPr>
        <p:spPr>
          <a:xfrm>
            <a:off x="7296190" y="3167049"/>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32" name="object 30">
            <a:extLst>
              <a:ext uri="{FF2B5EF4-FFF2-40B4-BE49-F238E27FC236}">
                <a16:creationId xmlns:a16="http://schemas.microsoft.com/office/drawing/2014/main" id="{DC887739-0963-5D44-99C8-B56AB6768188}"/>
              </a:ext>
            </a:extLst>
          </p:cNvPr>
          <p:cNvSpPr/>
          <p:nvPr/>
        </p:nvSpPr>
        <p:spPr>
          <a:xfrm>
            <a:off x="7293104" y="3162404"/>
            <a:ext cx="62865" cy="62865"/>
          </a:xfrm>
          <a:custGeom>
            <a:avLst/>
            <a:gdLst/>
            <a:ahLst/>
            <a:cxnLst/>
            <a:rect l="l" t="t" r="r" b="b"/>
            <a:pathLst>
              <a:path w="62865" h="62864">
                <a:moveTo>
                  <a:pt x="42671" y="3047"/>
                </a:moveTo>
                <a:lnTo>
                  <a:pt x="19811" y="3047"/>
                </a:lnTo>
                <a:lnTo>
                  <a:pt x="24383" y="1523"/>
                </a:lnTo>
                <a:lnTo>
                  <a:pt x="30479" y="0"/>
                </a:lnTo>
                <a:lnTo>
                  <a:pt x="32003" y="0"/>
                </a:lnTo>
                <a:lnTo>
                  <a:pt x="36575" y="1523"/>
                </a:lnTo>
                <a:lnTo>
                  <a:pt x="38099" y="1523"/>
                </a:lnTo>
                <a:lnTo>
                  <a:pt x="42671" y="3047"/>
                </a:lnTo>
                <a:close/>
              </a:path>
              <a:path w="62865"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5" h="62864">
                <a:moveTo>
                  <a:pt x="25907" y="9143"/>
                </a:moveTo>
                <a:lnTo>
                  <a:pt x="25907" y="7619"/>
                </a:lnTo>
                <a:lnTo>
                  <a:pt x="30479" y="7619"/>
                </a:lnTo>
                <a:lnTo>
                  <a:pt x="31241" y="7810"/>
                </a:lnTo>
                <a:lnTo>
                  <a:pt x="25907" y="9143"/>
                </a:lnTo>
                <a:close/>
              </a:path>
              <a:path w="62865" h="62864">
                <a:moveTo>
                  <a:pt x="31241" y="7810"/>
                </a:moveTo>
                <a:lnTo>
                  <a:pt x="30479" y="7619"/>
                </a:lnTo>
                <a:lnTo>
                  <a:pt x="32003" y="7619"/>
                </a:lnTo>
                <a:lnTo>
                  <a:pt x="31241" y="7810"/>
                </a:lnTo>
                <a:close/>
              </a:path>
              <a:path w="62865" h="62864">
                <a:moveTo>
                  <a:pt x="36575" y="9143"/>
                </a:moveTo>
                <a:lnTo>
                  <a:pt x="31241" y="7810"/>
                </a:lnTo>
                <a:lnTo>
                  <a:pt x="32003" y="7619"/>
                </a:lnTo>
                <a:lnTo>
                  <a:pt x="35051" y="7619"/>
                </a:lnTo>
                <a:lnTo>
                  <a:pt x="36575" y="9143"/>
                </a:lnTo>
                <a:close/>
              </a:path>
              <a:path w="62865" h="62864">
                <a:moveTo>
                  <a:pt x="41147" y="10667"/>
                </a:moveTo>
                <a:lnTo>
                  <a:pt x="35051" y="7619"/>
                </a:lnTo>
                <a:lnTo>
                  <a:pt x="51053" y="7619"/>
                </a:lnTo>
                <a:lnTo>
                  <a:pt x="53339" y="9143"/>
                </a:lnTo>
                <a:lnTo>
                  <a:pt x="39623" y="9143"/>
                </a:lnTo>
                <a:lnTo>
                  <a:pt x="41147" y="10667"/>
                </a:lnTo>
                <a:close/>
              </a:path>
              <a:path w="62865" h="62864">
                <a:moveTo>
                  <a:pt x="21335" y="10667"/>
                </a:moveTo>
                <a:lnTo>
                  <a:pt x="22859" y="9143"/>
                </a:lnTo>
                <a:lnTo>
                  <a:pt x="23621" y="9143"/>
                </a:lnTo>
                <a:lnTo>
                  <a:pt x="21335" y="10667"/>
                </a:lnTo>
                <a:close/>
              </a:path>
              <a:path w="62865"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5" h="62864">
                <a:moveTo>
                  <a:pt x="9143" y="22859"/>
                </a:moveTo>
                <a:lnTo>
                  <a:pt x="9143" y="21335"/>
                </a:lnTo>
                <a:lnTo>
                  <a:pt x="10159" y="21335"/>
                </a:lnTo>
                <a:lnTo>
                  <a:pt x="9143" y="22859"/>
                </a:lnTo>
                <a:close/>
              </a:path>
              <a:path w="62865" h="62864">
                <a:moveTo>
                  <a:pt x="61467" y="27431"/>
                </a:moveTo>
                <a:lnTo>
                  <a:pt x="54863" y="27431"/>
                </a:lnTo>
                <a:lnTo>
                  <a:pt x="53339" y="21335"/>
                </a:lnTo>
                <a:lnTo>
                  <a:pt x="59943" y="21335"/>
                </a:lnTo>
                <a:lnTo>
                  <a:pt x="60959" y="24383"/>
                </a:lnTo>
                <a:lnTo>
                  <a:pt x="60959" y="25907"/>
                </a:lnTo>
                <a:lnTo>
                  <a:pt x="61467" y="27431"/>
                </a:lnTo>
                <a:close/>
              </a:path>
              <a:path w="62865" h="62864">
                <a:moveTo>
                  <a:pt x="7619" y="27431"/>
                </a:moveTo>
                <a:lnTo>
                  <a:pt x="7619" y="25907"/>
                </a:lnTo>
                <a:lnTo>
                  <a:pt x="8000" y="25907"/>
                </a:lnTo>
                <a:lnTo>
                  <a:pt x="7619" y="27431"/>
                </a:lnTo>
                <a:close/>
              </a:path>
              <a:path w="62865" h="62864">
                <a:moveTo>
                  <a:pt x="54673" y="31241"/>
                </a:moveTo>
                <a:lnTo>
                  <a:pt x="53339" y="25907"/>
                </a:lnTo>
                <a:lnTo>
                  <a:pt x="54863" y="27431"/>
                </a:lnTo>
                <a:lnTo>
                  <a:pt x="61467" y="27431"/>
                </a:lnTo>
                <a:lnTo>
                  <a:pt x="62483" y="30479"/>
                </a:lnTo>
                <a:lnTo>
                  <a:pt x="54863" y="30479"/>
                </a:lnTo>
                <a:lnTo>
                  <a:pt x="54673" y="31241"/>
                </a:lnTo>
                <a:close/>
              </a:path>
              <a:path w="62865" h="62864">
                <a:moveTo>
                  <a:pt x="54863" y="32003"/>
                </a:moveTo>
                <a:lnTo>
                  <a:pt x="54673" y="31241"/>
                </a:lnTo>
                <a:lnTo>
                  <a:pt x="54863" y="30479"/>
                </a:lnTo>
                <a:lnTo>
                  <a:pt x="54863" y="32003"/>
                </a:lnTo>
                <a:close/>
              </a:path>
              <a:path w="62865" h="62864">
                <a:moveTo>
                  <a:pt x="62483" y="32003"/>
                </a:moveTo>
                <a:lnTo>
                  <a:pt x="54863" y="32003"/>
                </a:lnTo>
                <a:lnTo>
                  <a:pt x="54863" y="30479"/>
                </a:lnTo>
                <a:lnTo>
                  <a:pt x="62483" y="30479"/>
                </a:lnTo>
                <a:lnTo>
                  <a:pt x="62483" y="32003"/>
                </a:lnTo>
                <a:close/>
              </a:path>
              <a:path w="62865"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5"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5" h="62864">
                <a:moveTo>
                  <a:pt x="47243" y="48767"/>
                </a:moveTo>
                <a:lnTo>
                  <a:pt x="50291" y="44195"/>
                </a:lnTo>
                <a:lnTo>
                  <a:pt x="50291" y="45719"/>
                </a:lnTo>
                <a:lnTo>
                  <a:pt x="58419" y="45719"/>
                </a:lnTo>
                <a:lnTo>
                  <a:pt x="57403" y="47243"/>
                </a:lnTo>
                <a:lnTo>
                  <a:pt x="48767" y="47243"/>
                </a:lnTo>
                <a:lnTo>
                  <a:pt x="47243" y="48767"/>
                </a:lnTo>
                <a:close/>
              </a:path>
              <a:path w="62865" h="62864">
                <a:moveTo>
                  <a:pt x="54355" y="51815"/>
                </a:moveTo>
                <a:lnTo>
                  <a:pt x="44195" y="51815"/>
                </a:lnTo>
                <a:lnTo>
                  <a:pt x="48767" y="47243"/>
                </a:lnTo>
                <a:lnTo>
                  <a:pt x="57403" y="47243"/>
                </a:lnTo>
                <a:lnTo>
                  <a:pt x="54355" y="51815"/>
                </a:lnTo>
                <a:close/>
              </a:path>
              <a:path w="62865" h="62864">
                <a:moveTo>
                  <a:pt x="19811" y="51815"/>
                </a:moveTo>
                <a:lnTo>
                  <a:pt x="18287" y="51815"/>
                </a:lnTo>
                <a:lnTo>
                  <a:pt x="16763" y="50291"/>
                </a:lnTo>
                <a:lnTo>
                  <a:pt x="19811" y="51815"/>
                </a:lnTo>
                <a:close/>
              </a:path>
              <a:path w="62865"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33" name="object 31">
            <a:extLst>
              <a:ext uri="{FF2B5EF4-FFF2-40B4-BE49-F238E27FC236}">
                <a16:creationId xmlns:a16="http://schemas.microsoft.com/office/drawing/2014/main" id="{19BC0CEC-0463-2C41-8D89-807C0EA2AF7E}"/>
              </a:ext>
            </a:extLst>
          </p:cNvPr>
          <p:cNvSpPr/>
          <p:nvPr/>
        </p:nvSpPr>
        <p:spPr>
          <a:xfrm>
            <a:off x="7567462" y="4005249"/>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34" name="object 32">
            <a:extLst>
              <a:ext uri="{FF2B5EF4-FFF2-40B4-BE49-F238E27FC236}">
                <a16:creationId xmlns:a16="http://schemas.microsoft.com/office/drawing/2014/main" id="{84764B47-9ADA-0E4D-995E-0FECA56D9EBF}"/>
              </a:ext>
            </a:extLst>
          </p:cNvPr>
          <p:cNvSpPr/>
          <p:nvPr/>
        </p:nvSpPr>
        <p:spPr>
          <a:xfrm>
            <a:off x="7564375" y="4000604"/>
            <a:ext cx="62865" cy="62865"/>
          </a:xfrm>
          <a:custGeom>
            <a:avLst/>
            <a:gdLst/>
            <a:ahLst/>
            <a:cxnLst/>
            <a:rect l="l" t="t" r="r" b="b"/>
            <a:pathLst>
              <a:path w="62865" h="62864">
                <a:moveTo>
                  <a:pt x="42671" y="3047"/>
                </a:moveTo>
                <a:lnTo>
                  <a:pt x="19811" y="3047"/>
                </a:lnTo>
                <a:lnTo>
                  <a:pt x="24383" y="1523"/>
                </a:lnTo>
                <a:lnTo>
                  <a:pt x="30479" y="0"/>
                </a:lnTo>
                <a:lnTo>
                  <a:pt x="32003" y="0"/>
                </a:lnTo>
                <a:lnTo>
                  <a:pt x="36575" y="1523"/>
                </a:lnTo>
                <a:lnTo>
                  <a:pt x="38099" y="1523"/>
                </a:lnTo>
                <a:lnTo>
                  <a:pt x="42671" y="3047"/>
                </a:lnTo>
                <a:close/>
              </a:path>
              <a:path w="62865"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5" h="62864">
                <a:moveTo>
                  <a:pt x="25907" y="9143"/>
                </a:moveTo>
                <a:lnTo>
                  <a:pt x="25907" y="7619"/>
                </a:lnTo>
                <a:lnTo>
                  <a:pt x="30479" y="7619"/>
                </a:lnTo>
                <a:lnTo>
                  <a:pt x="31241" y="7810"/>
                </a:lnTo>
                <a:lnTo>
                  <a:pt x="25907" y="9143"/>
                </a:lnTo>
                <a:close/>
              </a:path>
              <a:path w="62865" h="62864">
                <a:moveTo>
                  <a:pt x="31241" y="7810"/>
                </a:moveTo>
                <a:lnTo>
                  <a:pt x="30479" y="7619"/>
                </a:lnTo>
                <a:lnTo>
                  <a:pt x="32003" y="7619"/>
                </a:lnTo>
                <a:lnTo>
                  <a:pt x="31241" y="7810"/>
                </a:lnTo>
                <a:close/>
              </a:path>
              <a:path w="62865" h="62864">
                <a:moveTo>
                  <a:pt x="36575" y="9143"/>
                </a:moveTo>
                <a:lnTo>
                  <a:pt x="31241" y="7810"/>
                </a:lnTo>
                <a:lnTo>
                  <a:pt x="32003" y="7619"/>
                </a:lnTo>
                <a:lnTo>
                  <a:pt x="35051" y="7619"/>
                </a:lnTo>
                <a:lnTo>
                  <a:pt x="36575" y="9143"/>
                </a:lnTo>
                <a:close/>
              </a:path>
              <a:path w="62865" h="62864">
                <a:moveTo>
                  <a:pt x="41147" y="10667"/>
                </a:moveTo>
                <a:lnTo>
                  <a:pt x="35051" y="7619"/>
                </a:lnTo>
                <a:lnTo>
                  <a:pt x="51053" y="7619"/>
                </a:lnTo>
                <a:lnTo>
                  <a:pt x="53339" y="9143"/>
                </a:lnTo>
                <a:lnTo>
                  <a:pt x="39623" y="9143"/>
                </a:lnTo>
                <a:lnTo>
                  <a:pt x="41147" y="10667"/>
                </a:lnTo>
                <a:close/>
              </a:path>
              <a:path w="62865" h="62864">
                <a:moveTo>
                  <a:pt x="21335" y="10667"/>
                </a:moveTo>
                <a:lnTo>
                  <a:pt x="22859" y="9143"/>
                </a:lnTo>
                <a:lnTo>
                  <a:pt x="23621" y="9143"/>
                </a:lnTo>
                <a:lnTo>
                  <a:pt x="21335" y="10667"/>
                </a:lnTo>
                <a:close/>
              </a:path>
              <a:path w="62865"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5" h="62864">
                <a:moveTo>
                  <a:pt x="9143" y="22859"/>
                </a:moveTo>
                <a:lnTo>
                  <a:pt x="9143" y="21335"/>
                </a:lnTo>
                <a:lnTo>
                  <a:pt x="10159" y="21335"/>
                </a:lnTo>
                <a:lnTo>
                  <a:pt x="9143" y="22859"/>
                </a:lnTo>
                <a:close/>
              </a:path>
              <a:path w="62865" h="62864">
                <a:moveTo>
                  <a:pt x="61467" y="27431"/>
                </a:moveTo>
                <a:lnTo>
                  <a:pt x="54863" y="27431"/>
                </a:lnTo>
                <a:lnTo>
                  <a:pt x="53339" y="21335"/>
                </a:lnTo>
                <a:lnTo>
                  <a:pt x="59943" y="21335"/>
                </a:lnTo>
                <a:lnTo>
                  <a:pt x="60959" y="24383"/>
                </a:lnTo>
                <a:lnTo>
                  <a:pt x="60959" y="25907"/>
                </a:lnTo>
                <a:lnTo>
                  <a:pt x="61467" y="27431"/>
                </a:lnTo>
                <a:close/>
              </a:path>
              <a:path w="62865" h="62864">
                <a:moveTo>
                  <a:pt x="7619" y="27431"/>
                </a:moveTo>
                <a:lnTo>
                  <a:pt x="7619" y="25907"/>
                </a:lnTo>
                <a:lnTo>
                  <a:pt x="8000" y="25907"/>
                </a:lnTo>
                <a:lnTo>
                  <a:pt x="7619" y="27431"/>
                </a:lnTo>
                <a:close/>
              </a:path>
              <a:path w="62865" h="62864">
                <a:moveTo>
                  <a:pt x="54673" y="31241"/>
                </a:moveTo>
                <a:lnTo>
                  <a:pt x="53339" y="25907"/>
                </a:lnTo>
                <a:lnTo>
                  <a:pt x="54863" y="27431"/>
                </a:lnTo>
                <a:lnTo>
                  <a:pt x="61467" y="27431"/>
                </a:lnTo>
                <a:lnTo>
                  <a:pt x="62483" y="30479"/>
                </a:lnTo>
                <a:lnTo>
                  <a:pt x="54863" y="30479"/>
                </a:lnTo>
                <a:lnTo>
                  <a:pt x="54673" y="31241"/>
                </a:lnTo>
                <a:close/>
              </a:path>
              <a:path w="62865" h="62864">
                <a:moveTo>
                  <a:pt x="54863" y="32003"/>
                </a:moveTo>
                <a:lnTo>
                  <a:pt x="54673" y="31241"/>
                </a:lnTo>
                <a:lnTo>
                  <a:pt x="54863" y="30479"/>
                </a:lnTo>
                <a:lnTo>
                  <a:pt x="54863" y="32003"/>
                </a:lnTo>
                <a:close/>
              </a:path>
              <a:path w="62865" h="62864">
                <a:moveTo>
                  <a:pt x="62483" y="32003"/>
                </a:moveTo>
                <a:lnTo>
                  <a:pt x="54863" y="32003"/>
                </a:lnTo>
                <a:lnTo>
                  <a:pt x="54863" y="30479"/>
                </a:lnTo>
                <a:lnTo>
                  <a:pt x="62483" y="30479"/>
                </a:lnTo>
                <a:lnTo>
                  <a:pt x="62483" y="32003"/>
                </a:lnTo>
                <a:close/>
              </a:path>
              <a:path w="62865"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5"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5" h="62864">
                <a:moveTo>
                  <a:pt x="47243" y="48767"/>
                </a:moveTo>
                <a:lnTo>
                  <a:pt x="50291" y="44195"/>
                </a:lnTo>
                <a:lnTo>
                  <a:pt x="50291" y="45719"/>
                </a:lnTo>
                <a:lnTo>
                  <a:pt x="58419" y="45719"/>
                </a:lnTo>
                <a:lnTo>
                  <a:pt x="57403" y="47243"/>
                </a:lnTo>
                <a:lnTo>
                  <a:pt x="48767" y="47243"/>
                </a:lnTo>
                <a:lnTo>
                  <a:pt x="47243" y="48767"/>
                </a:lnTo>
                <a:close/>
              </a:path>
              <a:path w="62865" h="62864">
                <a:moveTo>
                  <a:pt x="54355" y="51815"/>
                </a:moveTo>
                <a:lnTo>
                  <a:pt x="44195" y="51815"/>
                </a:lnTo>
                <a:lnTo>
                  <a:pt x="48767" y="47243"/>
                </a:lnTo>
                <a:lnTo>
                  <a:pt x="57403" y="47243"/>
                </a:lnTo>
                <a:lnTo>
                  <a:pt x="54355" y="51815"/>
                </a:lnTo>
                <a:close/>
              </a:path>
              <a:path w="62865" h="62864">
                <a:moveTo>
                  <a:pt x="19811" y="51815"/>
                </a:moveTo>
                <a:lnTo>
                  <a:pt x="18287" y="51815"/>
                </a:lnTo>
                <a:lnTo>
                  <a:pt x="16763" y="50291"/>
                </a:lnTo>
                <a:lnTo>
                  <a:pt x="19811" y="51815"/>
                </a:lnTo>
                <a:close/>
              </a:path>
              <a:path w="62865"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35" name="object 33">
            <a:extLst>
              <a:ext uri="{FF2B5EF4-FFF2-40B4-BE49-F238E27FC236}">
                <a16:creationId xmlns:a16="http://schemas.microsoft.com/office/drawing/2014/main" id="{968E1E90-B75F-3049-A0C9-79066CB2CC94}"/>
              </a:ext>
            </a:extLst>
          </p:cNvPr>
          <p:cNvSpPr/>
          <p:nvPr/>
        </p:nvSpPr>
        <p:spPr>
          <a:xfrm>
            <a:off x="8382802" y="4849545"/>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36" name="object 34">
            <a:extLst>
              <a:ext uri="{FF2B5EF4-FFF2-40B4-BE49-F238E27FC236}">
                <a16:creationId xmlns:a16="http://schemas.microsoft.com/office/drawing/2014/main" id="{FBB83F5B-A48F-9246-8B6A-D3BA5232A61B}"/>
              </a:ext>
            </a:extLst>
          </p:cNvPr>
          <p:cNvSpPr/>
          <p:nvPr/>
        </p:nvSpPr>
        <p:spPr>
          <a:xfrm>
            <a:off x="8379716" y="4844900"/>
            <a:ext cx="62865" cy="62865"/>
          </a:xfrm>
          <a:custGeom>
            <a:avLst/>
            <a:gdLst/>
            <a:ahLst/>
            <a:cxnLst/>
            <a:rect l="l" t="t" r="r" b="b"/>
            <a:pathLst>
              <a:path w="62865" h="62864">
                <a:moveTo>
                  <a:pt x="42671" y="3048"/>
                </a:moveTo>
                <a:lnTo>
                  <a:pt x="19811" y="3048"/>
                </a:lnTo>
                <a:lnTo>
                  <a:pt x="24383" y="1524"/>
                </a:lnTo>
                <a:lnTo>
                  <a:pt x="30479" y="0"/>
                </a:lnTo>
                <a:lnTo>
                  <a:pt x="32003" y="0"/>
                </a:lnTo>
                <a:lnTo>
                  <a:pt x="36575" y="1524"/>
                </a:lnTo>
                <a:lnTo>
                  <a:pt x="38099" y="1524"/>
                </a:lnTo>
                <a:lnTo>
                  <a:pt x="42671" y="3048"/>
                </a:lnTo>
                <a:close/>
              </a:path>
              <a:path w="62865" h="62864">
                <a:moveTo>
                  <a:pt x="12191" y="45720"/>
                </a:moveTo>
                <a:lnTo>
                  <a:pt x="10667" y="44196"/>
                </a:lnTo>
                <a:lnTo>
                  <a:pt x="1523" y="44196"/>
                </a:lnTo>
                <a:lnTo>
                  <a:pt x="1523" y="42672"/>
                </a:lnTo>
                <a:lnTo>
                  <a:pt x="0" y="38100"/>
                </a:lnTo>
                <a:lnTo>
                  <a:pt x="0" y="24384"/>
                </a:lnTo>
                <a:lnTo>
                  <a:pt x="1523" y="19812"/>
                </a:lnTo>
                <a:lnTo>
                  <a:pt x="3047" y="19812"/>
                </a:lnTo>
                <a:lnTo>
                  <a:pt x="4571" y="13716"/>
                </a:lnTo>
                <a:lnTo>
                  <a:pt x="9143" y="9144"/>
                </a:lnTo>
                <a:lnTo>
                  <a:pt x="18287" y="3048"/>
                </a:lnTo>
                <a:lnTo>
                  <a:pt x="44195" y="3048"/>
                </a:lnTo>
                <a:lnTo>
                  <a:pt x="51053" y="7620"/>
                </a:lnTo>
                <a:lnTo>
                  <a:pt x="25907" y="7620"/>
                </a:lnTo>
                <a:lnTo>
                  <a:pt x="23621" y="9144"/>
                </a:lnTo>
                <a:lnTo>
                  <a:pt x="22859" y="9144"/>
                </a:lnTo>
                <a:lnTo>
                  <a:pt x="16763" y="12192"/>
                </a:lnTo>
                <a:lnTo>
                  <a:pt x="18287" y="12192"/>
                </a:lnTo>
                <a:lnTo>
                  <a:pt x="13715" y="15240"/>
                </a:lnTo>
                <a:lnTo>
                  <a:pt x="15239" y="15240"/>
                </a:lnTo>
                <a:lnTo>
                  <a:pt x="10667" y="18288"/>
                </a:lnTo>
                <a:lnTo>
                  <a:pt x="12191" y="18288"/>
                </a:lnTo>
                <a:lnTo>
                  <a:pt x="10159" y="21336"/>
                </a:lnTo>
                <a:lnTo>
                  <a:pt x="9143" y="21336"/>
                </a:lnTo>
                <a:lnTo>
                  <a:pt x="8000" y="25908"/>
                </a:lnTo>
                <a:lnTo>
                  <a:pt x="7619" y="25908"/>
                </a:lnTo>
                <a:lnTo>
                  <a:pt x="7619" y="36576"/>
                </a:lnTo>
                <a:lnTo>
                  <a:pt x="9143" y="41148"/>
                </a:lnTo>
                <a:lnTo>
                  <a:pt x="12191" y="45720"/>
                </a:lnTo>
                <a:close/>
              </a:path>
              <a:path w="62865" h="62864">
                <a:moveTo>
                  <a:pt x="25907" y="9144"/>
                </a:moveTo>
                <a:lnTo>
                  <a:pt x="25907" y="7620"/>
                </a:lnTo>
                <a:lnTo>
                  <a:pt x="30479" y="7620"/>
                </a:lnTo>
                <a:lnTo>
                  <a:pt x="31241" y="7810"/>
                </a:lnTo>
                <a:lnTo>
                  <a:pt x="25907" y="9144"/>
                </a:lnTo>
                <a:close/>
              </a:path>
              <a:path w="62865" h="62864">
                <a:moveTo>
                  <a:pt x="31241" y="7810"/>
                </a:moveTo>
                <a:lnTo>
                  <a:pt x="30479" y="7620"/>
                </a:lnTo>
                <a:lnTo>
                  <a:pt x="32003" y="7620"/>
                </a:lnTo>
                <a:lnTo>
                  <a:pt x="31241" y="7810"/>
                </a:lnTo>
                <a:close/>
              </a:path>
              <a:path w="62865" h="62864">
                <a:moveTo>
                  <a:pt x="36575" y="9144"/>
                </a:moveTo>
                <a:lnTo>
                  <a:pt x="31241" y="7810"/>
                </a:lnTo>
                <a:lnTo>
                  <a:pt x="32003" y="7620"/>
                </a:lnTo>
                <a:lnTo>
                  <a:pt x="35051" y="7620"/>
                </a:lnTo>
                <a:lnTo>
                  <a:pt x="36575" y="9144"/>
                </a:lnTo>
                <a:close/>
              </a:path>
              <a:path w="62865" h="62864">
                <a:moveTo>
                  <a:pt x="41147" y="10668"/>
                </a:moveTo>
                <a:lnTo>
                  <a:pt x="35051" y="7620"/>
                </a:lnTo>
                <a:lnTo>
                  <a:pt x="51053" y="7620"/>
                </a:lnTo>
                <a:lnTo>
                  <a:pt x="53339" y="9144"/>
                </a:lnTo>
                <a:lnTo>
                  <a:pt x="39623" y="9144"/>
                </a:lnTo>
                <a:lnTo>
                  <a:pt x="41147" y="10668"/>
                </a:lnTo>
                <a:close/>
              </a:path>
              <a:path w="62865" h="62864">
                <a:moveTo>
                  <a:pt x="21335" y="10668"/>
                </a:moveTo>
                <a:lnTo>
                  <a:pt x="22859" y="9144"/>
                </a:lnTo>
                <a:lnTo>
                  <a:pt x="23621" y="9144"/>
                </a:lnTo>
                <a:lnTo>
                  <a:pt x="21335" y="10668"/>
                </a:lnTo>
                <a:close/>
              </a:path>
              <a:path w="62865" h="62864">
                <a:moveTo>
                  <a:pt x="53339" y="22860"/>
                </a:moveTo>
                <a:lnTo>
                  <a:pt x="50291" y="18288"/>
                </a:lnTo>
                <a:lnTo>
                  <a:pt x="47243" y="15240"/>
                </a:lnTo>
                <a:lnTo>
                  <a:pt x="48767" y="15240"/>
                </a:lnTo>
                <a:lnTo>
                  <a:pt x="39623" y="9144"/>
                </a:lnTo>
                <a:lnTo>
                  <a:pt x="53339" y="9144"/>
                </a:lnTo>
                <a:lnTo>
                  <a:pt x="59435" y="18288"/>
                </a:lnTo>
                <a:lnTo>
                  <a:pt x="59435" y="19812"/>
                </a:lnTo>
                <a:lnTo>
                  <a:pt x="59943" y="21336"/>
                </a:lnTo>
                <a:lnTo>
                  <a:pt x="53339" y="21336"/>
                </a:lnTo>
                <a:lnTo>
                  <a:pt x="53339" y="22860"/>
                </a:lnTo>
                <a:close/>
              </a:path>
              <a:path w="62865" h="62864">
                <a:moveTo>
                  <a:pt x="9143" y="22860"/>
                </a:moveTo>
                <a:lnTo>
                  <a:pt x="9143" y="21336"/>
                </a:lnTo>
                <a:lnTo>
                  <a:pt x="10159" y="21336"/>
                </a:lnTo>
                <a:lnTo>
                  <a:pt x="9143" y="22860"/>
                </a:lnTo>
                <a:close/>
              </a:path>
              <a:path w="62865" h="62864">
                <a:moveTo>
                  <a:pt x="61467" y="27432"/>
                </a:moveTo>
                <a:lnTo>
                  <a:pt x="54863" y="27432"/>
                </a:lnTo>
                <a:lnTo>
                  <a:pt x="53339" y="21336"/>
                </a:lnTo>
                <a:lnTo>
                  <a:pt x="59943" y="21336"/>
                </a:lnTo>
                <a:lnTo>
                  <a:pt x="60959" y="24384"/>
                </a:lnTo>
                <a:lnTo>
                  <a:pt x="60959" y="25908"/>
                </a:lnTo>
                <a:lnTo>
                  <a:pt x="61467" y="27432"/>
                </a:lnTo>
                <a:close/>
              </a:path>
              <a:path w="62865" h="62864">
                <a:moveTo>
                  <a:pt x="7619" y="27432"/>
                </a:moveTo>
                <a:lnTo>
                  <a:pt x="7619" y="25908"/>
                </a:lnTo>
                <a:lnTo>
                  <a:pt x="8000" y="25908"/>
                </a:lnTo>
                <a:lnTo>
                  <a:pt x="7619" y="27432"/>
                </a:lnTo>
                <a:close/>
              </a:path>
              <a:path w="62865" h="62864">
                <a:moveTo>
                  <a:pt x="54673" y="31242"/>
                </a:moveTo>
                <a:lnTo>
                  <a:pt x="53339" y="25908"/>
                </a:lnTo>
                <a:lnTo>
                  <a:pt x="54863" y="27432"/>
                </a:lnTo>
                <a:lnTo>
                  <a:pt x="61467" y="27432"/>
                </a:lnTo>
                <a:lnTo>
                  <a:pt x="62483" y="30480"/>
                </a:lnTo>
                <a:lnTo>
                  <a:pt x="54863" y="30480"/>
                </a:lnTo>
                <a:lnTo>
                  <a:pt x="54673" y="31242"/>
                </a:lnTo>
                <a:close/>
              </a:path>
              <a:path w="62865" h="62864">
                <a:moveTo>
                  <a:pt x="54863" y="32004"/>
                </a:moveTo>
                <a:lnTo>
                  <a:pt x="54673" y="31242"/>
                </a:lnTo>
                <a:lnTo>
                  <a:pt x="54863" y="30480"/>
                </a:lnTo>
                <a:lnTo>
                  <a:pt x="54863" y="32004"/>
                </a:lnTo>
                <a:close/>
              </a:path>
              <a:path w="62865" h="62864">
                <a:moveTo>
                  <a:pt x="62483" y="32004"/>
                </a:moveTo>
                <a:lnTo>
                  <a:pt x="54863" y="32004"/>
                </a:lnTo>
                <a:lnTo>
                  <a:pt x="54863" y="30480"/>
                </a:lnTo>
                <a:lnTo>
                  <a:pt x="62483" y="30480"/>
                </a:lnTo>
                <a:lnTo>
                  <a:pt x="62483" y="32004"/>
                </a:lnTo>
                <a:close/>
              </a:path>
              <a:path w="62865" h="62864">
                <a:moveTo>
                  <a:pt x="58419" y="45720"/>
                </a:moveTo>
                <a:lnTo>
                  <a:pt x="50291" y="45720"/>
                </a:lnTo>
                <a:lnTo>
                  <a:pt x="53339" y="41148"/>
                </a:lnTo>
                <a:lnTo>
                  <a:pt x="54863" y="36576"/>
                </a:lnTo>
                <a:lnTo>
                  <a:pt x="53339" y="36576"/>
                </a:lnTo>
                <a:lnTo>
                  <a:pt x="54673" y="31242"/>
                </a:lnTo>
                <a:lnTo>
                  <a:pt x="54863" y="32004"/>
                </a:lnTo>
                <a:lnTo>
                  <a:pt x="62483" y="32004"/>
                </a:lnTo>
                <a:lnTo>
                  <a:pt x="60959" y="38100"/>
                </a:lnTo>
                <a:lnTo>
                  <a:pt x="59435" y="42672"/>
                </a:lnTo>
                <a:lnTo>
                  <a:pt x="59435" y="44196"/>
                </a:lnTo>
                <a:lnTo>
                  <a:pt x="58419" y="45720"/>
                </a:lnTo>
                <a:close/>
              </a:path>
              <a:path w="62865" h="62864">
                <a:moveTo>
                  <a:pt x="38099" y="62484"/>
                </a:moveTo>
                <a:lnTo>
                  <a:pt x="24383" y="62484"/>
                </a:lnTo>
                <a:lnTo>
                  <a:pt x="19811" y="60960"/>
                </a:lnTo>
                <a:lnTo>
                  <a:pt x="18287" y="60960"/>
                </a:lnTo>
                <a:lnTo>
                  <a:pt x="18287" y="59436"/>
                </a:lnTo>
                <a:lnTo>
                  <a:pt x="13715" y="57912"/>
                </a:lnTo>
                <a:lnTo>
                  <a:pt x="4571" y="48768"/>
                </a:lnTo>
                <a:lnTo>
                  <a:pt x="3047" y="44196"/>
                </a:lnTo>
                <a:lnTo>
                  <a:pt x="10667" y="44196"/>
                </a:lnTo>
                <a:lnTo>
                  <a:pt x="18287" y="51816"/>
                </a:lnTo>
                <a:lnTo>
                  <a:pt x="19811" y="51816"/>
                </a:lnTo>
                <a:lnTo>
                  <a:pt x="22859" y="53340"/>
                </a:lnTo>
                <a:lnTo>
                  <a:pt x="21335" y="53340"/>
                </a:lnTo>
                <a:lnTo>
                  <a:pt x="25907" y="54864"/>
                </a:lnTo>
                <a:lnTo>
                  <a:pt x="51815" y="54864"/>
                </a:lnTo>
                <a:lnTo>
                  <a:pt x="48767" y="57912"/>
                </a:lnTo>
                <a:lnTo>
                  <a:pt x="44195" y="59436"/>
                </a:lnTo>
                <a:lnTo>
                  <a:pt x="42671" y="60960"/>
                </a:lnTo>
                <a:lnTo>
                  <a:pt x="38099" y="62484"/>
                </a:lnTo>
                <a:close/>
              </a:path>
              <a:path w="62865" h="62864">
                <a:moveTo>
                  <a:pt x="47243" y="48768"/>
                </a:moveTo>
                <a:lnTo>
                  <a:pt x="50291" y="44196"/>
                </a:lnTo>
                <a:lnTo>
                  <a:pt x="50291" y="45720"/>
                </a:lnTo>
                <a:lnTo>
                  <a:pt x="58419" y="45720"/>
                </a:lnTo>
                <a:lnTo>
                  <a:pt x="57403" y="47244"/>
                </a:lnTo>
                <a:lnTo>
                  <a:pt x="48767" y="47244"/>
                </a:lnTo>
                <a:lnTo>
                  <a:pt x="47243" y="48768"/>
                </a:lnTo>
                <a:close/>
              </a:path>
              <a:path w="62865" h="62864">
                <a:moveTo>
                  <a:pt x="54355" y="51816"/>
                </a:moveTo>
                <a:lnTo>
                  <a:pt x="44195" y="51816"/>
                </a:lnTo>
                <a:lnTo>
                  <a:pt x="48767" y="47244"/>
                </a:lnTo>
                <a:lnTo>
                  <a:pt x="57403" y="47244"/>
                </a:lnTo>
                <a:lnTo>
                  <a:pt x="54355" y="51816"/>
                </a:lnTo>
                <a:close/>
              </a:path>
              <a:path w="62865" h="62864">
                <a:moveTo>
                  <a:pt x="19811" y="51816"/>
                </a:moveTo>
                <a:lnTo>
                  <a:pt x="18287" y="51816"/>
                </a:lnTo>
                <a:lnTo>
                  <a:pt x="16763" y="50292"/>
                </a:lnTo>
                <a:lnTo>
                  <a:pt x="19811" y="51816"/>
                </a:lnTo>
                <a:close/>
              </a:path>
              <a:path w="62865" h="62864">
                <a:moveTo>
                  <a:pt x="51815" y="54864"/>
                </a:moveTo>
                <a:lnTo>
                  <a:pt x="35051" y="54864"/>
                </a:lnTo>
                <a:lnTo>
                  <a:pt x="41147" y="53340"/>
                </a:lnTo>
                <a:lnTo>
                  <a:pt x="39623" y="53340"/>
                </a:lnTo>
                <a:lnTo>
                  <a:pt x="44195" y="50292"/>
                </a:lnTo>
                <a:lnTo>
                  <a:pt x="44195" y="51816"/>
                </a:lnTo>
                <a:lnTo>
                  <a:pt x="54355" y="51816"/>
                </a:lnTo>
                <a:lnTo>
                  <a:pt x="53339" y="53340"/>
                </a:lnTo>
                <a:lnTo>
                  <a:pt x="51815" y="54864"/>
                </a:lnTo>
                <a:close/>
              </a:path>
            </a:pathLst>
          </a:custGeom>
          <a:solidFill>
            <a:srgbClr val="B31166"/>
          </a:solidFill>
        </p:spPr>
        <p:txBody>
          <a:bodyPr wrap="square" lIns="0" tIns="0" rIns="0" bIns="0" rtlCol="0"/>
          <a:lstStyle/>
          <a:p>
            <a:endParaRPr/>
          </a:p>
        </p:txBody>
      </p:sp>
      <p:sp>
        <p:nvSpPr>
          <p:cNvPr id="37" name="object 35">
            <a:extLst>
              <a:ext uri="{FF2B5EF4-FFF2-40B4-BE49-F238E27FC236}">
                <a16:creationId xmlns:a16="http://schemas.microsoft.com/office/drawing/2014/main" id="{DEA7570B-583B-104E-BE15-8268BDF873E6}"/>
              </a:ext>
            </a:extLst>
          </p:cNvPr>
          <p:cNvSpPr/>
          <p:nvPr/>
        </p:nvSpPr>
        <p:spPr>
          <a:xfrm>
            <a:off x="8652511" y="4471520"/>
            <a:ext cx="62865" cy="62865"/>
          </a:xfrm>
          <a:custGeom>
            <a:avLst/>
            <a:gdLst/>
            <a:ahLst/>
            <a:cxnLst/>
            <a:rect l="l" t="t" r="r" b="b"/>
            <a:pathLst>
              <a:path w="62865" h="62864">
                <a:moveTo>
                  <a:pt x="42671" y="3047"/>
                </a:moveTo>
                <a:lnTo>
                  <a:pt x="19811" y="3047"/>
                </a:lnTo>
                <a:lnTo>
                  <a:pt x="24383" y="1523"/>
                </a:lnTo>
                <a:lnTo>
                  <a:pt x="30479" y="0"/>
                </a:lnTo>
                <a:lnTo>
                  <a:pt x="32003" y="0"/>
                </a:lnTo>
                <a:lnTo>
                  <a:pt x="36575" y="1523"/>
                </a:lnTo>
                <a:lnTo>
                  <a:pt x="38099" y="1523"/>
                </a:lnTo>
                <a:lnTo>
                  <a:pt x="42671" y="3047"/>
                </a:lnTo>
                <a:close/>
              </a:path>
              <a:path w="62865"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5" h="62864">
                <a:moveTo>
                  <a:pt x="25907" y="9143"/>
                </a:moveTo>
                <a:lnTo>
                  <a:pt x="25907" y="7619"/>
                </a:lnTo>
                <a:lnTo>
                  <a:pt x="30479" y="7619"/>
                </a:lnTo>
                <a:lnTo>
                  <a:pt x="31241" y="7810"/>
                </a:lnTo>
                <a:lnTo>
                  <a:pt x="25907" y="9143"/>
                </a:lnTo>
                <a:close/>
              </a:path>
              <a:path w="62865" h="62864">
                <a:moveTo>
                  <a:pt x="31241" y="7810"/>
                </a:moveTo>
                <a:lnTo>
                  <a:pt x="30479" y="7619"/>
                </a:lnTo>
                <a:lnTo>
                  <a:pt x="32003" y="7619"/>
                </a:lnTo>
                <a:lnTo>
                  <a:pt x="31241" y="7810"/>
                </a:lnTo>
                <a:close/>
              </a:path>
              <a:path w="62865" h="62864">
                <a:moveTo>
                  <a:pt x="36575" y="9143"/>
                </a:moveTo>
                <a:lnTo>
                  <a:pt x="31241" y="7810"/>
                </a:lnTo>
                <a:lnTo>
                  <a:pt x="32003" y="7619"/>
                </a:lnTo>
                <a:lnTo>
                  <a:pt x="35051" y="7619"/>
                </a:lnTo>
                <a:lnTo>
                  <a:pt x="36575" y="9143"/>
                </a:lnTo>
                <a:close/>
              </a:path>
              <a:path w="62865" h="62864">
                <a:moveTo>
                  <a:pt x="41147" y="10667"/>
                </a:moveTo>
                <a:lnTo>
                  <a:pt x="35051" y="7619"/>
                </a:lnTo>
                <a:lnTo>
                  <a:pt x="51053" y="7619"/>
                </a:lnTo>
                <a:lnTo>
                  <a:pt x="53339" y="9143"/>
                </a:lnTo>
                <a:lnTo>
                  <a:pt x="39623" y="9143"/>
                </a:lnTo>
                <a:lnTo>
                  <a:pt x="41147" y="10667"/>
                </a:lnTo>
                <a:close/>
              </a:path>
              <a:path w="62865" h="62864">
                <a:moveTo>
                  <a:pt x="21335" y="10667"/>
                </a:moveTo>
                <a:lnTo>
                  <a:pt x="22859" y="9143"/>
                </a:lnTo>
                <a:lnTo>
                  <a:pt x="23621" y="9143"/>
                </a:lnTo>
                <a:lnTo>
                  <a:pt x="21335" y="10667"/>
                </a:lnTo>
                <a:close/>
              </a:path>
              <a:path w="62865"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5" h="62864">
                <a:moveTo>
                  <a:pt x="9143" y="22859"/>
                </a:moveTo>
                <a:lnTo>
                  <a:pt x="9143" y="21335"/>
                </a:lnTo>
                <a:lnTo>
                  <a:pt x="10159" y="21335"/>
                </a:lnTo>
                <a:lnTo>
                  <a:pt x="9143" y="22859"/>
                </a:lnTo>
                <a:close/>
              </a:path>
              <a:path w="62865" h="62864">
                <a:moveTo>
                  <a:pt x="61467" y="27431"/>
                </a:moveTo>
                <a:lnTo>
                  <a:pt x="54863" y="27431"/>
                </a:lnTo>
                <a:lnTo>
                  <a:pt x="53339" y="21335"/>
                </a:lnTo>
                <a:lnTo>
                  <a:pt x="59943" y="21335"/>
                </a:lnTo>
                <a:lnTo>
                  <a:pt x="60959" y="24383"/>
                </a:lnTo>
                <a:lnTo>
                  <a:pt x="60959" y="25907"/>
                </a:lnTo>
                <a:lnTo>
                  <a:pt x="61467" y="27431"/>
                </a:lnTo>
                <a:close/>
              </a:path>
              <a:path w="62865" h="62864">
                <a:moveTo>
                  <a:pt x="7619" y="27431"/>
                </a:moveTo>
                <a:lnTo>
                  <a:pt x="7619" y="25907"/>
                </a:lnTo>
                <a:lnTo>
                  <a:pt x="8000" y="25907"/>
                </a:lnTo>
                <a:lnTo>
                  <a:pt x="7619" y="27431"/>
                </a:lnTo>
                <a:close/>
              </a:path>
              <a:path w="62865" h="62864">
                <a:moveTo>
                  <a:pt x="54673" y="31241"/>
                </a:moveTo>
                <a:lnTo>
                  <a:pt x="53339" y="25907"/>
                </a:lnTo>
                <a:lnTo>
                  <a:pt x="54863" y="27431"/>
                </a:lnTo>
                <a:lnTo>
                  <a:pt x="61467" y="27431"/>
                </a:lnTo>
                <a:lnTo>
                  <a:pt x="62483" y="30479"/>
                </a:lnTo>
                <a:lnTo>
                  <a:pt x="54863" y="30479"/>
                </a:lnTo>
                <a:lnTo>
                  <a:pt x="54673" y="31241"/>
                </a:lnTo>
                <a:close/>
              </a:path>
              <a:path w="62865" h="62864">
                <a:moveTo>
                  <a:pt x="54863" y="32003"/>
                </a:moveTo>
                <a:lnTo>
                  <a:pt x="54673" y="31241"/>
                </a:lnTo>
                <a:lnTo>
                  <a:pt x="54863" y="30479"/>
                </a:lnTo>
                <a:lnTo>
                  <a:pt x="54863" y="32003"/>
                </a:lnTo>
                <a:close/>
              </a:path>
              <a:path w="62865" h="62864">
                <a:moveTo>
                  <a:pt x="62483" y="32003"/>
                </a:moveTo>
                <a:lnTo>
                  <a:pt x="54863" y="32003"/>
                </a:lnTo>
                <a:lnTo>
                  <a:pt x="54863" y="30479"/>
                </a:lnTo>
                <a:lnTo>
                  <a:pt x="62483" y="30479"/>
                </a:lnTo>
                <a:lnTo>
                  <a:pt x="62483" y="32003"/>
                </a:lnTo>
                <a:close/>
              </a:path>
              <a:path w="62865"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5"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5" h="62864">
                <a:moveTo>
                  <a:pt x="47243" y="48767"/>
                </a:moveTo>
                <a:lnTo>
                  <a:pt x="50291" y="44195"/>
                </a:lnTo>
                <a:lnTo>
                  <a:pt x="50291" y="45719"/>
                </a:lnTo>
                <a:lnTo>
                  <a:pt x="58419" y="45719"/>
                </a:lnTo>
                <a:lnTo>
                  <a:pt x="57403" y="47243"/>
                </a:lnTo>
                <a:lnTo>
                  <a:pt x="48767" y="47243"/>
                </a:lnTo>
                <a:lnTo>
                  <a:pt x="47243" y="48767"/>
                </a:lnTo>
                <a:close/>
              </a:path>
              <a:path w="62865" h="62864">
                <a:moveTo>
                  <a:pt x="54355" y="51815"/>
                </a:moveTo>
                <a:lnTo>
                  <a:pt x="44195" y="51815"/>
                </a:lnTo>
                <a:lnTo>
                  <a:pt x="48767" y="47243"/>
                </a:lnTo>
                <a:lnTo>
                  <a:pt x="57403" y="47243"/>
                </a:lnTo>
                <a:lnTo>
                  <a:pt x="54355" y="51815"/>
                </a:lnTo>
                <a:close/>
              </a:path>
              <a:path w="62865" h="62864">
                <a:moveTo>
                  <a:pt x="19811" y="51815"/>
                </a:moveTo>
                <a:lnTo>
                  <a:pt x="18287" y="51815"/>
                </a:lnTo>
                <a:lnTo>
                  <a:pt x="16763" y="50291"/>
                </a:lnTo>
                <a:lnTo>
                  <a:pt x="19811" y="51815"/>
                </a:lnTo>
                <a:close/>
              </a:path>
              <a:path w="62865"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38" name="object 36">
            <a:extLst>
              <a:ext uri="{FF2B5EF4-FFF2-40B4-BE49-F238E27FC236}">
                <a16:creationId xmlns:a16="http://schemas.microsoft.com/office/drawing/2014/main" id="{06AAEECC-3FF5-7F45-BA26-F12D5E4E09BC}"/>
              </a:ext>
            </a:extLst>
          </p:cNvPr>
          <p:cNvSpPr/>
          <p:nvPr/>
        </p:nvSpPr>
        <p:spPr>
          <a:xfrm>
            <a:off x="8926870" y="4957749"/>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39" name="object 37">
            <a:extLst>
              <a:ext uri="{FF2B5EF4-FFF2-40B4-BE49-F238E27FC236}">
                <a16:creationId xmlns:a16="http://schemas.microsoft.com/office/drawing/2014/main" id="{AD663EB5-0E9B-CA41-8C03-84FEEE35DD38}"/>
              </a:ext>
            </a:extLst>
          </p:cNvPr>
          <p:cNvSpPr/>
          <p:nvPr/>
        </p:nvSpPr>
        <p:spPr>
          <a:xfrm>
            <a:off x="8923784" y="4953105"/>
            <a:ext cx="62865" cy="62865"/>
          </a:xfrm>
          <a:custGeom>
            <a:avLst/>
            <a:gdLst/>
            <a:ahLst/>
            <a:cxnLst/>
            <a:rect l="l" t="t" r="r" b="b"/>
            <a:pathLst>
              <a:path w="62865" h="62864">
                <a:moveTo>
                  <a:pt x="42671" y="3047"/>
                </a:moveTo>
                <a:lnTo>
                  <a:pt x="19811" y="3047"/>
                </a:lnTo>
                <a:lnTo>
                  <a:pt x="24383" y="1523"/>
                </a:lnTo>
                <a:lnTo>
                  <a:pt x="30479" y="0"/>
                </a:lnTo>
                <a:lnTo>
                  <a:pt x="32003" y="0"/>
                </a:lnTo>
                <a:lnTo>
                  <a:pt x="36575" y="1523"/>
                </a:lnTo>
                <a:lnTo>
                  <a:pt x="38099" y="1523"/>
                </a:lnTo>
                <a:lnTo>
                  <a:pt x="42671" y="3047"/>
                </a:lnTo>
                <a:close/>
              </a:path>
              <a:path w="62865"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5" h="62864">
                <a:moveTo>
                  <a:pt x="25907" y="9143"/>
                </a:moveTo>
                <a:lnTo>
                  <a:pt x="25907" y="7619"/>
                </a:lnTo>
                <a:lnTo>
                  <a:pt x="30479" y="7619"/>
                </a:lnTo>
                <a:lnTo>
                  <a:pt x="31241" y="7810"/>
                </a:lnTo>
                <a:lnTo>
                  <a:pt x="25907" y="9143"/>
                </a:lnTo>
                <a:close/>
              </a:path>
              <a:path w="62865" h="62864">
                <a:moveTo>
                  <a:pt x="31241" y="7810"/>
                </a:moveTo>
                <a:lnTo>
                  <a:pt x="30479" y="7619"/>
                </a:lnTo>
                <a:lnTo>
                  <a:pt x="32003" y="7619"/>
                </a:lnTo>
                <a:lnTo>
                  <a:pt x="31241" y="7810"/>
                </a:lnTo>
                <a:close/>
              </a:path>
              <a:path w="62865" h="62864">
                <a:moveTo>
                  <a:pt x="36575" y="9143"/>
                </a:moveTo>
                <a:lnTo>
                  <a:pt x="31241" y="7810"/>
                </a:lnTo>
                <a:lnTo>
                  <a:pt x="32003" y="7619"/>
                </a:lnTo>
                <a:lnTo>
                  <a:pt x="35051" y="7619"/>
                </a:lnTo>
                <a:lnTo>
                  <a:pt x="36575" y="9143"/>
                </a:lnTo>
                <a:close/>
              </a:path>
              <a:path w="62865" h="62864">
                <a:moveTo>
                  <a:pt x="41147" y="10667"/>
                </a:moveTo>
                <a:lnTo>
                  <a:pt x="35051" y="7619"/>
                </a:lnTo>
                <a:lnTo>
                  <a:pt x="51053" y="7619"/>
                </a:lnTo>
                <a:lnTo>
                  <a:pt x="53339" y="9143"/>
                </a:lnTo>
                <a:lnTo>
                  <a:pt x="39623" y="9143"/>
                </a:lnTo>
                <a:lnTo>
                  <a:pt x="41147" y="10667"/>
                </a:lnTo>
                <a:close/>
              </a:path>
              <a:path w="62865" h="62864">
                <a:moveTo>
                  <a:pt x="21335" y="10667"/>
                </a:moveTo>
                <a:lnTo>
                  <a:pt x="22859" y="9143"/>
                </a:lnTo>
                <a:lnTo>
                  <a:pt x="23621" y="9143"/>
                </a:lnTo>
                <a:lnTo>
                  <a:pt x="21335" y="10667"/>
                </a:lnTo>
                <a:close/>
              </a:path>
              <a:path w="62865"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5" h="62864">
                <a:moveTo>
                  <a:pt x="9143" y="22859"/>
                </a:moveTo>
                <a:lnTo>
                  <a:pt x="9143" y="21335"/>
                </a:lnTo>
                <a:lnTo>
                  <a:pt x="10159" y="21335"/>
                </a:lnTo>
                <a:lnTo>
                  <a:pt x="9143" y="22859"/>
                </a:lnTo>
                <a:close/>
              </a:path>
              <a:path w="62865" h="62864">
                <a:moveTo>
                  <a:pt x="61467" y="27431"/>
                </a:moveTo>
                <a:lnTo>
                  <a:pt x="54863" y="27431"/>
                </a:lnTo>
                <a:lnTo>
                  <a:pt x="53339" y="21335"/>
                </a:lnTo>
                <a:lnTo>
                  <a:pt x="59943" y="21335"/>
                </a:lnTo>
                <a:lnTo>
                  <a:pt x="60959" y="24383"/>
                </a:lnTo>
                <a:lnTo>
                  <a:pt x="60959" y="25907"/>
                </a:lnTo>
                <a:lnTo>
                  <a:pt x="61467" y="27431"/>
                </a:lnTo>
                <a:close/>
              </a:path>
              <a:path w="62865" h="62864">
                <a:moveTo>
                  <a:pt x="7619" y="27431"/>
                </a:moveTo>
                <a:lnTo>
                  <a:pt x="7619" y="25907"/>
                </a:lnTo>
                <a:lnTo>
                  <a:pt x="8000" y="25907"/>
                </a:lnTo>
                <a:lnTo>
                  <a:pt x="7619" y="27431"/>
                </a:lnTo>
                <a:close/>
              </a:path>
              <a:path w="62865" h="62864">
                <a:moveTo>
                  <a:pt x="54673" y="31241"/>
                </a:moveTo>
                <a:lnTo>
                  <a:pt x="53339" y="25907"/>
                </a:lnTo>
                <a:lnTo>
                  <a:pt x="54863" y="27431"/>
                </a:lnTo>
                <a:lnTo>
                  <a:pt x="61467" y="27431"/>
                </a:lnTo>
                <a:lnTo>
                  <a:pt x="62483" y="30479"/>
                </a:lnTo>
                <a:lnTo>
                  <a:pt x="54863" y="30479"/>
                </a:lnTo>
                <a:lnTo>
                  <a:pt x="54673" y="31241"/>
                </a:lnTo>
                <a:close/>
              </a:path>
              <a:path w="62865" h="62864">
                <a:moveTo>
                  <a:pt x="54863" y="32003"/>
                </a:moveTo>
                <a:lnTo>
                  <a:pt x="54673" y="31241"/>
                </a:lnTo>
                <a:lnTo>
                  <a:pt x="54863" y="30479"/>
                </a:lnTo>
                <a:lnTo>
                  <a:pt x="54863" y="32003"/>
                </a:lnTo>
                <a:close/>
              </a:path>
              <a:path w="62865" h="62864">
                <a:moveTo>
                  <a:pt x="62483" y="32003"/>
                </a:moveTo>
                <a:lnTo>
                  <a:pt x="54863" y="32003"/>
                </a:lnTo>
                <a:lnTo>
                  <a:pt x="54863" y="30479"/>
                </a:lnTo>
                <a:lnTo>
                  <a:pt x="62483" y="30479"/>
                </a:lnTo>
                <a:lnTo>
                  <a:pt x="62483" y="32003"/>
                </a:lnTo>
                <a:close/>
              </a:path>
              <a:path w="62865"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5"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5" h="62864">
                <a:moveTo>
                  <a:pt x="47243" y="48767"/>
                </a:moveTo>
                <a:lnTo>
                  <a:pt x="50291" y="44195"/>
                </a:lnTo>
                <a:lnTo>
                  <a:pt x="50291" y="45719"/>
                </a:lnTo>
                <a:lnTo>
                  <a:pt x="58419" y="45719"/>
                </a:lnTo>
                <a:lnTo>
                  <a:pt x="57403" y="47243"/>
                </a:lnTo>
                <a:lnTo>
                  <a:pt x="48767" y="47243"/>
                </a:lnTo>
                <a:lnTo>
                  <a:pt x="47243" y="48767"/>
                </a:lnTo>
                <a:close/>
              </a:path>
              <a:path w="62865" h="62864">
                <a:moveTo>
                  <a:pt x="54355" y="51815"/>
                </a:moveTo>
                <a:lnTo>
                  <a:pt x="44195" y="51815"/>
                </a:lnTo>
                <a:lnTo>
                  <a:pt x="48767" y="47243"/>
                </a:lnTo>
                <a:lnTo>
                  <a:pt x="57403" y="47243"/>
                </a:lnTo>
                <a:lnTo>
                  <a:pt x="54355" y="51815"/>
                </a:lnTo>
                <a:close/>
              </a:path>
              <a:path w="62865" h="62864">
                <a:moveTo>
                  <a:pt x="19811" y="51815"/>
                </a:moveTo>
                <a:lnTo>
                  <a:pt x="18287" y="51815"/>
                </a:lnTo>
                <a:lnTo>
                  <a:pt x="16763" y="50291"/>
                </a:lnTo>
                <a:lnTo>
                  <a:pt x="19811" y="51815"/>
                </a:lnTo>
                <a:close/>
              </a:path>
              <a:path w="62865"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40" name="object 38">
            <a:extLst>
              <a:ext uri="{FF2B5EF4-FFF2-40B4-BE49-F238E27FC236}">
                <a16:creationId xmlns:a16="http://schemas.microsoft.com/office/drawing/2014/main" id="{56B84D8E-1C0F-B74B-991F-56ABFE2C801C}"/>
              </a:ext>
            </a:extLst>
          </p:cNvPr>
          <p:cNvSpPr/>
          <p:nvPr/>
        </p:nvSpPr>
        <p:spPr>
          <a:xfrm>
            <a:off x="9198142" y="5664885"/>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41" name="object 39">
            <a:extLst>
              <a:ext uri="{FF2B5EF4-FFF2-40B4-BE49-F238E27FC236}">
                <a16:creationId xmlns:a16="http://schemas.microsoft.com/office/drawing/2014/main" id="{1F4FC8AA-6D5F-C44C-90CB-3C3F61BFD10C}"/>
              </a:ext>
            </a:extLst>
          </p:cNvPr>
          <p:cNvSpPr/>
          <p:nvPr/>
        </p:nvSpPr>
        <p:spPr>
          <a:xfrm>
            <a:off x="9195056" y="5660241"/>
            <a:ext cx="62865" cy="62865"/>
          </a:xfrm>
          <a:custGeom>
            <a:avLst/>
            <a:gdLst/>
            <a:ahLst/>
            <a:cxnLst/>
            <a:rect l="l" t="t" r="r" b="b"/>
            <a:pathLst>
              <a:path w="62865" h="62864">
                <a:moveTo>
                  <a:pt x="42671" y="3047"/>
                </a:moveTo>
                <a:lnTo>
                  <a:pt x="19811" y="3047"/>
                </a:lnTo>
                <a:lnTo>
                  <a:pt x="24383" y="1523"/>
                </a:lnTo>
                <a:lnTo>
                  <a:pt x="30479" y="0"/>
                </a:lnTo>
                <a:lnTo>
                  <a:pt x="32003" y="0"/>
                </a:lnTo>
                <a:lnTo>
                  <a:pt x="36575" y="1523"/>
                </a:lnTo>
                <a:lnTo>
                  <a:pt x="38099" y="1523"/>
                </a:lnTo>
                <a:lnTo>
                  <a:pt x="42671" y="3047"/>
                </a:lnTo>
                <a:close/>
              </a:path>
              <a:path w="62865"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5" h="62864">
                <a:moveTo>
                  <a:pt x="25907" y="9143"/>
                </a:moveTo>
                <a:lnTo>
                  <a:pt x="25907" y="7619"/>
                </a:lnTo>
                <a:lnTo>
                  <a:pt x="30479" y="7619"/>
                </a:lnTo>
                <a:lnTo>
                  <a:pt x="31241" y="7810"/>
                </a:lnTo>
                <a:lnTo>
                  <a:pt x="25907" y="9143"/>
                </a:lnTo>
                <a:close/>
              </a:path>
              <a:path w="62865" h="62864">
                <a:moveTo>
                  <a:pt x="31241" y="7810"/>
                </a:moveTo>
                <a:lnTo>
                  <a:pt x="30479" y="7619"/>
                </a:lnTo>
                <a:lnTo>
                  <a:pt x="32003" y="7619"/>
                </a:lnTo>
                <a:lnTo>
                  <a:pt x="31241" y="7810"/>
                </a:lnTo>
                <a:close/>
              </a:path>
              <a:path w="62865" h="62864">
                <a:moveTo>
                  <a:pt x="36575" y="9143"/>
                </a:moveTo>
                <a:lnTo>
                  <a:pt x="31241" y="7810"/>
                </a:lnTo>
                <a:lnTo>
                  <a:pt x="32003" y="7619"/>
                </a:lnTo>
                <a:lnTo>
                  <a:pt x="35051" y="7619"/>
                </a:lnTo>
                <a:lnTo>
                  <a:pt x="36575" y="9143"/>
                </a:lnTo>
                <a:close/>
              </a:path>
              <a:path w="62865" h="62864">
                <a:moveTo>
                  <a:pt x="41147" y="10667"/>
                </a:moveTo>
                <a:lnTo>
                  <a:pt x="35051" y="7619"/>
                </a:lnTo>
                <a:lnTo>
                  <a:pt x="51053" y="7619"/>
                </a:lnTo>
                <a:lnTo>
                  <a:pt x="53339" y="9143"/>
                </a:lnTo>
                <a:lnTo>
                  <a:pt x="39623" y="9143"/>
                </a:lnTo>
                <a:lnTo>
                  <a:pt x="41147" y="10667"/>
                </a:lnTo>
                <a:close/>
              </a:path>
              <a:path w="62865" h="62864">
                <a:moveTo>
                  <a:pt x="21335" y="10667"/>
                </a:moveTo>
                <a:lnTo>
                  <a:pt x="22859" y="9143"/>
                </a:lnTo>
                <a:lnTo>
                  <a:pt x="23621" y="9143"/>
                </a:lnTo>
                <a:lnTo>
                  <a:pt x="21335" y="10667"/>
                </a:lnTo>
                <a:close/>
              </a:path>
              <a:path w="62865"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5" h="62864">
                <a:moveTo>
                  <a:pt x="9143" y="22859"/>
                </a:moveTo>
                <a:lnTo>
                  <a:pt x="9143" y="21335"/>
                </a:lnTo>
                <a:lnTo>
                  <a:pt x="10159" y="21335"/>
                </a:lnTo>
                <a:lnTo>
                  <a:pt x="9143" y="22859"/>
                </a:lnTo>
                <a:close/>
              </a:path>
              <a:path w="62865" h="62864">
                <a:moveTo>
                  <a:pt x="61467" y="27431"/>
                </a:moveTo>
                <a:lnTo>
                  <a:pt x="54863" y="27431"/>
                </a:lnTo>
                <a:lnTo>
                  <a:pt x="53339" y="21335"/>
                </a:lnTo>
                <a:lnTo>
                  <a:pt x="59943" y="21335"/>
                </a:lnTo>
                <a:lnTo>
                  <a:pt x="60959" y="24383"/>
                </a:lnTo>
                <a:lnTo>
                  <a:pt x="60959" y="25907"/>
                </a:lnTo>
                <a:lnTo>
                  <a:pt x="61467" y="27431"/>
                </a:lnTo>
                <a:close/>
              </a:path>
              <a:path w="62865" h="62864">
                <a:moveTo>
                  <a:pt x="7619" y="27431"/>
                </a:moveTo>
                <a:lnTo>
                  <a:pt x="7619" y="25907"/>
                </a:lnTo>
                <a:lnTo>
                  <a:pt x="8000" y="25907"/>
                </a:lnTo>
                <a:lnTo>
                  <a:pt x="7619" y="27431"/>
                </a:lnTo>
                <a:close/>
              </a:path>
              <a:path w="62865" h="62864">
                <a:moveTo>
                  <a:pt x="54673" y="31241"/>
                </a:moveTo>
                <a:lnTo>
                  <a:pt x="53339" y="25907"/>
                </a:lnTo>
                <a:lnTo>
                  <a:pt x="54863" y="27431"/>
                </a:lnTo>
                <a:lnTo>
                  <a:pt x="61467" y="27431"/>
                </a:lnTo>
                <a:lnTo>
                  <a:pt x="62483" y="30479"/>
                </a:lnTo>
                <a:lnTo>
                  <a:pt x="54863" y="30479"/>
                </a:lnTo>
                <a:lnTo>
                  <a:pt x="54673" y="31241"/>
                </a:lnTo>
                <a:close/>
              </a:path>
              <a:path w="62865" h="62864">
                <a:moveTo>
                  <a:pt x="54863" y="32003"/>
                </a:moveTo>
                <a:lnTo>
                  <a:pt x="54673" y="31241"/>
                </a:lnTo>
                <a:lnTo>
                  <a:pt x="54863" y="30479"/>
                </a:lnTo>
                <a:lnTo>
                  <a:pt x="54863" y="32003"/>
                </a:lnTo>
                <a:close/>
              </a:path>
              <a:path w="62865" h="62864">
                <a:moveTo>
                  <a:pt x="62483" y="32003"/>
                </a:moveTo>
                <a:lnTo>
                  <a:pt x="54863" y="32003"/>
                </a:lnTo>
                <a:lnTo>
                  <a:pt x="54863" y="30479"/>
                </a:lnTo>
                <a:lnTo>
                  <a:pt x="62483" y="30479"/>
                </a:lnTo>
                <a:lnTo>
                  <a:pt x="62483" y="32003"/>
                </a:lnTo>
                <a:close/>
              </a:path>
              <a:path w="62865"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5"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5" h="62864">
                <a:moveTo>
                  <a:pt x="47243" y="48767"/>
                </a:moveTo>
                <a:lnTo>
                  <a:pt x="50291" y="44195"/>
                </a:lnTo>
                <a:lnTo>
                  <a:pt x="50291" y="45719"/>
                </a:lnTo>
                <a:lnTo>
                  <a:pt x="58419" y="45719"/>
                </a:lnTo>
                <a:lnTo>
                  <a:pt x="57403" y="47243"/>
                </a:lnTo>
                <a:lnTo>
                  <a:pt x="48767" y="47243"/>
                </a:lnTo>
                <a:lnTo>
                  <a:pt x="47243" y="48767"/>
                </a:lnTo>
                <a:close/>
              </a:path>
              <a:path w="62865" h="62864">
                <a:moveTo>
                  <a:pt x="54355" y="51815"/>
                </a:moveTo>
                <a:lnTo>
                  <a:pt x="44195" y="51815"/>
                </a:lnTo>
                <a:lnTo>
                  <a:pt x="48767" y="47243"/>
                </a:lnTo>
                <a:lnTo>
                  <a:pt x="57403" y="47243"/>
                </a:lnTo>
                <a:lnTo>
                  <a:pt x="54355" y="51815"/>
                </a:lnTo>
                <a:close/>
              </a:path>
              <a:path w="62865" h="62864">
                <a:moveTo>
                  <a:pt x="19811" y="51815"/>
                </a:moveTo>
                <a:lnTo>
                  <a:pt x="18287" y="51815"/>
                </a:lnTo>
                <a:lnTo>
                  <a:pt x="16763" y="50291"/>
                </a:lnTo>
                <a:lnTo>
                  <a:pt x="19811" y="51815"/>
                </a:lnTo>
                <a:close/>
              </a:path>
              <a:path w="62865"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42" name="object 40">
            <a:extLst>
              <a:ext uri="{FF2B5EF4-FFF2-40B4-BE49-F238E27FC236}">
                <a16:creationId xmlns:a16="http://schemas.microsoft.com/office/drawing/2014/main" id="{5310E169-EC23-844A-A708-359BBE40CFC4}"/>
              </a:ext>
            </a:extLst>
          </p:cNvPr>
          <p:cNvSpPr/>
          <p:nvPr/>
        </p:nvSpPr>
        <p:spPr>
          <a:xfrm>
            <a:off x="9466328" y="5114648"/>
            <a:ext cx="62865" cy="62865"/>
          </a:xfrm>
          <a:custGeom>
            <a:avLst/>
            <a:gdLst/>
            <a:ahLst/>
            <a:cxnLst/>
            <a:rect l="l" t="t" r="r" b="b"/>
            <a:pathLst>
              <a:path w="62865" h="62864">
                <a:moveTo>
                  <a:pt x="42671" y="3047"/>
                </a:moveTo>
                <a:lnTo>
                  <a:pt x="19811" y="3047"/>
                </a:lnTo>
                <a:lnTo>
                  <a:pt x="24383" y="1523"/>
                </a:lnTo>
                <a:lnTo>
                  <a:pt x="30479" y="0"/>
                </a:lnTo>
                <a:lnTo>
                  <a:pt x="32003" y="0"/>
                </a:lnTo>
                <a:lnTo>
                  <a:pt x="36575" y="1523"/>
                </a:lnTo>
                <a:lnTo>
                  <a:pt x="38099" y="1523"/>
                </a:lnTo>
                <a:lnTo>
                  <a:pt x="42671" y="3047"/>
                </a:lnTo>
                <a:close/>
              </a:path>
              <a:path w="62865"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5" h="62864">
                <a:moveTo>
                  <a:pt x="25907" y="9143"/>
                </a:moveTo>
                <a:lnTo>
                  <a:pt x="25907" y="7619"/>
                </a:lnTo>
                <a:lnTo>
                  <a:pt x="30479" y="7619"/>
                </a:lnTo>
                <a:lnTo>
                  <a:pt x="31241" y="7810"/>
                </a:lnTo>
                <a:lnTo>
                  <a:pt x="25907" y="9143"/>
                </a:lnTo>
                <a:close/>
              </a:path>
              <a:path w="62865" h="62864">
                <a:moveTo>
                  <a:pt x="31241" y="7810"/>
                </a:moveTo>
                <a:lnTo>
                  <a:pt x="30479" y="7619"/>
                </a:lnTo>
                <a:lnTo>
                  <a:pt x="32003" y="7619"/>
                </a:lnTo>
                <a:lnTo>
                  <a:pt x="31241" y="7810"/>
                </a:lnTo>
                <a:close/>
              </a:path>
              <a:path w="62865" h="62864">
                <a:moveTo>
                  <a:pt x="36575" y="9143"/>
                </a:moveTo>
                <a:lnTo>
                  <a:pt x="31241" y="7810"/>
                </a:lnTo>
                <a:lnTo>
                  <a:pt x="32003" y="7619"/>
                </a:lnTo>
                <a:lnTo>
                  <a:pt x="35051" y="7619"/>
                </a:lnTo>
                <a:lnTo>
                  <a:pt x="36575" y="9143"/>
                </a:lnTo>
                <a:close/>
              </a:path>
              <a:path w="62865" h="62864">
                <a:moveTo>
                  <a:pt x="41147" y="10667"/>
                </a:moveTo>
                <a:lnTo>
                  <a:pt x="35051" y="7619"/>
                </a:lnTo>
                <a:lnTo>
                  <a:pt x="51053" y="7619"/>
                </a:lnTo>
                <a:lnTo>
                  <a:pt x="53339" y="9143"/>
                </a:lnTo>
                <a:lnTo>
                  <a:pt x="39623" y="9143"/>
                </a:lnTo>
                <a:lnTo>
                  <a:pt x="41147" y="10667"/>
                </a:lnTo>
                <a:close/>
              </a:path>
              <a:path w="62865" h="62864">
                <a:moveTo>
                  <a:pt x="21335" y="10667"/>
                </a:moveTo>
                <a:lnTo>
                  <a:pt x="22859" y="9143"/>
                </a:lnTo>
                <a:lnTo>
                  <a:pt x="23621" y="9143"/>
                </a:lnTo>
                <a:lnTo>
                  <a:pt x="21335" y="10667"/>
                </a:lnTo>
                <a:close/>
              </a:path>
              <a:path w="62865"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5" h="62864">
                <a:moveTo>
                  <a:pt x="9143" y="22859"/>
                </a:moveTo>
                <a:lnTo>
                  <a:pt x="9143" y="21335"/>
                </a:lnTo>
                <a:lnTo>
                  <a:pt x="10159" y="21335"/>
                </a:lnTo>
                <a:lnTo>
                  <a:pt x="9143" y="22859"/>
                </a:lnTo>
                <a:close/>
              </a:path>
              <a:path w="62865" h="62864">
                <a:moveTo>
                  <a:pt x="61467" y="27431"/>
                </a:moveTo>
                <a:lnTo>
                  <a:pt x="54863" y="27431"/>
                </a:lnTo>
                <a:lnTo>
                  <a:pt x="53339" y="21335"/>
                </a:lnTo>
                <a:lnTo>
                  <a:pt x="59943" y="21335"/>
                </a:lnTo>
                <a:lnTo>
                  <a:pt x="60959" y="24383"/>
                </a:lnTo>
                <a:lnTo>
                  <a:pt x="60959" y="25907"/>
                </a:lnTo>
                <a:lnTo>
                  <a:pt x="61467" y="27431"/>
                </a:lnTo>
                <a:close/>
              </a:path>
              <a:path w="62865" h="62864">
                <a:moveTo>
                  <a:pt x="7619" y="27431"/>
                </a:moveTo>
                <a:lnTo>
                  <a:pt x="7619" y="25907"/>
                </a:lnTo>
                <a:lnTo>
                  <a:pt x="8000" y="25907"/>
                </a:lnTo>
                <a:lnTo>
                  <a:pt x="7619" y="27431"/>
                </a:lnTo>
                <a:close/>
              </a:path>
              <a:path w="62865" h="62864">
                <a:moveTo>
                  <a:pt x="54673" y="31241"/>
                </a:moveTo>
                <a:lnTo>
                  <a:pt x="53339" y="25907"/>
                </a:lnTo>
                <a:lnTo>
                  <a:pt x="54863" y="27431"/>
                </a:lnTo>
                <a:lnTo>
                  <a:pt x="61467" y="27431"/>
                </a:lnTo>
                <a:lnTo>
                  <a:pt x="62483" y="30479"/>
                </a:lnTo>
                <a:lnTo>
                  <a:pt x="54863" y="30479"/>
                </a:lnTo>
                <a:lnTo>
                  <a:pt x="54673" y="31241"/>
                </a:lnTo>
                <a:close/>
              </a:path>
              <a:path w="62865" h="62864">
                <a:moveTo>
                  <a:pt x="54863" y="32003"/>
                </a:moveTo>
                <a:lnTo>
                  <a:pt x="54673" y="31241"/>
                </a:lnTo>
                <a:lnTo>
                  <a:pt x="54863" y="30479"/>
                </a:lnTo>
                <a:lnTo>
                  <a:pt x="54863" y="32003"/>
                </a:lnTo>
                <a:close/>
              </a:path>
              <a:path w="62865" h="62864">
                <a:moveTo>
                  <a:pt x="62483" y="32003"/>
                </a:moveTo>
                <a:lnTo>
                  <a:pt x="54863" y="32003"/>
                </a:lnTo>
                <a:lnTo>
                  <a:pt x="54863" y="30479"/>
                </a:lnTo>
                <a:lnTo>
                  <a:pt x="62483" y="30479"/>
                </a:lnTo>
                <a:lnTo>
                  <a:pt x="62483" y="32003"/>
                </a:lnTo>
                <a:close/>
              </a:path>
              <a:path w="62865"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5"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5" h="62864">
                <a:moveTo>
                  <a:pt x="47243" y="48767"/>
                </a:moveTo>
                <a:lnTo>
                  <a:pt x="50291" y="44195"/>
                </a:lnTo>
                <a:lnTo>
                  <a:pt x="50291" y="45719"/>
                </a:lnTo>
                <a:lnTo>
                  <a:pt x="58419" y="45719"/>
                </a:lnTo>
                <a:lnTo>
                  <a:pt x="57403" y="47243"/>
                </a:lnTo>
                <a:lnTo>
                  <a:pt x="48767" y="47243"/>
                </a:lnTo>
                <a:lnTo>
                  <a:pt x="47243" y="48767"/>
                </a:lnTo>
                <a:close/>
              </a:path>
              <a:path w="62865" h="62864">
                <a:moveTo>
                  <a:pt x="54355" y="51815"/>
                </a:moveTo>
                <a:lnTo>
                  <a:pt x="44195" y="51815"/>
                </a:lnTo>
                <a:lnTo>
                  <a:pt x="48767" y="47243"/>
                </a:lnTo>
                <a:lnTo>
                  <a:pt x="57403" y="47243"/>
                </a:lnTo>
                <a:lnTo>
                  <a:pt x="54355" y="51815"/>
                </a:lnTo>
                <a:close/>
              </a:path>
              <a:path w="62865" h="62864">
                <a:moveTo>
                  <a:pt x="19811" y="51815"/>
                </a:moveTo>
                <a:lnTo>
                  <a:pt x="18287" y="51815"/>
                </a:lnTo>
                <a:lnTo>
                  <a:pt x="16763" y="50291"/>
                </a:lnTo>
                <a:lnTo>
                  <a:pt x="19811" y="51815"/>
                </a:lnTo>
                <a:close/>
              </a:path>
              <a:path w="62865"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43" name="object 41">
            <a:extLst>
              <a:ext uri="{FF2B5EF4-FFF2-40B4-BE49-F238E27FC236}">
                <a16:creationId xmlns:a16="http://schemas.microsoft.com/office/drawing/2014/main" id="{BC4B6012-06B1-DE46-B344-18741B6473A0}"/>
              </a:ext>
            </a:extLst>
          </p:cNvPr>
          <p:cNvSpPr txBox="1"/>
          <p:nvPr/>
        </p:nvSpPr>
        <p:spPr>
          <a:xfrm>
            <a:off x="1073171" y="5955341"/>
            <a:ext cx="19304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9</a:t>
            </a:r>
            <a:r>
              <a:rPr sz="800" spc="35" dirty="0">
                <a:solidFill>
                  <a:srgbClr val="595959"/>
                </a:solidFill>
                <a:latin typeface="Times New Roman"/>
                <a:cs typeface="Times New Roman"/>
              </a:rPr>
              <a:t>80</a:t>
            </a:r>
            <a:endParaRPr sz="800">
              <a:latin typeface="Times New Roman"/>
              <a:cs typeface="Times New Roman"/>
            </a:endParaRPr>
          </a:p>
        </p:txBody>
      </p:sp>
      <p:sp>
        <p:nvSpPr>
          <p:cNvPr id="44" name="object 42">
            <a:extLst>
              <a:ext uri="{FF2B5EF4-FFF2-40B4-BE49-F238E27FC236}">
                <a16:creationId xmlns:a16="http://schemas.microsoft.com/office/drawing/2014/main" id="{D91E8AC6-A8F0-664B-866F-E87EED991EBB}"/>
              </a:ext>
            </a:extLst>
          </p:cNvPr>
          <p:cNvSpPr txBox="1"/>
          <p:nvPr/>
        </p:nvSpPr>
        <p:spPr>
          <a:xfrm>
            <a:off x="1018311" y="5655101"/>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0</a:t>
            </a:r>
            <a:endParaRPr sz="800">
              <a:latin typeface="Times New Roman"/>
              <a:cs typeface="Times New Roman"/>
            </a:endParaRPr>
          </a:p>
        </p:txBody>
      </p:sp>
      <p:sp>
        <p:nvSpPr>
          <p:cNvPr id="45" name="object 43">
            <a:extLst>
              <a:ext uri="{FF2B5EF4-FFF2-40B4-BE49-F238E27FC236}">
                <a16:creationId xmlns:a16="http://schemas.microsoft.com/office/drawing/2014/main" id="{18F9BFFC-3748-4143-BCCC-A48DC2CDAAAA}"/>
              </a:ext>
            </a:extLst>
          </p:cNvPr>
          <p:cNvSpPr txBox="1"/>
          <p:nvPr/>
        </p:nvSpPr>
        <p:spPr>
          <a:xfrm>
            <a:off x="1018311" y="5354862"/>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20" dirty="0">
                <a:solidFill>
                  <a:srgbClr val="595959"/>
                </a:solidFill>
                <a:latin typeface="Times New Roman"/>
                <a:cs typeface="Times New Roman"/>
              </a:rPr>
              <a:t>2</a:t>
            </a:r>
            <a:r>
              <a:rPr sz="800" spc="35" dirty="0">
                <a:solidFill>
                  <a:srgbClr val="595959"/>
                </a:solidFill>
                <a:latin typeface="Times New Roman"/>
                <a:cs typeface="Times New Roman"/>
              </a:rPr>
              <a:t>0</a:t>
            </a:r>
            <a:endParaRPr sz="800">
              <a:latin typeface="Times New Roman"/>
              <a:cs typeface="Times New Roman"/>
            </a:endParaRPr>
          </a:p>
        </p:txBody>
      </p:sp>
      <p:sp>
        <p:nvSpPr>
          <p:cNvPr id="46" name="object 44">
            <a:extLst>
              <a:ext uri="{FF2B5EF4-FFF2-40B4-BE49-F238E27FC236}">
                <a16:creationId xmlns:a16="http://schemas.microsoft.com/office/drawing/2014/main" id="{AF82FFF5-5F57-304D-9329-82D0FC9034B7}"/>
              </a:ext>
            </a:extLst>
          </p:cNvPr>
          <p:cNvSpPr txBox="1"/>
          <p:nvPr/>
        </p:nvSpPr>
        <p:spPr>
          <a:xfrm>
            <a:off x="1018311" y="5054622"/>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20" dirty="0">
                <a:solidFill>
                  <a:srgbClr val="595959"/>
                </a:solidFill>
                <a:latin typeface="Times New Roman"/>
                <a:cs typeface="Times New Roman"/>
              </a:rPr>
              <a:t>4</a:t>
            </a:r>
            <a:r>
              <a:rPr sz="800" spc="35" dirty="0">
                <a:solidFill>
                  <a:srgbClr val="595959"/>
                </a:solidFill>
                <a:latin typeface="Times New Roman"/>
                <a:cs typeface="Times New Roman"/>
              </a:rPr>
              <a:t>0</a:t>
            </a:r>
            <a:endParaRPr sz="800">
              <a:latin typeface="Times New Roman"/>
              <a:cs typeface="Times New Roman"/>
            </a:endParaRPr>
          </a:p>
        </p:txBody>
      </p:sp>
      <p:sp>
        <p:nvSpPr>
          <p:cNvPr id="47" name="object 45">
            <a:extLst>
              <a:ext uri="{FF2B5EF4-FFF2-40B4-BE49-F238E27FC236}">
                <a16:creationId xmlns:a16="http://schemas.microsoft.com/office/drawing/2014/main" id="{A93E0CE2-8F21-1B4C-A8D3-7F660E339DE0}"/>
              </a:ext>
            </a:extLst>
          </p:cNvPr>
          <p:cNvSpPr txBox="1"/>
          <p:nvPr/>
        </p:nvSpPr>
        <p:spPr>
          <a:xfrm>
            <a:off x="1018311" y="4752878"/>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20" dirty="0">
                <a:solidFill>
                  <a:srgbClr val="595959"/>
                </a:solidFill>
                <a:latin typeface="Times New Roman"/>
                <a:cs typeface="Times New Roman"/>
              </a:rPr>
              <a:t>6</a:t>
            </a:r>
            <a:r>
              <a:rPr sz="800" spc="35" dirty="0">
                <a:solidFill>
                  <a:srgbClr val="595959"/>
                </a:solidFill>
                <a:latin typeface="Times New Roman"/>
                <a:cs typeface="Times New Roman"/>
              </a:rPr>
              <a:t>0</a:t>
            </a:r>
            <a:endParaRPr sz="800">
              <a:latin typeface="Times New Roman"/>
              <a:cs typeface="Times New Roman"/>
            </a:endParaRPr>
          </a:p>
        </p:txBody>
      </p:sp>
      <p:sp>
        <p:nvSpPr>
          <p:cNvPr id="48" name="object 46">
            <a:extLst>
              <a:ext uri="{FF2B5EF4-FFF2-40B4-BE49-F238E27FC236}">
                <a16:creationId xmlns:a16="http://schemas.microsoft.com/office/drawing/2014/main" id="{552F36D4-F688-9642-BC3B-CCC481AFABB8}"/>
              </a:ext>
            </a:extLst>
          </p:cNvPr>
          <p:cNvSpPr txBox="1"/>
          <p:nvPr/>
        </p:nvSpPr>
        <p:spPr>
          <a:xfrm>
            <a:off x="1018311" y="4452639"/>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20" dirty="0">
                <a:solidFill>
                  <a:srgbClr val="595959"/>
                </a:solidFill>
                <a:latin typeface="Times New Roman"/>
                <a:cs typeface="Times New Roman"/>
              </a:rPr>
              <a:t>8</a:t>
            </a:r>
            <a:r>
              <a:rPr sz="800" spc="35" dirty="0">
                <a:solidFill>
                  <a:srgbClr val="595959"/>
                </a:solidFill>
                <a:latin typeface="Times New Roman"/>
                <a:cs typeface="Times New Roman"/>
              </a:rPr>
              <a:t>0</a:t>
            </a:r>
            <a:endParaRPr sz="800">
              <a:latin typeface="Times New Roman"/>
              <a:cs typeface="Times New Roman"/>
            </a:endParaRPr>
          </a:p>
        </p:txBody>
      </p:sp>
      <p:sp>
        <p:nvSpPr>
          <p:cNvPr id="49" name="object 47">
            <a:extLst>
              <a:ext uri="{FF2B5EF4-FFF2-40B4-BE49-F238E27FC236}">
                <a16:creationId xmlns:a16="http://schemas.microsoft.com/office/drawing/2014/main" id="{B8A8B603-FF24-A94B-AA75-B08739FE70F3}"/>
              </a:ext>
            </a:extLst>
          </p:cNvPr>
          <p:cNvSpPr txBox="1"/>
          <p:nvPr/>
        </p:nvSpPr>
        <p:spPr>
          <a:xfrm>
            <a:off x="1018311" y="4152399"/>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1</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0</a:t>
            </a:r>
            <a:endParaRPr sz="800">
              <a:latin typeface="Times New Roman"/>
              <a:cs typeface="Times New Roman"/>
            </a:endParaRPr>
          </a:p>
        </p:txBody>
      </p:sp>
      <p:sp>
        <p:nvSpPr>
          <p:cNvPr id="50" name="object 48">
            <a:extLst>
              <a:ext uri="{FF2B5EF4-FFF2-40B4-BE49-F238E27FC236}">
                <a16:creationId xmlns:a16="http://schemas.microsoft.com/office/drawing/2014/main" id="{D2FF734D-C0D7-8F46-8422-EF13FD86D65A}"/>
              </a:ext>
            </a:extLst>
          </p:cNvPr>
          <p:cNvSpPr txBox="1"/>
          <p:nvPr/>
        </p:nvSpPr>
        <p:spPr>
          <a:xfrm>
            <a:off x="1018311" y="3850655"/>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1</a:t>
            </a:r>
            <a:r>
              <a:rPr sz="800" spc="20" dirty="0">
                <a:solidFill>
                  <a:srgbClr val="595959"/>
                </a:solidFill>
                <a:latin typeface="Times New Roman"/>
                <a:cs typeface="Times New Roman"/>
              </a:rPr>
              <a:t>2</a:t>
            </a:r>
            <a:r>
              <a:rPr sz="800" spc="35" dirty="0">
                <a:solidFill>
                  <a:srgbClr val="595959"/>
                </a:solidFill>
                <a:latin typeface="Times New Roman"/>
                <a:cs typeface="Times New Roman"/>
              </a:rPr>
              <a:t>0</a:t>
            </a:r>
            <a:endParaRPr sz="800">
              <a:latin typeface="Times New Roman"/>
              <a:cs typeface="Times New Roman"/>
            </a:endParaRPr>
          </a:p>
        </p:txBody>
      </p:sp>
      <p:sp>
        <p:nvSpPr>
          <p:cNvPr id="51" name="object 49">
            <a:extLst>
              <a:ext uri="{FF2B5EF4-FFF2-40B4-BE49-F238E27FC236}">
                <a16:creationId xmlns:a16="http://schemas.microsoft.com/office/drawing/2014/main" id="{FF6486B7-EB54-DE42-B4C1-5B14BEAC45D1}"/>
              </a:ext>
            </a:extLst>
          </p:cNvPr>
          <p:cNvSpPr txBox="1"/>
          <p:nvPr/>
        </p:nvSpPr>
        <p:spPr>
          <a:xfrm>
            <a:off x="1018311" y="3550415"/>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1</a:t>
            </a:r>
            <a:r>
              <a:rPr sz="800" spc="20" dirty="0">
                <a:solidFill>
                  <a:srgbClr val="595959"/>
                </a:solidFill>
                <a:latin typeface="Times New Roman"/>
                <a:cs typeface="Times New Roman"/>
              </a:rPr>
              <a:t>4</a:t>
            </a:r>
            <a:r>
              <a:rPr sz="800" spc="35" dirty="0">
                <a:solidFill>
                  <a:srgbClr val="595959"/>
                </a:solidFill>
                <a:latin typeface="Times New Roman"/>
                <a:cs typeface="Times New Roman"/>
              </a:rPr>
              <a:t>0</a:t>
            </a:r>
            <a:endParaRPr sz="800">
              <a:latin typeface="Times New Roman"/>
              <a:cs typeface="Times New Roman"/>
            </a:endParaRPr>
          </a:p>
        </p:txBody>
      </p:sp>
      <p:sp>
        <p:nvSpPr>
          <p:cNvPr id="52" name="object 50">
            <a:extLst>
              <a:ext uri="{FF2B5EF4-FFF2-40B4-BE49-F238E27FC236}">
                <a16:creationId xmlns:a16="http://schemas.microsoft.com/office/drawing/2014/main" id="{FB363A20-3A96-BC46-881C-E221F8D86B93}"/>
              </a:ext>
            </a:extLst>
          </p:cNvPr>
          <p:cNvSpPr txBox="1"/>
          <p:nvPr/>
        </p:nvSpPr>
        <p:spPr>
          <a:xfrm>
            <a:off x="1018311" y="3250175"/>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1</a:t>
            </a:r>
            <a:r>
              <a:rPr sz="800" spc="20" dirty="0">
                <a:solidFill>
                  <a:srgbClr val="595959"/>
                </a:solidFill>
                <a:latin typeface="Times New Roman"/>
                <a:cs typeface="Times New Roman"/>
              </a:rPr>
              <a:t>6</a:t>
            </a:r>
            <a:r>
              <a:rPr sz="800" spc="35" dirty="0">
                <a:solidFill>
                  <a:srgbClr val="595959"/>
                </a:solidFill>
                <a:latin typeface="Times New Roman"/>
                <a:cs typeface="Times New Roman"/>
              </a:rPr>
              <a:t>0</a:t>
            </a:r>
            <a:endParaRPr sz="800">
              <a:latin typeface="Times New Roman"/>
              <a:cs typeface="Times New Roman"/>
            </a:endParaRPr>
          </a:p>
        </p:txBody>
      </p:sp>
      <p:sp>
        <p:nvSpPr>
          <p:cNvPr id="53" name="object 51">
            <a:extLst>
              <a:ext uri="{FF2B5EF4-FFF2-40B4-BE49-F238E27FC236}">
                <a16:creationId xmlns:a16="http://schemas.microsoft.com/office/drawing/2014/main" id="{27D3BCED-36B7-494D-9680-5E7FF84A9E37}"/>
              </a:ext>
            </a:extLst>
          </p:cNvPr>
          <p:cNvSpPr txBox="1"/>
          <p:nvPr/>
        </p:nvSpPr>
        <p:spPr>
          <a:xfrm>
            <a:off x="1018311" y="2949967"/>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1</a:t>
            </a:r>
            <a:r>
              <a:rPr sz="800" spc="20" dirty="0">
                <a:solidFill>
                  <a:srgbClr val="595959"/>
                </a:solidFill>
                <a:latin typeface="Times New Roman"/>
                <a:cs typeface="Times New Roman"/>
              </a:rPr>
              <a:t>8</a:t>
            </a:r>
            <a:r>
              <a:rPr sz="800" spc="35" dirty="0">
                <a:solidFill>
                  <a:srgbClr val="595959"/>
                </a:solidFill>
                <a:latin typeface="Times New Roman"/>
                <a:cs typeface="Times New Roman"/>
              </a:rPr>
              <a:t>0</a:t>
            </a:r>
            <a:endParaRPr sz="800">
              <a:latin typeface="Times New Roman"/>
              <a:cs typeface="Times New Roman"/>
            </a:endParaRPr>
          </a:p>
        </p:txBody>
      </p:sp>
      <p:sp>
        <p:nvSpPr>
          <p:cNvPr id="54" name="object 52">
            <a:extLst>
              <a:ext uri="{FF2B5EF4-FFF2-40B4-BE49-F238E27FC236}">
                <a16:creationId xmlns:a16="http://schemas.microsoft.com/office/drawing/2014/main" id="{D9BE9C91-38EC-3241-8EF8-29A9CB34732B}"/>
              </a:ext>
            </a:extLst>
          </p:cNvPr>
          <p:cNvSpPr txBox="1"/>
          <p:nvPr/>
        </p:nvSpPr>
        <p:spPr>
          <a:xfrm>
            <a:off x="1018311" y="2648192"/>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2</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0</a:t>
            </a:r>
            <a:endParaRPr sz="800">
              <a:latin typeface="Times New Roman"/>
              <a:cs typeface="Times New Roman"/>
            </a:endParaRPr>
          </a:p>
        </p:txBody>
      </p:sp>
      <p:sp>
        <p:nvSpPr>
          <p:cNvPr id="55" name="object 53">
            <a:extLst>
              <a:ext uri="{FF2B5EF4-FFF2-40B4-BE49-F238E27FC236}">
                <a16:creationId xmlns:a16="http://schemas.microsoft.com/office/drawing/2014/main" id="{10BD989F-F90D-854D-B450-D842742AE06C}"/>
              </a:ext>
            </a:extLst>
          </p:cNvPr>
          <p:cNvSpPr txBox="1"/>
          <p:nvPr/>
        </p:nvSpPr>
        <p:spPr>
          <a:xfrm>
            <a:off x="1067081" y="6084849"/>
            <a:ext cx="55816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120" dirty="0">
                <a:solidFill>
                  <a:srgbClr val="595959"/>
                </a:solidFill>
                <a:latin typeface="Times New Roman"/>
                <a:cs typeface="Times New Roman"/>
              </a:rPr>
              <a:t>/</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a:t>
            </a:r>
            <a:r>
              <a:rPr sz="800" spc="110" dirty="0">
                <a:solidFill>
                  <a:srgbClr val="595959"/>
                </a:solidFill>
                <a:latin typeface="Times New Roman"/>
                <a:cs typeface="Times New Roman"/>
              </a:rPr>
              <a:t>/</a:t>
            </a:r>
            <a:r>
              <a:rPr sz="800" spc="35" dirty="0">
                <a:solidFill>
                  <a:srgbClr val="595959"/>
                </a:solidFill>
                <a:latin typeface="Times New Roman"/>
                <a:cs typeface="Times New Roman"/>
              </a:rPr>
              <a:t>2</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56" name="object 54">
            <a:extLst>
              <a:ext uri="{FF2B5EF4-FFF2-40B4-BE49-F238E27FC236}">
                <a16:creationId xmlns:a16="http://schemas.microsoft.com/office/drawing/2014/main" id="{F4AF17EC-0653-024D-BED4-CE150C6F4CD1}"/>
              </a:ext>
            </a:extLst>
          </p:cNvPr>
          <p:cNvSpPr txBox="1"/>
          <p:nvPr/>
        </p:nvSpPr>
        <p:spPr>
          <a:xfrm>
            <a:off x="2424983" y="6084849"/>
            <a:ext cx="55816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5</a:t>
            </a:r>
            <a:r>
              <a:rPr sz="800" spc="120" dirty="0">
                <a:solidFill>
                  <a:srgbClr val="595959"/>
                </a:solidFill>
                <a:latin typeface="Times New Roman"/>
                <a:cs typeface="Times New Roman"/>
              </a:rPr>
              <a:t>/</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a:t>
            </a:r>
            <a:r>
              <a:rPr sz="800" spc="110" dirty="0">
                <a:solidFill>
                  <a:srgbClr val="595959"/>
                </a:solidFill>
                <a:latin typeface="Times New Roman"/>
                <a:cs typeface="Times New Roman"/>
              </a:rPr>
              <a:t>/</a:t>
            </a:r>
            <a:r>
              <a:rPr sz="800" spc="35" dirty="0">
                <a:solidFill>
                  <a:srgbClr val="595959"/>
                </a:solidFill>
                <a:latin typeface="Times New Roman"/>
                <a:cs typeface="Times New Roman"/>
              </a:rPr>
              <a:t>2</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57" name="object 55">
            <a:extLst>
              <a:ext uri="{FF2B5EF4-FFF2-40B4-BE49-F238E27FC236}">
                <a16:creationId xmlns:a16="http://schemas.microsoft.com/office/drawing/2014/main" id="{EB55743E-2DA2-BD46-B173-8EE5D7B64CFE}"/>
              </a:ext>
            </a:extLst>
          </p:cNvPr>
          <p:cNvSpPr txBox="1"/>
          <p:nvPr/>
        </p:nvSpPr>
        <p:spPr>
          <a:xfrm>
            <a:off x="3784897" y="6084849"/>
            <a:ext cx="558165" cy="126364"/>
          </a:xfrm>
          <a:prstGeom prst="rect">
            <a:avLst/>
          </a:prstGeom>
        </p:spPr>
        <p:txBody>
          <a:bodyPr vert="horz" wrap="square" lIns="0" tIns="0" rIns="0" bIns="0" rtlCol="0">
            <a:spAutoFit/>
          </a:bodyPr>
          <a:lstStyle/>
          <a:p>
            <a:pPr marL="12700">
              <a:lnSpc>
                <a:spcPct val="100000"/>
              </a:lnSpc>
            </a:pPr>
            <a:r>
              <a:rPr sz="800" spc="20" dirty="0">
                <a:solidFill>
                  <a:srgbClr val="595959"/>
                </a:solidFill>
                <a:latin typeface="Times New Roman"/>
                <a:cs typeface="Times New Roman"/>
              </a:rPr>
              <a:t>2</a:t>
            </a:r>
            <a:r>
              <a:rPr sz="800" spc="35" dirty="0">
                <a:solidFill>
                  <a:srgbClr val="595959"/>
                </a:solidFill>
                <a:latin typeface="Times New Roman"/>
                <a:cs typeface="Times New Roman"/>
              </a:rPr>
              <a:t>0</a:t>
            </a:r>
            <a:r>
              <a:rPr sz="800" spc="120" dirty="0">
                <a:solidFill>
                  <a:srgbClr val="595959"/>
                </a:solidFill>
                <a:latin typeface="Times New Roman"/>
                <a:cs typeface="Times New Roman"/>
              </a:rPr>
              <a:t>/</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a:t>
            </a:r>
            <a:r>
              <a:rPr sz="800" spc="105" dirty="0">
                <a:solidFill>
                  <a:srgbClr val="595959"/>
                </a:solidFill>
                <a:latin typeface="Times New Roman"/>
                <a:cs typeface="Times New Roman"/>
              </a:rPr>
              <a:t>/</a:t>
            </a:r>
            <a:r>
              <a:rPr sz="800" spc="35" dirty="0">
                <a:solidFill>
                  <a:srgbClr val="595959"/>
                </a:solidFill>
                <a:latin typeface="Times New Roman"/>
                <a:cs typeface="Times New Roman"/>
              </a:rPr>
              <a:t>2</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58" name="object 56">
            <a:extLst>
              <a:ext uri="{FF2B5EF4-FFF2-40B4-BE49-F238E27FC236}">
                <a16:creationId xmlns:a16="http://schemas.microsoft.com/office/drawing/2014/main" id="{70C59215-1D2C-1942-86EA-5A98CBF7DBEB}"/>
              </a:ext>
            </a:extLst>
          </p:cNvPr>
          <p:cNvSpPr txBox="1"/>
          <p:nvPr/>
        </p:nvSpPr>
        <p:spPr>
          <a:xfrm>
            <a:off x="5142800" y="6084849"/>
            <a:ext cx="558165" cy="126364"/>
          </a:xfrm>
          <a:prstGeom prst="rect">
            <a:avLst/>
          </a:prstGeom>
        </p:spPr>
        <p:txBody>
          <a:bodyPr vert="horz" wrap="square" lIns="0" tIns="0" rIns="0" bIns="0" rtlCol="0">
            <a:spAutoFit/>
          </a:bodyPr>
          <a:lstStyle/>
          <a:p>
            <a:pPr marL="12700">
              <a:lnSpc>
                <a:spcPct val="100000"/>
              </a:lnSpc>
            </a:pPr>
            <a:r>
              <a:rPr sz="800" spc="20" dirty="0">
                <a:solidFill>
                  <a:srgbClr val="595959"/>
                </a:solidFill>
                <a:latin typeface="Times New Roman"/>
                <a:cs typeface="Times New Roman"/>
              </a:rPr>
              <a:t>2</a:t>
            </a:r>
            <a:r>
              <a:rPr sz="800" spc="35" dirty="0">
                <a:solidFill>
                  <a:srgbClr val="595959"/>
                </a:solidFill>
                <a:latin typeface="Times New Roman"/>
                <a:cs typeface="Times New Roman"/>
              </a:rPr>
              <a:t>5</a:t>
            </a:r>
            <a:r>
              <a:rPr sz="800" spc="120" dirty="0">
                <a:solidFill>
                  <a:srgbClr val="595959"/>
                </a:solidFill>
                <a:latin typeface="Times New Roman"/>
                <a:cs typeface="Times New Roman"/>
              </a:rPr>
              <a:t>/</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a:t>
            </a:r>
            <a:r>
              <a:rPr sz="800" spc="105" dirty="0">
                <a:solidFill>
                  <a:srgbClr val="595959"/>
                </a:solidFill>
                <a:latin typeface="Times New Roman"/>
                <a:cs typeface="Times New Roman"/>
              </a:rPr>
              <a:t>/</a:t>
            </a:r>
            <a:r>
              <a:rPr sz="800" spc="35" dirty="0">
                <a:solidFill>
                  <a:srgbClr val="595959"/>
                </a:solidFill>
                <a:latin typeface="Times New Roman"/>
                <a:cs typeface="Times New Roman"/>
              </a:rPr>
              <a:t>2</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59" name="object 57">
            <a:extLst>
              <a:ext uri="{FF2B5EF4-FFF2-40B4-BE49-F238E27FC236}">
                <a16:creationId xmlns:a16="http://schemas.microsoft.com/office/drawing/2014/main" id="{79DB6990-E59C-8A4D-9021-6517B5256088}"/>
              </a:ext>
            </a:extLst>
          </p:cNvPr>
          <p:cNvSpPr txBox="1"/>
          <p:nvPr/>
        </p:nvSpPr>
        <p:spPr>
          <a:xfrm>
            <a:off x="6501708" y="6084849"/>
            <a:ext cx="55816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3</a:t>
            </a:r>
            <a:r>
              <a:rPr sz="800" spc="35" dirty="0">
                <a:solidFill>
                  <a:srgbClr val="595959"/>
                </a:solidFill>
                <a:latin typeface="Times New Roman"/>
                <a:cs typeface="Times New Roman"/>
              </a:rPr>
              <a:t>0</a:t>
            </a:r>
            <a:r>
              <a:rPr sz="800" spc="120" dirty="0">
                <a:solidFill>
                  <a:srgbClr val="595959"/>
                </a:solidFill>
                <a:latin typeface="Times New Roman"/>
                <a:cs typeface="Times New Roman"/>
              </a:rPr>
              <a:t>/</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a:t>
            </a:r>
            <a:r>
              <a:rPr sz="800" spc="110" dirty="0">
                <a:solidFill>
                  <a:srgbClr val="595959"/>
                </a:solidFill>
                <a:latin typeface="Times New Roman"/>
                <a:cs typeface="Times New Roman"/>
              </a:rPr>
              <a:t>/</a:t>
            </a:r>
            <a:r>
              <a:rPr sz="800" spc="35" dirty="0">
                <a:solidFill>
                  <a:srgbClr val="595959"/>
                </a:solidFill>
                <a:latin typeface="Times New Roman"/>
                <a:cs typeface="Times New Roman"/>
              </a:rPr>
              <a:t>2</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60" name="object 58">
            <a:extLst>
              <a:ext uri="{FF2B5EF4-FFF2-40B4-BE49-F238E27FC236}">
                <a16:creationId xmlns:a16="http://schemas.microsoft.com/office/drawing/2014/main" id="{DB1BA247-6517-4140-8780-B37F2F114963}"/>
              </a:ext>
            </a:extLst>
          </p:cNvPr>
          <p:cNvSpPr txBox="1"/>
          <p:nvPr/>
        </p:nvSpPr>
        <p:spPr>
          <a:xfrm>
            <a:off x="7861622" y="6084849"/>
            <a:ext cx="558165" cy="126364"/>
          </a:xfrm>
          <a:prstGeom prst="rect">
            <a:avLst/>
          </a:prstGeom>
        </p:spPr>
        <p:txBody>
          <a:bodyPr vert="horz" wrap="square" lIns="0" tIns="0" rIns="0" bIns="0" rtlCol="0">
            <a:spAutoFit/>
          </a:bodyPr>
          <a:lstStyle/>
          <a:p>
            <a:pPr marL="12700">
              <a:lnSpc>
                <a:spcPct val="100000"/>
              </a:lnSpc>
            </a:pPr>
            <a:r>
              <a:rPr sz="800" spc="20" dirty="0">
                <a:solidFill>
                  <a:srgbClr val="595959"/>
                </a:solidFill>
                <a:latin typeface="Times New Roman"/>
                <a:cs typeface="Times New Roman"/>
              </a:rPr>
              <a:t>0</a:t>
            </a:r>
            <a:r>
              <a:rPr sz="800" spc="35" dirty="0">
                <a:solidFill>
                  <a:srgbClr val="595959"/>
                </a:solidFill>
                <a:latin typeface="Times New Roman"/>
                <a:cs typeface="Times New Roman"/>
              </a:rPr>
              <a:t>4</a:t>
            </a:r>
            <a:r>
              <a:rPr sz="800" spc="120" dirty="0">
                <a:solidFill>
                  <a:srgbClr val="595959"/>
                </a:solidFill>
                <a:latin typeface="Times New Roman"/>
                <a:cs typeface="Times New Roman"/>
              </a:rPr>
              <a:t>/</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2</a:t>
            </a:r>
            <a:r>
              <a:rPr sz="800" spc="105" dirty="0">
                <a:solidFill>
                  <a:srgbClr val="595959"/>
                </a:solidFill>
                <a:latin typeface="Times New Roman"/>
                <a:cs typeface="Times New Roman"/>
              </a:rPr>
              <a:t>/</a:t>
            </a:r>
            <a:r>
              <a:rPr sz="800" spc="35" dirty="0">
                <a:solidFill>
                  <a:srgbClr val="595959"/>
                </a:solidFill>
                <a:latin typeface="Times New Roman"/>
                <a:cs typeface="Times New Roman"/>
              </a:rPr>
              <a:t>2</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61" name="object 59">
            <a:extLst>
              <a:ext uri="{FF2B5EF4-FFF2-40B4-BE49-F238E27FC236}">
                <a16:creationId xmlns:a16="http://schemas.microsoft.com/office/drawing/2014/main" id="{79143118-D221-0642-9C54-4DD5DBC3EB41}"/>
              </a:ext>
            </a:extLst>
          </p:cNvPr>
          <p:cNvSpPr txBox="1"/>
          <p:nvPr/>
        </p:nvSpPr>
        <p:spPr>
          <a:xfrm>
            <a:off x="9219525" y="6084849"/>
            <a:ext cx="558165" cy="126364"/>
          </a:xfrm>
          <a:prstGeom prst="rect">
            <a:avLst/>
          </a:prstGeom>
        </p:spPr>
        <p:txBody>
          <a:bodyPr vert="horz" wrap="square" lIns="0" tIns="0" rIns="0" bIns="0" rtlCol="0">
            <a:spAutoFit/>
          </a:bodyPr>
          <a:lstStyle/>
          <a:p>
            <a:pPr marL="12700">
              <a:lnSpc>
                <a:spcPct val="100000"/>
              </a:lnSpc>
            </a:pPr>
            <a:r>
              <a:rPr sz="800" spc="20" dirty="0">
                <a:solidFill>
                  <a:srgbClr val="595959"/>
                </a:solidFill>
                <a:latin typeface="Times New Roman"/>
                <a:cs typeface="Times New Roman"/>
              </a:rPr>
              <a:t>0</a:t>
            </a:r>
            <a:r>
              <a:rPr sz="800" spc="35" dirty="0">
                <a:solidFill>
                  <a:srgbClr val="595959"/>
                </a:solidFill>
                <a:latin typeface="Times New Roman"/>
                <a:cs typeface="Times New Roman"/>
              </a:rPr>
              <a:t>9</a:t>
            </a:r>
            <a:r>
              <a:rPr sz="800" spc="120" dirty="0">
                <a:solidFill>
                  <a:srgbClr val="595959"/>
                </a:solidFill>
                <a:latin typeface="Times New Roman"/>
                <a:cs typeface="Times New Roman"/>
              </a:rPr>
              <a:t>/</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2</a:t>
            </a:r>
            <a:r>
              <a:rPr sz="800" spc="105" dirty="0">
                <a:solidFill>
                  <a:srgbClr val="595959"/>
                </a:solidFill>
                <a:latin typeface="Times New Roman"/>
                <a:cs typeface="Times New Roman"/>
              </a:rPr>
              <a:t>/</a:t>
            </a:r>
            <a:r>
              <a:rPr sz="800" spc="35" dirty="0">
                <a:solidFill>
                  <a:srgbClr val="595959"/>
                </a:solidFill>
                <a:latin typeface="Times New Roman"/>
                <a:cs typeface="Times New Roman"/>
              </a:rPr>
              <a:t>2</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62" name="object 60">
            <a:extLst>
              <a:ext uri="{FF2B5EF4-FFF2-40B4-BE49-F238E27FC236}">
                <a16:creationId xmlns:a16="http://schemas.microsoft.com/office/drawing/2014/main" id="{DF912308-BD05-F242-9112-EBDF7E396FBB}"/>
              </a:ext>
            </a:extLst>
          </p:cNvPr>
          <p:cNvSpPr txBox="1"/>
          <p:nvPr/>
        </p:nvSpPr>
        <p:spPr>
          <a:xfrm>
            <a:off x="10578433" y="6084849"/>
            <a:ext cx="55816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4</a:t>
            </a:r>
            <a:r>
              <a:rPr sz="800" spc="120" dirty="0">
                <a:solidFill>
                  <a:srgbClr val="595959"/>
                </a:solidFill>
                <a:latin typeface="Times New Roman"/>
                <a:cs typeface="Times New Roman"/>
              </a:rPr>
              <a:t>/</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2</a:t>
            </a:r>
            <a:r>
              <a:rPr sz="800" spc="110" dirty="0">
                <a:solidFill>
                  <a:srgbClr val="595959"/>
                </a:solidFill>
                <a:latin typeface="Times New Roman"/>
                <a:cs typeface="Times New Roman"/>
              </a:rPr>
              <a:t>/</a:t>
            </a:r>
            <a:r>
              <a:rPr sz="800" spc="35" dirty="0">
                <a:solidFill>
                  <a:srgbClr val="595959"/>
                </a:solidFill>
                <a:latin typeface="Times New Roman"/>
                <a:cs typeface="Times New Roman"/>
              </a:rPr>
              <a:t>2</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63" name="object 61">
            <a:extLst>
              <a:ext uri="{FF2B5EF4-FFF2-40B4-BE49-F238E27FC236}">
                <a16:creationId xmlns:a16="http://schemas.microsoft.com/office/drawing/2014/main" id="{8FF8DBDD-47A7-4747-BBF2-E06460DE9487}"/>
              </a:ext>
            </a:extLst>
          </p:cNvPr>
          <p:cNvSpPr/>
          <p:nvPr/>
        </p:nvSpPr>
        <p:spPr>
          <a:xfrm>
            <a:off x="10238995" y="3782672"/>
            <a:ext cx="67310" cy="2237740"/>
          </a:xfrm>
          <a:custGeom>
            <a:avLst/>
            <a:gdLst/>
            <a:ahLst/>
            <a:cxnLst/>
            <a:rect l="l" t="t" r="r" b="b"/>
            <a:pathLst>
              <a:path w="67309" h="2237740">
                <a:moveTo>
                  <a:pt x="36576" y="2185416"/>
                </a:moveTo>
                <a:lnTo>
                  <a:pt x="32004" y="2185416"/>
                </a:lnTo>
                <a:lnTo>
                  <a:pt x="28956" y="2183892"/>
                </a:lnTo>
                <a:lnTo>
                  <a:pt x="28956" y="1524"/>
                </a:lnTo>
                <a:lnTo>
                  <a:pt x="32004" y="0"/>
                </a:lnTo>
                <a:lnTo>
                  <a:pt x="36576" y="0"/>
                </a:lnTo>
                <a:lnTo>
                  <a:pt x="38100" y="1524"/>
                </a:lnTo>
                <a:lnTo>
                  <a:pt x="38100" y="2183892"/>
                </a:lnTo>
                <a:lnTo>
                  <a:pt x="36576" y="2185416"/>
                </a:lnTo>
                <a:close/>
              </a:path>
              <a:path w="67309" h="2237740">
                <a:moveTo>
                  <a:pt x="33528" y="2237231"/>
                </a:moveTo>
                <a:lnTo>
                  <a:pt x="0" y="2170176"/>
                </a:lnTo>
                <a:lnTo>
                  <a:pt x="28956" y="2170176"/>
                </a:lnTo>
                <a:lnTo>
                  <a:pt x="28956" y="2183892"/>
                </a:lnTo>
                <a:lnTo>
                  <a:pt x="32004" y="2185416"/>
                </a:lnTo>
                <a:lnTo>
                  <a:pt x="59435" y="2185416"/>
                </a:lnTo>
                <a:lnTo>
                  <a:pt x="33528" y="2237231"/>
                </a:lnTo>
                <a:close/>
              </a:path>
              <a:path w="67309" h="2237740">
                <a:moveTo>
                  <a:pt x="59435" y="2185416"/>
                </a:moveTo>
                <a:lnTo>
                  <a:pt x="36576" y="2185416"/>
                </a:lnTo>
                <a:lnTo>
                  <a:pt x="38100" y="2183892"/>
                </a:lnTo>
                <a:lnTo>
                  <a:pt x="38100" y="2170176"/>
                </a:lnTo>
                <a:lnTo>
                  <a:pt x="67056" y="2170176"/>
                </a:lnTo>
                <a:lnTo>
                  <a:pt x="59435" y="2185416"/>
                </a:lnTo>
                <a:close/>
              </a:path>
            </a:pathLst>
          </a:custGeom>
          <a:solidFill>
            <a:srgbClr val="B31166"/>
          </a:solidFill>
        </p:spPr>
        <p:txBody>
          <a:bodyPr wrap="square" lIns="0" tIns="0" rIns="0" bIns="0" rtlCol="0"/>
          <a:lstStyle/>
          <a:p>
            <a:endParaRPr/>
          </a:p>
        </p:txBody>
      </p:sp>
      <p:sp>
        <p:nvSpPr>
          <p:cNvPr id="64" name="object 62">
            <a:extLst>
              <a:ext uri="{FF2B5EF4-FFF2-40B4-BE49-F238E27FC236}">
                <a16:creationId xmlns:a16="http://schemas.microsoft.com/office/drawing/2014/main" id="{4B0DA5D6-CC60-8749-AC6C-147486F68547}"/>
              </a:ext>
            </a:extLst>
          </p:cNvPr>
          <p:cNvSpPr/>
          <p:nvPr/>
        </p:nvSpPr>
        <p:spPr>
          <a:xfrm>
            <a:off x="8777480" y="4253588"/>
            <a:ext cx="937260" cy="66040"/>
          </a:xfrm>
          <a:custGeom>
            <a:avLst/>
            <a:gdLst/>
            <a:ahLst/>
            <a:cxnLst/>
            <a:rect l="l" t="t" r="r" b="b"/>
            <a:pathLst>
              <a:path w="937259" h="66039">
                <a:moveTo>
                  <a:pt x="67056" y="65531"/>
                </a:moveTo>
                <a:lnTo>
                  <a:pt x="0" y="32003"/>
                </a:lnTo>
                <a:lnTo>
                  <a:pt x="67056" y="0"/>
                </a:lnTo>
                <a:lnTo>
                  <a:pt x="67056" y="28955"/>
                </a:lnTo>
                <a:lnTo>
                  <a:pt x="53340" y="28955"/>
                </a:lnTo>
                <a:lnTo>
                  <a:pt x="51816" y="30479"/>
                </a:lnTo>
                <a:lnTo>
                  <a:pt x="51816" y="35051"/>
                </a:lnTo>
                <a:lnTo>
                  <a:pt x="53340" y="36575"/>
                </a:lnTo>
                <a:lnTo>
                  <a:pt x="67056" y="36575"/>
                </a:lnTo>
                <a:lnTo>
                  <a:pt x="67056" y="65531"/>
                </a:lnTo>
                <a:close/>
              </a:path>
              <a:path w="937259" h="66039">
                <a:moveTo>
                  <a:pt x="870204" y="65531"/>
                </a:moveTo>
                <a:lnTo>
                  <a:pt x="870204" y="0"/>
                </a:lnTo>
                <a:lnTo>
                  <a:pt x="930873" y="28955"/>
                </a:lnTo>
                <a:lnTo>
                  <a:pt x="883919" y="28955"/>
                </a:lnTo>
                <a:lnTo>
                  <a:pt x="885444" y="30479"/>
                </a:lnTo>
                <a:lnTo>
                  <a:pt x="885444" y="35051"/>
                </a:lnTo>
                <a:lnTo>
                  <a:pt x="883919" y="36575"/>
                </a:lnTo>
                <a:lnTo>
                  <a:pt x="928116" y="36575"/>
                </a:lnTo>
                <a:lnTo>
                  <a:pt x="870204" y="65531"/>
                </a:lnTo>
                <a:close/>
              </a:path>
              <a:path w="937259" h="66039">
                <a:moveTo>
                  <a:pt x="67056" y="36575"/>
                </a:moveTo>
                <a:lnTo>
                  <a:pt x="53340" y="36575"/>
                </a:lnTo>
                <a:lnTo>
                  <a:pt x="51816" y="35051"/>
                </a:lnTo>
                <a:lnTo>
                  <a:pt x="51816" y="30479"/>
                </a:lnTo>
                <a:lnTo>
                  <a:pt x="53340" y="28955"/>
                </a:lnTo>
                <a:lnTo>
                  <a:pt x="67056" y="28955"/>
                </a:lnTo>
                <a:lnTo>
                  <a:pt x="67056" y="36575"/>
                </a:lnTo>
                <a:close/>
              </a:path>
              <a:path w="937259" h="66039">
                <a:moveTo>
                  <a:pt x="870204" y="36575"/>
                </a:moveTo>
                <a:lnTo>
                  <a:pt x="67056" y="36575"/>
                </a:lnTo>
                <a:lnTo>
                  <a:pt x="67056" y="28955"/>
                </a:lnTo>
                <a:lnTo>
                  <a:pt x="870204" y="28955"/>
                </a:lnTo>
                <a:lnTo>
                  <a:pt x="870204" y="36575"/>
                </a:lnTo>
                <a:close/>
              </a:path>
              <a:path w="937259" h="66039">
                <a:moveTo>
                  <a:pt x="928116" y="36575"/>
                </a:moveTo>
                <a:lnTo>
                  <a:pt x="883919" y="36575"/>
                </a:lnTo>
                <a:lnTo>
                  <a:pt x="885444" y="35051"/>
                </a:lnTo>
                <a:lnTo>
                  <a:pt x="885444" y="30479"/>
                </a:lnTo>
                <a:lnTo>
                  <a:pt x="883919" y="28955"/>
                </a:lnTo>
                <a:lnTo>
                  <a:pt x="930873" y="28955"/>
                </a:lnTo>
                <a:lnTo>
                  <a:pt x="937260" y="32003"/>
                </a:lnTo>
                <a:lnTo>
                  <a:pt x="928116" y="36575"/>
                </a:lnTo>
                <a:close/>
              </a:path>
            </a:pathLst>
          </a:custGeom>
          <a:solidFill>
            <a:srgbClr val="641AEB"/>
          </a:solidFill>
        </p:spPr>
        <p:txBody>
          <a:bodyPr wrap="square" lIns="0" tIns="0" rIns="0" bIns="0" rtlCol="0"/>
          <a:lstStyle/>
          <a:p>
            <a:endParaRPr/>
          </a:p>
        </p:txBody>
      </p:sp>
      <p:sp>
        <p:nvSpPr>
          <p:cNvPr id="65" name="object 63">
            <a:extLst>
              <a:ext uri="{FF2B5EF4-FFF2-40B4-BE49-F238E27FC236}">
                <a16:creationId xmlns:a16="http://schemas.microsoft.com/office/drawing/2014/main" id="{9E7E1299-D6A9-2146-A81A-069F6898C9FC}"/>
              </a:ext>
            </a:extLst>
          </p:cNvPr>
          <p:cNvSpPr/>
          <p:nvPr/>
        </p:nvSpPr>
        <p:spPr>
          <a:xfrm>
            <a:off x="9673592" y="5107028"/>
            <a:ext cx="344805" cy="190500"/>
          </a:xfrm>
          <a:custGeom>
            <a:avLst/>
            <a:gdLst/>
            <a:ahLst/>
            <a:cxnLst/>
            <a:rect l="l" t="t" r="r" b="b"/>
            <a:pathLst>
              <a:path w="344804" h="190500">
                <a:moveTo>
                  <a:pt x="249935" y="190500"/>
                </a:moveTo>
                <a:lnTo>
                  <a:pt x="249935" y="143256"/>
                </a:lnTo>
                <a:lnTo>
                  <a:pt x="0" y="143256"/>
                </a:lnTo>
                <a:lnTo>
                  <a:pt x="0" y="47244"/>
                </a:lnTo>
                <a:lnTo>
                  <a:pt x="249935" y="47244"/>
                </a:lnTo>
                <a:lnTo>
                  <a:pt x="249935" y="0"/>
                </a:lnTo>
                <a:lnTo>
                  <a:pt x="344424" y="94487"/>
                </a:lnTo>
                <a:lnTo>
                  <a:pt x="249935" y="190500"/>
                </a:lnTo>
                <a:close/>
              </a:path>
            </a:pathLst>
          </a:custGeom>
          <a:solidFill>
            <a:srgbClr val="641AEB"/>
          </a:solidFill>
        </p:spPr>
        <p:txBody>
          <a:bodyPr wrap="square" lIns="0" tIns="0" rIns="0" bIns="0" rtlCol="0"/>
          <a:lstStyle/>
          <a:p>
            <a:endParaRPr/>
          </a:p>
        </p:txBody>
      </p:sp>
      <p:sp>
        <p:nvSpPr>
          <p:cNvPr id="66" name="object 64">
            <a:extLst>
              <a:ext uri="{FF2B5EF4-FFF2-40B4-BE49-F238E27FC236}">
                <a16:creationId xmlns:a16="http://schemas.microsoft.com/office/drawing/2014/main" id="{4CB9F243-AF62-5B42-927D-3FE556D84F64}"/>
              </a:ext>
            </a:extLst>
          </p:cNvPr>
          <p:cNvSpPr/>
          <p:nvPr/>
        </p:nvSpPr>
        <p:spPr>
          <a:xfrm>
            <a:off x="9664447" y="5087217"/>
            <a:ext cx="365760" cy="230504"/>
          </a:xfrm>
          <a:custGeom>
            <a:avLst/>
            <a:gdLst/>
            <a:ahLst/>
            <a:cxnLst/>
            <a:rect l="l" t="t" r="r" b="b"/>
            <a:pathLst>
              <a:path w="365759" h="230504">
                <a:moveTo>
                  <a:pt x="249936" y="67056"/>
                </a:moveTo>
                <a:lnTo>
                  <a:pt x="249936" y="0"/>
                </a:lnTo>
                <a:lnTo>
                  <a:pt x="270012" y="19812"/>
                </a:lnTo>
                <a:lnTo>
                  <a:pt x="266700" y="19812"/>
                </a:lnTo>
                <a:lnTo>
                  <a:pt x="252983" y="25908"/>
                </a:lnTo>
                <a:lnTo>
                  <a:pt x="266699" y="39624"/>
                </a:lnTo>
                <a:lnTo>
                  <a:pt x="266700" y="59436"/>
                </a:lnTo>
                <a:lnTo>
                  <a:pt x="259080" y="59436"/>
                </a:lnTo>
                <a:lnTo>
                  <a:pt x="249936" y="67056"/>
                </a:lnTo>
                <a:close/>
              </a:path>
              <a:path w="365759" h="230504">
                <a:moveTo>
                  <a:pt x="266700" y="39624"/>
                </a:moveTo>
                <a:lnTo>
                  <a:pt x="252983" y="25908"/>
                </a:lnTo>
                <a:lnTo>
                  <a:pt x="266700" y="19812"/>
                </a:lnTo>
                <a:lnTo>
                  <a:pt x="266700" y="39624"/>
                </a:lnTo>
                <a:close/>
              </a:path>
              <a:path w="365759" h="230504">
                <a:moveTo>
                  <a:pt x="342137" y="115062"/>
                </a:moveTo>
                <a:lnTo>
                  <a:pt x="266700" y="39624"/>
                </a:lnTo>
                <a:lnTo>
                  <a:pt x="266700" y="19812"/>
                </a:lnTo>
                <a:lnTo>
                  <a:pt x="270012" y="19812"/>
                </a:lnTo>
                <a:lnTo>
                  <a:pt x="361127" y="109728"/>
                </a:lnTo>
                <a:lnTo>
                  <a:pt x="347472" y="109728"/>
                </a:lnTo>
                <a:lnTo>
                  <a:pt x="342137" y="115062"/>
                </a:lnTo>
                <a:close/>
              </a:path>
              <a:path w="365759" h="230504">
                <a:moveTo>
                  <a:pt x="249936" y="170688"/>
                </a:moveTo>
                <a:lnTo>
                  <a:pt x="0" y="170688"/>
                </a:lnTo>
                <a:lnTo>
                  <a:pt x="0" y="59436"/>
                </a:lnTo>
                <a:lnTo>
                  <a:pt x="249936" y="59436"/>
                </a:lnTo>
                <a:lnTo>
                  <a:pt x="249936" y="67056"/>
                </a:lnTo>
                <a:lnTo>
                  <a:pt x="16764" y="67056"/>
                </a:lnTo>
                <a:lnTo>
                  <a:pt x="9144" y="76200"/>
                </a:lnTo>
                <a:lnTo>
                  <a:pt x="16764" y="76200"/>
                </a:lnTo>
                <a:lnTo>
                  <a:pt x="16764" y="153924"/>
                </a:lnTo>
                <a:lnTo>
                  <a:pt x="9144" y="153924"/>
                </a:lnTo>
                <a:lnTo>
                  <a:pt x="16764" y="163068"/>
                </a:lnTo>
                <a:lnTo>
                  <a:pt x="249936" y="163068"/>
                </a:lnTo>
                <a:lnTo>
                  <a:pt x="249936" y="170688"/>
                </a:lnTo>
                <a:close/>
              </a:path>
              <a:path w="365759" h="230504">
                <a:moveTo>
                  <a:pt x="266700" y="76200"/>
                </a:moveTo>
                <a:lnTo>
                  <a:pt x="16764" y="76200"/>
                </a:lnTo>
                <a:lnTo>
                  <a:pt x="16764" y="67056"/>
                </a:lnTo>
                <a:lnTo>
                  <a:pt x="249936" y="67056"/>
                </a:lnTo>
                <a:lnTo>
                  <a:pt x="259080" y="59436"/>
                </a:lnTo>
                <a:lnTo>
                  <a:pt x="266700" y="59436"/>
                </a:lnTo>
                <a:lnTo>
                  <a:pt x="266700" y="76200"/>
                </a:lnTo>
                <a:close/>
              </a:path>
              <a:path w="365759" h="230504">
                <a:moveTo>
                  <a:pt x="16764" y="76200"/>
                </a:moveTo>
                <a:lnTo>
                  <a:pt x="9144" y="76200"/>
                </a:lnTo>
                <a:lnTo>
                  <a:pt x="16764" y="67056"/>
                </a:lnTo>
                <a:lnTo>
                  <a:pt x="16764" y="76200"/>
                </a:lnTo>
                <a:close/>
              </a:path>
              <a:path w="365759" h="230504">
                <a:moveTo>
                  <a:pt x="347472" y="120396"/>
                </a:moveTo>
                <a:lnTo>
                  <a:pt x="342137" y="115062"/>
                </a:lnTo>
                <a:lnTo>
                  <a:pt x="347472" y="109728"/>
                </a:lnTo>
                <a:lnTo>
                  <a:pt x="347472" y="120396"/>
                </a:lnTo>
                <a:close/>
              </a:path>
              <a:path w="365759" h="230504">
                <a:moveTo>
                  <a:pt x="359664" y="120396"/>
                </a:moveTo>
                <a:lnTo>
                  <a:pt x="347472" y="120396"/>
                </a:lnTo>
                <a:lnTo>
                  <a:pt x="347472" y="109728"/>
                </a:lnTo>
                <a:lnTo>
                  <a:pt x="361127" y="109728"/>
                </a:lnTo>
                <a:lnTo>
                  <a:pt x="365760" y="114300"/>
                </a:lnTo>
                <a:lnTo>
                  <a:pt x="359664" y="120396"/>
                </a:lnTo>
                <a:close/>
              </a:path>
              <a:path w="365759" h="230504">
                <a:moveTo>
                  <a:pt x="269748" y="210312"/>
                </a:moveTo>
                <a:lnTo>
                  <a:pt x="266700" y="210312"/>
                </a:lnTo>
                <a:lnTo>
                  <a:pt x="266700" y="190499"/>
                </a:lnTo>
                <a:lnTo>
                  <a:pt x="342137" y="115062"/>
                </a:lnTo>
                <a:lnTo>
                  <a:pt x="347472" y="120396"/>
                </a:lnTo>
                <a:lnTo>
                  <a:pt x="359664" y="120396"/>
                </a:lnTo>
                <a:lnTo>
                  <a:pt x="269748" y="210312"/>
                </a:lnTo>
                <a:close/>
              </a:path>
              <a:path w="365759" h="230504">
                <a:moveTo>
                  <a:pt x="16764" y="163068"/>
                </a:moveTo>
                <a:lnTo>
                  <a:pt x="9144" y="153924"/>
                </a:lnTo>
                <a:lnTo>
                  <a:pt x="16764" y="153924"/>
                </a:lnTo>
                <a:lnTo>
                  <a:pt x="16764" y="163068"/>
                </a:lnTo>
                <a:close/>
              </a:path>
              <a:path w="365759" h="230504">
                <a:moveTo>
                  <a:pt x="266700" y="170688"/>
                </a:moveTo>
                <a:lnTo>
                  <a:pt x="259080" y="170688"/>
                </a:lnTo>
                <a:lnTo>
                  <a:pt x="249936" y="163068"/>
                </a:lnTo>
                <a:lnTo>
                  <a:pt x="16764" y="163068"/>
                </a:lnTo>
                <a:lnTo>
                  <a:pt x="16764" y="153924"/>
                </a:lnTo>
                <a:lnTo>
                  <a:pt x="266700" y="153924"/>
                </a:lnTo>
                <a:lnTo>
                  <a:pt x="266700" y="170688"/>
                </a:lnTo>
                <a:close/>
              </a:path>
              <a:path w="365759" h="230504">
                <a:moveTo>
                  <a:pt x="249936" y="230124"/>
                </a:moveTo>
                <a:lnTo>
                  <a:pt x="249936" y="163068"/>
                </a:lnTo>
                <a:lnTo>
                  <a:pt x="259080" y="170688"/>
                </a:lnTo>
                <a:lnTo>
                  <a:pt x="266700" y="170688"/>
                </a:lnTo>
                <a:lnTo>
                  <a:pt x="266700" y="190499"/>
                </a:lnTo>
                <a:lnTo>
                  <a:pt x="252983" y="204216"/>
                </a:lnTo>
                <a:lnTo>
                  <a:pt x="266700" y="210312"/>
                </a:lnTo>
                <a:lnTo>
                  <a:pt x="269748" y="210312"/>
                </a:lnTo>
                <a:lnTo>
                  <a:pt x="249936" y="230124"/>
                </a:lnTo>
                <a:close/>
              </a:path>
              <a:path w="365759" h="230504">
                <a:moveTo>
                  <a:pt x="266700" y="210312"/>
                </a:moveTo>
                <a:lnTo>
                  <a:pt x="252983" y="204216"/>
                </a:lnTo>
                <a:lnTo>
                  <a:pt x="266700" y="190499"/>
                </a:lnTo>
                <a:lnTo>
                  <a:pt x="266700" y="210312"/>
                </a:lnTo>
                <a:close/>
              </a:path>
            </a:pathLst>
          </a:custGeom>
          <a:solidFill>
            <a:srgbClr val="641AEB"/>
          </a:solidFill>
        </p:spPr>
        <p:txBody>
          <a:bodyPr wrap="square" lIns="0" tIns="0" rIns="0" bIns="0" rtlCol="0"/>
          <a:lstStyle/>
          <a:p>
            <a:endParaRPr/>
          </a:p>
        </p:txBody>
      </p:sp>
      <p:sp>
        <p:nvSpPr>
          <p:cNvPr id="67" name="object 66">
            <a:extLst>
              <a:ext uri="{FF2B5EF4-FFF2-40B4-BE49-F238E27FC236}">
                <a16:creationId xmlns:a16="http://schemas.microsoft.com/office/drawing/2014/main" id="{9CDD81D0-8706-CD4B-82EA-32C1B5160308}"/>
              </a:ext>
            </a:extLst>
          </p:cNvPr>
          <p:cNvSpPr txBox="1"/>
          <p:nvPr/>
        </p:nvSpPr>
        <p:spPr>
          <a:xfrm>
            <a:off x="5363213" y="2396754"/>
            <a:ext cx="1472565" cy="180975"/>
          </a:xfrm>
          <a:prstGeom prst="rect">
            <a:avLst/>
          </a:prstGeom>
        </p:spPr>
        <p:txBody>
          <a:bodyPr vert="horz" wrap="square" lIns="0" tIns="0" rIns="0" bIns="0" rtlCol="0">
            <a:spAutoFit/>
          </a:bodyPr>
          <a:lstStyle/>
          <a:p>
            <a:pPr marL="12700">
              <a:lnSpc>
                <a:spcPct val="100000"/>
              </a:lnSpc>
            </a:pPr>
            <a:r>
              <a:rPr sz="1200" spc="195" dirty="0">
                <a:solidFill>
                  <a:srgbClr val="595959"/>
                </a:solidFill>
                <a:latin typeface="Times New Roman"/>
                <a:cs typeface="Times New Roman"/>
              </a:rPr>
              <a:t>G</a:t>
            </a:r>
            <a:r>
              <a:rPr sz="1200" spc="204" dirty="0">
                <a:solidFill>
                  <a:srgbClr val="595959"/>
                </a:solidFill>
                <a:latin typeface="Times New Roman"/>
                <a:cs typeface="Times New Roman"/>
              </a:rPr>
              <a:t>oo</a:t>
            </a:r>
            <a:r>
              <a:rPr sz="1200" spc="215" dirty="0">
                <a:solidFill>
                  <a:srgbClr val="595959"/>
                </a:solidFill>
                <a:latin typeface="Times New Roman"/>
                <a:cs typeface="Times New Roman"/>
              </a:rPr>
              <a:t>g</a:t>
            </a:r>
            <a:r>
              <a:rPr sz="1200" spc="-70" dirty="0">
                <a:solidFill>
                  <a:srgbClr val="595959"/>
                </a:solidFill>
                <a:latin typeface="Times New Roman"/>
                <a:cs typeface="Times New Roman"/>
              </a:rPr>
              <a:t>l</a:t>
            </a:r>
            <a:r>
              <a:rPr sz="1200" spc="260" dirty="0">
                <a:solidFill>
                  <a:srgbClr val="595959"/>
                </a:solidFill>
                <a:latin typeface="Times New Roman"/>
                <a:cs typeface="Times New Roman"/>
              </a:rPr>
              <a:t>e</a:t>
            </a:r>
            <a:r>
              <a:rPr sz="1200" spc="15" dirty="0">
                <a:solidFill>
                  <a:srgbClr val="595959"/>
                </a:solidFill>
                <a:latin typeface="Times New Roman"/>
                <a:cs typeface="Times New Roman"/>
              </a:rPr>
              <a:t> </a:t>
            </a:r>
            <a:r>
              <a:rPr sz="1200" spc="-60" dirty="0">
                <a:solidFill>
                  <a:srgbClr val="595959"/>
                </a:solidFill>
                <a:latin typeface="Times New Roman"/>
                <a:cs typeface="Times New Roman"/>
              </a:rPr>
              <a:t>S</a:t>
            </a:r>
            <a:r>
              <a:rPr sz="1200" spc="80" dirty="0">
                <a:solidFill>
                  <a:srgbClr val="595959"/>
                </a:solidFill>
                <a:latin typeface="Times New Roman"/>
                <a:cs typeface="Times New Roman"/>
              </a:rPr>
              <a:t>t</a:t>
            </a:r>
            <a:r>
              <a:rPr sz="1200" spc="204" dirty="0">
                <a:solidFill>
                  <a:srgbClr val="595959"/>
                </a:solidFill>
                <a:latin typeface="Times New Roman"/>
                <a:cs typeface="Times New Roman"/>
              </a:rPr>
              <a:t>o</a:t>
            </a:r>
            <a:r>
              <a:rPr sz="1200" spc="254" dirty="0">
                <a:solidFill>
                  <a:srgbClr val="595959"/>
                </a:solidFill>
                <a:latin typeface="Times New Roman"/>
                <a:cs typeface="Times New Roman"/>
              </a:rPr>
              <a:t>c</a:t>
            </a:r>
            <a:r>
              <a:rPr sz="1200" spc="10" dirty="0">
                <a:solidFill>
                  <a:srgbClr val="595959"/>
                </a:solidFill>
                <a:latin typeface="Times New Roman"/>
                <a:cs typeface="Times New Roman"/>
              </a:rPr>
              <a:t>k</a:t>
            </a:r>
            <a:r>
              <a:rPr sz="1200" spc="40" dirty="0">
                <a:solidFill>
                  <a:srgbClr val="595959"/>
                </a:solidFill>
                <a:latin typeface="Times New Roman"/>
                <a:cs typeface="Times New Roman"/>
              </a:rPr>
              <a:t> </a:t>
            </a:r>
            <a:r>
              <a:rPr sz="1200" spc="50" dirty="0">
                <a:solidFill>
                  <a:srgbClr val="595959"/>
                </a:solidFill>
                <a:latin typeface="Times New Roman"/>
                <a:cs typeface="Times New Roman"/>
              </a:rPr>
              <a:t>P</a:t>
            </a:r>
            <a:r>
              <a:rPr sz="1200" spc="-35" dirty="0">
                <a:solidFill>
                  <a:srgbClr val="595959"/>
                </a:solidFill>
                <a:latin typeface="Times New Roman"/>
                <a:cs typeface="Times New Roman"/>
              </a:rPr>
              <a:t>r</a:t>
            </a:r>
            <a:r>
              <a:rPr sz="1200" spc="-90" dirty="0">
                <a:solidFill>
                  <a:srgbClr val="595959"/>
                </a:solidFill>
                <a:latin typeface="Times New Roman"/>
                <a:cs typeface="Times New Roman"/>
              </a:rPr>
              <a:t>i</a:t>
            </a:r>
            <a:r>
              <a:rPr sz="1200" spc="254" dirty="0">
                <a:solidFill>
                  <a:srgbClr val="595959"/>
                </a:solidFill>
                <a:latin typeface="Times New Roman"/>
                <a:cs typeface="Times New Roman"/>
              </a:rPr>
              <a:t>c</a:t>
            </a:r>
            <a:r>
              <a:rPr sz="1200" spc="260" dirty="0">
                <a:solidFill>
                  <a:srgbClr val="595959"/>
                </a:solidFill>
                <a:latin typeface="Times New Roman"/>
                <a:cs typeface="Times New Roman"/>
              </a:rPr>
              <a:t>e</a:t>
            </a:r>
            <a:endParaRPr sz="1200">
              <a:latin typeface="Times New Roman"/>
              <a:cs typeface="Times New Roman"/>
            </a:endParaRPr>
          </a:p>
        </p:txBody>
      </p:sp>
      <p:sp>
        <p:nvSpPr>
          <p:cNvPr id="68" name="object 67">
            <a:extLst>
              <a:ext uri="{FF2B5EF4-FFF2-40B4-BE49-F238E27FC236}">
                <a16:creationId xmlns:a16="http://schemas.microsoft.com/office/drawing/2014/main" id="{1502E0CF-3FA7-8C41-80FD-710988DBBCFF}"/>
              </a:ext>
            </a:extLst>
          </p:cNvPr>
          <p:cNvSpPr/>
          <p:nvPr/>
        </p:nvSpPr>
        <p:spPr>
          <a:xfrm>
            <a:off x="8772908" y="3317853"/>
            <a:ext cx="192405" cy="1584960"/>
          </a:xfrm>
          <a:custGeom>
            <a:avLst/>
            <a:gdLst/>
            <a:ahLst/>
            <a:cxnLst/>
            <a:rect l="l" t="t" r="r" b="b"/>
            <a:pathLst>
              <a:path w="192404" h="1584960">
                <a:moveTo>
                  <a:pt x="154331" y="1519139"/>
                </a:moveTo>
                <a:lnTo>
                  <a:pt x="0" y="4572"/>
                </a:lnTo>
                <a:lnTo>
                  <a:pt x="0" y="3048"/>
                </a:lnTo>
                <a:lnTo>
                  <a:pt x="1524" y="1524"/>
                </a:lnTo>
                <a:lnTo>
                  <a:pt x="4572" y="0"/>
                </a:lnTo>
                <a:lnTo>
                  <a:pt x="6096" y="0"/>
                </a:lnTo>
                <a:lnTo>
                  <a:pt x="9144" y="1524"/>
                </a:lnTo>
                <a:lnTo>
                  <a:pt x="9144" y="4572"/>
                </a:lnTo>
                <a:lnTo>
                  <a:pt x="161875" y="1518281"/>
                </a:lnTo>
                <a:lnTo>
                  <a:pt x="154331" y="1519139"/>
                </a:lnTo>
                <a:close/>
              </a:path>
              <a:path w="192404" h="1584960">
                <a:moveTo>
                  <a:pt x="184271" y="1534667"/>
                </a:moveTo>
                <a:lnTo>
                  <a:pt x="160020" y="1534667"/>
                </a:lnTo>
                <a:lnTo>
                  <a:pt x="163068" y="1531620"/>
                </a:lnTo>
                <a:lnTo>
                  <a:pt x="163068" y="1530096"/>
                </a:lnTo>
                <a:lnTo>
                  <a:pt x="161875" y="1518281"/>
                </a:lnTo>
                <a:lnTo>
                  <a:pt x="192024" y="1514855"/>
                </a:lnTo>
                <a:lnTo>
                  <a:pt x="184271" y="1534667"/>
                </a:lnTo>
                <a:close/>
              </a:path>
              <a:path w="192404" h="1584960">
                <a:moveTo>
                  <a:pt x="160020" y="1534667"/>
                </a:moveTo>
                <a:lnTo>
                  <a:pt x="156972" y="1534667"/>
                </a:lnTo>
                <a:lnTo>
                  <a:pt x="155448" y="1533143"/>
                </a:lnTo>
                <a:lnTo>
                  <a:pt x="155448" y="1530096"/>
                </a:lnTo>
                <a:lnTo>
                  <a:pt x="154331" y="1519139"/>
                </a:lnTo>
                <a:lnTo>
                  <a:pt x="161875" y="1518281"/>
                </a:lnTo>
                <a:lnTo>
                  <a:pt x="163068" y="1530096"/>
                </a:lnTo>
                <a:lnTo>
                  <a:pt x="163068" y="1531620"/>
                </a:lnTo>
                <a:lnTo>
                  <a:pt x="160020" y="1534667"/>
                </a:lnTo>
                <a:close/>
              </a:path>
              <a:path w="192404" h="1584960">
                <a:moveTo>
                  <a:pt x="164592" y="1584959"/>
                </a:moveTo>
                <a:lnTo>
                  <a:pt x="124968" y="1522476"/>
                </a:lnTo>
                <a:lnTo>
                  <a:pt x="154331" y="1519139"/>
                </a:lnTo>
                <a:lnTo>
                  <a:pt x="155448" y="1530096"/>
                </a:lnTo>
                <a:lnTo>
                  <a:pt x="155448" y="1533143"/>
                </a:lnTo>
                <a:lnTo>
                  <a:pt x="156972" y="1534667"/>
                </a:lnTo>
                <a:lnTo>
                  <a:pt x="184271" y="1534667"/>
                </a:lnTo>
                <a:lnTo>
                  <a:pt x="164592" y="1584959"/>
                </a:lnTo>
                <a:close/>
              </a:path>
            </a:pathLst>
          </a:custGeom>
          <a:solidFill>
            <a:srgbClr val="B31166"/>
          </a:solidFill>
        </p:spPr>
        <p:txBody>
          <a:bodyPr wrap="square" lIns="0" tIns="0" rIns="0" bIns="0" rtlCol="0"/>
          <a:lstStyle/>
          <a:p>
            <a:endParaRPr/>
          </a:p>
        </p:txBody>
      </p:sp>
      <p:sp>
        <p:nvSpPr>
          <p:cNvPr id="69" name="object 68">
            <a:extLst>
              <a:ext uri="{FF2B5EF4-FFF2-40B4-BE49-F238E27FC236}">
                <a16:creationId xmlns:a16="http://schemas.microsoft.com/office/drawing/2014/main" id="{1A5DE45A-0F0C-2744-8B3D-47DF864F6EEE}"/>
              </a:ext>
            </a:extLst>
          </p:cNvPr>
          <p:cNvSpPr/>
          <p:nvPr/>
        </p:nvSpPr>
        <p:spPr>
          <a:xfrm>
            <a:off x="9213344" y="3528164"/>
            <a:ext cx="67310" cy="1941830"/>
          </a:xfrm>
          <a:custGeom>
            <a:avLst/>
            <a:gdLst/>
            <a:ahLst/>
            <a:cxnLst/>
            <a:rect l="l" t="t" r="r" b="b"/>
            <a:pathLst>
              <a:path w="67309" h="1941829">
                <a:moveTo>
                  <a:pt x="35051" y="1889759"/>
                </a:moveTo>
                <a:lnTo>
                  <a:pt x="30479" y="1889759"/>
                </a:lnTo>
                <a:lnTo>
                  <a:pt x="28955" y="1888235"/>
                </a:lnTo>
                <a:lnTo>
                  <a:pt x="28955" y="1524"/>
                </a:lnTo>
                <a:lnTo>
                  <a:pt x="30479" y="0"/>
                </a:lnTo>
                <a:lnTo>
                  <a:pt x="35051" y="0"/>
                </a:lnTo>
                <a:lnTo>
                  <a:pt x="36575" y="1524"/>
                </a:lnTo>
                <a:lnTo>
                  <a:pt x="36575" y="1888235"/>
                </a:lnTo>
                <a:lnTo>
                  <a:pt x="35051" y="1889759"/>
                </a:lnTo>
                <a:close/>
              </a:path>
              <a:path w="67309" h="1941829">
                <a:moveTo>
                  <a:pt x="33527" y="1941576"/>
                </a:moveTo>
                <a:lnTo>
                  <a:pt x="0" y="1874520"/>
                </a:lnTo>
                <a:lnTo>
                  <a:pt x="28955" y="1874520"/>
                </a:lnTo>
                <a:lnTo>
                  <a:pt x="28955" y="1888235"/>
                </a:lnTo>
                <a:lnTo>
                  <a:pt x="30479" y="1889759"/>
                </a:lnTo>
                <a:lnTo>
                  <a:pt x="59436" y="1889759"/>
                </a:lnTo>
                <a:lnTo>
                  <a:pt x="33527" y="1941576"/>
                </a:lnTo>
                <a:close/>
              </a:path>
              <a:path w="67309" h="1941829">
                <a:moveTo>
                  <a:pt x="59436" y="1889759"/>
                </a:moveTo>
                <a:lnTo>
                  <a:pt x="35051" y="1889759"/>
                </a:lnTo>
                <a:lnTo>
                  <a:pt x="36575" y="1888235"/>
                </a:lnTo>
                <a:lnTo>
                  <a:pt x="36575" y="1874520"/>
                </a:lnTo>
                <a:lnTo>
                  <a:pt x="67055" y="1874520"/>
                </a:lnTo>
                <a:lnTo>
                  <a:pt x="59436" y="1889759"/>
                </a:lnTo>
                <a:close/>
              </a:path>
            </a:pathLst>
          </a:custGeom>
          <a:solidFill>
            <a:srgbClr val="B31166"/>
          </a:solidFill>
        </p:spPr>
        <p:txBody>
          <a:bodyPr wrap="square" lIns="0" tIns="0" rIns="0" bIns="0" rtlCol="0"/>
          <a:lstStyle/>
          <a:p>
            <a:endParaRPr/>
          </a:p>
        </p:txBody>
      </p:sp>
      <p:sp>
        <p:nvSpPr>
          <p:cNvPr id="70" name="object 69">
            <a:extLst>
              <a:ext uri="{FF2B5EF4-FFF2-40B4-BE49-F238E27FC236}">
                <a16:creationId xmlns:a16="http://schemas.microsoft.com/office/drawing/2014/main" id="{82245760-B3AB-D140-AEB3-6FD0D6605810}"/>
              </a:ext>
            </a:extLst>
          </p:cNvPr>
          <p:cNvSpPr/>
          <p:nvPr/>
        </p:nvSpPr>
        <p:spPr>
          <a:xfrm>
            <a:off x="9493759" y="3317853"/>
            <a:ext cx="129539" cy="1671955"/>
          </a:xfrm>
          <a:custGeom>
            <a:avLst/>
            <a:gdLst/>
            <a:ahLst/>
            <a:cxnLst/>
            <a:rect l="l" t="t" r="r" b="b"/>
            <a:pathLst>
              <a:path w="129540" h="1671954">
                <a:moveTo>
                  <a:pt x="37266" y="1604981"/>
                </a:moveTo>
                <a:lnTo>
                  <a:pt x="28060" y="1604553"/>
                </a:lnTo>
                <a:lnTo>
                  <a:pt x="120396" y="4572"/>
                </a:lnTo>
                <a:lnTo>
                  <a:pt x="121920" y="1524"/>
                </a:lnTo>
                <a:lnTo>
                  <a:pt x="123444" y="0"/>
                </a:lnTo>
                <a:lnTo>
                  <a:pt x="128016" y="0"/>
                </a:lnTo>
                <a:lnTo>
                  <a:pt x="129540" y="3048"/>
                </a:lnTo>
                <a:lnTo>
                  <a:pt x="129540" y="4572"/>
                </a:lnTo>
                <a:lnTo>
                  <a:pt x="37266" y="1604981"/>
                </a:lnTo>
                <a:close/>
              </a:path>
              <a:path w="129540" h="1671954">
                <a:moveTo>
                  <a:pt x="28956" y="1671827"/>
                </a:moveTo>
                <a:lnTo>
                  <a:pt x="0" y="1603247"/>
                </a:lnTo>
                <a:lnTo>
                  <a:pt x="28060" y="1604553"/>
                </a:lnTo>
                <a:lnTo>
                  <a:pt x="27432" y="1615439"/>
                </a:lnTo>
                <a:lnTo>
                  <a:pt x="27432" y="1618488"/>
                </a:lnTo>
                <a:lnTo>
                  <a:pt x="30480" y="1620012"/>
                </a:lnTo>
                <a:lnTo>
                  <a:pt x="57876" y="1620012"/>
                </a:lnTo>
                <a:lnTo>
                  <a:pt x="28956" y="1671827"/>
                </a:lnTo>
                <a:close/>
              </a:path>
              <a:path w="129540" h="1671954">
                <a:moveTo>
                  <a:pt x="35052" y="1620012"/>
                </a:moveTo>
                <a:lnTo>
                  <a:pt x="30480" y="1620012"/>
                </a:lnTo>
                <a:lnTo>
                  <a:pt x="27432" y="1618488"/>
                </a:lnTo>
                <a:lnTo>
                  <a:pt x="27432" y="1615439"/>
                </a:lnTo>
                <a:lnTo>
                  <a:pt x="28060" y="1604553"/>
                </a:lnTo>
                <a:lnTo>
                  <a:pt x="37266" y="1604981"/>
                </a:lnTo>
                <a:lnTo>
                  <a:pt x="36663" y="1615439"/>
                </a:lnTo>
                <a:lnTo>
                  <a:pt x="36576" y="1618488"/>
                </a:lnTo>
                <a:lnTo>
                  <a:pt x="35052" y="1620012"/>
                </a:lnTo>
                <a:close/>
              </a:path>
              <a:path w="129540" h="1671954">
                <a:moveTo>
                  <a:pt x="57876" y="1620012"/>
                </a:moveTo>
                <a:lnTo>
                  <a:pt x="35052" y="1620012"/>
                </a:lnTo>
                <a:lnTo>
                  <a:pt x="36576" y="1618488"/>
                </a:lnTo>
                <a:lnTo>
                  <a:pt x="36663" y="1615439"/>
                </a:lnTo>
                <a:lnTo>
                  <a:pt x="37266" y="1604981"/>
                </a:lnTo>
                <a:lnTo>
                  <a:pt x="65532" y="1606296"/>
                </a:lnTo>
                <a:lnTo>
                  <a:pt x="57876" y="1620012"/>
                </a:lnTo>
                <a:close/>
              </a:path>
            </a:pathLst>
          </a:custGeom>
          <a:solidFill>
            <a:srgbClr val="B31166"/>
          </a:solidFill>
        </p:spPr>
        <p:txBody>
          <a:bodyPr wrap="square" lIns="0" tIns="0" rIns="0" bIns="0" rtlCol="0"/>
          <a:lstStyle/>
          <a:p>
            <a:endParaRPr/>
          </a:p>
        </p:txBody>
      </p:sp>
      <p:graphicFrame>
        <p:nvGraphicFramePr>
          <p:cNvPr id="71" name="object 65">
            <a:extLst>
              <a:ext uri="{FF2B5EF4-FFF2-40B4-BE49-F238E27FC236}">
                <a16:creationId xmlns:a16="http://schemas.microsoft.com/office/drawing/2014/main" id="{3DDF72D8-96DE-AC47-B347-983FEACC7C5B}"/>
              </a:ext>
            </a:extLst>
          </p:cNvPr>
          <p:cNvGraphicFramePr>
            <a:graphicFrameLocks noGrp="1"/>
          </p:cNvGraphicFramePr>
          <p:nvPr>
            <p:extLst>
              <p:ext uri="{D42A27DB-BD31-4B8C-83A1-F6EECF244321}">
                <p14:modId xmlns:p14="http://schemas.microsoft.com/office/powerpoint/2010/main" val="3152490680"/>
              </p:ext>
            </p:extLst>
          </p:nvPr>
        </p:nvGraphicFramePr>
        <p:xfrm>
          <a:off x="1340360" y="2703680"/>
          <a:ext cx="9511280" cy="3846572"/>
        </p:xfrm>
        <a:graphic>
          <a:graphicData uri="http://schemas.openxmlformats.org/drawingml/2006/table">
            <a:tbl>
              <a:tblPr firstRow="1" bandRow="1">
                <a:tableStyleId>{2D5ABB26-0587-4C30-8999-92F81FD0307C}</a:tableStyleId>
              </a:tblPr>
              <a:tblGrid>
                <a:gridCol w="1358646">
                  <a:extLst>
                    <a:ext uri="{9D8B030D-6E8A-4147-A177-3AD203B41FA5}">
                      <a16:colId xmlns:a16="http://schemas.microsoft.com/office/drawing/2014/main" val="20000"/>
                    </a:ext>
                  </a:extLst>
                </a:gridCol>
                <a:gridCol w="1357883">
                  <a:extLst>
                    <a:ext uri="{9D8B030D-6E8A-4147-A177-3AD203B41FA5}">
                      <a16:colId xmlns:a16="http://schemas.microsoft.com/office/drawing/2014/main" val="20001"/>
                    </a:ext>
                  </a:extLst>
                </a:gridCol>
                <a:gridCol w="1360170">
                  <a:extLst>
                    <a:ext uri="{9D8B030D-6E8A-4147-A177-3AD203B41FA5}">
                      <a16:colId xmlns:a16="http://schemas.microsoft.com/office/drawing/2014/main" val="20002"/>
                    </a:ext>
                  </a:extLst>
                </a:gridCol>
                <a:gridCol w="1357883">
                  <a:extLst>
                    <a:ext uri="{9D8B030D-6E8A-4147-A177-3AD203B41FA5}">
                      <a16:colId xmlns:a16="http://schemas.microsoft.com/office/drawing/2014/main" val="20003"/>
                    </a:ext>
                  </a:extLst>
                </a:gridCol>
                <a:gridCol w="1359407">
                  <a:extLst>
                    <a:ext uri="{9D8B030D-6E8A-4147-A177-3AD203B41FA5}">
                      <a16:colId xmlns:a16="http://schemas.microsoft.com/office/drawing/2014/main" val="20004"/>
                    </a:ext>
                  </a:extLst>
                </a:gridCol>
                <a:gridCol w="638556">
                  <a:extLst>
                    <a:ext uri="{9D8B030D-6E8A-4147-A177-3AD203B41FA5}">
                      <a16:colId xmlns:a16="http://schemas.microsoft.com/office/drawing/2014/main" val="20005"/>
                    </a:ext>
                  </a:extLst>
                </a:gridCol>
                <a:gridCol w="719328">
                  <a:extLst>
                    <a:ext uri="{9D8B030D-6E8A-4147-A177-3AD203B41FA5}">
                      <a16:colId xmlns:a16="http://schemas.microsoft.com/office/drawing/2014/main" val="20006"/>
                    </a:ext>
                  </a:extLst>
                </a:gridCol>
                <a:gridCol w="218693">
                  <a:extLst>
                    <a:ext uri="{9D8B030D-6E8A-4147-A177-3AD203B41FA5}">
                      <a16:colId xmlns:a16="http://schemas.microsoft.com/office/drawing/2014/main" val="20007"/>
                    </a:ext>
                  </a:extLst>
                </a:gridCol>
                <a:gridCol w="1140714">
                  <a:extLst>
                    <a:ext uri="{9D8B030D-6E8A-4147-A177-3AD203B41FA5}">
                      <a16:colId xmlns:a16="http://schemas.microsoft.com/office/drawing/2014/main" val="20008"/>
                    </a:ext>
                  </a:extLst>
                </a:gridCol>
              </a:tblGrid>
              <a:tr h="300989">
                <a:tc>
                  <a:txBody>
                    <a:bodyPr/>
                    <a:lstStyle/>
                    <a:p>
                      <a:endParaRPr sz="800">
                        <a:latin typeface="Times New Roman"/>
                        <a:cs typeface="Times New Roman"/>
                      </a:endParaRPr>
                    </a:p>
                  </a:txBody>
                  <a:tcPr marL="0" marR="0" marT="0" marB="0">
                    <a:lnL w="9143">
                      <a:solidFill>
                        <a:srgbClr val="BFBFBF"/>
                      </a:solidFill>
                      <a:prstDash val="solid"/>
                    </a:lnL>
                    <a:lnR w="7620">
                      <a:solidFill>
                        <a:srgbClr val="D8D8D8"/>
                      </a:solidFill>
                      <a:prstDash val="solid"/>
                    </a:lnR>
                    <a:lnT w="9143">
                      <a:solidFill>
                        <a:srgbClr val="D8D8D8"/>
                      </a:solidFill>
                      <a:prstDash val="solid"/>
                    </a:lnT>
                    <a:lnB w="7619">
                      <a:solidFill>
                        <a:srgbClr val="D8D8D8"/>
                      </a:solidFill>
                      <a:prstDash val="solid"/>
                    </a:lnB>
                  </a:tcPr>
                </a:tc>
                <a:tc>
                  <a:txBody>
                    <a:bodyPr/>
                    <a:lstStyle/>
                    <a:p>
                      <a:endParaRPr sz="800">
                        <a:latin typeface="Times New Roman"/>
                        <a:cs typeface="Times New Roman"/>
                      </a:endParaRPr>
                    </a:p>
                  </a:txBody>
                  <a:tcPr marL="0" marR="0" marT="0" marB="0">
                    <a:lnL w="7620">
                      <a:solidFill>
                        <a:srgbClr val="D8D8D8"/>
                      </a:solidFill>
                      <a:prstDash val="solid"/>
                    </a:lnL>
                    <a:lnR w="7620">
                      <a:solidFill>
                        <a:srgbClr val="D8D8D8"/>
                      </a:solidFill>
                      <a:prstDash val="solid"/>
                    </a:lnR>
                    <a:lnT w="9143">
                      <a:solidFill>
                        <a:srgbClr val="D8D8D8"/>
                      </a:solidFill>
                      <a:prstDash val="solid"/>
                    </a:lnT>
                    <a:lnB w="7619">
                      <a:solidFill>
                        <a:srgbClr val="D8D8D8"/>
                      </a:solidFill>
                      <a:prstDash val="solid"/>
                    </a:lnB>
                  </a:tcPr>
                </a:tc>
                <a:tc>
                  <a:txBody>
                    <a:bodyPr/>
                    <a:lstStyle/>
                    <a:p>
                      <a:endParaRPr sz="800">
                        <a:latin typeface="Times New Roman"/>
                        <a:cs typeface="Times New Roman"/>
                      </a:endParaRPr>
                    </a:p>
                  </a:txBody>
                  <a:tcPr marL="0" marR="0" marT="0" marB="0">
                    <a:lnL w="7620">
                      <a:solidFill>
                        <a:srgbClr val="D8D8D8"/>
                      </a:solidFill>
                      <a:prstDash val="solid"/>
                    </a:lnL>
                    <a:lnR w="9143">
                      <a:solidFill>
                        <a:srgbClr val="D8D8D8"/>
                      </a:solidFill>
                      <a:prstDash val="solid"/>
                    </a:lnR>
                    <a:lnT w="9143">
                      <a:solidFill>
                        <a:srgbClr val="D8D8D8"/>
                      </a:solidFill>
                      <a:prstDash val="solid"/>
                    </a:lnT>
                    <a:lnB w="7619">
                      <a:solidFill>
                        <a:srgbClr val="D8D8D8"/>
                      </a:solidFill>
                      <a:prstDash val="solid"/>
                    </a:lnB>
                  </a:tcPr>
                </a:tc>
                <a:tc>
                  <a:txBody>
                    <a:bodyPr/>
                    <a:lstStyle/>
                    <a:p>
                      <a:endParaRPr sz="800">
                        <a:latin typeface="Times New Roman"/>
                        <a:cs typeface="Times New Roman"/>
                      </a:endParaRPr>
                    </a:p>
                  </a:txBody>
                  <a:tcPr marL="0" marR="0" marT="0" marB="0">
                    <a:lnL w="9143">
                      <a:solidFill>
                        <a:srgbClr val="D8D8D8"/>
                      </a:solidFill>
                      <a:prstDash val="solid"/>
                    </a:lnL>
                    <a:lnR w="9143">
                      <a:solidFill>
                        <a:srgbClr val="D8D8D8"/>
                      </a:solidFill>
                      <a:prstDash val="solid"/>
                    </a:lnR>
                    <a:lnT w="9143">
                      <a:solidFill>
                        <a:srgbClr val="D8D8D8"/>
                      </a:solidFill>
                      <a:prstDash val="solid"/>
                    </a:lnT>
                    <a:lnB w="7619">
                      <a:solidFill>
                        <a:srgbClr val="D8D8D8"/>
                      </a:solidFill>
                      <a:prstDash val="solid"/>
                    </a:lnB>
                  </a:tcPr>
                </a:tc>
                <a:tc>
                  <a:txBody>
                    <a:bodyPr/>
                    <a:lstStyle/>
                    <a:p>
                      <a:endParaRPr sz="800">
                        <a:latin typeface="Times New Roman"/>
                        <a:cs typeface="Times New Roman"/>
                      </a:endParaRPr>
                    </a:p>
                  </a:txBody>
                  <a:tcPr marL="0" marR="0" marT="0" marB="0">
                    <a:lnL w="9143">
                      <a:solidFill>
                        <a:srgbClr val="D8D8D8"/>
                      </a:solidFill>
                      <a:prstDash val="solid"/>
                    </a:lnL>
                    <a:lnR w="9143">
                      <a:solidFill>
                        <a:srgbClr val="D8D8D8"/>
                      </a:solidFill>
                      <a:prstDash val="solid"/>
                    </a:lnR>
                    <a:lnT w="9143">
                      <a:solidFill>
                        <a:srgbClr val="D8D8D8"/>
                      </a:solidFill>
                      <a:prstDash val="solid"/>
                    </a:lnT>
                    <a:lnB w="7619">
                      <a:solidFill>
                        <a:srgbClr val="D8D8D8"/>
                      </a:solidFill>
                      <a:prstDash val="solid"/>
                    </a:lnB>
                  </a:tcPr>
                </a:tc>
                <a:tc gridSpan="2">
                  <a:txBody>
                    <a:bodyPr/>
                    <a:lstStyle/>
                    <a:p>
                      <a:endParaRPr sz="800">
                        <a:latin typeface="Times New Roman"/>
                        <a:cs typeface="Times New Roman"/>
                      </a:endParaRPr>
                    </a:p>
                  </a:txBody>
                  <a:tcPr marL="0" marR="0" marT="0" marB="0">
                    <a:lnL w="9143">
                      <a:solidFill>
                        <a:srgbClr val="D8D8D8"/>
                      </a:solidFill>
                      <a:prstDash val="solid"/>
                    </a:lnL>
                    <a:lnR w="9144">
                      <a:solidFill>
                        <a:srgbClr val="D8D8D8"/>
                      </a:solidFill>
                      <a:prstDash val="solid"/>
                    </a:lnR>
                    <a:lnT w="9143">
                      <a:solidFill>
                        <a:srgbClr val="D8D8D8"/>
                      </a:solidFill>
                      <a:prstDash val="solid"/>
                    </a:lnT>
                    <a:lnB w="7619">
                      <a:solidFill>
                        <a:srgbClr val="D8D8D8"/>
                      </a:solidFill>
                      <a:prstDash val="solid"/>
                    </a:lnB>
                  </a:tcPr>
                </a:tc>
                <a:tc hMerge="1">
                  <a:txBody>
                    <a:bodyPr/>
                    <a:lstStyle/>
                    <a:p>
                      <a:endParaRPr/>
                    </a:p>
                  </a:txBody>
                  <a:tcPr marL="0" marR="0" marT="0" marB="0"/>
                </a:tc>
                <a:tc gridSpan="2">
                  <a:txBody>
                    <a:bodyPr/>
                    <a:lstStyle/>
                    <a:p>
                      <a:endParaRPr sz="800">
                        <a:latin typeface="Times New Roman"/>
                        <a:cs typeface="Times New Roman"/>
                      </a:endParaRPr>
                    </a:p>
                  </a:txBody>
                  <a:tcPr marL="0" marR="0" marT="0" marB="0">
                    <a:lnL w="9144">
                      <a:solidFill>
                        <a:srgbClr val="D8D8D8"/>
                      </a:solidFill>
                      <a:prstDash val="solid"/>
                    </a:lnL>
                    <a:lnR w="9144">
                      <a:solidFill>
                        <a:srgbClr val="D8D8D8"/>
                      </a:solidFill>
                      <a:prstDash val="solid"/>
                    </a:lnR>
                    <a:lnT w="9143">
                      <a:solidFill>
                        <a:srgbClr val="D8D8D8"/>
                      </a:solidFill>
                      <a:prstDash val="solid"/>
                    </a:lnT>
                    <a:lnB w="7619">
                      <a:solidFill>
                        <a:srgbClr val="D8D8D8"/>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300228">
                <a:tc>
                  <a:txBody>
                    <a:bodyPr/>
                    <a:lstStyle/>
                    <a:p>
                      <a:endParaRPr sz="800">
                        <a:latin typeface="Times New Roman"/>
                        <a:cs typeface="Times New Roman"/>
                      </a:endParaRPr>
                    </a:p>
                  </a:txBody>
                  <a:tcPr marL="0" marR="0" marT="0" marB="0">
                    <a:lnL w="9143">
                      <a:solidFill>
                        <a:srgbClr val="BFBFBF"/>
                      </a:solidFill>
                      <a:prstDash val="solid"/>
                    </a:lnL>
                    <a:lnR w="7620">
                      <a:solidFill>
                        <a:srgbClr val="D8D8D8"/>
                      </a:solidFill>
                      <a:prstDash val="solid"/>
                    </a:lnR>
                    <a:lnT w="7619">
                      <a:solidFill>
                        <a:srgbClr val="D8D8D8"/>
                      </a:solidFill>
                      <a:prstDash val="solid"/>
                    </a:lnT>
                    <a:lnB w="7620">
                      <a:solidFill>
                        <a:srgbClr val="D8D8D8"/>
                      </a:solidFill>
                      <a:prstDash val="solid"/>
                    </a:lnB>
                  </a:tcPr>
                </a:tc>
                <a:tc>
                  <a:txBody>
                    <a:bodyPr/>
                    <a:lstStyle/>
                    <a:p>
                      <a:endParaRPr sz="800">
                        <a:latin typeface="Times New Roman"/>
                        <a:cs typeface="Times New Roman"/>
                      </a:endParaRPr>
                    </a:p>
                  </a:txBody>
                  <a:tcPr marL="0" marR="0" marT="0" marB="0">
                    <a:lnL w="7620">
                      <a:solidFill>
                        <a:srgbClr val="D8D8D8"/>
                      </a:solidFill>
                      <a:prstDash val="solid"/>
                    </a:lnL>
                    <a:lnR w="7620">
                      <a:solidFill>
                        <a:srgbClr val="D8D8D8"/>
                      </a:solidFill>
                      <a:prstDash val="solid"/>
                    </a:lnR>
                    <a:lnT w="7619">
                      <a:solidFill>
                        <a:srgbClr val="D8D8D8"/>
                      </a:solidFill>
                      <a:prstDash val="solid"/>
                    </a:lnT>
                    <a:lnB w="7620">
                      <a:solidFill>
                        <a:srgbClr val="D8D8D8"/>
                      </a:solidFill>
                      <a:prstDash val="solid"/>
                    </a:lnB>
                  </a:tcPr>
                </a:tc>
                <a:tc>
                  <a:txBody>
                    <a:bodyPr/>
                    <a:lstStyle/>
                    <a:p>
                      <a:endParaRPr sz="800">
                        <a:latin typeface="Times New Roman"/>
                        <a:cs typeface="Times New Roman"/>
                      </a:endParaRPr>
                    </a:p>
                  </a:txBody>
                  <a:tcPr marL="0" marR="0" marT="0" marB="0">
                    <a:lnL w="7620">
                      <a:solidFill>
                        <a:srgbClr val="D8D8D8"/>
                      </a:solidFill>
                      <a:prstDash val="solid"/>
                    </a:lnL>
                    <a:lnR w="9143">
                      <a:solidFill>
                        <a:srgbClr val="D8D8D8"/>
                      </a:solidFill>
                      <a:prstDash val="solid"/>
                    </a:lnR>
                    <a:lnT w="7619">
                      <a:solidFill>
                        <a:srgbClr val="D8D8D8"/>
                      </a:solidFill>
                      <a:prstDash val="solid"/>
                    </a:lnT>
                    <a:lnB w="7620">
                      <a:solidFill>
                        <a:srgbClr val="D8D8D8"/>
                      </a:solidFill>
                      <a:prstDash val="solid"/>
                    </a:lnB>
                  </a:tcPr>
                </a:tc>
                <a:tc>
                  <a:txBody>
                    <a:bodyPr/>
                    <a:lstStyle/>
                    <a:p>
                      <a:endParaRPr sz="800">
                        <a:latin typeface="Times New Roman"/>
                        <a:cs typeface="Times New Roman"/>
                      </a:endParaRPr>
                    </a:p>
                  </a:txBody>
                  <a:tcPr marL="0" marR="0" marT="0" marB="0">
                    <a:lnL w="9143">
                      <a:solidFill>
                        <a:srgbClr val="D8D8D8"/>
                      </a:solidFill>
                      <a:prstDash val="solid"/>
                    </a:lnL>
                    <a:lnR w="9143">
                      <a:solidFill>
                        <a:srgbClr val="D8D8D8"/>
                      </a:solidFill>
                      <a:prstDash val="solid"/>
                    </a:lnR>
                    <a:lnT w="7619">
                      <a:solidFill>
                        <a:srgbClr val="D8D8D8"/>
                      </a:solidFill>
                      <a:prstDash val="solid"/>
                    </a:lnT>
                    <a:lnB w="7620">
                      <a:solidFill>
                        <a:srgbClr val="D8D8D8"/>
                      </a:solidFill>
                      <a:prstDash val="solid"/>
                    </a:lnB>
                  </a:tcPr>
                </a:tc>
                <a:tc>
                  <a:txBody>
                    <a:bodyPr/>
                    <a:lstStyle/>
                    <a:p>
                      <a:endParaRPr sz="800">
                        <a:latin typeface="Times New Roman"/>
                        <a:cs typeface="Times New Roman"/>
                      </a:endParaRPr>
                    </a:p>
                  </a:txBody>
                  <a:tcPr marL="0" marR="0" marT="0" marB="0">
                    <a:lnL w="9143">
                      <a:solidFill>
                        <a:srgbClr val="D8D8D8"/>
                      </a:solidFill>
                      <a:prstDash val="solid"/>
                    </a:lnL>
                    <a:lnR w="9143">
                      <a:solidFill>
                        <a:srgbClr val="D8D8D8"/>
                      </a:solidFill>
                      <a:prstDash val="solid"/>
                    </a:lnR>
                    <a:lnT w="7619">
                      <a:solidFill>
                        <a:srgbClr val="D8D8D8"/>
                      </a:solidFill>
                      <a:prstDash val="solid"/>
                    </a:lnT>
                    <a:lnB w="7620">
                      <a:solidFill>
                        <a:srgbClr val="D8D8D8"/>
                      </a:solidFill>
                      <a:prstDash val="solid"/>
                    </a:lnB>
                  </a:tcPr>
                </a:tc>
                <a:tc gridSpan="2">
                  <a:txBody>
                    <a:bodyPr/>
                    <a:lstStyle/>
                    <a:p>
                      <a:pPr marL="555625">
                        <a:lnSpc>
                          <a:spcPct val="100000"/>
                        </a:lnSpc>
                        <a:tabLst>
                          <a:tab pos="930275" algn="l"/>
                        </a:tabLst>
                      </a:pPr>
                      <a:r>
                        <a:rPr sz="1550" dirty="0">
                          <a:latin typeface="Times New Roman"/>
                          <a:cs typeface="Times New Roman"/>
                        </a:rPr>
                        <a:t>x1	x2</a:t>
                      </a:r>
                      <a:endParaRPr sz="1550">
                        <a:latin typeface="Times New Roman"/>
                        <a:cs typeface="Times New Roman"/>
                      </a:endParaRPr>
                    </a:p>
                  </a:txBody>
                  <a:tcPr marL="0" marR="0" marT="0" marB="0">
                    <a:lnL w="9143">
                      <a:solidFill>
                        <a:srgbClr val="D8D8D8"/>
                      </a:solidFill>
                      <a:prstDash val="solid"/>
                    </a:lnL>
                    <a:lnR w="9144">
                      <a:solidFill>
                        <a:srgbClr val="D8D8D8"/>
                      </a:solidFill>
                      <a:prstDash val="solid"/>
                    </a:lnR>
                    <a:lnT w="7619">
                      <a:solidFill>
                        <a:srgbClr val="D8D8D8"/>
                      </a:solidFill>
                      <a:prstDash val="solid"/>
                    </a:lnT>
                    <a:lnB w="7620">
                      <a:solidFill>
                        <a:srgbClr val="D8D8D8"/>
                      </a:solidFill>
                      <a:prstDash val="solid"/>
                    </a:lnB>
                  </a:tcPr>
                </a:tc>
                <a:tc hMerge="1">
                  <a:txBody>
                    <a:bodyPr/>
                    <a:lstStyle/>
                    <a:p>
                      <a:endParaRPr/>
                    </a:p>
                  </a:txBody>
                  <a:tcPr marL="0" marR="0" marT="0" marB="0"/>
                </a:tc>
                <a:tc gridSpan="2">
                  <a:txBody>
                    <a:bodyPr/>
                    <a:lstStyle/>
                    <a:p>
                      <a:pPr>
                        <a:lnSpc>
                          <a:spcPct val="100000"/>
                        </a:lnSpc>
                      </a:pPr>
                      <a:r>
                        <a:rPr sz="1550" dirty="0">
                          <a:latin typeface="Times New Roman"/>
                          <a:cs typeface="Times New Roman"/>
                        </a:rPr>
                        <a:t>x3</a:t>
                      </a:r>
                      <a:endParaRPr sz="1550">
                        <a:latin typeface="Times New Roman"/>
                        <a:cs typeface="Times New Roman"/>
                      </a:endParaRPr>
                    </a:p>
                  </a:txBody>
                  <a:tcPr marL="0" marR="0" marT="0" marB="0">
                    <a:lnL w="9144">
                      <a:solidFill>
                        <a:srgbClr val="D8D8D8"/>
                      </a:solidFill>
                      <a:prstDash val="solid"/>
                    </a:lnL>
                    <a:lnR w="9144">
                      <a:solidFill>
                        <a:srgbClr val="D8D8D8"/>
                      </a:solidFill>
                      <a:prstDash val="solid"/>
                    </a:lnR>
                    <a:lnT w="7619">
                      <a:solidFill>
                        <a:srgbClr val="D8D8D8"/>
                      </a:solidFill>
                      <a:prstDash val="solid"/>
                    </a:lnT>
                    <a:lnB w="7620">
                      <a:solidFill>
                        <a:srgbClr val="D8D8D8"/>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r h="300227">
                <a:tc>
                  <a:txBody>
                    <a:bodyPr/>
                    <a:lstStyle/>
                    <a:p>
                      <a:endParaRPr sz="1550">
                        <a:latin typeface="Times New Roman"/>
                        <a:cs typeface="Times New Roman"/>
                      </a:endParaRPr>
                    </a:p>
                  </a:txBody>
                  <a:tcPr marL="0" marR="0" marT="0" marB="0">
                    <a:lnL w="9143">
                      <a:solidFill>
                        <a:srgbClr val="BFBFBF"/>
                      </a:solidFill>
                      <a:prstDash val="solid"/>
                    </a:lnL>
                    <a:lnR w="7620">
                      <a:solidFill>
                        <a:srgbClr val="D8D8D8"/>
                      </a:solidFill>
                      <a:prstDash val="solid"/>
                    </a:lnR>
                    <a:lnT w="7620">
                      <a:solidFill>
                        <a:srgbClr val="D8D8D8"/>
                      </a:solidFill>
                      <a:prstDash val="solid"/>
                    </a:lnT>
                    <a:lnB w="7620">
                      <a:solidFill>
                        <a:srgbClr val="D8D8D8"/>
                      </a:solidFill>
                      <a:prstDash val="solid"/>
                    </a:lnB>
                  </a:tcPr>
                </a:tc>
                <a:tc>
                  <a:txBody>
                    <a:bodyPr/>
                    <a:lstStyle/>
                    <a:p>
                      <a:endParaRPr sz="1550" dirty="0">
                        <a:latin typeface="Times New Roman"/>
                        <a:cs typeface="Times New Roman"/>
                      </a:endParaRPr>
                    </a:p>
                  </a:txBody>
                  <a:tcPr marL="0" marR="0" marT="0" marB="0">
                    <a:lnL w="7620">
                      <a:solidFill>
                        <a:srgbClr val="D8D8D8"/>
                      </a:solidFill>
                      <a:prstDash val="solid"/>
                    </a:lnL>
                    <a:lnR w="7620">
                      <a:solidFill>
                        <a:srgbClr val="D8D8D8"/>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9143">
                      <a:solidFill>
                        <a:srgbClr val="D8D8D8"/>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3">
                      <a:solidFill>
                        <a:srgbClr val="D8D8D8"/>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3">
                      <a:solidFill>
                        <a:srgbClr val="D8D8D8"/>
                      </a:solidFill>
                      <a:prstDash val="solid"/>
                    </a:lnR>
                    <a:lnT w="7620">
                      <a:solidFill>
                        <a:srgbClr val="D8D8D8"/>
                      </a:solidFill>
                      <a:prstDash val="solid"/>
                    </a:lnT>
                    <a:lnB w="7620">
                      <a:solidFill>
                        <a:srgbClr val="D8D8D8"/>
                      </a:solidFill>
                      <a:prstDash val="solid"/>
                    </a:lnB>
                  </a:tcPr>
                </a:tc>
                <a:tc gridSpan="2">
                  <a:txBody>
                    <a:bodyPr/>
                    <a:lstStyle/>
                    <a:p>
                      <a:endParaRPr sz="1550">
                        <a:latin typeface="Times New Roman"/>
                        <a:cs typeface="Times New Roman"/>
                      </a:endParaRPr>
                    </a:p>
                  </a:txBody>
                  <a:tcPr marL="0" marR="0" marT="0" marB="0">
                    <a:lnL w="9143">
                      <a:solidFill>
                        <a:srgbClr val="D8D8D8"/>
                      </a:solidFill>
                      <a:prstDash val="solid"/>
                    </a:lnL>
                    <a:lnR w="9144">
                      <a:solidFill>
                        <a:srgbClr val="D8D8D8"/>
                      </a:solidFill>
                      <a:prstDash val="solid"/>
                    </a:lnR>
                    <a:lnT w="7620">
                      <a:solidFill>
                        <a:srgbClr val="D8D8D8"/>
                      </a:solidFill>
                      <a:prstDash val="solid"/>
                    </a:lnT>
                    <a:lnB w="7620">
                      <a:solidFill>
                        <a:srgbClr val="D8D8D8"/>
                      </a:solidFill>
                      <a:prstDash val="solid"/>
                    </a:lnB>
                  </a:tcPr>
                </a:tc>
                <a:tc hMerge="1">
                  <a:txBody>
                    <a:bodyPr/>
                    <a:lstStyle/>
                    <a:p>
                      <a:endParaRPr/>
                    </a:p>
                  </a:txBody>
                  <a:tcPr marL="0" marR="0" marT="0" marB="0"/>
                </a:tc>
                <a:tc gridSpan="2">
                  <a:txBody>
                    <a:bodyPr/>
                    <a:lstStyle/>
                    <a:p>
                      <a:endParaRPr sz="1550">
                        <a:latin typeface="Times New Roman"/>
                        <a:cs typeface="Times New Roman"/>
                      </a:endParaRPr>
                    </a:p>
                  </a:txBody>
                  <a:tcPr marL="0" marR="0" marT="0" marB="0">
                    <a:lnL w="9144">
                      <a:solidFill>
                        <a:srgbClr val="D8D8D8"/>
                      </a:solidFill>
                      <a:prstDash val="solid"/>
                    </a:lnL>
                    <a:lnR w="9144">
                      <a:solidFill>
                        <a:srgbClr val="D8D8D8"/>
                      </a:solidFill>
                      <a:prstDash val="solid"/>
                    </a:lnR>
                    <a:lnT w="7620">
                      <a:solidFill>
                        <a:srgbClr val="D8D8D8"/>
                      </a:solidFill>
                      <a:prstDash val="solid"/>
                    </a:lnT>
                    <a:lnB w="7620">
                      <a:solidFill>
                        <a:srgbClr val="D8D8D8"/>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r h="301752">
                <a:tc>
                  <a:txBody>
                    <a:bodyPr/>
                    <a:lstStyle/>
                    <a:p>
                      <a:endParaRPr sz="1550">
                        <a:latin typeface="Times New Roman"/>
                        <a:cs typeface="Times New Roman"/>
                      </a:endParaRPr>
                    </a:p>
                  </a:txBody>
                  <a:tcPr marL="0" marR="0" marT="0" marB="0">
                    <a:lnL w="9143">
                      <a:solidFill>
                        <a:srgbClr val="BFBFBF"/>
                      </a:solidFill>
                      <a:prstDash val="solid"/>
                    </a:lnL>
                    <a:lnR w="7620">
                      <a:solidFill>
                        <a:srgbClr val="D8D8D8"/>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7620">
                      <a:solidFill>
                        <a:srgbClr val="D8D8D8"/>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9143">
                      <a:solidFill>
                        <a:srgbClr val="D8D8D8"/>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3">
                      <a:solidFill>
                        <a:srgbClr val="D8D8D8"/>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3">
                      <a:solidFill>
                        <a:srgbClr val="D8D8D8"/>
                      </a:solidFill>
                      <a:prstDash val="solid"/>
                    </a:lnR>
                    <a:lnT w="7620">
                      <a:solidFill>
                        <a:srgbClr val="D8D8D8"/>
                      </a:solidFill>
                      <a:prstDash val="solid"/>
                    </a:lnT>
                    <a:lnB w="7620">
                      <a:solidFill>
                        <a:srgbClr val="D8D8D8"/>
                      </a:solidFill>
                      <a:prstDash val="solid"/>
                    </a:lnB>
                  </a:tcPr>
                </a:tc>
                <a:tc gridSpan="2">
                  <a:txBody>
                    <a:bodyPr/>
                    <a:lstStyle/>
                    <a:p>
                      <a:endParaRPr sz="1550">
                        <a:latin typeface="Times New Roman"/>
                        <a:cs typeface="Times New Roman"/>
                      </a:endParaRPr>
                    </a:p>
                  </a:txBody>
                  <a:tcPr marL="0" marR="0" marT="0" marB="0">
                    <a:lnL w="9143">
                      <a:solidFill>
                        <a:srgbClr val="D8D8D8"/>
                      </a:solidFill>
                      <a:prstDash val="solid"/>
                    </a:lnL>
                    <a:lnR w="9144">
                      <a:solidFill>
                        <a:srgbClr val="D8D8D8"/>
                      </a:solidFill>
                      <a:prstDash val="solid"/>
                    </a:lnR>
                    <a:lnT w="7620">
                      <a:solidFill>
                        <a:srgbClr val="D8D8D8"/>
                      </a:solidFill>
                      <a:prstDash val="solid"/>
                    </a:lnT>
                    <a:lnB w="7620">
                      <a:solidFill>
                        <a:srgbClr val="D8D8D8"/>
                      </a:solidFill>
                      <a:prstDash val="solid"/>
                    </a:lnB>
                  </a:tcPr>
                </a:tc>
                <a:tc hMerge="1">
                  <a:txBody>
                    <a:bodyPr/>
                    <a:lstStyle/>
                    <a:p>
                      <a:endParaRPr/>
                    </a:p>
                  </a:txBody>
                  <a:tcPr marL="0" marR="0" marT="0" marB="0"/>
                </a:tc>
                <a:tc gridSpan="2">
                  <a:txBody>
                    <a:bodyPr/>
                    <a:lstStyle/>
                    <a:p>
                      <a:pPr marL="266065">
                        <a:lnSpc>
                          <a:spcPct val="100000"/>
                        </a:lnSpc>
                      </a:pPr>
                      <a:r>
                        <a:rPr sz="1550" spc="-10" dirty="0">
                          <a:latin typeface="Times New Roman"/>
                          <a:cs typeface="Times New Roman"/>
                        </a:rPr>
                        <a:t>1</a:t>
                      </a:r>
                      <a:r>
                        <a:rPr sz="1550" spc="5" dirty="0">
                          <a:latin typeface="Times New Roman"/>
                          <a:cs typeface="Times New Roman"/>
                        </a:rPr>
                        <a:t>0</a:t>
                      </a:r>
                      <a:r>
                        <a:rPr sz="1550" dirty="0">
                          <a:latin typeface="Times New Roman"/>
                          <a:cs typeface="Times New Roman"/>
                        </a:rPr>
                        <a:t>/</a:t>
                      </a:r>
                      <a:r>
                        <a:rPr sz="1550" spc="-10" dirty="0">
                          <a:latin typeface="Times New Roman"/>
                          <a:cs typeface="Times New Roman"/>
                        </a:rPr>
                        <a:t>02</a:t>
                      </a:r>
                      <a:r>
                        <a:rPr sz="1550" dirty="0">
                          <a:latin typeface="Times New Roman"/>
                          <a:cs typeface="Times New Roman"/>
                        </a:rPr>
                        <a:t>/</a:t>
                      </a:r>
                      <a:r>
                        <a:rPr sz="1550" spc="-10" dirty="0">
                          <a:latin typeface="Times New Roman"/>
                          <a:cs typeface="Times New Roman"/>
                        </a:rPr>
                        <a:t>2</a:t>
                      </a:r>
                      <a:r>
                        <a:rPr sz="1550" spc="5" dirty="0">
                          <a:latin typeface="Times New Roman"/>
                          <a:cs typeface="Times New Roman"/>
                        </a:rPr>
                        <a:t>0</a:t>
                      </a:r>
                      <a:r>
                        <a:rPr sz="1550" spc="-10" dirty="0">
                          <a:latin typeface="Times New Roman"/>
                          <a:cs typeface="Times New Roman"/>
                        </a:rPr>
                        <a:t>1</a:t>
                      </a:r>
                      <a:r>
                        <a:rPr sz="1550" dirty="0">
                          <a:latin typeface="Times New Roman"/>
                          <a:cs typeface="Times New Roman"/>
                        </a:rPr>
                        <a:t>8</a:t>
                      </a:r>
                      <a:endParaRPr sz="1550">
                        <a:latin typeface="Times New Roman"/>
                        <a:cs typeface="Times New Roman"/>
                      </a:endParaRPr>
                    </a:p>
                  </a:txBody>
                  <a:tcPr marL="0" marR="0" marT="0" marB="0">
                    <a:lnL w="9144">
                      <a:solidFill>
                        <a:srgbClr val="D8D8D8"/>
                      </a:solidFill>
                      <a:prstDash val="solid"/>
                    </a:lnL>
                    <a:lnR w="9144">
                      <a:solidFill>
                        <a:srgbClr val="D8D8D8"/>
                      </a:solidFill>
                      <a:prstDash val="solid"/>
                    </a:lnR>
                    <a:lnT w="7620">
                      <a:solidFill>
                        <a:srgbClr val="D8D8D8"/>
                      </a:solidFill>
                      <a:prstDash val="solid"/>
                    </a:lnT>
                    <a:lnB w="7620">
                      <a:solidFill>
                        <a:srgbClr val="D8D8D8"/>
                      </a:solidFill>
                      <a:prstDash val="solid"/>
                    </a:lnB>
                  </a:tcPr>
                </a:tc>
                <a:tc hMerge="1">
                  <a:txBody>
                    <a:bodyPr/>
                    <a:lstStyle/>
                    <a:p>
                      <a:endParaRPr/>
                    </a:p>
                  </a:txBody>
                  <a:tcPr marL="0" marR="0" marT="0" marB="0"/>
                </a:tc>
                <a:extLst>
                  <a:ext uri="{0D108BD9-81ED-4DB2-BD59-A6C34878D82A}">
                    <a16:rowId xmlns:a16="http://schemas.microsoft.com/office/drawing/2014/main" val="10003"/>
                  </a:ext>
                </a:extLst>
              </a:tr>
              <a:tr h="300227">
                <a:tc>
                  <a:txBody>
                    <a:bodyPr/>
                    <a:lstStyle/>
                    <a:p>
                      <a:endParaRPr sz="1550">
                        <a:latin typeface="Times New Roman"/>
                        <a:cs typeface="Times New Roman"/>
                      </a:endParaRPr>
                    </a:p>
                  </a:txBody>
                  <a:tcPr marL="0" marR="0" marT="0" marB="0">
                    <a:lnL w="9143">
                      <a:solidFill>
                        <a:srgbClr val="BFBFBF"/>
                      </a:solidFill>
                      <a:prstDash val="solid"/>
                    </a:lnL>
                    <a:lnR w="7620">
                      <a:solidFill>
                        <a:srgbClr val="D8D8D8"/>
                      </a:solidFill>
                      <a:prstDash val="solid"/>
                    </a:lnR>
                    <a:lnT w="7620">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7620">
                      <a:solidFill>
                        <a:srgbClr val="D8D8D8"/>
                      </a:solidFill>
                      <a:prstDash val="solid"/>
                    </a:lnR>
                    <a:lnT w="7620">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9143">
                      <a:solidFill>
                        <a:srgbClr val="D8D8D8"/>
                      </a:solidFill>
                      <a:prstDash val="solid"/>
                    </a:lnR>
                    <a:lnT w="7620">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3">
                      <a:solidFill>
                        <a:srgbClr val="D8D8D8"/>
                      </a:solidFill>
                      <a:prstDash val="solid"/>
                    </a:lnR>
                    <a:lnT w="7620">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3">
                      <a:solidFill>
                        <a:srgbClr val="D8D8D8"/>
                      </a:solidFill>
                      <a:prstDash val="solid"/>
                    </a:lnR>
                    <a:lnT w="7620">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4">
                      <a:solidFill>
                        <a:srgbClr val="641AEB"/>
                      </a:solidFill>
                      <a:prstDash val="solid"/>
                    </a:lnR>
                    <a:lnT w="7620">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4">
                      <a:solidFill>
                        <a:srgbClr val="641AEB"/>
                      </a:solidFill>
                      <a:prstDash val="solid"/>
                    </a:lnL>
                    <a:lnR w="9144">
                      <a:solidFill>
                        <a:srgbClr val="D8D8D8"/>
                      </a:solidFill>
                      <a:prstDash val="solid"/>
                    </a:lnR>
                    <a:lnT w="7620">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4">
                      <a:solidFill>
                        <a:srgbClr val="D8D8D8"/>
                      </a:solidFill>
                      <a:prstDash val="solid"/>
                    </a:lnL>
                    <a:lnR w="7619">
                      <a:solidFill>
                        <a:srgbClr val="641AEB"/>
                      </a:solidFill>
                      <a:prstDash val="solid"/>
                    </a:lnR>
                    <a:lnT w="7620">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7619">
                      <a:solidFill>
                        <a:srgbClr val="641AEB"/>
                      </a:solidFill>
                      <a:prstDash val="solid"/>
                    </a:lnL>
                    <a:lnR w="9144">
                      <a:solidFill>
                        <a:srgbClr val="D8D8D8"/>
                      </a:solidFill>
                      <a:prstDash val="solid"/>
                    </a:lnR>
                    <a:lnT w="7620">
                      <a:solidFill>
                        <a:srgbClr val="D8D8D8"/>
                      </a:solidFill>
                      <a:prstDash val="solid"/>
                    </a:lnT>
                    <a:lnB w="7619">
                      <a:solidFill>
                        <a:srgbClr val="D8D8D8"/>
                      </a:solidFill>
                      <a:prstDash val="solid"/>
                    </a:lnB>
                  </a:tcPr>
                </a:tc>
                <a:extLst>
                  <a:ext uri="{0D108BD9-81ED-4DB2-BD59-A6C34878D82A}">
                    <a16:rowId xmlns:a16="http://schemas.microsoft.com/office/drawing/2014/main" val="10004"/>
                  </a:ext>
                </a:extLst>
              </a:tr>
              <a:tr h="300228">
                <a:tc>
                  <a:txBody>
                    <a:bodyPr/>
                    <a:lstStyle/>
                    <a:p>
                      <a:endParaRPr sz="1550">
                        <a:latin typeface="Times New Roman"/>
                        <a:cs typeface="Times New Roman"/>
                      </a:endParaRPr>
                    </a:p>
                  </a:txBody>
                  <a:tcPr marL="0" marR="0" marT="0" marB="0">
                    <a:lnL w="9143">
                      <a:solidFill>
                        <a:srgbClr val="BFBFBF"/>
                      </a:solidFill>
                      <a:prstDash val="solid"/>
                    </a:lnL>
                    <a:lnR w="7620">
                      <a:solidFill>
                        <a:srgbClr val="D8D8D8"/>
                      </a:solidFill>
                      <a:prstDash val="solid"/>
                    </a:lnR>
                    <a:lnT w="7619">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7620">
                      <a:solidFill>
                        <a:srgbClr val="D8D8D8"/>
                      </a:solidFill>
                      <a:prstDash val="solid"/>
                    </a:lnR>
                    <a:lnT w="7619">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9143">
                      <a:solidFill>
                        <a:srgbClr val="D8D8D8"/>
                      </a:solidFill>
                      <a:prstDash val="solid"/>
                    </a:lnR>
                    <a:lnT w="7619">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3">
                      <a:solidFill>
                        <a:srgbClr val="D8D8D8"/>
                      </a:solidFill>
                      <a:prstDash val="solid"/>
                    </a:lnR>
                    <a:lnT w="7619">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3">
                      <a:solidFill>
                        <a:srgbClr val="D8D8D8"/>
                      </a:solidFill>
                      <a:prstDash val="solid"/>
                    </a:lnR>
                    <a:lnT w="7619">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4">
                      <a:solidFill>
                        <a:srgbClr val="641AEB"/>
                      </a:solidFill>
                      <a:prstDash val="solid"/>
                    </a:lnR>
                    <a:lnT w="7619">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4">
                      <a:solidFill>
                        <a:srgbClr val="641AEB"/>
                      </a:solidFill>
                      <a:prstDash val="solid"/>
                    </a:lnL>
                    <a:lnR w="9144">
                      <a:solidFill>
                        <a:srgbClr val="D8D8D8"/>
                      </a:solidFill>
                      <a:prstDash val="solid"/>
                    </a:lnR>
                    <a:lnT w="7619">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4">
                      <a:solidFill>
                        <a:srgbClr val="D8D8D8"/>
                      </a:solidFill>
                      <a:prstDash val="solid"/>
                    </a:lnL>
                    <a:lnR w="7619">
                      <a:solidFill>
                        <a:srgbClr val="641AEB"/>
                      </a:solidFill>
                      <a:prstDash val="solid"/>
                    </a:lnR>
                    <a:lnT w="7619">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7619">
                      <a:solidFill>
                        <a:srgbClr val="641AEB"/>
                      </a:solidFill>
                      <a:prstDash val="solid"/>
                    </a:lnL>
                    <a:lnR w="9144">
                      <a:solidFill>
                        <a:srgbClr val="D8D8D8"/>
                      </a:solidFill>
                      <a:prstDash val="solid"/>
                    </a:lnR>
                    <a:lnT w="7619">
                      <a:solidFill>
                        <a:srgbClr val="D8D8D8"/>
                      </a:solidFill>
                      <a:prstDash val="solid"/>
                    </a:lnT>
                    <a:lnB w="7619">
                      <a:solidFill>
                        <a:srgbClr val="D8D8D8"/>
                      </a:solidFill>
                      <a:prstDash val="solid"/>
                    </a:lnB>
                  </a:tcPr>
                </a:tc>
                <a:extLst>
                  <a:ext uri="{0D108BD9-81ED-4DB2-BD59-A6C34878D82A}">
                    <a16:rowId xmlns:a16="http://schemas.microsoft.com/office/drawing/2014/main" val="10005"/>
                  </a:ext>
                </a:extLst>
              </a:tr>
              <a:tr h="300228">
                <a:tc>
                  <a:txBody>
                    <a:bodyPr/>
                    <a:lstStyle/>
                    <a:p>
                      <a:endParaRPr sz="1550">
                        <a:latin typeface="Times New Roman"/>
                        <a:cs typeface="Times New Roman"/>
                      </a:endParaRPr>
                    </a:p>
                  </a:txBody>
                  <a:tcPr marL="0" marR="0" marT="0" marB="0">
                    <a:lnL w="9143">
                      <a:solidFill>
                        <a:srgbClr val="BFBFBF"/>
                      </a:solidFill>
                      <a:prstDash val="solid"/>
                    </a:lnL>
                    <a:lnR w="7620">
                      <a:solidFill>
                        <a:srgbClr val="D8D8D8"/>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7620">
                      <a:solidFill>
                        <a:srgbClr val="D8D8D8"/>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9143">
                      <a:solidFill>
                        <a:srgbClr val="D8D8D8"/>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3">
                      <a:solidFill>
                        <a:srgbClr val="D8D8D8"/>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3">
                      <a:solidFill>
                        <a:srgbClr val="D8D8D8"/>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4">
                      <a:solidFill>
                        <a:srgbClr val="641AEB"/>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4">
                      <a:solidFill>
                        <a:srgbClr val="641AEB"/>
                      </a:solidFill>
                      <a:prstDash val="solid"/>
                    </a:lnL>
                    <a:lnR w="9144">
                      <a:solidFill>
                        <a:srgbClr val="D8D8D8"/>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4">
                      <a:solidFill>
                        <a:srgbClr val="D8D8D8"/>
                      </a:solidFill>
                      <a:prstDash val="solid"/>
                    </a:lnL>
                    <a:lnR w="7619">
                      <a:solidFill>
                        <a:srgbClr val="641AEB"/>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7619">
                      <a:solidFill>
                        <a:srgbClr val="641AEB"/>
                      </a:solidFill>
                      <a:prstDash val="solid"/>
                    </a:lnL>
                    <a:lnR w="9144">
                      <a:solidFill>
                        <a:srgbClr val="D8D8D8"/>
                      </a:solidFill>
                      <a:prstDash val="solid"/>
                    </a:lnR>
                    <a:lnT w="7619">
                      <a:solidFill>
                        <a:srgbClr val="D8D8D8"/>
                      </a:solidFill>
                      <a:prstDash val="solid"/>
                    </a:lnT>
                    <a:lnB w="7620">
                      <a:solidFill>
                        <a:srgbClr val="D8D8D8"/>
                      </a:solidFill>
                      <a:prstDash val="solid"/>
                    </a:lnB>
                  </a:tcPr>
                </a:tc>
                <a:extLst>
                  <a:ext uri="{0D108BD9-81ED-4DB2-BD59-A6C34878D82A}">
                    <a16:rowId xmlns:a16="http://schemas.microsoft.com/office/drawing/2014/main" val="10006"/>
                  </a:ext>
                </a:extLst>
              </a:tr>
              <a:tr h="302513">
                <a:tc>
                  <a:txBody>
                    <a:bodyPr/>
                    <a:lstStyle/>
                    <a:p>
                      <a:endParaRPr sz="1550">
                        <a:latin typeface="Times New Roman"/>
                        <a:cs typeface="Times New Roman"/>
                      </a:endParaRPr>
                    </a:p>
                  </a:txBody>
                  <a:tcPr marL="0" marR="0" marT="0" marB="0">
                    <a:lnL w="9143">
                      <a:solidFill>
                        <a:srgbClr val="BFBFBF"/>
                      </a:solidFill>
                      <a:prstDash val="solid"/>
                    </a:lnL>
                    <a:lnR w="7620">
                      <a:solidFill>
                        <a:srgbClr val="D8D8D8"/>
                      </a:solidFill>
                      <a:prstDash val="solid"/>
                    </a:lnR>
                    <a:lnT w="7620">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7620">
                      <a:solidFill>
                        <a:srgbClr val="D8D8D8"/>
                      </a:solidFill>
                      <a:prstDash val="solid"/>
                    </a:lnR>
                    <a:lnT w="7620">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9143">
                      <a:solidFill>
                        <a:srgbClr val="D8D8D8"/>
                      </a:solidFill>
                      <a:prstDash val="solid"/>
                    </a:lnR>
                    <a:lnT w="7620">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3">
                      <a:solidFill>
                        <a:srgbClr val="D8D8D8"/>
                      </a:solidFill>
                      <a:prstDash val="solid"/>
                    </a:lnR>
                    <a:lnT w="7620">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3">
                      <a:solidFill>
                        <a:srgbClr val="D8D8D8"/>
                      </a:solidFill>
                      <a:prstDash val="solid"/>
                    </a:lnR>
                    <a:lnT w="7620">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4">
                      <a:solidFill>
                        <a:srgbClr val="641AEB"/>
                      </a:solidFill>
                      <a:prstDash val="solid"/>
                    </a:lnR>
                    <a:lnT w="7620">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9144">
                      <a:solidFill>
                        <a:srgbClr val="641AEB"/>
                      </a:solidFill>
                      <a:prstDash val="solid"/>
                    </a:lnL>
                    <a:lnR w="9144">
                      <a:solidFill>
                        <a:srgbClr val="D8D8D8"/>
                      </a:solidFill>
                      <a:prstDash val="solid"/>
                    </a:lnR>
                    <a:lnT w="7620">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9144">
                      <a:solidFill>
                        <a:srgbClr val="D8D8D8"/>
                      </a:solidFill>
                      <a:prstDash val="solid"/>
                    </a:lnL>
                    <a:lnR w="7619">
                      <a:solidFill>
                        <a:srgbClr val="641AEB"/>
                      </a:solidFill>
                      <a:prstDash val="solid"/>
                    </a:lnR>
                    <a:lnT w="7620">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7619">
                      <a:solidFill>
                        <a:srgbClr val="641AEB"/>
                      </a:solidFill>
                      <a:prstDash val="solid"/>
                    </a:lnL>
                    <a:lnR w="9144">
                      <a:solidFill>
                        <a:srgbClr val="D8D8D8"/>
                      </a:solidFill>
                      <a:prstDash val="solid"/>
                    </a:lnR>
                    <a:lnT w="7620">
                      <a:solidFill>
                        <a:srgbClr val="D8D8D8"/>
                      </a:solidFill>
                      <a:prstDash val="solid"/>
                    </a:lnT>
                    <a:lnB w="9143">
                      <a:solidFill>
                        <a:srgbClr val="D8D8D8"/>
                      </a:solidFill>
                      <a:prstDash val="solid"/>
                    </a:lnB>
                  </a:tcPr>
                </a:tc>
                <a:extLst>
                  <a:ext uri="{0D108BD9-81ED-4DB2-BD59-A6C34878D82A}">
                    <a16:rowId xmlns:a16="http://schemas.microsoft.com/office/drawing/2014/main" val="10007"/>
                  </a:ext>
                </a:extLst>
              </a:tr>
              <a:tr h="300228">
                <a:tc>
                  <a:txBody>
                    <a:bodyPr/>
                    <a:lstStyle/>
                    <a:p>
                      <a:endParaRPr sz="1550">
                        <a:latin typeface="Times New Roman"/>
                        <a:cs typeface="Times New Roman"/>
                      </a:endParaRPr>
                    </a:p>
                  </a:txBody>
                  <a:tcPr marL="0" marR="0" marT="0" marB="0">
                    <a:lnL w="9143">
                      <a:solidFill>
                        <a:srgbClr val="BFBFBF"/>
                      </a:solidFill>
                      <a:prstDash val="solid"/>
                    </a:lnL>
                    <a:lnR w="7620">
                      <a:solidFill>
                        <a:srgbClr val="D8D8D8"/>
                      </a:solidFill>
                      <a:prstDash val="solid"/>
                    </a:lnR>
                    <a:lnT w="9143">
                      <a:solidFill>
                        <a:srgbClr val="D8D8D8"/>
                      </a:solidFill>
                      <a:prstDash val="solid"/>
                    </a:lnT>
                    <a:lnB w="9144">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7620">
                      <a:solidFill>
                        <a:srgbClr val="D8D8D8"/>
                      </a:solidFill>
                      <a:prstDash val="solid"/>
                    </a:lnR>
                    <a:lnT w="9143">
                      <a:solidFill>
                        <a:srgbClr val="D8D8D8"/>
                      </a:solidFill>
                      <a:prstDash val="solid"/>
                    </a:lnT>
                    <a:lnB w="9144">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9143">
                      <a:solidFill>
                        <a:srgbClr val="D8D8D8"/>
                      </a:solidFill>
                      <a:prstDash val="solid"/>
                    </a:lnR>
                    <a:lnT w="9143">
                      <a:solidFill>
                        <a:srgbClr val="D8D8D8"/>
                      </a:solidFill>
                      <a:prstDash val="solid"/>
                    </a:lnT>
                    <a:lnB w="9144">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3">
                      <a:solidFill>
                        <a:srgbClr val="D8D8D8"/>
                      </a:solidFill>
                      <a:prstDash val="solid"/>
                    </a:lnR>
                    <a:lnT w="9143">
                      <a:solidFill>
                        <a:srgbClr val="D8D8D8"/>
                      </a:solidFill>
                      <a:prstDash val="solid"/>
                    </a:lnT>
                    <a:lnB w="9144">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3">
                      <a:solidFill>
                        <a:srgbClr val="D8D8D8"/>
                      </a:solidFill>
                      <a:prstDash val="solid"/>
                    </a:lnR>
                    <a:lnT w="9143">
                      <a:solidFill>
                        <a:srgbClr val="D8D8D8"/>
                      </a:solidFill>
                      <a:prstDash val="solid"/>
                    </a:lnT>
                    <a:lnB w="9144">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4">
                      <a:solidFill>
                        <a:srgbClr val="641AEB"/>
                      </a:solidFill>
                      <a:prstDash val="solid"/>
                    </a:lnR>
                    <a:lnT w="9143">
                      <a:solidFill>
                        <a:srgbClr val="D8D8D8"/>
                      </a:solidFill>
                      <a:prstDash val="solid"/>
                    </a:lnT>
                    <a:lnB w="9144">
                      <a:solidFill>
                        <a:srgbClr val="D8D8D8"/>
                      </a:solidFill>
                      <a:prstDash val="solid"/>
                    </a:lnB>
                  </a:tcPr>
                </a:tc>
                <a:tc>
                  <a:txBody>
                    <a:bodyPr/>
                    <a:lstStyle/>
                    <a:p>
                      <a:endParaRPr sz="1550">
                        <a:latin typeface="Times New Roman"/>
                        <a:cs typeface="Times New Roman"/>
                      </a:endParaRPr>
                    </a:p>
                  </a:txBody>
                  <a:tcPr marL="0" marR="0" marT="0" marB="0">
                    <a:lnL w="9144">
                      <a:solidFill>
                        <a:srgbClr val="641AEB"/>
                      </a:solidFill>
                      <a:prstDash val="solid"/>
                    </a:lnL>
                    <a:lnR w="9144">
                      <a:solidFill>
                        <a:srgbClr val="D8D8D8"/>
                      </a:solidFill>
                      <a:prstDash val="solid"/>
                    </a:lnR>
                    <a:lnT w="9143">
                      <a:solidFill>
                        <a:srgbClr val="D8D8D8"/>
                      </a:solidFill>
                      <a:prstDash val="solid"/>
                    </a:lnT>
                    <a:lnB w="9144">
                      <a:solidFill>
                        <a:srgbClr val="D8D8D8"/>
                      </a:solidFill>
                      <a:prstDash val="solid"/>
                    </a:lnB>
                  </a:tcPr>
                </a:tc>
                <a:tc>
                  <a:txBody>
                    <a:bodyPr/>
                    <a:lstStyle/>
                    <a:p>
                      <a:endParaRPr sz="1550">
                        <a:latin typeface="Times New Roman"/>
                        <a:cs typeface="Times New Roman"/>
                      </a:endParaRPr>
                    </a:p>
                  </a:txBody>
                  <a:tcPr marL="0" marR="0" marT="0" marB="0">
                    <a:lnL w="9144">
                      <a:solidFill>
                        <a:srgbClr val="D8D8D8"/>
                      </a:solidFill>
                      <a:prstDash val="solid"/>
                    </a:lnL>
                    <a:lnR w="7619">
                      <a:solidFill>
                        <a:srgbClr val="641AEB"/>
                      </a:solidFill>
                      <a:prstDash val="solid"/>
                    </a:lnR>
                    <a:lnT w="9143">
                      <a:solidFill>
                        <a:srgbClr val="D8D8D8"/>
                      </a:solidFill>
                      <a:prstDash val="solid"/>
                    </a:lnT>
                    <a:lnB w="9144">
                      <a:solidFill>
                        <a:srgbClr val="D8D8D8"/>
                      </a:solidFill>
                      <a:prstDash val="solid"/>
                    </a:lnB>
                  </a:tcPr>
                </a:tc>
                <a:tc>
                  <a:txBody>
                    <a:bodyPr/>
                    <a:lstStyle/>
                    <a:p>
                      <a:pPr marL="119380" algn="ctr">
                        <a:lnSpc>
                          <a:spcPct val="100000"/>
                        </a:lnSpc>
                      </a:pPr>
                      <a:r>
                        <a:rPr sz="3150" dirty="0">
                          <a:latin typeface="Times New Roman"/>
                          <a:cs typeface="Times New Roman"/>
                        </a:rPr>
                        <a:t>?</a:t>
                      </a:r>
                      <a:endParaRPr sz="3150">
                        <a:latin typeface="Times New Roman"/>
                        <a:cs typeface="Times New Roman"/>
                      </a:endParaRPr>
                    </a:p>
                  </a:txBody>
                  <a:tcPr marL="0" marR="0" marT="0" marB="0">
                    <a:lnL w="7619">
                      <a:solidFill>
                        <a:srgbClr val="641AEB"/>
                      </a:solidFill>
                      <a:prstDash val="solid"/>
                    </a:lnL>
                    <a:lnR w="9144">
                      <a:solidFill>
                        <a:srgbClr val="D8D8D8"/>
                      </a:solidFill>
                      <a:prstDash val="solid"/>
                    </a:lnR>
                    <a:lnT w="9143">
                      <a:solidFill>
                        <a:srgbClr val="D8D8D8"/>
                      </a:solidFill>
                      <a:prstDash val="solid"/>
                    </a:lnT>
                    <a:lnB w="9144">
                      <a:solidFill>
                        <a:srgbClr val="D8D8D8"/>
                      </a:solidFill>
                      <a:prstDash val="solid"/>
                    </a:lnB>
                  </a:tcPr>
                </a:tc>
                <a:extLst>
                  <a:ext uri="{0D108BD9-81ED-4DB2-BD59-A6C34878D82A}">
                    <a16:rowId xmlns:a16="http://schemas.microsoft.com/office/drawing/2014/main" val="10008"/>
                  </a:ext>
                </a:extLst>
              </a:tr>
              <a:tr h="300227">
                <a:tc>
                  <a:txBody>
                    <a:bodyPr/>
                    <a:lstStyle/>
                    <a:p>
                      <a:endParaRPr sz="3150">
                        <a:latin typeface="Times New Roman"/>
                        <a:cs typeface="Times New Roman"/>
                      </a:endParaRPr>
                    </a:p>
                  </a:txBody>
                  <a:tcPr marL="0" marR="0" marT="0" marB="0">
                    <a:lnL w="9143">
                      <a:solidFill>
                        <a:srgbClr val="BFBFBF"/>
                      </a:solidFill>
                      <a:prstDash val="solid"/>
                    </a:lnL>
                    <a:lnR w="7620">
                      <a:solidFill>
                        <a:srgbClr val="D8D8D8"/>
                      </a:solidFill>
                      <a:prstDash val="solid"/>
                    </a:lnR>
                    <a:lnT w="9144">
                      <a:solidFill>
                        <a:srgbClr val="D8D8D8"/>
                      </a:solidFill>
                      <a:prstDash val="solid"/>
                    </a:lnT>
                    <a:lnB w="9143">
                      <a:solidFill>
                        <a:srgbClr val="D8D8D8"/>
                      </a:solidFill>
                      <a:prstDash val="solid"/>
                    </a:lnB>
                  </a:tcPr>
                </a:tc>
                <a:tc>
                  <a:txBody>
                    <a:bodyPr/>
                    <a:lstStyle/>
                    <a:p>
                      <a:endParaRPr sz="3150">
                        <a:latin typeface="Times New Roman"/>
                        <a:cs typeface="Times New Roman"/>
                      </a:endParaRPr>
                    </a:p>
                  </a:txBody>
                  <a:tcPr marL="0" marR="0" marT="0" marB="0">
                    <a:lnL w="7620">
                      <a:solidFill>
                        <a:srgbClr val="D8D8D8"/>
                      </a:solidFill>
                      <a:prstDash val="solid"/>
                    </a:lnL>
                    <a:lnR w="7620">
                      <a:solidFill>
                        <a:srgbClr val="D8D8D8"/>
                      </a:solidFill>
                      <a:prstDash val="solid"/>
                    </a:lnR>
                    <a:lnT w="9144">
                      <a:solidFill>
                        <a:srgbClr val="D8D8D8"/>
                      </a:solidFill>
                      <a:prstDash val="solid"/>
                    </a:lnT>
                    <a:lnB w="9143">
                      <a:solidFill>
                        <a:srgbClr val="D8D8D8"/>
                      </a:solidFill>
                      <a:prstDash val="solid"/>
                    </a:lnB>
                  </a:tcPr>
                </a:tc>
                <a:tc>
                  <a:txBody>
                    <a:bodyPr/>
                    <a:lstStyle/>
                    <a:p>
                      <a:endParaRPr sz="3150">
                        <a:latin typeface="Times New Roman"/>
                        <a:cs typeface="Times New Roman"/>
                      </a:endParaRPr>
                    </a:p>
                  </a:txBody>
                  <a:tcPr marL="0" marR="0" marT="0" marB="0">
                    <a:lnL w="7620">
                      <a:solidFill>
                        <a:srgbClr val="D8D8D8"/>
                      </a:solidFill>
                      <a:prstDash val="solid"/>
                    </a:lnL>
                    <a:lnR w="9143">
                      <a:solidFill>
                        <a:srgbClr val="D8D8D8"/>
                      </a:solidFill>
                      <a:prstDash val="solid"/>
                    </a:lnR>
                    <a:lnT w="9144">
                      <a:solidFill>
                        <a:srgbClr val="D8D8D8"/>
                      </a:solidFill>
                      <a:prstDash val="solid"/>
                    </a:lnT>
                    <a:lnB w="9143">
                      <a:solidFill>
                        <a:srgbClr val="D8D8D8"/>
                      </a:solidFill>
                      <a:prstDash val="solid"/>
                    </a:lnB>
                  </a:tcPr>
                </a:tc>
                <a:tc>
                  <a:txBody>
                    <a:bodyPr/>
                    <a:lstStyle/>
                    <a:p>
                      <a:endParaRPr sz="3150">
                        <a:latin typeface="Times New Roman"/>
                        <a:cs typeface="Times New Roman"/>
                      </a:endParaRPr>
                    </a:p>
                  </a:txBody>
                  <a:tcPr marL="0" marR="0" marT="0" marB="0">
                    <a:lnL w="9143">
                      <a:solidFill>
                        <a:srgbClr val="D8D8D8"/>
                      </a:solidFill>
                      <a:prstDash val="solid"/>
                    </a:lnL>
                    <a:lnR w="9143">
                      <a:solidFill>
                        <a:srgbClr val="D8D8D8"/>
                      </a:solidFill>
                      <a:prstDash val="solid"/>
                    </a:lnR>
                    <a:lnT w="9144">
                      <a:solidFill>
                        <a:srgbClr val="D8D8D8"/>
                      </a:solidFill>
                      <a:prstDash val="solid"/>
                    </a:lnT>
                    <a:lnB w="9143">
                      <a:solidFill>
                        <a:srgbClr val="D8D8D8"/>
                      </a:solidFill>
                      <a:prstDash val="solid"/>
                    </a:lnB>
                  </a:tcPr>
                </a:tc>
                <a:tc>
                  <a:txBody>
                    <a:bodyPr/>
                    <a:lstStyle/>
                    <a:p>
                      <a:endParaRPr sz="3150">
                        <a:latin typeface="Times New Roman"/>
                        <a:cs typeface="Times New Roman"/>
                      </a:endParaRPr>
                    </a:p>
                  </a:txBody>
                  <a:tcPr marL="0" marR="0" marT="0" marB="0">
                    <a:lnL w="9143">
                      <a:solidFill>
                        <a:srgbClr val="D8D8D8"/>
                      </a:solidFill>
                      <a:prstDash val="solid"/>
                    </a:lnL>
                    <a:lnR w="9143">
                      <a:solidFill>
                        <a:srgbClr val="D8D8D8"/>
                      </a:solidFill>
                      <a:prstDash val="solid"/>
                    </a:lnR>
                    <a:lnT w="9144">
                      <a:solidFill>
                        <a:srgbClr val="D8D8D8"/>
                      </a:solidFill>
                      <a:prstDash val="solid"/>
                    </a:lnT>
                    <a:lnB w="9143">
                      <a:solidFill>
                        <a:srgbClr val="D8D8D8"/>
                      </a:solidFill>
                      <a:prstDash val="solid"/>
                    </a:lnB>
                  </a:tcPr>
                </a:tc>
                <a:tc>
                  <a:txBody>
                    <a:bodyPr/>
                    <a:lstStyle/>
                    <a:p>
                      <a:endParaRPr sz="3150">
                        <a:latin typeface="Times New Roman"/>
                        <a:cs typeface="Times New Roman"/>
                      </a:endParaRPr>
                    </a:p>
                  </a:txBody>
                  <a:tcPr marL="0" marR="0" marT="0" marB="0">
                    <a:lnL w="9143">
                      <a:solidFill>
                        <a:srgbClr val="D8D8D8"/>
                      </a:solidFill>
                      <a:prstDash val="solid"/>
                    </a:lnL>
                    <a:lnR w="9144">
                      <a:solidFill>
                        <a:srgbClr val="641AEB"/>
                      </a:solidFill>
                      <a:prstDash val="solid"/>
                    </a:lnR>
                    <a:lnT w="9144">
                      <a:solidFill>
                        <a:srgbClr val="D8D8D8"/>
                      </a:solidFill>
                      <a:prstDash val="solid"/>
                    </a:lnT>
                    <a:lnB w="9143">
                      <a:solidFill>
                        <a:srgbClr val="D8D8D8"/>
                      </a:solidFill>
                      <a:prstDash val="solid"/>
                    </a:lnB>
                  </a:tcPr>
                </a:tc>
                <a:tc>
                  <a:txBody>
                    <a:bodyPr/>
                    <a:lstStyle/>
                    <a:p>
                      <a:endParaRPr sz="3150">
                        <a:latin typeface="Times New Roman"/>
                        <a:cs typeface="Times New Roman"/>
                      </a:endParaRPr>
                    </a:p>
                  </a:txBody>
                  <a:tcPr marL="0" marR="0" marT="0" marB="0">
                    <a:lnL w="9144">
                      <a:solidFill>
                        <a:srgbClr val="641AEB"/>
                      </a:solidFill>
                      <a:prstDash val="solid"/>
                    </a:lnL>
                    <a:lnR w="9144">
                      <a:solidFill>
                        <a:srgbClr val="D8D8D8"/>
                      </a:solidFill>
                      <a:prstDash val="solid"/>
                    </a:lnR>
                    <a:lnT w="9144">
                      <a:solidFill>
                        <a:srgbClr val="D8D8D8"/>
                      </a:solidFill>
                      <a:prstDash val="solid"/>
                    </a:lnT>
                    <a:lnB w="9143">
                      <a:solidFill>
                        <a:srgbClr val="D8D8D8"/>
                      </a:solidFill>
                      <a:prstDash val="solid"/>
                    </a:lnB>
                  </a:tcPr>
                </a:tc>
                <a:tc>
                  <a:txBody>
                    <a:bodyPr/>
                    <a:lstStyle/>
                    <a:p>
                      <a:endParaRPr sz="3150">
                        <a:latin typeface="Times New Roman"/>
                        <a:cs typeface="Times New Roman"/>
                      </a:endParaRPr>
                    </a:p>
                  </a:txBody>
                  <a:tcPr marL="0" marR="0" marT="0" marB="0">
                    <a:lnL w="9144">
                      <a:solidFill>
                        <a:srgbClr val="D8D8D8"/>
                      </a:solidFill>
                      <a:prstDash val="solid"/>
                    </a:lnL>
                    <a:lnR w="7619">
                      <a:solidFill>
                        <a:srgbClr val="641AEB"/>
                      </a:solidFill>
                      <a:prstDash val="solid"/>
                    </a:lnR>
                    <a:lnT w="9144">
                      <a:solidFill>
                        <a:srgbClr val="D8D8D8"/>
                      </a:solidFill>
                      <a:prstDash val="solid"/>
                    </a:lnT>
                    <a:lnB w="9143">
                      <a:solidFill>
                        <a:srgbClr val="D8D8D8"/>
                      </a:solidFill>
                      <a:prstDash val="solid"/>
                    </a:lnB>
                  </a:tcPr>
                </a:tc>
                <a:tc>
                  <a:txBody>
                    <a:bodyPr/>
                    <a:lstStyle/>
                    <a:p>
                      <a:endParaRPr sz="3150">
                        <a:latin typeface="Times New Roman"/>
                        <a:cs typeface="Times New Roman"/>
                      </a:endParaRPr>
                    </a:p>
                  </a:txBody>
                  <a:tcPr marL="0" marR="0" marT="0" marB="0">
                    <a:lnL w="7619">
                      <a:solidFill>
                        <a:srgbClr val="641AEB"/>
                      </a:solidFill>
                      <a:prstDash val="solid"/>
                    </a:lnL>
                    <a:lnR w="9144">
                      <a:solidFill>
                        <a:srgbClr val="D8D8D8"/>
                      </a:solidFill>
                      <a:prstDash val="solid"/>
                    </a:lnR>
                    <a:lnT w="9144">
                      <a:solidFill>
                        <a:srgbClr val="D8D8D8"/>
                      </a:solidFill>
                      <a:prstDash val="solid"/>
                    </a:lnT>
                    <a:lnB w="9143">
                      <a:solidFill>
                        <a:srgbClr val="D8D8D8"/>
                      </a:solidFill>
                      <a:prstDash val="solid"/>
                    </a:lnB>
                  </a:tcPr>
                </a:tc>
                <a:extLst>
                  <a:ext uri="{0D108BD9-81ED-4DB2-BD59-A6C34878D82A}">
                    <a16:rowId xmlns:a16="http://schemas.microsoft.com/office/drawing/2014/main" val="10009"/>
                  </a:ext>
                </a:extLst>
              </a:tr>
              <a:tr h="300990">
                <a:tc>
                  <a:txBody>
                    <a:bodyPr/>
                    <a:lstStyle/>
                    <a:p>
                      <a:endParaRPr sz="3150">
                        <a:latin typeface="Times New Roman"/>
                        <a:cs typeface="Times New Roman"/>
                      </a:endParaRPr>
                    </a:p>
                  </a:txBody>
                  <a:tcPr marL="0" marR="0" marT="0" marB="0">
                    <a:lnL w="9143">
                      <a:solidFill>
                        <a:srgbClr val="BFBFBF"/>
                      </a:solidFill>
                      <a:prstDash val="solid"/>
                    </a:lnL>
                    <a:lnR w="7620">
                      <a:solidFill>
                        <a:srgbClr val="D8D8D8"/>
                      </a:solidFill>
                      <a:prstDash val="solid"/>
                    </a:lnR>
                    <a:lnT w="9143">
                      <a:solidFill>
                        <a:srgbClr val="D8D8D8"/>
                      </a:solidFill>
                      <a:prstDash val="solid"/>
                    </a:lnT>
                    <a:lnB w="7619">
                      <a:solidFill>
                        <a:srgbClr val="BFBFBF"/>
                      </a:solidFill>
                      <a:prstDash val="solid"/>
                    </a:lnB>
                  </a:tcPr>
                </a:tc>
                <a:tc>
                  <a:txBody>
                    <a:bodyPr/>
                    <a:lstStyle/>
                    <a:p>
                      <a:endParaRPr sz="3150">
                        <a:latin typeface="Times New Roman"/>
                        <a:cs typeface="Times New Roman"/>
                      </a:endParaRPr>
                    </a:p>
                  </a:txBody>
                  <a:tcPr marL="0" marR="0" marT="0" marB="0">
                    <a:lnL w="7620">
                      <a:solidFill>
                        <a:srgbClr val="D8D8D8"/>
                      </a:solidFill>
                      <a:prstDash val="solid"/>
                    </a:lnL>
                    <a:lnR w="7620">
                      <a:solidFill>
                        <a:srgbClr val="D8D8D8"/>
                      </a:solidFill>
                      <a:prstDash val="solid"/>
                    </a:lnR>
                    <a:lnT w="9143">
                      <a:solidFill>
                        <a:srgbClr val="D8D8D8"/>
                      </a:solidFill>
                      <a:prstDash val="solid"/>
                    </a:lnT>
                    <a:lnB w="7619">
                      <a:solidFill>
                        <a:srgbClr val="BFBFBF"/>
                      </a:solidFill>
                      <a:prstDash val="solid"/>
                    </a:lnB>
                  </a:tcPr>
                </a:tc>
                <a:tc>
                  <a:txBody>
                    <a:bodyPr/>
                    <a:lstStyle/>
                    <a:p>
                      <a:endParaRPr sz="3150">
                        <a:latin typeface="Times New Roman"/>
                        <a:cs typeface="Times New Roman"/>
                      </a:endParaRPr>
                    </a:p>
                  </a:txBody>
                  <a:tcPr marL="0" marR="0" marT="0" marB="0">
                    <a:lnL w="7620">
                      <a:solidFill>
                        <a:srgbClr val="D8D8D8"/>
                      </a:solidFill>
                      <a:prstDash val="solid"/>
                    </a:lnL>
                    <a:lnR w="9143">
                      <a:solidFill>
                        <a:srgbClr val="D8D8D8"/>
                      </a:solidFill>
                      <a:prstDash val="solid"/>
                    </a:lnR>
                    <a:lnT w="9143">
                      <a:solidFill>
                        <a:srgbClr val="D8D8D8"/>
                      </a:solidFill>
                      <a:prstDash val="solid"/>
                    </a:lnT>
                    <a:lnB w="7619">
                      <a:solidFill>
                        <a:srgbClr val="BFBFBF"/>
                      </a:solidFill>
                      <a:prstDash val="solid"/>
                    </a:lnB>
                  </a:tcPr>
                </a:tc>
                <a:tc>
                  <a:txBody>
                    <a:bodyPr/>
                    <a:lstStyle/>
                    <a:p>
                      <a:endParaRPr sz="3150">
                        <a:latin typeface="Times New Roman"/>
                        <a:cs typeface="Times New Roman"/>
                      </a:endParaRPr>
                    </a:p>
                  </a:txBody>
                  <a:tcPr marL="0" marR="0" marT="0" marB="0">
                    <a:lnL w="9143">
                      <a:solidFill>
                        <a:srgbClr val="D8D8D8"/>
                      </a:solidFill>
                      <a:prstDash val="solid"/>
                    </a:lnL>
                    <a:lnR w="9143">
                      <a:solidFill>
                        <a:srgbClr val="D8D8D8"/>
                      </a:solidFill>
                      <a:prstDash val="solid"/>
                    </a:lnR>
                    <a:lnT w="9143">
                      <a:solidFill>
                        <a:srgbClr val="D8D8D8"/>
                      </a:solidFill>
                      <a:prstDash val="solid"/>
                    </a:lnT>
                    <a:lnB w="7619">
                      <a:solidFill>
                        <a:srgbClr val="BFBFBF"/>
                      </a:solidFill>
                      <a:prstDash val="solid"/>
                    </a:lnB>
                  </a:tcPr>
                </a:tc>
                <a:tc>
                  <a:txBody>
                    <a:bodyPr/>
                    <a:lstStyle/>
                    <a:p>
                      <a:endParaRPr sz="3150">
                        <a:latin typeface="Times New Roman"/>
                        <a:cs typeface="Times New Roman"/>
                      </a:endParaRPr>
                    </a:p>
                  </a:txBody>
                  <a:tcPr marL="0" marR="0" marT="0" marB="0">
                    <a:lnL w="9143">
                      <a:solidFill>
                        <a:srgbClr val="D8D8D8"/>
                      </a:solidFill>
                      <a:prstDash val="solid"/>
                    </a:lnL>
                    <a:lnR w="9143">
                      <a:solidFill>
                        <a:srgbClr val="D8D8D8"/>
                      </a:solidFill>
                      <a:prstDash val="solid"/>
                    </a:lnR>
                    <a:lnT w="9143">
                      <a:solidFill>
                        <a:srgbClr val="D8D8D8"/>
                      </a:solidFill>
                      <a:prstDash val="solid"/>
                    </a:lnT>
                    <a:lnB w="7619">
                      <a:solidFill>
                        <a:srgbClr val="BFBFBF"/>
                      </a:solidFill>
                      <a:prstDash val="solid"/>
                    </a:lnB>
                  </a:tcPr>
                </a:tc>
                <a:tc>
                  <a:txBody>
                    <a:bodyPr/>
                    <a:lstStyle/>
                    <a:p>
                      <a:endParaRPr sz="3150">
                        <a:latin typeface="Times New Roman"/>
                        <a:cs typeface="Times New Roman"/>
                      </a:endParaRPr>
                    </a:p>
                  </a:txBody>
                  <a:tcPr marL="0" marR="0" marT="0" marB="0">
                    <a:lnL w="9143">
                      <a:solidFill>
                        <a:srgbClr val="D8D8D8"/>
                      </a:solidFill>
                      <a:prstDash val="solid"/>
                    </a:lnL>
                    <a:lnR w="9144">
                      <a:solidFill>
                        <a:srgbClr val="641AEB"/>
                      </a:solidFill>
                      <a:prstDash val="solid"/>
                    </a:lnR>
                    <a:lnT w="9143">
                      <a:solidFill>
                        <a:srgbClr val="D8D8D8"/>
                      </a:solidFill>
                      <a:prstDash val="solid"/>
                    </a:lnT>
                    <a:lnB w="7619">
                      <a:solidFill>
                        <a:srgbClr val="BFBFBF"/>
                      </a:solidFill>
                      <a:prstDash val="solid"/>
                    </a:lnB>
                  </a:tcPr>
                </a:tc>
                <a:tc>
                  <a:txBody>
                    <a:bodyPr/>
                    <a:lstStyle/>
                    <a:p>
                      <a:endParaRPr sz="3150">
                        <a:latin typeface="Times New Roman"/>
                        <a:cs typeface="Times New Roman"/>
                      </a:endParaRPr>
                    </a:p>
                  </a:txBody>
                  <a:tcPr marL="0" marR="0" marT="0" marB="0">
                    <a:lnL w="9144">
                      <a:solidFill>
                        <a:srgbClr val="641AEB"/>
                      </a:solidFill>
                      <a:prstDash val="solid"/>
                    </a:lnL>
                    <a:lnR w="9144">
                      <a:solidFill>
                        <a:srgbClr val="D8D8D8"/>
                      </a:solidFill>
                      <a:prstDash val="solid"/>
                    </a:lnR>
                    <a:lnT w="9143">
                      <a:solidFill>
                        <a:srgbClr val="D8D8D8"/>
                      </a:solidFill>
                      <a:prstDash val="solid"/>
                    </a:lnT>
                    <a:lnB w="7619">
                      <a:solidFill>
                        <a:srgbClr val="BFBFBF"/>
                      </a:solidFill>
                      <a:prstDash val="solid"/>
                    </a:lnB>
                  </a:tcPr>
                </a:tc>
                <a:tc>
                  <a:txBody>
                    <a:bodyPr/>
                    <a:lstStyle/>
                    <a:p>
                      <a:endParaRPr sz="3150">
                        <a:latin typeface="Times New Roman"/>
                        <a:cs typeface="Times New Roman"/>
                      </a:endParaRPr>
                    </a:p>
                  </a:txBody>
                  <a:tcPr marL="0" marR="0" marT="0" marB="0">
                    <a:lnL w="9144">
                      <a:solidFill>
                        <a:srgbClr val="D8D8D8"/>
                      </a:solidFill>
                      <a:prstDash val="solid"/>
                    </a:lnL>
                    <a:lnR w="7619">
                      <a:solidFill>
                        <a:srgbClr val="641AEB"/>
                      </a:solidFill>
                      <a:prstDash val="solid"/>
                    </a:lnR>
                    <a:lnT w="9143">
                      <a:solidFill>
                        <a:srgbClr val="D8D8D8"/>
                      </a:solidFill>
                      <a:prstDash val="solid"/>
                    </a:lnT>
                    <a:lnB w="7619">
                      <a:solidFill>
                        <a:srgbClr val="BFBFBF"/>
                      </a:solidFill>
                      <a:prstDash val="solid"/>
                    </a:lnB>
                  </a:tcPr>
                </a:tc>
                <a:tc>
                  <a:txBody>
                    <a:bodyPr/>
                    <a:lstStyle/>
                    <a:p>
                      <a:endParaRPr sz="3150" dirty="0">
                        <a:latin typeface="Times New Roman"/>
                        <a:cs typeface="Times New Roman"/>
                      </a:endParaRPr>
                    </a:p>
                  </a:txBody>
                  <a:tcPr marL="0" marR="0" marT="0" marB="0">
                    <a:lnL w="7619">
                      <a:solidFill>
                        <a:srgbClr val="641AEB"/>
                      </a:solidFill>
                      <a:prstDash val="solid"/>
                    </a:lnL>
                    <a:lnR w="9144">
                      <a:solidFill>
                        <a:srgbClr val="D8D8D8"/>
                      </a:solidFill>
                      <a:prstDash val="solid"/>
                    </a:lnR>
                    <a:lnT w="9143">
                      <a:solidFill>
                        <a:srgbClr val="D8D8D8"/>
                      </a:solidFill>
                      <a:prstDash val="solid"/>
                    </a:lnT>
                    <a:lnB w="7619">
                      <a:solidFill>
                        <a:srgbClr val="BFBFBF"/>
                      </a:solidFill>
                      <a:prstDash val="soli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0857126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47ABD-403A-2A4B-8CB1-6A88F135875A}"/>
              </a:ext>
            </a:extLst>
          </p:cNvPr>
          <p:cNvSpPr>
            <a:spLocks noGrp="1"/>
          </p:cNvSpPr>
          <p:nvPr>
            <p:ph type="title"/>
          </p:nvPr>
        </p:nvSpPr>
        <p:spPr/>
        <p:txBody>
          <a:bodyPr/>
          <a:lstStyle/>
          <a:p>
            <a:r>
              <a:rPr lang="en-US" dirty="0"/>
              <a:t>Auto-Regression</a:t>
            </a:r>
          </a:p>
        </p:txBody>
      </p:sp>
      <p:sp>
        <p:nvSpPr>
          <p:cNvPr id="5" name="object 3">
            <a:extLst>
              <a:ext uri="{FF2B5EF4-FFF2-40B4-BE49-F238E27FC236}">
                <a16:creationId xmlns:a16="http://schemas.microsoft.com/office/drawing/2014/main" id="{A8CBB031-0F80-804F-8666-9A81AEC06245}"/>
              </a:ext>
            </a:extLst>
          </p:cNvPr>
          <p:cNvSpPr/>
          <p:nvPr/>
        </p:nvSpPr>
        <p:spPr>
          <a:xfrm>
            <a:off x="1588810" y="4101261"/>
            <a:ext cx="55244" cy="55244"/>
          </a:xfrm>
          <a:custGeom>
            <a:avLst/>
            <a:gdLst/>
            <a:ahLst/>
            <a:cxnLst/>
            <a:rect l="l" t="t" r="r" b="b"/>
            <a:pathLst>
              <a:path w="55244"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6" name="object 4">
            <a:extLst>
              <a:ext uri="{FF2B5EF4-FFF2-40B4-BE49-F238E27FC236}">
                <a16:creationId xmlns:a16="http://schemas.microsoft.com/office/drawing/2014/main" id="{41987BBC-B8A8-3C43-BA2E-7C2EF2402D05}"/>
              </a:ext>
            </a:extLst>
          </p:cNvPr>
          <p:cNvSpPr/>
          <p:nvPr/>
        </p:nvSpPr>
        <p:spPr>
          <a:xfrm>
            <a:off x="1585724" y="4096616"/>
            <a:ext cx="62865" cy="62865"/>
          </a:xfrm>
          <a:custGeom>
            <a:avLst/>
            <a:gdLst/>
            <a:ahLst/>
            <a:cxnLst/>
            <a:rect l="l" t="t" r="r" b="b"/>
            <a:pathLst>
              <a:path w="62865" h="62864">
                <a:moveTo>
                  <a:pt x="42672" y="3048"/>
                </a:moveTo>
                <a:lnTo>
                  <a:pt x="19812" y="3048"/>
                </a:lnTo>
                <a:lnTo>
                  <a:pt x="24384" y="1524"/>
                </a:lnTo>
                <a:lnTo>
                  <a:pt x="30480" y="0"/>
                </a:lnTo>
                <a:lnTo>
                  <a:pt x="32004" y="0"/>
                </a:lnTo>
                <a:lnTo>
                  <a:pt x="36576" y="1524"/>
                </a:lnTo>
                <a:lnTo>
                  <a:pt x="38100" y="1524"/>
                </a:lnTo>
                <a:lnTo>
                  <a:pt x="42672" y="3048"/>
                </a:lnTo>
                <a:close/>
              </a:path>
              <a:path w="62865" h="62864">
                <a:moveTo>
                  <a:pt x="12192" y="45720"/>
                </a:moveTo>
                <a:lnTo>
                  <a:pt x="10668" y="44196"/>
                </a:lnTo>
                <a:lnTo>
                  <a:pt x="1524" y="44196"/>
                </a:lnTo>
                <a:lnTo>
                  <a:pt x="1524" y="42672"/>
                </a:lnTo>
                <a:lnTo>
                  <a:pt x="0" y="38100"/>
                </a:lnTo>
                <a:lnTo>
                  <a:pt x="0" y="24384"/>
                </a:lnTo>
                <a:lnTo>
                  <a:pt x="1524" y="19812"/>
                </a:lnTo>
                <a:lnTo>
                  <a:pt x="3048" y="19812"/>
                </a:lnTo>
                <a:lnTo>
                  <a:pt x="4572" y="13716"/>
                </a:lnTo>
                <a:lnTo>
                  <a:pt x="9144" y="9144"/>
                </a:lnTo>
                <a:lnTo>
                  <a:pt x="18288" y="3048"/>
                </a:lnTo>
                <a:lnTo>
                  <a:pt x="44196" y="3048"/>
                </a:lnTo>
                <a:lnTo>
                  <a:pt x="51054" y="7620"/>
                </a:lnTo>
                <a:lnTo>
                  <a:pt x="25908" y="7620"/>
                </a:lnTo>
                <a:lnTo>
                  <a:pt x="23622" y="9144"/>
                </a:lnTo>
                <a:lnTo>
                  <a:pt x="22860" y="9144"/>
                </a:lnTo>
                <a:lnTo>
                  <a:pt x="16764" y="12192"/>
                </a:lnTo>
                <a:lnTo>
                  <a:pt x="18288" y="12192"/>
                </a:lnTo>
                <a:lnTo>
                  <a:pt x="13716" y="15240"/>
                </a:lnTo>
                <a:lnTo>
                  <a:pt x="15240" y="15240"/>
                </a:lnTo>
                <a:lnTo>
                  <a:pt x="10668" y="18288"/>
                </a:lnTo>
                <a:lnTo>
                  <a:pt x="12192" y="18288"/>
                </a:lnTo>
                <a:lnTo>
                  <a:pt x="10160" y="21336"/>
                </a:lnTo>
                <a:lnTo>
                  <a:pt x="9144" y="21336"/>
                </a:lnTo>
                <a:lnTo>
                  <a:pt x="8001" y="25908"/>
                </a:lnTo>
                <a:lnTo>
                  <a:pt x="7620" y="25908"/>
                </a:lnTo>
                <a:lnTo>
                  <a:pt x="7620" y="36576"/>
                </a:lnTo>
                <a:lnTo>
                  <a:pt x="9144" y="41148"/>
                </a:lnTo>
                <a:lnTo>
                  <a:pt x="12192" y="45720"/>
                </a:lnTo>
                <a:close/>
              </a:path>
              <a:path w="62865" h="62864">
                <a:moveTo>
                  <a:pt x="25908" y="9144"/>
                </a:moveTo>
                <a:lnTo>
                  <a:pt x="25908" y="7620"/>
                </a:lnTo>
                <a:lnTo>
                  <a:pt x="30480" y="7620"/>
                </a:lnTo>
                <a:lnTo>
                  <a:pt x="31242" y="7810"/>
                </a:lnTo>
                <a:lnTo>
                  <a:pt x="25908" y="9144"/>
                </a:lnTo>
                <a:close/>
              </a:path>
              <a:path w="62865" h="62864">
                <a:moveTo>
                  <a:pt x="31242" y="7810"/>
                </a:moveTo>
                <a:lnTo>
                  <a:pt x="30480" y="7620"/>
                </a:lnTo>
                <a:lnTo>
                  <a:pt x="32004" y="7620"/>
                </a:lnTo>
                <a:lnTo>
                  <a:pt x="31242" y="7810"/>
                </a:lnTo>
                <a:close/>
              </a:path>
              <a:path w="62865" h="62864">
                <a:moveTo>
                  <a:pt x="36576" y="9144"/>
                </a:moveTo>
                <a:lnTo>
                  <a:pt x="31242" y="7810"/>
                </a:lnTo>
                <a:lnTo>
                  <a:pt x="32004" y="7620"/>
                </a:lnTo>
                <a:lnTo>
                  <a:pt x="35052" y="7620"/>
                </a:lnTo>
                <a:lnTo>
                  <a:pt x="36576" y="9144"/>
                </a:lnTo>
                <a:close/>
              </a:path>
              <a:path w="62865" h="62864">
                <a:moveTo>
                  <a:pt x="41148" y="10668"/>
                </a:moveTo>
                <a:lnTo>
                  <a:pt x="35052" y="7620"/>
                </a:lnTo>
                <a:lnTo>
                  <a:pt x="51054" y="7620"/>
                </a:lnTo>
                <a:lnTo>
                  <a:pt x="53340" y="9144"/>
                </a:lnTo>
                <a:lnTo>
                  <a:pt x="39624" y="9144"/>
                </a:lnTo>
                <a:lnTo>
                  <a:pt x="41148" y="10668"/>
                </a:lnTo>
                <a:close/>
              </a:path>
              <a:path w="62865" h="62864">
                <a:moveTo>
                  <a:pt x="21336" y="10668"/>
                </a:moveTo>
                <a:lnTo>
                  <a:pt x="22860" y="9144"/>
                </a:lnTo>
                <a:lnTo>
                  <a:pt x="23622" y="9144"/>
                </a:lnTo>
                <a:lnTo>
                  <a:pt x="21336" y="10668"/>
                </a:lnTo>
                <a:close/>
              </a:path>
              <a:path w="62865" h="62864">
                <a:moveTo>
                  <a:pt x="53340" y="22860"/>
                </a:moveTo>
                <a:lnTo>
                  <a:pt x="50292" y="18288"/>
                </a:lnTo>
                <a:lnTo>
                  <a:pt x="47244" y="15240"/>
                </a:lnTo>
                <a:lnTo>
                  <a:pt x="48768" y="15240"/>
                </a:lnTo>
                <a:lnTo>
                  <a:pt x="39624" y="9144"/>
                </a:lnTo>
                <a:lnTo>
                  <a:pt x="53340" y="9144"/>
                </a:lnTo>
                <a:lnTo>
                  <a:pt x="59436" y="18288"/>
                </a:lnTo>
                <a:lnTo>
                  <a:pt x="59436" y="19812"/>
                </a:lnTo>
                <a:lnTo>
                  <a:pt x="59944" y="21336"/>
                </a:lnTo>
                <a:lnTo>
                  <a:pt x="53340" y="21336"/>
                </a:lnTo>
                <a:lnTo>
                  <a:pt x="53340" y="22860"/>
                </a:lnTo>
                <a:close/>
              </a:path>
              <a:path w="62865" h="62864">
                <a:moveTo>
                  <a:pt x="9144" y="22860"/>
                </a:moveTo>
                <a:lnTo>
                  <a:pt x="9144" y="21336"/>
                </a:lnTo>
                <a:lnTo>
                  <a:pt x="10160" y="21336"/>
                </a:lnTo>
                <a:lnTo>
                  <a:pt x="9144" y="22860"/>
                </a:lnTo>
                <a:close/>
              </a:path>
              <a:path w="62865" h="62864">
                <a:moveTo>
                  <a:pt x="61468" y="27432"/>
                </a:moveTo>
                <a:lnTo>
                  <a:pt x="54864" y="27432"/>
                </a:lnTo>
                <a:lnTo>
                  <a:pt x="53340" y="21336"/>
                </a:lnTo>
                <a:lnTo>
                  <a:pt x="59944" y="21336"/>
                </a:lnTo>
                <a:lnTo>
                  <a:pt x="60960" y="24384"/>
                </a:lnTo>
                <a:lnTo>
                  <a:pt x="60960" y="25908"/>
                </a:lnTo>
                <a:lnTo>
                  <a:pt x="61468" y="27432"/>
                </a:lnTo>
                <a:close/>
              </a:path>
              <a:path w="62865" h="62864">
                <a:moveTo>
                  <a:pt x="7620" y="27432"/>
                </a:moveTo>
                <a:lnTo>
                  <a:pt x="7620" y="25908"/>
                </a:lnTo>
                <a:lnTo>
                  <a:pt x="8001" y="25908"/>
                </a:lnTo>
                <a:lnTo>
                  <a:pt x="7620" y="27432"/>
                </a:lnTo>
                <a:close/>
              </a:path>
              <a:path w="62865" h="62864">
                <a:moveTo>
                  <a:pt x="54673" y="31242"/>
                </a:moveTo>
                <a:lnTo>
                  <a:pt x="53340" y="25908"/>
                </a:lnTo>
                <a:lnTo>
                  <a:pt x="54864" y="27432"/>
                </a:lnTo>
                <a:lnTo>
                  <a:pt x="61468" y="27432"/>
                </a:lnTo>
                <a:lnTo>
                  <a:pt x="62484" y="30480"/>
                </a:lnTo>
                <a:lnTo>
                  <a:pt x="54864" y="30480"/>
                </a:lnTo>
                <a:lnTo>
                  <a:pt x="54673" y="31242"/>
                </a:lnTo>
                <a:close/>
              </a:path>
              <a:path w="62865" h="62864">
                <a:moveTo>
                  <a:pt x="54864" y="32004"/>
                </a:moveTo>
                <a:lnTo>
                  <a:pt x="54673" y="31242"/>
                </a:lnTo>
                <a:lnTo>
                  <a:pt x="54864" y="30480"/>
                </a:lnTo>
                <a:lnTo>
                  <a:pt x="54864" y="32004"/>
                </a:lnTo>
                <a:close/>
              </a:path>
              <a:path w="62865" h="62864">
                <a:moveTo>
                  <a:pt x="62484" y="32004"/>
                </a:moveTo>
                <a:lnTo>
                  <a:pt x="54864" y="32004"/>
                </a:lnTo>
                <a:lnTo>
                  <a:pt x="54864" y="30480"/>
                </a:lnTo>
                <a:lnTo>
                  <a:pt x="62484" y="30480"/>
                </a:lnTo>
                <a:lnTo>
                  <a:pt x="62484" y="32004"/>
                </a:lnTo>
                <a:close/>
              </a:path>
              <a:path w="62865" h="62864">
                <a:moveTo>
                  <a:pt x="58420" y="45720"/>
                </a:moveTo>
                <a:lnTo>
                  <a:pt x="50292" y="45720"/>
                </a:lnTo>
                <a:lnTo>
                  <a:pt x="53340" y="41148"/>
                </a:lnTo>
                <a:lnTo>
                  <a:pt x="54864" y="36576"/>
                </a:lnTo>
                <a:lnTo>
                  <a:pt x="53340" y="36576"/>
                </a:lnTo>
                <a:lnTo>
                  <a:pt x="54673" y="31242"/>
                </a:lnTo>
                <a:lnTo>
                  <a:pt x="54864" y="32004"/>
                </a:lnTo>
                <a:lnTo>
                  <a:pt x="62484" y="32004"/>
                </a:lnTo>
                <a:lnTo>
                  <a:pt x="60960" y="38100"/>
                </a:lnTo>
                <a:lnTo>
                  <a:pt x="59436" y="42672"/>
                </a:lnTo>
                <a:lnTo>
                  <a:pt x="59436" y="44196"/>
                </a:lnTo>
                <a:lnTo>
                  <a:pt x="58420" y="45720"/>
                </a:lnTo>
                <a:close/>
              </a:path>
              <a:path w="62865" h="62864">
                <a:moveTo>
                  <a:pt x="38100" y="62484"/>
                </a:moveTo>
                <a:lnTo>
                  <a:pt x="24384" y="62484"/>
                </a:lnTo>
                <a:lnTo>
                  <a:pt x="19812" y="60960"/>
                </a:lnTo>
                <a:lnTo>
                  <a:pt x="18288" y="60960"/>
                </a:lnTo>
                <a:lnTo>
                  <a:pt x="18288" y="59436"/>
                </a:lnTo>
                <a:lnTo>
                  <a:pt x="13716" y="57912"/>
                </a:lnTo>
                <a:lnTo>
                  <a:pt x="4572" y="48768"/>
                </a:lnTo>
                <a:lnTo>
                  <a:pt x="3048" y="44196"/>
                </a:lnTo>
                <a:lnTo>
                  <a:pt x="10668" y="44196"/>
                </a:lnTo>
                <a:lnTo>
                  <a:pt x="18288" y="51816"/>
                </a:lnTo>
                <a:lnTo>
                  <a:pt x="19812" y="51816"/>
                </a:lnTo>
                <a:lnTo>
                  <a:pt x="22860" y="53340"/>
                </a:lnTo>
                <a:lnTo>
                  <a:pt x="21336" y="53340"/>
                </a:lnTo>
                <a:lnTo>
                  <a:pt x="25908" y="54864"/>
                </a:lnTo>
                <a:lnTo>
                  <a:pt x="51816" y="54864"/>
                </a:lnTo>
                <a:lnTo>
                  <a:pt x="48768" y="57912"/>
                </a:lnTo>
                <a:lnTo>
                  <a:pt x="44196" y="59436"/>
                </a:lnTo>
                <a:lnTo>
                  <a:pt x="42672" y="60960"/>
                </a:lnTo>
                <a:lnTo>
                  <a:pt x="38100" y="62484"/>
                </a:lnTo>
                <a:close/>
              </a:path>
              <a:path w="62865" h="62864">
                <a:moveTo>
                  <a:pt x="47244" y="48768"/>
                </a:moveTo>
                <a:lnTo>
                  <a:pt x="50292" y="44196"/>
                </a:lnTo>
                <a:lnTo>
                  <a:pt x="50292" y="45720"/>
                </a:lnTo>
                <a:lnTo>
                  <a:pt x="58420" y="45720"/>
                </a:lnTo>
                <a:lnTo>
                  <a:pt x="57404" y="47244"/>
                </a:lnTo>
                <a:lnTo>
                  <a:pt x="48768" y="47244"/>
                </a:lnTo>
                <a:lnTo>
                  <a:pt x="47244" y="48768"/>
                </a:lnTo>
                <a:close/>
              </a:path>
              <a:path w="62865" h="62864">
                <a:moveTo>
                  <a:pt x="54356" y="51816"/>
                </a:moveTo>
                <a:lnTo>
                  <a:pt x="44196" y="51816"/>
                </a:lnTo>
                <a:lnTo>
                  <a:pt x="48768" y="47244"/>
                </a:lnTo>
                <a:lnTo>
                  <a:pt x="57404" y="47244"/>
                </a:lnTo>
                <a:lnTo>
                  <a:pt x="54356" y="51816"/>
                </a:lnTo>
                <a:close/>
              </a:path>
              <a:path w="62865" h="62864">
                <a:moveTo>
                  <a:pt x="19812" y="51816"/>
                </a:moveTo>
                <a:lnTo>
                  <a:pt x="18288" y="51816"/>
                </a:lnTo>
                <a:lnTo>
                  <a:pt x="16764" y="50292"/>
                </a:lnTo>
                <a:lnTo>
                  <a:pt x="19812" y="51816"/>
                </a:lnTo>
                <a:close/>
              </a:path>
              <a:path w="62865" h="62864">
                <a:moveTo>
                  <a:pt x="51816" y="54864"/>
                </a:moveTo>
                <a:lnTo>
                  <a:pt x="35052" y="54864"/>
                </a:lnTo>
                <a:lnTo>
                  <a:pt x="41148" y="53340"/>
                </a:lnTo>
                <a:lnTo>
                  <a:pt x="39624" y="53340"/>
                </a:lnTo>
                <a:lnTo>
                  <a:pt x="44196" y="50292"/>
                </a:lnTo>
                <a:lnTo>
                  <a:pt x="44196" y="51816"/>
                </a:lnTo>
                <a:lnTo>
                  <a:pt x="54356" y="51816"/>
                </a:lnTo>
                <a:lnTo>
                  <a:pt x="53340" y="53340"/>
                </a:lnTo>
                <a:lnTo>
                  <a:pt x="51816" y="54864"/>
                </a:lnTo>
                <a:close/>
              </a:path>
            </a:pathLst>
          </a:custGeom>
          <a:solidFill>
            <a:srgbClr val="B31166"/>
          </a:solidFill>
        </p:spPr>
        <p:txBody>
          <a:bodyPr wrap="square" lIns="0" tIns="0" rIns="0" bIns="0" rtlCol="0"/>
          <a:lstStyle/>
          <a:p>
            <a:endParaRPr/>
          </a:p>
        </p:txBody>
      </p:sp>
      <p:sp>
        <p:nvSpPr>
          <p:cNvPr id="7" name="object 5">
            <a:extLst>
              <a:ext uri="{FF2B5EF4-FFF2-40B4-BE49-F238E27FC236}">
                <a16:creationId xmlns:a16="http://schemas.microsoft.com/office/drawing/2014/main" id="{58A72EF5-BEB6-184A-9E13-98B58A991DF8}"/>
              </a:ext>
            </a:extLst>
          </p:cNvPr>
          <p:cNvSpPr/>
          <p:nvPr/>
        </p:nvSpPr>
        <p:spPr>
          <a:xfrm>
            <a:off x="1861606" y="3849801"/>
            <a:ext cx="55244" cy="55244"/>
          </a:xfrm>
          <a:custGeom>
            <a:avLst/>
            <a:gdLst/>
            <a:ahLst/>
            <a:cxnLst/>
            <a:rect l="l" t="t" r="r" b="b"/>
            <a:pathLst>
              <a:path w="55244"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8" name="object 6">
            <a:extLst>
              <a:ext uri="{FF2B5EF4-FFF2-40B4-BE49-F238E27FC236}">
                <a16:creationId xmlns:a16="http://schemas.microsoft.com/office/drawing/2014/main" id="{DAC8D4D0-E6EF-C444-816C-7DA928DAC5C2}"/>
              </a:ext>
            </a:extLst>
          </p:cNvPr>
          <p:cNvSpPr/>
          <p:nvPr/>
        </p:nvSpPr>
        <p:spPr>
          <a:xfrm>
            <a:off x="1858519" y="3845157"/>
            <a:ext cx="62865" cy="62865"/>
          </a:xfrm>
          <a:custGeom>
            <a:avLst/>
            <a:gdLst/>
            <a:ahLst/>
            <a:cxnLst/>
            <a:rect l="l" t="t" r="r" b="b"/>
            <a:pathLst>
              <a:path w="62865" h="62864">
                <a:moveTo>
                  <a:pt x="42672" y="3047"/>
                </a:moveTo>
                <a:lnTo>
                  <a:pt x="19812" y="3047"/>
                </a:lnTo>
                <a:lnTo>
                  <a:pt x="24384" y="1523"/>
                </a:lnTo>
                <a:lnTo>
                  <a:pt x="30480" y="0"/>
                </a:lnTo>
                <a:lnTo>
                  <a:pt x="32004" y="0"/>
                </a:lnTo>
                <a:lnTo>
                  <a:pt x="36576" y="1523"/>
                </a:lnTo>
                <a:lnTo>
                  <a:pt x="38100" y="1523"/>
                </a:lnTo>
                <a:lnTo>
                  <a:pt x="42672" y="3047"/>
                </a:lnTo>
                <a:close/>
              </a:path>
              <a:path w="62865"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5" h="62864">
                <a:moveTo>
                  <a:pt x="25908" y="9143"/>
                </a:moveTo>
                <a:lnTo>
                  <a:pt x="25908" y="7619"/>
                </a:lnTo>
                <a:lnTo>
                  <a:pt x="30480" y="7619"/>
                </a:lnTo>
                <a:lnTo>
                  <a:pt x="31242" y="7810"/>
                </a:lnTo>
                <a:lnTo>
                  <a:pt x="25908" y="9143"/>
                </a:lnTo>
                <a:close/>
              </a:path>
              <a:path w="62865" h="62864">
                <a:moveTo>
                  <a:pt x="31242" y="7810"/>
                </a:moveTo>
                <a:lnTo>
                  <a:pt x="30480" y="7619"/>
                </a:lnTo>
                <a:lnTo>
                  <a:pt x="32004" y="7619"/>
                </a:lnTo>
                <a:lnTo>
                  <a:pt x="31242" y="7810"/>
                </a:lnTo>
                <a:close/>
              </a:path>
              <a:path w="62865" h="62864">
                <a:moveTo>
                  <a:pt x="36576" y="9143"/>
                </a:moveTo>
                <a:lnTo>
                  <a:pt x="31242" y="7810"/>
                </a:lnTo>
                <a:lnTo>
                  <a:pt x="32004" y="7619"/>
                </a:lnTo>
                <a:lnTo>
                  <a:pt x="35052" y="7619"/>
                </a:lnTo>
                <a:lnTo>
                  <a:pt x="36576" y="9143"/>
                </a:lnTo>
                <a:close/>
              </a:path>
              <a:path w="62865" h="62864">
                <a:moveTo>
                  <a:pt x="41148" y="10667"/>
                </a:moveTo>
                <a:lnTo>
                  <a:pt x="35052" y="7619"/>
                </a:lnTo>
                <a:lnTo>
                  <a:pt x="51054" y="7619"/>
                </a:lnTo>
                <a:lnTo>
                  <a:pt x="53340" y="9143"/>
                </a:lnTo>
                <a:lnTo>
                  <a:pt x="39624" y="9143"/>
                </a:lnTo>
                <a:lnTo>
                  <a:pt x="41148" y="10667"/>
                </a:lnTo>
                <a:close/>
              </a:path>
              <a:path w="62865" h="62864">
                <a:moveTo>
                  <a:pt x="21336" y="10667"/>
                </a:moveTo>
                <a:lnTo>
                  <a:pt x="22860" y="9143"/>
                </a:lnTo>
                <a:lnTo>
                  <a:pt x="23622" y="9143"/>
                </a:lnTo>
                <a:lnTo>
                  <a:pt x="21336" y="10667"/>
                </a:lnTo>
                <a:close/>
              </a:path>
              <a:path w="62865"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5" h="62864">
                <a:moveTo>
                  <a:pt x="9144" y="22859"/>
                </a:moveTo>
                <a:lnTo>
                  <a:pt x="9144" y="21335"/>
                </a:lnTo>
                <a:lnTo>
                  <a:pt x="10160" y="21335"/>
                </a:lnTo>
                <a:lnTo>
                  <a:pt x="9144" y="22859"/>
                </a:lnTo>
                <a:close/>
              </a:path>
              <a:path w="62865" h="62864">
                <a:moveTo>
                  <a:pt x="61468" y="27431"/>
                </a:moveTo>
                <a:lnTo>
                  <a:pt x="54864" y="27431"/>
                </a:lnTo>
                <a:lnTo>
                  <a:pt x="53340" y="21335"/>
                </a:lnTo>
                <a:lnTo>
                  <a:pt x="59944" y="21335"/>
                </a:lnTo>
                <a:lnTo>
                  <a:pt x="60960" y="24383"/>
                </a:lnTo>
                <a:lnTo>
                  <a:pt x="60960" y="25907"/>
                </a:lnTo>
                <a:lnTo>
                  <a:pt x="61468" y="27431"/>
                </a:lnTo>
                <a:close/>
              </a:path>
              <a:path w="62865" h="62864">
                <a:moveTo>
                  <a:pt x="7620" y="27431"/>
                </a:moveTo>
                <a:lnTo>
                  <a:pt x="7620" y="25907"/>
                </a:lnTo>
                <a:lnTo>
                  <a:pt x="8001" y="25907"/>
                </a:lnTo>
                <a:lnTo>
                  <a:pt x="7620" y="27431"/>
                </a:lnTo>
                <a:close/>
              </a:path>
              <a:path w="62865" h="62864">
                <a:moveTo>
                  <a:pt x="54673" y="31241"/>
                </a:moveTo>
                <a:lnTo>
                  <a:pt x="53340" y="25907"/>
                </a:lnTo>
                <a:lnTo>
                  <a:pt x="54864" y="27431"/>
                </a:lnTo>
                <a:lnTo>
                  <a:pt x="61468" y="27431"/>
                </a:lnTo>
                <a:lnTo>
                  <a:pt x="62484" y="30479"/>
                </a:lnTo>
                <a:lnTo>
                  <a:pt x="54864" y="30479"/>
                </a:lnTo>
                <a:lnTo>
                  <a:pt x="54673" y="31241"/>
                </a:lnTo>
                <a:close/>
              </a:path>
              <a:path w="62865" h="62864">
                <a:moveTo>
                  <a:pt x="54864" y="32003"/>
                </a:moveTo>
                <a:lnTo>
                  <a:pt x="54673" y="31241"/>
                </a:lnTo>
                <a:lnTo>
                  <a:pt x="54864" y="30479"/>
                </a:lnTo>
                <a:lnTo>
                  <a:pt x="54864" y="32003"/>
                </a:lnTo>
                <a:close/>
              </a:path>
              <a:path w="62865" h="62864">
                <a:moveTo>
                  <a:pt x="62484" y="32003"/>
                </a:moveTo>
                <a:lnTo>
                  <a:pt x="54864" y="32003"/>
                </a:lnTo>
                <a:lnTo>
                  <a:pt x="54864" y="30479"/>
                </a:lnTo>
                <a:lnTo>
                  <a:pt x="62484" y="30479"/>
                </a:lnTo>
                <a:lnTo>
                  <a:pt x="62484" y="32003"/>
                </a:lnTo>
                <a:close/>
              </a:path>
              <a:path w="62865"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5"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5" h="62864">
                <a:moveTo>
                  <a:pt x="47244" y="48767"/>
                </a:moveTo>
                <a:lnTo>
                  <a:pt x="50292" y="44195"/>
                </a:lnTo>
                <a:lnTo>
                  <a:pt x="50292" y="45719"/>
                </a:lnTo>
                <a:lnTo>
                  <a:pt x="58420" y="45719"/>
                </a:lnTo>
                <a:lnTo>
                  <a:pt x="57404" y="47243"/>
                </a:lnTo>
                <a:lnTo>
                  <a:pt x="48768" y="47243"/>
                </a:lnTo>
                <a:lnTo>
                  <a:pt x="47244" y="48767"/>
                </a:lnTo>
                <a:close/>
              </a:path>
              <a:path w="62865" h="62864">
                <a:moveTo>
                  <a:pt x="54356" y="51815"/>
                </a:moveTo>
                <a:lnTo>
                  <a:pt x="44196" y="51815"/>
                </a:lnTo>
                <a:lnTo>
                  <a:pt x="48768" y="47243"/>
                </a:lnTo>
                <a:lnTo>
                  <a:pt x="57404" y="47243"/>
                </a:lnTo>
                <a:lnTo>
                  <a:pt x="54356" y="51815"/>
                </a:lnTo>
                <a:close/>
              </a:path>
              <a:path w="62865" h="62864">
                <a:moveTo>
                  <a:pt x="19812" y="51815"/>
                </a:moveTo>
                <a:lnTo>
                  <a:pt x="18288" y="51815"/>
                </a:lnTo>
                <a:lnTo>
                  <a:pt x="16764" y="50291"/>
                </a:lnTo>
                <a:lnTo>
                  <a:pt x="19812" y="51815"/>
                </a:lnTo>
                <a:close/>
              </a:path>
              <a:path w="62865"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9" name="object 7">
            <a:extLst>
              <a:ext uri="{FF2B5EF4-FFF2-40B4-BE49-F238E27FC236}">
                <a16:creationId xmlns:a16="http://schemas.microsoft.com/office/drawing/2014/main" id="{BACB7B2F-C020-CC47-9BD4-D6DAD93DA8D2}"/>
              </a:ext>
            </a:extLst>
          </p:cNvPr>
          <p:cNvSpPr/>
          <p:nvPr/>
        </p:nvSpPr>
        <p:spPr>
          <a:xfrm>
            <a:off x="2948218" y="3857421"/>
            <a:ext cx="55244" cy="55244"/>
          </a:xfrm>
          <a:custGeom>
            <a:avLst/>
            <a:gdLst/>
            <a:ahLst/>
            <a:cxnLst/>
            <a:rect l="l" t="t" r="r" b="b"/>
            <a:pathLst>
              <a:path w="55244"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0" name="object 8">
            <a:extLst>
              <a:ext uri="{FF2B5EF4-FFF2-40B4-BE49-F238E27FC236}">
                <a16:creationId xmlns:a16="http://schemas.microsoft.com/office/drawing/2014/main" id="{0B550E96-EC59-1E45-A6B4-7857E85894B0}"/>
              </a:ext>
            </a:extLst>
          </p:cNvPr>
          <p:cNvSpPr/>
          <p:nvPr/>
        </p:nvSpPr>
        <p:spPr>
          <a:xfrm>
            <a:off x="2945131" y="3852777"/>
            <a:ext cx="62865" cy="62865"/>
          </a:xfrm>
          <a:custGeom>
            <a:avLst/>
            <a:gdLst/>
            <a:ahLst/>
            <a:cxnLst/>
            <a:rect l="l" t="t" r="r" b="b"/>
            <a:pathLst>
              <a:path w="62864" h="62864">
                <a:moveTo>
                  <a:pt x="42671" y="3048"/>
                </a:moveTo>
                <a:lnTo>
                  <a:pt x="19811" y="3048"/>
                </a:lnTo>
                <a:lnTo>
                  <a:pt x="24383" y="1524"/>
                </a:lnTo>
                <a:lnTo>
                  <a:pt x="30479" y="0"/>
                </a:lnTo>
                <a:lnTo>
                  <a:pt x="32003" y="0"/>
                </a:lnTo>
                <a:lnTo>
                  <a:pt x="36575" y="1524"/>
                </a:lnTo>
                <a:lnTo>
                  <a:pt x="38099" y="1524"/>
                </a:lnTo>
                <a:lnTo>
                  <a:pt x="42671" y="3048"/>
                </a:lnTo>
                <a:close/>
              </a:path>
              <a:path w="62864" h="62864">
                <a:moveTo>
                  <a:pt x="12191" y="45720"/>
                </a:moveTo>
                <a:lnTo>
                  <a:pt x="10667" y="44196"/>
                </a:lnTo>
                <a:lnTo>
                  <a:pt x="1523" y="44196"/>
                </a:lnTo>
                <a:lnTo>
                  <a:pt x="1523" y="42672"/>
                </a:lnTo>
                <a:lnTo>
                  <a:pt x="0" y="38100"/>
                </a:lnTo>
                <a:lnTo>
                  <a:pt x="0" y="24384"/>
                </a:lnTo>
                <a:lnTo>
                  <a:pt x="1523" y="19812"/>
                </a:lnTo>
                <a:lnTo>
                  <a:pt x="3047" y="19812"/>
                </a:lnTo>
                <a:lnTo>
                  <a:pt x="4571" y="13716"/>
                </a:lnTo>
                <a:lnTo>
                  <a:pt x="9143" y="9144"/>
                </a:lnTo>
                <a:lnTo>
                  <a:pt x="18287" y="3048"/>
                </a:lnTo>
                <a:lnTo>
                  <a:pt x="44195" y="3048"/>
                </a:lnTo>
                <a:lnTo>
                  <a:pt x="51053" y="7620"/>
                </a:lnTo>
                <a:lnTo>
                  <a:pt x="25907" y="7620"/>
                </a:lnTo>
                <a:lnTo>
                  <a:pt x="23621" y="9144"/>
                </a:lnTo>
                <a:lnTo>
                  <a:pt x="22859" y="9144"/>
                </a:lnTo>
                <a:lnTo>
                  <a:pt x="16763" y="12192"/>
                </a:lnTo>
                <a:lnTo>
                  <a:pt x="18287" y="12192"/>
                </a:lnTo>
                <a:lnTo>
                  <a:pt x="13715" y="15240"/>
                </a:lnTo>
                <a:lnTo>
                  <a:pt x="15239" y="15240"/>
                </a:lnTo>
                <a:lnTo>
                  <a:pt x="10667" y="18288"/>
                </a:lnTo>
                <a:lnTo>
                  <a:pt x="12191" y="18288"/>
                </a:lnTo>
                <a:lnTo>
                  <a:pt x="10159" y="21336"/>
                </a:lnTo>
                <a:lnTo>
                  <a:pt x="9143" y="21336"/>
                </a:lnTo>
                <a:lnTo>
                  <a:pt x="8000" y="25908"/>
                </a:lnTo>
                <a:lnTo>
                  <a:pt x="7619" y="25908"/>
                </a:lnTo>
                <a:lnTo>
                  <a:pt x="7619" y="36576"/>
                </a:lnTo>
                <a:lnTo>
                  <a:pt x="9143" y="41148"/>
                </a:lnTo>
                <a:lnTo>
                  <a:pt x="12191" y="45720"/>
                </a:lnTo>
                <a:close/>
              </a:path>
              <a:path w="62864" h="62864">
                <a:moveTo>
                  <a:pt x="25907" y="9144"/>
                </a:moveTo>
                <a:lnTo>
                  <a:pt x="25907" y="7620"/>
                </a:lnTo>
                <a:lnTo>
                  <a:pt x="30479" y="7620"/>
                </a:lnTo>
                <a:lnTo>
                  <a:pt x="31241" y="7810"/>
                </a:lnTo>
                <a:lnTo>
                  <a:pt x="25907" y="9144"/>
                </a:lnTo>
                <a:close/>
              </a:path>
              <a:path w="62864" h="62864">
                <a:moveTo>
                  <a:pt x="31241" y="7810"/>
                </a:moveTo>
                <a:lnTo>
                  <a:pt x="30479" y="7620"/>
                </a:lnTo>
                <a:lnTo>
                  <a:pt x="32003" y="7620"/>
                </a:lnTo>
                <a:lnTo>
                  <a:pt x="31241" y="7810"/>
                </a:lnTo>
                <a:close/>
              </a:path>
              <a:path w="62864" h="62864">
                <a:moveTo>
                  <a:pt x="36575" y="9144"/>
                </a:moveTo>
                <a:lnTo>
                  <a:pt x="31241" y="7810"/>
                </a:lnTo>
                <a:lnTo>
                  <a:pt x="32003" y="7620"/>
                </a:lnTo>
                <a:lnTo>
                  <a:pt x="35051" y="7620"/>
                </a:lnTo>
                <a:lnTo>
                  <a:pt x="36575" y="9144"/>
                </a:lnTo>
                <a:close/>
              </a:path>
              <a:path w="62864" h="62864">
                <a:moveTo>
                  <a:pt x="41147" y="10668"/>
                </a:moveTo>
                <a:lnTo>
                  <a:pt x="35051" y="7620"/>
                </a:lnTo>
                <a:lnTo>
                  <a:pt x="51053" y="7620"/>
                </a:lnTo>
                <a:lnTo>
                  <a:pt x="53339" y="9144"/>
                </a:lnTo>
                <a:lnTo>
                  <a:pt x="39623" y="9144"/>
                </a:lnTo>
                <a:lnTo>
                  <a:pt x="41147" y="10668"/>
                </a:lnTo>
                <a:close/>
              </a:path>
              <a:path w="62864" h="62864">
                <a:moveTo>
                  <a:pt x="21335" y="10668"/>
                </a:moveTo>
                <a:lnTo>
                  <a:pt x="22859" y="9144"/>
                </a:lnTo>
                <a:lnTo>
                  <a:pt x="23621" y="9144"/>
                </a:lnTo>
                <a:lnTo>
                  <a:pt x="21335" y="10668"/>
                </a:lnTo>
                <a:close/>
              </a:path>
              <a:path w="62864" h="62864">
                <a:moveTo>
                  <a:pt x="53339" y="22860"/>
                </a:moveTo>
                <a:lnTo>
                  <a:pt x="50291" y="18288"/>
                </a:lnTo>
                <a:lnTo>
                  <a:pt x="47243" y="15240"/>
                </a:lnTo>
                <a:lnTo>
                  <a:pt x="48767" y="15240"/>
                </a:lnTo>
                <a:lnTo>
                  <a:pt x="39623" y="9144"/>
                </a:lnTo>
                <a:lnTo>
                  <a:pt x="53339" y="9144"/>
                </a:lnTo>
                <a:lnTo>
                  <a:pt x="59435" y="18288"/>
                </a:lnTo>
                <a:lnTo>
                  <a:pt x="59435" y="19812"/>
                </a:lnTo>
                <a:lnTo>
                  <a:pt x="59943" y="21336"/>
                </a:lnTo>
                <a:lnTo>
                  <a:pt x="53339" y="21336"/>
                </a:lnTo>
                <a:lnTo>
                  <a:pt x="53339" y="22860"/>
                </a:lnTo>
                <a:close/>
              </a:path>
              <a:path w="62864" h="62864">
                <a:moveTo>
                  <a:pt x="9143" y="22860"/>
                </a:moveTo>
                <a:lnTo>
                  <a:pt x="9143" y="21336"/>
                </a:lnTo>
                <a:lnTo>
                  <a:pt x="10159" y="21336"/>
                </a:lnTo>
                <a:lnTo>
                  <a:pt x="9143" y="22860"/>
                </a:lnTo>
                <a:close/>
              </a:path>
              <a:path w="62864" h="62864">
                <a:moveTo>
                  <a:pt x="61467" y="27432"/>
                </a:moveTo>
                <a:lnTo>
                  <a:pt x="54863" y="27432"/>
                </a:lnTo>
                <a:lnTo>
                  <a:pt x="53339" y="21336"/>
                </a:lnTo>
                <a:lnTo>
                  <a:pt x="59943" y="21336"/>
                </a:lnTo>
                <a:lnTo>
                  <a:pt x="60959" y="24384"/>
                </a:lnTo>
                <a:lnTo>
                  <a:pt x="60959" y="25908"/>
                </a:lnTo>
                <a:lnTo>
                  <a:pt x="61467" y="27432"/>
                </a:lnTo>
                <a:close/>
              </a:path>
              <a:path w="62864" h="62864">
                <a:moveTo>
                  <a:pt x="7619" y="27432"/>
                </a:moveTo>
                <a:lnTo>
                  <a:pt x="7619" y="25908"/>
                </a:lnTo>
                <a:lnTo>
                  <a:pt x="8000" y="25908"/>
                </a:lnTo>
                <a:lnTo>
                  <a:pt x="7619" y="27432"/>
                </a:lnTo>
                <a:close/>
              </a:path>
              <a:path w="62864" h="62864">
                <a:moveTo>
                  <a:pt x="54673" y="31242"/>
                </a:moveTo>
                <a:lnTo>
                  <a:pt x="53339" y="25908"/>
                </a:lnTo>
                <a:lnTo>
                  <a:pt x="54863" y="27432"/>
                </a:lnTo>
                <a:lnTo>
                  <a:pt x="61467" y="27432"/>
                </a:lnTo>
                <a:lnTo>
                  <a:pt x="62483" y="30480"/>
                </a:lnTo>
                <a:lnTo>
                  <a:pt x="54863" y="30480"/>
                </a:lnTo>
                <a:lnTo>
                  <a:pt x="54673" y="31242"/>
                </a:lnTo>
                <a:close/>
              </a:path>
              <a:path w="62864" h="62864">
                <a:moveTo>
                  <a:pt x="54863" y="32004"/>
                </a:moveTo>
                <a:lnTo>
                  <a:pt x="54673" y="31242"/>
                </a:lnTo>
                <a:lnTo>
                  <a:pt x="54863" y="30480"/>
                </a:lnTo>
                <a:lnTo>
                  <a:pt x="54863" y="32004"/>
                </a:lnTo>
                <a:close/>
              </a:path>
              <a:path w="62864" h="62864">
                <a:moveTo>
                  <a:pt x="62483" y="32004"/>
                </a:moveTo>
                <a:lnTo>
                  <a:pt x="54863" y="32004"/>
                </a:lnTo>
                <a:lnTo>
                  <a:pt x="54863" y="30480"/>
                </a:lnTo>
                <a:lnTo>
                  <a:pt x="62483" y="30480"/>
                </a:lnTo>
                <a:lnTo>
                  <a:pt x="62483" y="32004"/>
                </a:lnTo>
                <a:close/>
              </a:path>
              <a:path w="62864" h="62864">
                <a:moveTo>
                  <a:pt x="58419" y="45720"/>
                </a:moveTo>
                <a:lnTo>
                  <a:pt x="50291" y="45720"/>
                </a:lnTo>
                <a:lnTo>
                  <a:pt x="53339" y="41148"/>
                </a:lnTo>
                <a:lnTo>
                  <a:pt x="54863" y="36576"/>
                </a:lnTo>
                <a:lnTo>
                  <a:pt x="53339" y="36576"/>
                </a:lnTo>
                <a:lnTo>
                  <a:pt x="54673" y="31242"/>
                </a:lnTo>
                <a:lnTo>
                  <a:pt x="54863" y="32004"/>
                </a:lnTo>
                <a:lnTo>
                  <a:pt x="62483" y="32004"/>
                </a:lnTo>
                <a:lnTo>
                  <a:pt x="60959" y="38100"/>
                </a:lnTo>
                <a:lnTo>
                  <a:pt x="59435" y="42672"/>
                </a:lnTo>
                <a:lnTo>
                  <a:pt x="59435" y="44196"/>
                </a:lnTo>
                <a:lnTo>
                  <a:pt x="58419" y="45720"/>
                </a:lnTo>
                <a:close/>
              </a:path>
              <a:path w="62864" h="62864">
                <a:moveTo>
                  <a:pt x="38099" y="62484"/>
                </a:moveTo>
                <a:lnTo>
                  <a:pt x="24383" y="62484"/>
                </a:lnTo>
                <a:lnTo>
                  <a:pt x="19811" y="60960"/>
                </a:lnTo>
                <a:lnTo>
                  <a:pt x="18287" y="60960"/>
                </a:lnTo>
                <a:lnTo>
                  <a:pt x="18287" y="59436"/>
                </a:lnTo>
                <a:lnTo>
                  <a:pt x="13715" y="57912"/>
                </a:lnTo>
                <a:lnTo>
                  <a:pt x="4571" y="48768"/>
                </a:lnTo>
                <a:lnTo>
                  <a:pt x="3047" y="44196"/>
                </a:lnTo>
                <a:lnTo>
                  <a:pt x="10667" y="44196"/>
                </a:lnTo>
                <a:lnTo>
                  <a:pt x="18287" y="51816"/>
                </a:lnTo>
                <a:lnTo>
                  <a:pt x="19811" y="51816"/>
                </a:lnTo>
                <a:lnTo>
                  <a:pt x="22859" y="53340"/>
                </a:lnTo>
                <a:lnTo>
                  <a:pt x="21335" y="53340"/>
                </a:lnTo>
                <a:lnTo>
                  <a:pt x="25907" y="54864"/>
                </a:lnTo>
                <a:lnTo>
                  <a:pt x="51815" y="54864"/>
                </a:lnTo>
                <a:lnTo>
                  <a:pt x="48767" y="57912"/>
                </a:lnTo>
                <a:lnTo>
                  <a:pt x="44195" y="59436"/>
                </a:lnTo>
                <a:lnTo>
                  <a:pt x="42671" y="60960"/>
                </a:lnTo>
                <a:lnTo>
                  <a:pt x="38099" y="62484"/>
                </a:lnTo>
                <a:close/>
              </a:path>
              <a:path w="62864" h="62864">
                <a:moveTo>
                  <a:pt x="47243" y="48768"/>
                </a:moveTo>
                <a:lnTo>
                  <a:pt x="50291" y="44196"/>
                </a:lnTo>
                <a:lnTo>
                  <a:pt x="50291" y="45720"/>
                </a:lnTo>
                <a:lnTo>
                  <a:pt x="58419" y="45720"/>
                </a:lnTo>
                <a:lnTo>
                  <a:pt x="57403" y="47244"/>
                </a:lnTo>
                <a:lnTo>
                  <a:pt x="48767" y="47244"/>
                </a:lnTo>
                <a:lnTo>
                  <a:pt x="47243" y="48768"/>
                </a:lnTo>
                <a:close/>
              </a:path>
              <a:path w="62864" h="62864">
                <a:moveTo>
                  <a:pt x="54355" y="51816"/>
                </a:moveTo>
                <a:lnTo>
                  <a:pt x="44195" y="51816"/>
                </a:lnTo>
                <a:lnTo>
                  <a:pt x="48767" y="47244"/>
                </a:lnTo>
                <a:lnTo>
                  <a:pt x="57403" y="47244"/>
                </a:lnTo>
                <a:lnTo>
                  <a:pt x="54355" y="51816"/>
                </a:lnTo>
                <a:close/>
              </a:path>
              <a:path w="62864" h="62864">
                <a:moveTo>
                  <a:pt x="19811" y="51816"/>
                </a:moveTo>
                <a:lnTo>
                  <a:pt x="18287" y="51816"/>
                </a:lnTo>
                <a:lnTo>
                  <a:pt x="16763" y="50292"/>
                </a:lnTo>
                <a:lnTo>
                  <a:pt x="19811" y="51816"/>
                </a:lnTo>
                <a:close/>
              </a:path>
              <a:path w="62864" h="62864">
                <a:moveTo>
                  <a:pt x="51815" y="54864"/>
                </a:moveTo>
                <a:lnTo>
                  <a:pt x="35051" y="54864"/>
                </a:lnTo>
                <a:lnTo>
                  <a:pt x="41147" y="53340"/>
                </a:lnTo>
                <a:lnTo>
                  <a:pt x="39623" y="53340"/>
                </a:lnTo>
                <a:lnTo>
                  <a:pt x="44195" y="50292"/>
                </a:lnTo>
                <a:lnTo>
                  <a:pt x="44195" y="51816"/>
                </a:lnTo>
                <a:lnTo>
                  <a:pt x="54355" y="51816"/>
                </a:lnTo>
                <a:lnTo>
                  <a:pt x="53339" y="53340"/>
                </a:lnTo>
                <a:lnTo>
                  <a:pt x="51815" y="54864"/>
                </a:lnTo>
                <a:close/>
              </a:path>
            </a:pathLst>
          </a:custGeom>
          <a:solidFill>
            <a:srgbClr val="B31166"/>
          </a:solidFill>
        </p:spPr>
        <p:txBody>
          <a:bodyPr wrap="square" lIns="0" tIns="0" rIns="0" bIns="0" rtlCol="0"/>
          <a:lstStyle/>
          <a:p>
            <a:endParaRPr/>
          </a:p>
        </p:txBody>
      </p:sp>
      <p:sp>
        <p:nvSpPr>
          <p:cNvPr id="11" name="object 9">
            <a:extLst>
              <a:ext uri="{FF2B5EF4-FFF2-40B4-BE49-F238E27FC236}">
                <a16:creationId xmlns:a16="http://schemas.microsoft.com/office/drawing/2014/main" id="{3E244149-A021-404A-8E14-46F3F6293217}"/>
              </a:ext>
            </a:extLst>
          </p:cNvPr>
          <p:cNvSpPr/>
          <p:nvPr/>
        </p:nvSpPr>
        <p:spPr>
          <a:xfrm>
            <a:off x="3219490" y="3703497"/>
            <a:ext cx="55244" cy="55244"/>
          </a:xfrm>
          <a:custGeom>
            <a:avLst/>
            <a:gdLst/>
            <a:ahLst/>
            <a:cxnLst/>
            <a:rect l="l" t="t" r="r" b="b"/>
            <a:pathLst>
              <a:path w="55244"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2" name="object 10">
            <a:extLst>
              <a:ext uri="{FF2B5EF4-FFF2-40B4-BE49-F238E27FC236}">
                <a16:creationId xmlns:a16="http://schemas.microsoft.com/office/drawing/2014/main" id="{EB641A64-0C9C-F142-BC47-0523B07EC817}"/>
              </a:ext>
            </a:extLst>
          </p:cNvPr>
          <p:cNvSpPr/>
          <p:nvPr/>
        </p:nvSpPr>
        <p:spPr>
          <a:xfrm>
            <a:off x="3216404" y="3698853"/>
            <a:ext cx="62865" cy="62865"/>
          </a:xfrm>
          <a:custGeom>
            <a:avLst/>
            <a:gdLst/>
            <a:ahLst/>
            <a:cxnLst/>
            <a:rect l="l" t="t" r="r" b="b"/>
            <a:pathLst>
              <a:path w="62864" h="62864">
                <a:moveTo>
                  <a:pt x="42671" y="3047"/>
                </a:moveTo>
                <a:lnTo>
                  <a:pt x="19811" y="3047"/>
                </a:lnTo>
                <a:lnTo>
                  <a:pt x="24383" y="1523"/>
                </a:lnTo>
                <a:lnTo>
                  <a:pt x="30479" y="0"/>
                </a:lnTo>
                <a:lnTo>
                  <a:pt x="32003" y="0"/>
                </a:lnTo>
                <a:lnTo>
                  <a:pt x="36575" y="1523"/>
                </a:lnTo>
                <a:lnTo>
                  <a:pt x="38099" y="1523"/>
                </a:lnTo>
                <a:lnTo>
                  <a:pt x="42671" y="3047"/>
                </a:lnTo>
                <a:close/>
              </a:path>
              <a:path w="62864"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4" h="62864">
                <a:moveTo>
                  <a:pt x="25907" y="9143"/>
                </a:moveTo>
                <a:lnTo>
                  <a:pt x="25907" y="7619"/>
                </a:lnTo>
                <a:lnTo>
                  <a:pt x="30479" y="7619"/>
                </a:lnTo>
                <a:lnTo>
                  <a:pt x="31241" y="7810"/>
                </a:lnTo>
                <a:lnTo>
                  <a:pt x="25907" y="9143"/>
                </a:lnTo>
                <a:close/>
              </a:path>
              <a:path w="62864" h="62864">
                <a:moveTo>
                  <a:pt x="31241" y="7810"/>
                </a:moveTo>
                <a:lnTo>
                  <a:pt x="30479" y="7619"/>
                </a:lnTo>
                <a:lnTo>
                  <a:pt x="32003" y="7619"/>
                </a:lnTo>
                <a:lnTo>
                  <a:pt x="31241" y="7810"/>
                </a:lnTo>
                <a:close/>
              </a:path>
              <a:path w="62864" h="62864">
                <a:moveTo>
                  <a:pt x="36575" y="9143"/>
                </a:moveTo>
                <a:lnTo>
                  <a:pt x="31241" y="7810"/>
                </a:lnTo>
                <a:lnTo>
                  <a:pt x="32003" y="7619"/>
                </a:lnTo>
                <a:lnTo>
                  <a:pt x="35051" y="7619"/>
                </a:lnTo>
                <a:lnTo>
                  <a:pt x="36575" y="9143"/>
                </a:lnTo>
                <a:close/>
              </a:path>
              <a:path w="62864" h="62864">
                <a:moveTo>
                  <a:pt x="41147" y="10667"/>
                </a:moveTo>
                <a:lnTo>
                  <a:pt x="35051" y="7619"/>
                </a:lnTo>
                <a:lnTo>
                  <a:pt x="51053" y="7619"/>
                </a:lnTo>
                <a:lnTo>
                  <a:pt x="53339" y="9143"/>
                </a:lnTo>
                <a:lnTo>
                  <a:pt x="39623" y="9143"/>
                </a:lnTo>
                <a:lnTo>
                  <a:pt x="41147" y="10667"/>
                </a:lnTo>
                <a:close/>
              </a:path>
              <a:path w="62864" h="62864">
                <a:moveTo>
                  <a:pt x="21335" y="10667"/>
                </a:moveTo>
                <a:lnTo>
                  <a:pt x="22859" y="9143"/>
                </a:lnTo>
                <a:lnTo>
                  <a:pt x="23621" y="9143"/>
                </a:lnTo>
                <a:lnTo>
                  <a:pt x="21335" y="10667"/>
                </a:lnTo>
                <a:close/>
              </a:path>
              <a:path w="62864"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4" h="62864">
                <a:moveTo>
                  <a:pt x="9143" y="22859"/>
                </a:moveTo>
                <a:lnTo>
                  <a:pt x="9143" y="21335"/>
                </a:lnTo>
                <a:lnTo>
                  <a:pt x="10159" y="21335"/>
                </a:lnTo>
                <a:lnTo>
                  <a:pt x="9143" y="22859"/>
                </a:lnTo>
                <a:close/>
              </a:path>
              <a:path w="62864" h="62864">
                <a:moveTo>
                  <a:pt x="61467" y="27431"/>
                </a:moveTo>
                <a:lnTo>
                  <a:pt x="54863" y="27431"/>
                </a:lnTo>
                <a:lnTo>
                  <a:pt x="53339" y="21335"/>
                </a:lnTo>
                <a:lnTo>
                  <a:pt x="59943" y="21335"/>
                </a:lnTo>
                <a:lnTo>
                  <a:pt x="60959" y="24383"/>
                </a:lnTo>
                <a:lnTo>
                  <a:pt x="60959" y="25907"/>
                </a:lnTo>
                <a:lnTo>
                  <a:pt x="61467" y="27431"/>
                </a:lnTo>
                <a:close/>
              </a:path>
              <a:path w="62864" h="62864">
                <a:moveTo>
                  <a:pt x="7619" y="27431"/>
                </a:moveTo>
                <a:lnTo>
                  <a:pt x="7619" y="25907"/>
                </a:lnTo>
                <a:lnTo>
                  <a:pt x="8000" y="25907"/>
                </a:lnTo>
                <a:lnTo>
                  <a:pt x="7619" y="27431"/>
                </a:lnTo>
                <a:close/>
              </a:path>
              <a:path w="62864" h="62864">
                <a:moveTo>
                  <a:pt x="54673" y="31241"/>
                </a:moveTo>
                <a:lnTo>
                  <a:pt x="53339" y="25907"/>
                </a:lnTo>
                <a:lnTo>
                  <a:pt x="54863" y="27431"/>
                </a:lnTo>
                <a:lnTo>
                  <a:pt x="61467" y="27431"/>
                </a:lnTo>
                <a:lnTo>
                  <a:pt x="62483" y="30479"/>
                </a:lnTo>
                <a:lnTo>
                  <a:pt x="54863" y="30479"/>
                </a:lnTo>
                <a:lnTo>
                  <a:pt x="54673" y="31241"/>
                </a:lnTo>
                <a:close/>
              </a:path>
              <a:path w="62864" h="62864">
                <a:moveTo>
                  <a:pt x="54863" y="32003"/>
                </a:moveTo>
                <a:lnTo>
                  <a:pt x="54673" y="31241"/>
                </a:lnTo>
                <a:lnTo>
                  <a:pt x="54863" y="30479"/>
                </a:lnTo>
                <a:lnTo>
                  <a:pt x="54863" y="32003"/>
                </a:lnTo>
                <a:close/>
              </a:path>
              <a:path w="62864" h="62864">
                <a:moveTo>
                  <a:pt x="62483" y="32003"/>
                </a:moveTo>
                <a:lnTo>
                  <a:pt x="54863" y="32003"/>
                </a:lnTo>
                <a:lnTo>
                  <a:pt x="54863" y="30479"/>
                </a:lnTo>
                <a:lnTo>
                  <a:pt x="62483" y="30479"/>
                </a:lnTo>
                <a:lnTo>
                  <a:pt x="62483" y="32003"/>
                </a:lnTo>
                <a:close/>
              </a:path>
              <a:path w="62864"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4"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4" h="62864">
                <a:moveTo>
                  <a:pt x="47243" y="48767"/>
                </a:moveTo>
                <a:lnTo>
                  <a:pt x="50291" y="44195"/>
                </a:lnTo>
                <a:lnTo>
                  <a:pt x="50291" y="45719"/>
                </a:lnTo>
                <a:lnTo>
                  <a:pt x="58419" y="45719"/>
                </a:lnTo>
                <a:lnTo>
                  <a:pt x="57403" y="47243"/>
                </a:lnTo>
                <a:lnTo>
                  <a:pt x="48767" y="47243"/>
                </a:lnTo>
                <a:lnTo>
                  <a:pt x="47243" y="48767"/>
                </a:lnTo>
                <a:close/>
              </a:path>
              <a:path w="62864" h="62864">
                <a:moveTo>
                  <a:pt x="54355" y="51815"/>
                </a:moveTo>
                <a:lnTo>
                  <a:pt x="44195" y="51815"/>
                </a:lnTo>
                <a:lnTo>
                  <a:pt x="48767" y="47243"/>
                </a:lnTo>
                <a:lnTo>
                  <a:pt x="57403" y="47243"/>
                </a:lnTo>
                <a:lnTo>
                  <a:pt x="54355" y="51815"/>
                </a:lnTo>
                <a:close/>
              </a:path>
              <a:path w="62864" h="62864">
                <a:moveTo>
                  <a:pt x="19811" y="51815"/>
                </a:moveTo>
                <a:lnTo>
                  <a:pt x="18287" y="51815"/>
                </a:lnTo>
                <a:lnTo>
                  <a:pt x="16763" y="50291"/>
                </a:lnTo>
                <a:lnTo>
                  <a:pt x="19811" y="51815"/>
                </a:lnTo>
                <a:close/>
              </a:path>
              <a:path w="62864"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13" name="object 11">
            <a:extLst>
              <a:ext uri="{FF2B5EF4-FFF2-40B4-BE49-F238E27FC236}">
                <a16:creationId xmlns:a16="http://schemas.microsoft.com/office/drawing/2014/main" id="{1EECCC28-F82E-FB44-9A72-98406F7BC762}"/>
              </a:ext>
            </a:extLst>
          </p:cNvPr>
          <p:cNvSpPr/>
          <p:nvPr/>
        </p:nvSpPr>
        <p:spPr>
          <a:xfrm>
            <a:off x="3490762" y="3737025"/>
            <a:ext cx="55244" cy="55244"/>
          </a:xfrm>
          <a:custGeom>
            <a:avLst/>
            <a:gdLst/>
            <a:ahLst/>
            <a:cxnLst/>
            <a:rect l="l" t="t" r="r" b="b"/>
            <a:pathLst>
              <a:path w="55244"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4" name="object 12">
            <a:extLst>
              <a:ext uri="{FF2B5EF4-FFF2-40B4-BE49-F238E27FC236}">
                <a16:creationId xmlns:a16="http://schemas.microsoft.com/office/drawing/2014/main" id="{E550F198-CD33-FB4A-B5E5-B453DE9D3BF0}"/>
              </a:ext>
            </a:extLst>
          </p:cNvPr>
          <p:cNvSpPr/>
          <p:nvPr/>
        </p:nvSpPr>
        <p:spPr>
          <a:xfrm>
            <a:off x="3487675" y="3732381"/>
            <a:ext cx="62865" cy="62865"/>
          </a:xfrm>
          <a:custGeom>
            <a:avLst/>
            <a:gdLst/>
            <a:ahLst/>
            <a:cxnLst/>
            <a:rect l="l" t="t" r="r" b="b"/>
            <a:pathLst>
              <a:path w="62864" h="62864">
                <a:moveTo>
                  <a:pt x="42671" y="3047"/>
                </a:moveTo>
                <a:lnTo>
                  <a:pt x="19811" y="3047"/>
                </a:lnTo>
                <a:lnTo>
                  <a:pt x="24383" y="1523"/>
                </a:lnTo>
                <a:lnTo>
                  <a:pt x="30479" y="0"/>
                </a:lnTo>
                <a:lnTo>
                  <a:pt x="32003" y="0"/>
                </a:lnTo>
                <a:lnTo>
                  <a:pt x="36575" y="1523"/>
                </a:lnTo>
                <a:lnTo>
                  <a:pt x="38099" y="1523"/>
                </a:lnTo>
                <a:lnTo>
                  <a:pt x="42671" y="3047"/>
                </a:lnTo>
                <a:close/>
              </a:path>
              <a:path w="62864"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4" h="62864">
                <a:moveTo>
                  <a:pt x="25907" y="9143"/>
                </a:moveTo>
                <a:lnTo>
                  <a:pt x="25907" y="7619"/>
                </a:lnTo>
                <a:lnTo>
                  <a:pt x="30479" y="7619"/>
                </a:lnTo>
                <a:lnTo>
                  <a:pt x="31241" y="7810"/>
                </a:lnTo>
                <a:lnTo>
                  <a:pt x="25907" y="9143"/>
                </a:lnTo>
                <a:close/>
              </a:path>
              <a:path w="62864" h="62864">
                <a:moveTo>
                  <a:pt x="31241" y="7810"/>
                </a:moveTo>
                <a:lnTo>
                  <a:pt x="30479" y="7619"/>
                </a:lnTo>
                <a:lnTo>
                  <a:pt x="32003" y="7619"/>
                </a:lnTo>
                <a:lnTo>
                  <a:pt x="31241" y="7810"/>
                </a:lnTo>
                <a:close/>
              </a:path>
              <a:path w="62864" h="62864">
                <a:moveTo>
                  <a:pt x="36575" y="9143"/>
                </a:moveTo>
                <a:lnTo>
                  <a:pt x="31241" y="7810"/>
                </a:lnTo>
                <a:lnTo>
                  <a:pt x="32003" y="7619"/>
                </a:lnTo>
                <a:lnTo>
                  <a:pt x="35051" y="7619"/>
                </a:lnTo>
                <a:lnTo>
                  <a:pt x="36575" y="9143"/>
                </a:lnTo>
                <a:close/>
              </a:path>
              <a:path w="62864" h="62864">
                <a:moveTo>
                  <a:pt x="41147" y="10667"/>
                </a:moveTo>
                <a:lnTo>
                  <a:pt x="35051" y="7619"/>
                </a:lnTo>
                <a:lnTo>
                  <a:pt x="51053" y="7619"/>
                </a:lnTo>
                <a:lnTo>
                  <a:pt x="53339" y="9143"/>
                </a:lnTo>
                <a:lnTo>
                  <a:pt x="39623" y="9143"/>
                </a:lnTo>
                <a:lnTo>
                  <a:pt x="41147" y="10667"/>
                </a:lnTo>
                <a:close/>
              </a:path>
              <a:path w="62864" h="62864">
                <a:moveTo>
                  <a:pt x="21335" y="10667"/>
                </a:moveTo>
                <a:lnTo>
                  <a:pt x="22859" y="9143"/>
                </a:lnTo>
                <a:lnTo>
                  <a:pt x="23621" y="9143"/>
                </a:lnTo>
                <a:lnTo>
                  <a:pt x="21335" y="10667"/>
                </a:lnTo>
                <a:close/>
              </a:path>
              <a:path w="62864"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4" h="62864">
                <a:moveTo>
                  <a:pt x="9143" y="22859"/>
                </a:moveTo>
                <a:lnTo>
                  <a:pt x="9143" y="21335"/>
                </a:lnTo>
                <a:lnTo>
                  <a:pt x="10159" y="21335"/>
                </a:lnTo>
                <a:lnTo>
                  <a:pt x="9143" y="22859"/>
                </a:lnTo>
                <a:close/>
              </a:path>
              <a:path w="62864" h="62864">
                <a:moveTo>
                  <a:pt x="61467" y="27431"/>
                </a:moveTo>
                <a:lnTo>
                  <a:pt x="54863" y="27431"/>
                </a:lnTo>
                <a:lnTo>
                  <a:pt x="53339" y="21335"/>
                </a:lnTo>
                <a:lnTo>
                  <a:pt x="59943" y="21335"/>
                </a:lnTo>
                <a:lnTo>
                  <a:pt x="60959" y="24383"/>
                </a:lnTo>
                <a:lnTo>
                  <a:pt x="60959" y="25907"/>
                </a:lnTo>
                <a:lnTo>
                  <a:pt x="61467" y="27431"/>
                </a:lnTo>
                <a:close/>
              </a:path>
              <a:path w="62864" h="62864">
                <a:moveTo>
                  <a:pt x="7619" y="27431"/>
                </a:moveTo>
                <a:lnTo>
                  <a:pt x="7619" y="25907"/>
                </a:lnTo>
                <a:lnTo>
                  <a:pt x="8000" y="25907"/>
                </a:lnTo>
                <a:lnTo>
                  <a:pt x="7619" y="27431"/>
                </a:lnTo>
                <a:close/>
              </a:path>
              <a:path w="62864" h="62864">
                <a:moveTo>
                  <a:pt x="54673" y="31241"/>
                </a:moveTo>
                <a:lnTo>
                  <a:pt x="53339" y="25907"/>
                </a:lnTo>
                <a:lnTo>
                  <a:pt x="54863" y="27431"/>
                </a:lnTo>
                <a:lnTo>
                  <a:pt x="61467" y="27431"/>
                </a:lnTo>
                <a:lnTo>
                  <a:pt x="62483" y="30479"/>
                </a:lnTo>
                <a:lnTo>
                  <a:pt x="54863" y="30479"/>
                </a:lnTo>
                <a:lnTo>
                  <a:pt x="54673" y="31241"/>
                </a:lnTo>
                <a:close/>
              </a:path>
              <a:path w="62864" h="62864">
                <a:moveTo>
                  <a:pt x="54863" y="32003"/>
                </a:moveTo>
                <a:lnTo>
                  <a:pt x="54673" y="31241"/>
                </a:lnTo>
                <a:lnTo>
                  <a:pt x="54863" y="30479"/>
                </a:lnTo>
                <a:lnTo>
                  <a:pt x="54863" y="32003"/>
                </a:lnTo>
                <a:close/>
              </a:path>
              <a:path w="62864" h="62864">
                <a:moveTo>
                  <a:pt x="62483" y="32003"/>
                </a:moveTo>
                <a:lnTo>
                  <a:pt x="54863" y="32003"/>
                </a:lnTo>
                <a:lnTo>
                  <a:pt x="54863" y="30479"/>
                </a:lnTo>
                <a:lnTo>
                  <a:pt x="62483" y="30479"/>
                </a:lnTo>
                <a:lnTo>
                  <a:pt x="62483" y="32003"/>
                </a:lnTo>
                <a:close/>
              </a:path>
              <a:path w="62864"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4"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4" h="62864">
                <a:moveTo>
                  <a:pt x="47243" y="48767"/>
                </a:moveTo>
                <a:lnTo>
                  <a:pt x="50291" y="44195"/>
                </a:lnTo>
                <a:lnTo>
                  <a:pt x="50291" y="45719"/>
                </a:lnTo>
                <a:lnTo>
                  <a:pt x="58419" y="45719"/>
                </a:lnTo>
                <a:lnTo>
                  <a:pt x="57403" y="47243"/>
                </a:lnTo>
                <a:lnTo>
                  <a:pt x="48767" y="47243"/>
                </a:lnTo>
                <a:lnTo>
                  <a:pt x="47243" y="48767"/>
                </a:lnTo>
                <a:close/>
              </a:path>
              <a:path w="62864" h="62864">
                <a:moveTo>
                  <a:pt x="54355" y="51815"/>
                </a:moveTo>
                <a:lnTo>
                  <a:pt x="44195" y="51815"/>
                </a:lnTo>
                <a:lnTo>
                  <a:pt x="48767" y="47243"/>
                </a:lnTo>
                <a:lnTo>
                  <a:pt x="57403" y="47243"/>
                </a:lnTo>
                <a:lnTo>
                  <a:pt x="54355" y="51815"/>
                </a:lnTo>
                <a:close/>
              </a:path>
              <a:path w="62864" h="62864">
                <a:moveTo>
                  <a:pt x="19811" y="51815"/>
                </a:moveTo>
                <a:lnTo>
                  <a:pt x="18287" y="51815"/>
                </a:lnTo>
                <a:lnTo>
                  <a:pt x="16763" y="50291"/>
                </a:lnTo>
                <a:lnTo>
                  <a:pt x="19811" y="51815"/>
                </a:lnTo>
                <a:close/>
              </a:path>
              <a:path w="62864"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15" name="object 13">
            <a:extLst>
              <a:ext uri="{FF2B5EF4-FFF2-40B4-BE49-F238E27FC236}">
                <a16:creationId xmlns:a16="http://schemas.microsoft.com/office/drawing/2014/main" id="{ED431AE1-FDEC-A44C-9763-B7C7B9566BAE}"/>
              </a:ext>
            </a:extLst>
          </p:cNvPr>
          <p:cNvSpPr/>
          <p:nvPr/>
        </p:nvSpPr>
        <p:spPr>
          <a:xfrm>
            <a:off x="3763558" y="3621201"/>
            <a:ext cx="55244" cy="55244"/>
          </a:xfrm>
          <a:custGeom>
            <a:avLst/>
            <a:gdLst/>
            <a:ahLst/>
            <a:cxnLst/>
            <a:rect l="l" t="t" r="r" b="b"/>
            <a:pathLst>
              <a:path w="55244"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6" name="object 14">
            <a:extLst>
              <a:ext uri="{FF2B5EF4-FFF2-40B4-BE49-F238E27FC236}">
                <a16:creationId xmlns:a16="http://schemas.microsoft.com/office/drawing/2014/main" id="{8CFB185C-8E4D-2B49-86BD-EB0DE775ADA6}"/>
              </a:ext>
            </a:extLst>
          </p:cNvPr>
          <p:cNvSpPr/>
          <p:nvPr/>
        </p:nvSpPr>
        <p:spPr>
          <a:xfrm>
            <a:off x="3760472" y="3616557"/>
            <a:ext cx="62865" cy="62865"/>
          </a:xfrm>
          <a:custGeom>
            <a:avLst/>
            <a:gdLst/>
            <a:ahLst/>
            <a:cxnLst/>
            <a:rect l="l" t="t" r="r" b="b"/>
            <a:pathLst>
              <a:path w="62864" h="62864">
                <a:moveTo>
                  <a:pt x="42671" y="3047"/>
                </a:moveTo>
                <a:lnTo>
                  <a:pt x="19811" y="3047"/>
                </a:lnTo>
                <a:lnTo>
                  <a:pt x="24383" y="1523"/>
                </a:lnTo>
                <a:lnTo>
                  <a:pt x="30479" y="0"/>
                </a:lnTo>
                <a:lnTo>
                  <a:pt x="32003" y="0"/>
                </a:lnTo>
                <a:lnTo>
                  <a:pt x="36575" y="1523"/>
                </a:lnTo>
                <a:lnTo>
                  <a:pt x="38099" y="1523"/>
                </a:lnTo>
                <a:lnTo>
                  <a:pt x="42671" y="3047"/>
                </a:lnTo>
                <a:close/>
              </a:path>
              <a:path w="62864"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4" h="62864">
                <a:moveTo>
                  <a:pt x="25907" y="9143"/>
                </a:moveTo>
                <a:lnTo>
                  <a:pt x="25907" y="7619"/>
                </a:lnTo>
                <a:lnTo>
                  <a:pt x="30479" y="7619"/>
                </a:lnTo>
                <a:lnTo>
                  <a:pt x="31241" y="7810"/>
                </a:lnTo>
                <a:lnTo>
                  <a:pt x="25907" y="9143"/>
                </a:lnTo>
                <a:close/>
              </a:path>
              <a:path w="62864" h="62864">
                <a:moveTo>
                  <a:pt x="31241" y="7810"/>
                </a:moveTo>
                <a:lnTo>
                  <a:pt x="30479" y="7619"/>
                </a:lnTo>
                <a:lnTo>
                  <a:pt x="32003" y="7619"/>
                </a:lnTo>
                <a:lnTo>
                  <a:pt x="31241" y="7810"/>
                </a:lnTo>
                <a:close/>
              </a:path>
              <a:path w="62864" h="62864">
                <a:moveTo>
                  <a:pt x="36575" y="9143"/>
                </a:moveTo>
                <a:lnTo>
                  <a:pt x="31241" y="7810"/>
                </a:lnTo>
                <a:lnTo>
                  <a:pt x="32003" y="7619"/>
                </a:lnTo>
                <a:lnTo>
                  <a:pt x="35051" y="7619"/>
                </a:lnTo>
                <a:lnTo>
                  <a:pt x="36575" y="9143"/>
                </a:lnTo>
                <a:close/>
              </a:path>
              <a:path w="62864" h="62864">
                <a:moveTo>
                  <a:pt x="41147" y="10667"/>
                </a:moveTo>
                <a:lnTo>
                  <a:pt x="35051" y="7619"/>
                </a:lnTo>
                <a:lnTo>
                  <a:pt x="51053" y="7619"/>
                </a:lnTo>
                <a:lnTo>
                  <a:pt x="53339" y="9143"/>
                </a:lnTo>
                <a:lnTo>
                  <a:pt x="39623" y="9143"/>
                </a:lnTo>
                <a:lnTo>
                  <a:pt x="41147" y="10667"/>
                </a:lnTo>
                <a:close/>
              </a:path>
              <a:path w="62864" h="62864">
                <a:moveTo>
                  <a:pt x="21335" y="10667"/>
                </a:moveTo>
                <a:lnTo>
                  <a:pt x="22859" y="9143"/>
                </a:lnTo>
                <a:lnTo>
                  <a:pt x="23621" y="9143"/>
                </a:lnTo>
                <a:lnTo>
                  <a:pt x="21335" y="10667"/>
                </a:lnTo>
                <a:close/>
              </a:path>
              <a:path w="62864"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4" h="62864">
                <a:moveTo>
                  <a:pt x="9143" y="22859"/>
                </a:moveTo>
                <a:lnTo>
                  <a:pt x="9143" y="21335"/>
                </a:lnTo>
                <a:lnTo>
                  <a:pt x="10159" y="21335"/>
                </a:lnTo>
                <a:lnTo>
                  <a:pt x="9143" y="22859"/>
                </a:lnTo>
                <a:close/>
              </a:path>
              <a:path w="62864" h="62864">
                <a:moveTo>
                  <a:pt x="61467" y="27431"/>
                </a:moveTo>
                <a:lnTo>
                  <a:pt x="54863" y="27431"/>
                </a:lnTo>
                <a:lnTo>
                  <a:pt x="53339" y="21335"/>
                </a:lnTo>
                <a:lnTo>
                  <a:pt x="59943" y="21335"/>
                </a:lnTo>
                <a:lnTo>
                  <a:pt x="60959" y="24383"/>
                </a:lnTo>
                <a:lnTo>
                  <a:pt x="60959" y="25907"/>
                </a:lnTo>
                <a:lnTo>
                  <a:pt x="61467" y="27431"/>
                </a:lnTo>
                <a:close/>
              </a:path>
              <a:path w="62864" h="62864">
                <a:moveTo>
                  <a:pt x="7619" y="27431"/>
                </a:moveTo>
                <a:lnTo>
                  <a:pt x="7619" y="25907"/>
                </a:lnTo>
                <a:lnTo>
                  <a:pt x="8000" y="25907"/>
                </a:lnTo>
                <a:lnTo>
                  <a:pt x="7619" y="27431"/>
                </a:lnTo>
                <a:close/>
              </a:path>
              <a:path w="62864" h="62864">
                <a:moveTo>
                  <a:pt x="54673" y="31241"/>
                </a:moveTo>
                <a:lnTo>
                  <a:pt x="53339" y="25907"/>
                </a:lnTo>
                <a:lnTo>
                  <a:pt x="54863" y="27431"/>
                </a:lnTo>
                <a:lnTo>
                  <a:pt x="61467" y="27431"/>
                </a:lnTo>
                <a:lnTo>
                  <a:pt x="62483" y="30479"/>
                </a:lnTo>
                <a:lnTo>
                  <a:pt x="54863" y="30479"/>
                </a:lnTo>
                <a:lnTo>
                  <a:pt x="54673" y="31241"/>
                </a:lnTo>
                <a:close/>
              </a:path>
              <a:path w="62864" h="62864">
                <a:moveTo>
                  <a:pt x="54863" y="32003"/>
                </a:moveTo>
                <a:lnTo>
                  <a:pt x="54673" y="31241"/>
                </a:lnTo>
                <a:lnTo>
                  <a:pt x="54863" y="30479"/>
                </a:lnTo>
                <a:lnTo>
                  <a:pt x="54863" y="32003"/>
                </a:lnTo>
                <a:close/>
              </a:path>
              <a:path w="62864" h="62864">
                <a:moveTo>
                  <a:pt x="62483" y="32003"/>
                </a:moveTo>
                <a:lnTo>
                  <a:pt x="54863" y="32003"/>
                </a:lnTo>
                <a:lnTo>
                  <a:pt x="54863" y="30479"/>
                </a:lnTo>
                <a:lnTo>
                  <a:pt x="62483" y="30479"/>
                </a:lnTo>
                <a:lnTo>
                  <a:pt x="62483" y="32003"/>
                </a:lnTo>
                <a:close/>
              </a:path>
              <a:path w="62864"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4"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4" h="62864">
                <a:moveTo>
                  <a:pt x="47243" y="48767"/>
                </a:moveTo>
                <a:lnTo>
                  <a:pt x="50291" y="44195"/>
                </a:lnTo>
                <a:lnTo>
                  <a:pt x="50291" y="45719"/>
                </a:lnTo>
                <a:lnTo>
                  <a:pt x="58419" y="45719"/>
                </a:lnTo>
                <a:lnTo>
                  <a:pt x="57403" y="47243"/>
                </a:lnTo>
                <a:lnTo>
                  <a:pt x="48767" y="47243"/>
                </a:lnTo>
                <a:lnTo>
                  <a:pt x="47243" y="48767"/>
                </a:lnTo>
                <a:close/>
              </a:path>
              <a:path w="62864" h="62864">
                <a:moveTo>
                  <a:pt x="54355" y="51815"/>
                </a:moveTo>
                <a:lnTo>
                  <a:pt x="44195" y="51815"/>
                </a:lnTo>
                <a:lnTo>
                  <a:pt x="48767" y="47243"/>
                </a:lnTo>
                <a:lnTo>
                  <a:pt x="57403" y="47243"/>
                </a:lnTo>
                <a:lnTo>
                  <a:pt x="54355" y="51815"/>
                </a:lnTo>
                <a:close/>
              </a:path>
              <a:path w="62864" h="62864">
                <a:moveTo>
                  <a:pt x="19811" y="51815"/>
                </a:moveTo>
                <a:lnTo>
                  <a:pt x="18287" y="51815"/>
                </a:lnTo>
                <a:lnTo>
                  <a:pt x="16763" y="50291"/>
                </a:lnTo>
                <a:lnTo>
                  <a:pt x="19811" y="51815"/>
                </a:lnTo>
                <a:close/>
              </a:path>
              <a:path w="62864"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17" name="object 15">
            <a:extLst>
              <a:ext uri="{FF2B5EF4-FFF2-40B4-BE49-F238E27FC236}">
                <a16:creationId xmlns:a16="http://schemas.microsoft.com/office/drawing/2014/main" id="{598AF435-9A51-3143-A4F6-17B9E80867B5}"/>
              </a:ext>
            </a:extLst>
          </p:cNvPr>
          <p:cNvSpPr/>
          <p:nvPr/>
        </p:nvSpPr>
        <p:spPr>
          <a:xfrm>
            <a:off x="4578898" y="3345357"/>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8" name="object 16">
            <a:extLst>
              <a:ext uri="{FF2B5EF4-FFF2-40B4-BE49-F238E27FC236}">
                <a16:creationId xmlns:a16="http://schemas.microsoft.com/office/drawing/2014/main" id="{EBC1BE8B-6DDD-8444-97BD-1D1AAB89BC04}"/>
              </a:ext>
            </a:extLst>
          </p:cNvPr>
          <p:cNvSpPr/>
          <p:nvPr/>
        </p:nvSpPr>
        <p:spPr>
          <a:xfrm>
            <a:off x="4575812" y="3340713"/>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19" name="object 17">
            <a:extLst>
              <a:ext uri="{FF2B5EF4-FFF2-40B4-BE49-F238E27FC236}">
                <a16:creationId xmlns:a16="http://schemas.microsoft.com/office/drawing/2014/main" id="{0FA839D9-A16E-C54E-952A-0177CDF7EB34}"/>
              </a:ext>
            </a:extLst>
          </p:cNvPr>
          <p:cNvSpPr/>
          <p:nvPr/>
        </p:nvSpPr>
        <p:spPr>
          <a:xfrm>
            <a:off x="4850170" y="3131997"/>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20" name="object 18">
            <a:extLst>
              <a:ext uri="{FF2B5EF4-FFF2-40B4-BE49-F238E27FC236}">
                <a16:creationId xmlns:a16="http://schemas.microsoft.com/office/drawing/2014/main" id="{12F3342D-B23D-204F-A539-7235238E0453}"/>
              </a:ext>
            </a:extLst>
          </p:cNvPr>
          <p:cNvSpPr/>
          <p:nvPr/>
        </p:nvSpPr>
        <p:spPr>
          <a:xfrm>
            <a:off x="4847084" y="3127353"/>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21" name="object 19">
            <a:extLst>
              <a:ext uri="{FF2B5EF4-FFF2-40B4-BE49-F238E27FC236}">
                <a16:creationId xmlns:a16="http://schemas.microsoft.com/office/drawing/2014/main" id="{8024E7CA-E8D2-E34B-8A31-13DEFBB781C0}"/>
              </a:ext>
            </a:extLst>
          </p:cNvPr>
          <p:cNvSpPr/>
          <p:nvPr/>
        </p:nvSpPr>
        <p:spPr>
          <a:xfrm>
            <a:off x="5121442" y="3218865"/>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22" name="object 20">
            <a:extLst>
              <a:ext uri="{FF2B5EF4-FFF2-40B4-BE49-F238E27FC236}">
                <a16:creationId xmlns:a16="http://schemas.microsoft.com/office/drawing/2014/main" id="{2CCA3373-B3FD-8B44-9927-635BEC8D0A99}"/>
              </a:ext>
            </a:extLst>
          </p:cNvPr>
          <p:cNvSpPr/>
          <p:nvPr/>
        </p:nvSpPr>
        <p:spPr>
          <a:xfrm>
            <a:off x="5118355" y="3214221"/>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23" name="object 21">
            <a:extLst>
              <a:ext uri="{FF2B5EF4-FFF2-40B4-BE49-F238E27FC236}">
                <a16:creationId xmlns:a16="http://schemas.microsoft.com/office/drawing/2014/main" id="{1DCB3D4F-68F4-9B4B-9B1A-5C59419EC8DF}"/>
              </a:ext>
            </a:extLst>
          </p:cNvPr>
          <p:cNvSpPr/>
          <p:nvPr/>
        </p:nvSpPr>
        <p:spPr>
          <a:xfrm>
            <a:off x="5391151" y="3122781"/>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24" name="object 22">
            <a:extLst>
              <a:ext uri="{FF2B5EF4-FFF2-40B4-BE49-F238E27FC236}">
                <a16:creationId xmlns:a16="http://schemas.microsoft.com/office/drawing/2014/main" id="{D64033C6-D57E-E644-B335-25A35C5EB295}"/>
              </a:ext>
            </a:extLst>
          </p:cNvPr>
          <p:cNvSpPr/>
          <p:nvPr/>
        </p:nvSpPr>
        <p:spPr>
          <a:xfrm>
            <a:off x="5665510" y="3045129"/>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25" name="object 23">
            <a:extLst>
              <a:ext uri="{FF2B5EF4-FFF2-40B4-BE49-F238E27FC236}">
                <a16:creationId xmlns:a16="http://schemas.microsoft.com/office/drawing/2014/main" id="{70CF2715-54C4-0A4E-A32B-0048FF5A009C}"/>
              </a:ext>
            </a:extLst>
          </p:cNvPr>
          <p:cNvSpPr/>
          <p:nvPr/>
        </p:nvSpPr>
        <p:spPr>
          <a:xfrm>
            <a:off x="5662423" y="3040485"/>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26" name="object 24">
            <a:extLst>
              <a:ext uri="{FF2B5EF4-FFF2-40B4-BE49-F238E27FC236}">
                <a16:creationId xmlns:a16="http://schemas.microsoft.com/office/drawing/2014/main" id="{936400EC-C448-BB40-A9BC-FF838374332E}"/>
              </a:ext>
            </a:extLst>
          </p:cNvPr>
          <p:cNvSpPr/>
          <p:nvPr/>
        </p:nvSpPr>
        <p:spPr>
          <a:xfrm>
            <a:off x="6480850" y="3048177"/>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27" name="object 25">
            <a:extLst>
              <a:ext uri="{FF2B5EF4-FFF2-40B4-BE49-F238E27FC236}">
                <a16:creationId xmlns:a16="http://schemas.microsoft.com/office/drawing/2014/main" id="{A12DE0E9-283F-504D-8885-BED2EE338D3F}"/>
              </a:ext>
            </a:extLst>
          </p:cNvPr>
          <p:cNvSpPr/>
          <p:nvPr/>
        </p:nvSpPr>
        <p:spPr>
          <a:xfrm>
            <a:off x="6477763" y="3043532"/>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28" name="object 26">
            <a:extLst>
              <a:ext uri="{FF2B5EF4-FFF2-40B4-BE49-F238E27FC236}">
                <a16:creationId xmlns:a16="http://schemas.microsoft.com/office/drawing/2014/main" id="{FCB1B097-EA31-3042-AFC9-653DFE565586}"/>
              </a:ext>
            </a:extLst>
          </p:cNvPr>
          <p:cNvSpPr/>
          <p:nvPr/>
        </p:nvSpPr>
        <p:spPr>
          <a:xfrm>
            <a:off x="6749036" y="3221840"/>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29" name="object 27">
            <a:extLst>
              <a:ext uri="{FF2B5EF4-FFF2-40B4-BE49-F238E27FC236}">
                <a16:creationId xmlns:a16="http://schemas.microsoft.com/office/drawing/2014/main" id="{98849D82-6B45-AD4D-BE52-AC42B026D2E9}"/>
              </a:ext>
            </a:extLst>
          </p:cNvPr>
          <p:cNvSpPr/>
          <p:nvPr/>
        </p:nvSpPr>
        <p:spPr>
          <a:xfrm>
            <a:off x="7024918" y="3133521"/>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30" name="object 28">
            <a:extLst>
              <a:ext uri="{FF2B5EF4-FFF2-40B4-BE49-F238E27FC236}">
                <a16:creationId xmlns:a16="http://schemas.microsoft.com/office/drawing/2014/main" id="{8183BAFD-229C-534D-8715-E22679826BF8}"/>
              </a:ext>
            </a:extLst>
          </p:cNvPr>
          <p:cNvSpPr/>
          <p:nvPr/>
        </p:nvSpPr>
        <p:spPr>
          <a:xfrm>
            <a:off x="7021832" y="3128877"/>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31" name="object 29">
            <a:extLst>
              <a:ext uri="{FF2B5EF4-FFF2-40B4-BE49-F238E27FC236}">
                <a16:creationId xmlns:a16="http://schemas.microsoft.com/office/drawing/2014/main" id="{F11DCE4F-E091-6942-8EA8-E90181ADA734}"/>
              </a:ext>
            </a:extLst>
          </p:cNvPr>
          <p:cNvSpPr/>
          <p:nvPr/>
        </p:nvSpPr>
        <p:spPr>
          <a:xfrm>
            <a:off x="7296190" y="3167049"/>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32" name="object 30">
            <a:extLst>
              <a:ext uri="{FF2B5EF4-FFF2-40B4-BE49-F238E27FC236}">
                <a16:creationId xmlns:a16="http://schemas.microsoft.com/office/drawing/2014/main" id="{DC887739-0963-5D44-99C8-B56AB6768188}"/>
              </a:ext>
            </a:extLst>
          </p:cNvPr>
          <p:cNvSpPr/>
          <p:nvPr/>
        </p:nvSpPr>
        <p:spPr>
          <a:xfrm>
            <a:off x="7293104" y="3162404"/>
            <a:ext cx="62865" cy="62865"/>
          </a:xfrm>
          <a:custGeom>
            <a:avLst/>
            <a:gdLst/>
            <a:ahLst/>
            <a:cxnLst/>
            <a:rect l="l" t="t" r="r" b="b"/>
            <a:pathLst>
              <a:path w="62865" h="62864">
                <a:moveTo>
                  <a:pt x="42671" y="3047"/>
                </a:moveTo>
                <a:lnTo>
                  <a:pt x="19811" y="3047"/>
                </a:lnTo>
                <a:lnTo>
                  <a:pt x="24383" y="1523"/>
                </a:lnTo>
                <a:lnTo>
                  <a:pt x="30479" y="0"/>
                </a:lnTo>
                <a:lnTo>
                  <a:pt x="32003" y="0"/>
                </a:lnTo>
                <a:lnTo>
                  <a:pt x="36575" y="1523"/>
                </a:lnTo>
                <a:lnTo>
                  <a:pt x="38099" y="1523"/>
                </a:lnTo>
                <a:lnTo>
                  <a:pt x="42671" y="3047"/>
                </a:lnTo>
                <a:close/>
              </a:path>
              <a:path w="62865"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5" h="62864">
                <a:moveTo>
                  <a:pt x="25907" y="9143"/>
                </a:moveTo>
                <a:lnTo>
                  <a:pt x="25907" y="7619"/>
                </a:lnTo>
                <a:lnTo>
                  <a:pt x="30479" y="7619"/>
                </a:lnTo>
                <a:lnTo>
                  <a:pt x="31241" y="7810"/>
                </a:lnTo>
                <a:lnTo>
                  <a:pt x="25907" y="9143"/>
                </a:lnTo>
                <a:close/>
              </a:path>
              <a:path w="62865" h="62864">
                <a:moveTo>
                  <a:pt x="31241" y="7810"/>
                </a:moveTo>
                <a:lnTo>
                  <a:pt x="30479" y="7619"/>
                </a:lnTo>
                <a:lnTo>
                  <a:pt x="32003" y="7619"/>
                </a:lnTo>
                <a:lnTo>
                  <a:pt x="31241" y="7810"/>
                </a:lnTo>
                <a:close/>
              </a:path>
              <a:path w="62865" h="62864">
                <a:moveTo>
                  <a:pt x="36575" y="9143"/>
                </a:moveTo>
                <a:lnTo>
                  <a:pt x="31241" y="7810"/>
                </a:lnTo>
                <a:lnTo>
                  <a:pt x="32003" y="7619"/>
                </a:lnTo>
                <a:lnTo>
                  <a:pt x="35051" y="7619"/>
                </a:lnTo>
                <a:lnTo>
                  <a:pt x="36575" y="9143"/>
                </a:lnTo>
                <a:close/>
              </a:path>
              <a:path w="62865" h="62864">
                <a:moveTo>
                  <a:pt x="41147" y="10667"/>
                </a:moveTo>
                <a:lnTo>
                  <a:pt x="35051" y="7619"/>
                </a:lnTo>
                <a:lnTo>
                  <a:pt x="51053" y="7619"/>
                </a:lnTo>
                <a:lnTo>
                  <a:pt x="53339" y="9143"/>
                </a:lnTo>
                <a:lnTo>
                  <a:pt x="39623" y="9143"/>
                </a:lnTo>
                <a:lnTo>
                  <a:pt x="41147" y="10667"/>
                </a:lnTo>
                <a:close/>
              </a:path>
              <a:path w="62865" h="62864">
                <a:moveTo>
                  <a:pt x="21335" y="10667"/>
                </a:moveTo>
                <a:lnTo>
                  <a:pt x="22859" y="9143"/>
                </a:lnTo>
                <a:lnTo>
                  <a:pt x="23621" y="9143"/>
                </a:lnTo>
                <a:lnTo>
                  <a:pt x="21335" y="10667"/>
                </a:lnTo>
                <a:close/>
              </a:path>
              <a:path w="62865"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5" h="62864">
                <a:moveTo>
                  <a:pt x="9143" y="22859"/>
                </a:moveTo>
                <a:lnTo>
                  <a:pt x="9143" y="21335"/>
                </a:lnTo>
                <a:lnTo>
                  <a:pt x="10159" y="21335"/>
                </a:lnTo>
                <a:lnTo>
                  <a:pt x="9143" y="22859"/>
                </a:lnTo>
                <a:close/>
              </a:path>
              <a:path w="62865" h="62864">
                <a:moveTo>
                  <a:pt x="61467" y="27431"/>
                </a:moveTo>
                <a:lnTo>
                  <a:pt x="54863" y="27431"/>
                </a:lnTo>
                <a:lnTo>
                  <a:pt x="53339" y="21335"/>
                </a:lnTo>
                <a:lnTo>
                  <a:pt x="59943" y="21335"/>
                </a:lnTo>
                <a:lnTo>
                  <a:pt x="60959" y="24383"/>
                </a:lnTo>
                <a:lnTo>
                  <a:pt x="60959" y="25907"/>
                </a:lnTo>
                <a:lnTo>
                  <a:pt x="61467" y="27431"/>
                </a:lnTo>
                <a:close/>
              </a:path>
              <a:path w="62865" h="62864">
                <a:moveTo>
                  <a:pt x="7619" y="27431"/>
                </a:moveTo>
                <a:lnTo>
                  <a:pt x="7619" y="25907"/>
                </a:lnTo>
                <a:lnTo>
                  <a:pt x="8000" y="25907"/>
                </a:lnTo>
                <a:lnTo>
                  <a:pt x="7619" y="27431"/>
                </a:lnTo>
                <a:close/>
              </a:path>
              <a:path w="62865" h="62864">
                <a:moveTo>
                  <a:pt x="54673" y="31241"/>
                </a:moveTo>
                <a:lnTo>
                  <a:pt x="53339" y="25907"/>
                </a:lnTo>
                <a:lnTo>
                  <a:pt x="54863" y="27431"/>
                </a:lnTo>
                <a:lnTo>
                  <a:pt x="61467" y="27431"/>
                </a:lnTo>
                <a:lnTo>
                  <a:pt x="62483" y="30479"/>
                </a:lnTo>
                <a:lnTo>
                  <a:pt x="54863" y="30479"/>
                </a:lnTo>
                <a:lnTo>
                  <a:pt x="54673" y="31241"/>
                </a:lnTo>
                <a:close/>
              </a:path>
              <a:path w="62865" h="62864">
                <a:moveTo>
                  <a:pt x="54863" y="32003"/>
                </a:moveTo>
                <a:lnTo>
                  <a:pt x="54673" y="31241"/>
                </a:lnTo>
                <a:lnTo>
                  <a:pt x="54863" y="30479"/>
                </a:lnTo>
                <a:lnTo>
                  <a:pt x="54863" y="32003"/>
                </a:lnTo>
                <a:close/>
              </a:path>
              <a:path w="62865" h="62864">
                <a:moveTo>
                  <a:pt x="62483" y="32003"/>
                </a:moveTo>
                <a:lnTo>
                  <a:pt x="54863" y="32003"/>
                </a:lnTo>
                <a:lnTo>
                  <a:pt x="54863" y="30479"/>
                </a:lnTo>
                <a:lnTo>
                  <a:pt x="62483" y="30479"/>
                </a:lnTo>
                <a:lnTo>
                  <a:pt x="62483" y="32003"/>
                </a:lnTo>
                <a:close/>
              </a:path>
              <a:path w="62865"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5"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5" h="62864">
                <a:moveTo>
                  <a:pt x="47243" y="48767"/>
                </a:moveTo>
                <a:lnTo>
                  <a:pt x="50291" y="44195"/>
                </a:lnTo>
                <a:lnTo>
                  <a:pt x="50291" y="45719"/>
                </a:lnTo>
                <a:lnTo>
                  <a:pt x="58419" y="45719"/>
                </a:lnTo>
                <a:lnTo>
                  <a:pt x="57403" y="47243"/>
                </a:lnTo>
                <a:lnTo>
                  <a:pt x="48767" y="47243"/>
                </a:lnTo>
                <a:lnTo>
                  <a:pt x="47243" y="48767"/>
                </a:lnTo>
                <a:close/>
              </a:path>
              <a:path w="62865" h="62864">
                <a:moveTo>
                  <a:pt x="54355" y="51815"/>
                </a:moveTo>
                <a:lnTo>
                  <a:pt x="44195" y="51815"/>
                </a:lnTo>
                <a:lnTo>
                  <a:pt x="48767" y="47243"/>
                </a:lnTo>
                <a:lnTo>
                  <a:pt x="57403" y="47243"/>
                </a:lnTo>
                <a:lnTo>
                  <a:pt x="54355" y="51815"/>
                </a:lnTo>
                <a:close/>
              </a:path>
              <a:path w="62865" h="62864">
                <a:moveTo>
                  <a:pt x="19811" y="51815"/>
                </a:moveTo>
                <a:lnTo>
                  <a:pt x="18287" y="51815"/>
                </a:lnTo>
                <a:lnTo>
                  <a:pt x="16763" y="50291"/>
                </a:lnTo>
                <a:lnTo>
                  <a:pt x="19811" y="51815"/>
                </a:lnTo>
                <a:close/>
              </a:path>
              <a:path w="62865"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33" name="object 31">
            <a:extLst>
              <a:ext uri="{FF2B5EF4-FFF2-40B4-BE49-F238E27FC236}">
                <a16:creationId xmlns:a16="http://schemas.microsoft.com/office/drawing/2014/main" id="{19BC0CEC-0463-2C41-8D89-807C0EA2AF7E}"/>
              </a:ext>
            </a:extLst>
          </p:cNvPr>
          <p:cNvSpPr/>
          <p:nvPr/>
        </p:nvSpPr>
        <p:spPr>
          <a:xfrm>
            <a:off x="7567462" y="4005249"/>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34" name="object 32">
            <a:extLst>
              <a:ext uri="{FF2B5EF4-FFF2-40B4-BE49-F238E27FC236}">
                <a16:creationId xmlns:a16="http://schemas.microsoft.com/office/drawing/2014/main" id="{84764B47-9ADA-0E4D-995E-0FECA56D9EBF}"/>
              </a:ext>
            </a:extLst>
          </p:cNvPr>
          <p:cNvSpPr/>
          <p:nvPr/>
        </p:nvSpPr>
        <p:spPr>
          <a:xfrm>
            <a:off x="7564375" y="4000604"/>
            <a:ext cx="62865" cy="62865"/>
          </a:xfrm>
          <a:custGeom>
            <a:avLst/>
            <a:gdLst/>
            <a:ahLst/>
            <a:cxnLst/>
            <a:rect l="l" t="t" r="r" b="b"/>
            <a:pathLst>
              <a:path w="62865" h="62864">
                <a:moveTo>
                  <a:pt x="42671" y="3047"/>
                </a:moveTo>
                <a:lnTo>
                  <a:pt x="19811" y="3047"/>
                </a:lnTo>
                <a:lnTo>
                  <a:pt x="24383" y="1523"/>
                </a:lnTo>
                <a:lnTo>
                  <a:pt x="30479" y="0"/>
                </a:lnTo>
                <a:lnTo>
                  <a:pt x="32003" y="0"/>
                </a:lnTo>
                <a:lnTo>
                  <a:pt x="36575" y="1523"/>
                </a:lnTo>
                <a:lnTo>
                  <a:pt x="38099" y="1523"/>
                </a:lnTo>
                <a:lnTo>
                  <a:pt x="42671" y="3047"/>
                </a:lnTo>
                <a:close/>
              </a:path>
              <a:path w="62865"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5" h="62864">
                <a:moveTo>
                  <a:pt x="25907" y="9143"/>
                </a:moveTo>
                <a:lnTo>
                  <a:pt x="25907" y="7619"/>
                </a:lnTo>
                <a:lnTo>
                  <a:pt x="30479" y="7619"/>
                </a:lnTo>
                <a:lnTo>
                  <a:pt x="31241" y="7810"/>
                </a:lnTo>
                <a:lnTo>
                  <a:pt x="25907" y="9143"/>
                </a:lnTo>
                <a:close/>
              </a:path>
              <a:path w="62865" h="62864">
                <a:moveTo>
                  <a:pt x="31241" y="7810"/>
                </a:moveTo>
                <a:lnTo>
                  <a:pt x="30479" y="7619"/>
                </a:lnTo>
                <a:lnTo>
                  <a:pt x="32003" y="7619"/>
                </a:lnTo>
                <a:lnTo>
                  <a:pt x="31241" y="7810"/>
                </a:lnTo>
                <a:close/>
              </a:path>
              <a:path w="62865" h="62864">
                <a:moveTo>
                  <a:pt x="36575" y="9143"/>
                </a:moveTo>
                <a:lnTo>
                  <a:pt x="31241" y="7810"/>
                </a:lnTo>
                <a:lnTo>
                  <a:pt x="32003" y="7619"/>
                </a:lnTo>
                <a:lnTo>
                  <a:pt x="35051" y="7619"/>
                </a:lnTo>
                <a:lnTo>
                  <a:pt x="36575" y="9143"/>
                </a:lnTo>
                <a:close/>
              </a:path>
              <a:path w="62865" h="62864">
                <a:moveTo>
                  <a:pt x="41147" y="10667"/>
                </a:moveTo>
                <a:lnTo>
                  <a:pt x="35051" y="7619"/>
                </a:lnTo>
                <a:lnTo>
                  <a:pt x="51053" y="7619"/>
                </a:lnTo>
                <a:lnTo>
                  <a:pt x="53339" y="9143"/>
                </a:lnTo>
                <a:lnTo>
                  <a:pt x="39623" y="9143"/>
                </a:lnTo>
                <a:lnTo>
                  <a:pt x="41147" y="10667"/>
                </a:lnTo>
                <a:close/>
              </a:path>
              <a:path w="62865" h="62864">
                <a:moveTo>
                  <a:pt x="21335" y="10667"/>
                </a:moveTo>
                <a:lnTo>
                  <a:pt x="22859" y="9143"/>
                </a:lnTo>
                <a:lnTo>
                  <a:pt x="23621" y="9143"/>
                </a:lnTo>
                <a:lnTo>
                  <a:pt x="21335" y="10667"/>
                </a:lnTo>
                <a:close/>
              </a:path>
              <a:path w="62865"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5" h="62864">
                <a:moveTo>
                  <a:pt x="9143" y="22859"/>
                </a:moveTo>
                <a:lnTo>
                  <a:pt x="9143" y="21335"/>
                </a:lnTo>
                <a:lnTo>
                  <a:pt x="10159" y="21335"/>
                </a:lnTo>
                <a:lnTo>
                  <a:pt x="9143" y="22859"/>
                </a:lnTo>
                <a:close/>
              </a:path>
              <a:path w="62865" h="62864">
                <a:moveTo>
                  <a:pt x="61467" y="27431"/>
                </a:moveTo>
                <a:lnTo>
                  <a:pt x="54863" y="27431"/>
                </a:lnTo>
                <a:lnTo>
                  <a:pt x="53339" y="21335"/>
                </a:lnTo>
                <a:lnTo>
                  <a:pt x="59943" y="21335"/>
                </a:lnTo>
                <a:lnTo>
                  <a:pt x="60959" y="24383"/>
                </a:lnTo>
                <a:lnTo>
                  <a:pt x="60959" y="25907"/>
                </a:lnTo>
                <a:lnTo>
                  <a:pt x="61467" y="27431"/>
                </a:lnTo>
                <a:close/>
              </a:path>
              <a:path w="62865" h="62864">
                <a:moveTo>
                  <a:pt x="7619" y="27431"/>
                </a:moveTo>
                <a:lnTo>
                  <a:pt x="7619" y="25907"/>
                </a:lnTo>
                <a:lnTo>
                  <a:pt x="8000" y="25907"/>
                </a:lnTo>
                <a:lnTo>
                  <a:pt x="7619" y="27431"/>
                </a:lnTo>
                <a:close/>
              </a:path>
              <a:path w="62865" h="62864">
                <a:moveTo>
                  <a:pt x="54673" y="31241"/>
                </a:moveTo>
                <a:lnTo>
                  <a:pt x="53339" y="25907"/>
                </a:lnTo>
                <a:lnTo>
                  <a:pt x="54863" y="27431"/>
                </a:lnTo>
                <a:lnTo>
                  <a:pt x="61467" y="27431"/>
                </a:lnTo>
                <a:lnTo>
                  <a:pt x="62483" y="30479"/>
                </a:lnTo>
                <a:lnTo>
                  <a:pt x="54863" y="30479"/>
                </a:lnTo>
                <a:lnTo>
                  <a:pt x="54673" y="31241"/>
                </a:lnTo>
                <a:close/>
              </a:path>
              <a:path w="62865" h="62864">
                <a:moveTo>
                  <a:pt x="54863" y="32003"/>
                </a:moveTo>
                <a:lnTo>
                  <a:pt x="54673" y="31241"/>
                </a:lnTo>
                <a:lnTo>
                  <a:pt x="54863" y="30479"/>
                </a:lnTo>
                <a:lnTo>
                  <a:pt x="54863" y="32003"/>
                </a:lnTo>
                <a:close/>
              </a:path>
              <a:path w="62865" h="62864">
                <a:moveTo>
                  <a:pt x="62483" y="32003"/>
                </a:moveTo>
                <a:lnTo>
                  <a:pt x="54863" y="32003"/>
                </a:lnTo>
                <a:lnTo>
                  <a:pt x="54863" y="30479"/>
                </a:lnTo>
                <a:lnTo>
                  <a:pt x="62483" y="30479"/>
                </a:lnTo>
                <a:lnTo>
                  <a:pt x="62483" y="32003"/>
                </a:lnTo>
                <a:close/>
              </a:path>
              <a:path w="62865"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5"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5" h="62864">
                <a:moveTo>
                  <a:pt x="47243" y="48767"/>
                </a:moveTo>
                <a:lnTo>
                  <a:pt x="50291" y="44195"/>
                </a:lnTo>
                <a:lnTo>
                  <a:pt x="50291" y="45719"/>
                </a:lnTo>
                <a:lnTo>
                  <a:pt x="58419" y="45719"/>
                </a:lnTo>
                <a:lnTo>
                  <a:pt x="57403" y="47243"/>
                </a:lnTo>
                <a:lnTo>
                  <a:pt x="48767" y="47243"/>
                </a:lnTo>
                <a:lnTo>
                  <a:pt x="47243" y="48767"/>
                </a:lnTo>
                <a:close/>
              </a:path>
              <a:path w="62865" h="62864">
                <a:moveTo>
                  <a:pt x="54355" y="51815"/>
                </a:moveTo>
                <a:lnTo>
                  <a:pt x="44195" y="51815"/>
                </a:lnTo>
                <a:lnTo>
                  <a:pt x="48767" y="47243"/>
                </a:lnTo>
                <a:lnTo>
                  <a:pt x="57403" y="47243"/>
                </a:lnTo>
                <a:lnTo>
                  <a:pt x="54355" y="51815"/>
                </a:lnTo>
                <a:close/>
              </a:path>
              <a:path w="62865" h="62864">
                <a:moveTo>
                  <a:pt x="19811" y="51815"/>
                </a:moveTo>
                <a:lnTo>
                  <a:pt x="18287" y="51815"/>
                </a:lnTo>
                <a:lnTo>
                  <a:pt x="16763" y="50291"/>
                </a:lnTo>
                <a:lnTo>
                  <a:pt x="19811" y="51815"/>
                </a:lnTo>
                <a:close/>
              </a:path>
              <a:path w="62865"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35" name="object 33">
            <a:extLst>
              <a:ext uri="{FF2B5EF4-FFF2-40B4-BE49-F238E27FC236}">
                <a16:creationId xmlns:a16="http://schemas.microsoft.com/office/drawing/2014/main" id="{968E1E90-B75F-3049-A0C9-79066CB2CC94}"/>
              </a:ext>
            </a:extLst>
          </p:cNvPr>
          <p:cNvSpPr/>
          <p:nvPr/>
        </p:nvSpPr>
        <p:spPr>
          <a:xfrm>
            <a:off x="8382802" y="4849545"/>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36" name="object 34">
            <a:extLst>
              <a:ext uri="{FF2B5EF4-FFF2-40B4-BE49-F238E27FC236}">
                <a16:creationId xmlns:a16="http://schemas.microsoft.com/office/drawing/2014/main" id="{FBB83F5B-A48F-9246-8B6A-D3BA5232A61B}"/>
              </a:ext>
            </a:extLst>
          </p:cNvPr>
          <p:cNvSpPr/>
          <p:nvPr/>
        </p:nvSpPr>
        <p:spPr>
          <a:xfrm>
            <a:off x="8379716" y="4844900"/>
            <a:ext cx="62865" cy="62865"/>
          </a:xfrm>
          <a:custGeom>
            <a:avLst/>
            <a:gdLst/>
            <a:ahLst/>
            <a:cxnLst/>
            <a:rect l="l" t="t" r="r" b="b"/>
            <a:pathLst>
              <a:path w="62865" h="62864">
                <a:moveTo>
                  <a:pt x="42671" y="3048"/>
                </a:moveTo>
                <a:lnTo>
                  <a:pt x="19811" y="3048"/>
                </a:lnTo>
                <a:lnTo>
                  <a:pt x="24383" y="1524"/>
                </a:lnTo>
                <a:lnTo>
                  <a:pt x="30479" y="0"/>
                </a:lnTo>
                <a:lnTo>
                  <a:pt x="32003" y="0"/>
                </a:lnTo>
                <a:lnTo>
                  <a:pt x="36575" y="1524"/>
                </a:lnTo>
                <a:lnTo>
                  <a:pt x="38099" y="1524"/>
                </a:lnTo>
                <a:lnTo>
                  <a:pt x="42671" y="3048"/>
                </a:lnTo>
                <a:close/>
              </a:path>
              <a:path w="62865" h="62864">
                <a:moveTo>
                  <a:pt x="12191" y="45720"/>
                </a:moveTo>
                <a:lnTo>
                  <a:pt x="10667" y="44196"/>
                </a:lnTo>
                <a:lnTo>
                  <a:pt x="1523" y="44196"/>
                </a:lnTo>
                <a:lnTo>
                  <a:pt x="1523" y="42672"/>
                </a:lnTo>
                <a:lnTo>
                  <a:pt x="0" y="38100"/>
                </a:lnTo>
                <a:lnTo>
                  <a:pt x="0" y="24384"/>
                </a:lnTo>
                <a:lnTo>
                  <a:pt x="1523" y="19812"/>
                </a:lnTo>
                <a:lnTo>
                  <a:pt x="3047" y="19812"/>
                </a:lnTo>
                <a:lnTo>
                  <a:pt x="4571" y="13716"/>
                </a:lnTo>
                <a:lnTo>
                  <a:pt x="9143" y="9144"/>
                </a:lnTo>
                <a:lnTo>
                  <a:pt x="18287" y="3048"/>
                </a:lnTo>
                <a:lnTo>
                  <a:pt x="44195" y="3048"/>
                </a:lnTo>
                <a:lnTo>
                  <a:pt x="51053" y="7620"/>
                </a:lnTo>
                <a:lnTo>
                  <a:pt x="25907" y="7620"/>
                </a:lnTo>
                <a:lnTo>
                  <a:pt x="23621" y="9144"/>
                </a:lnTo>
                <a:lnTo>
                  <a:pt x="22859" y="9144"/>
                </a:lnTo>
                <a:lnTo>
                  <a:pt x="16763" y="12192"/>
                </a:lnTo>
                <a:lnTo>
                  <a:pt x="18287" y="12192"/>
                </a:lnTo>
                <a:lnTo>
                  <a:pt x="13715" y="15240"/>
                </a:lnTo>
                <a:lnTo>
                  <a:pt x="15239" y="15240"/>
                </a:lnTo>
                <a:lnTo>
                  <a:pt x="10667" y="18288"/>
                </a:lnTo>
                <a:lnTo>
                  <a:pt x="12191" y="18288"/>
                </a:lnTo>
                <a:lnTo>
                  <a:pt x="10159" y="21336"/>
                </a:lnTo>
                <a:lnTo>
                  <a:pt x="9143" y="21336"/>
                </a:lnTo>
                <a:lnTo>
                  <a:pt x="8000" y="25908"/>
                </a:lnTo>
                <a:lnTo>
                  <a:pt x="7619" y="25908"/>
                </a:lnTo>
                <a:lnTo>
                  <a:pt x="7619" y="36576"/>
                </a:lnTo>
                <a:lnTo>
                  <a:pt x="9143" y="41148"/>
                </a:lnTo>
                <a:lnTo>
                  <a:pt x="12191" y="45720"/>
                </a:lnTo>
                <a:close/>
              </a:path>
              <a:path w="62865" h="62864">
                <a:moveTo>
                  <a:pt x="25907" y="9144"/>
                </a:moveTo>
                <a:lnTo>
                  <a:pt x="25907" y="7620"/>
                </a:lnTo>
                <a:lnTo>
                  <a:pt x="30479" y="7620"/>
                </a:lnTo>
                <a:lnTo>
                  <a:pt x="31241" y="7810"/>
                </a:lnTo>
                <a:lnTo>
                  <a:pt x="25907" y="9144"/>
                </a:lnTo>
                <a:close/>
              </a:path>
              <a:path w="62865" h="62864">
                <a:moveTo>
                  <a:pt x="31241" y="7810"/>
                </a:moveTo>
                <a:lnTo>
                  <a:pt x="30479" y="7620"/>
                </a:lnTo>
                <a:lnTo>
                  <a:pt x="32003" y="7620"/>
                </a:lnTo>
                <a:lnTo>
                  <a:pt x="31241" y="7810"/>
                </a:lnTo>
                <a:close/>
              </a:path>
              <a:path w="62865" h="62864">
                <a:moveTo>
                  <a:pt x="36575" y="9144"/>
                </a:moveTo>
                <a:lnTo>
                  <a:pt x="31241" y="7810"/>
                </a:lnTo>
                <a:lnTo>
                  <a:pt x="32003" y="7620"/>
                </a:lnTo>
                <a:lnTo>
                  <a:pt x="35051" y="7620"/>
                </a:lnTo>
                <a:lnTo>
                  <a:pt x="36575" y="9144"/>
                </a:lnTo>
                <a:close/>
              </a:path>
              <a:path w="62865" h="62864">
                <a:moveTo>
                  <a:pt x="41147" y="10668"/>
                </a:moveTo>
                <a:lnTo>
                  <a:pt x="35051" y="7620"/>
                </a:lnTo>
                <a:lnTo>
                  <a:pt x="51053" y="7620"/>
                </a:lnTo>
                <a:lnTo>
                  <a:pt x="53339" y="9144"/>
                </a:lnTo>
                <a:lnTo>
                  <a:pt x="39623" y="9144"/>
                </a:lnTo>
                <a:lnTo>
                  <a:pt x="41147" y="10668"/>
                </a:lnTo>
                <a:close/>
              </a:path>
              <a:path w="62865" h="62864">
                <a:moveTo>
                  <a:pt x="21335" y="10668"/>
                </a:moveTo>
                <a:lnTo>
                  <a:pt x="22859" y="9144"/>
                </a:lnTo>
                <a:lnTo>
                  <a:pt x="23621" y="9144"/>
                </a:lnTo>
                <a:lnTo>
                  <a:pt x="21335" y="10668"/>
                </a:lnTo>
                <a:close/>
              </a:path>
              <a:path w="62865" h="62864">
                <a:moveTo>
                  <a:pt x="53339" y="22860"/>
                </a:moveTo>
                <a:lnTo>
                  <a:pt x="50291" y="18288"/>
                </a:lnTo>
                <a:lnTo>
                  <a:pt x="47243" y="15240"/>
                </a:lnTo>
                <a:lnTo>
                  <a:pt x="48767" y="15240"/>
                </a:lnTo>
                <a:lnTo>
                  <a:pt x="39623" y="9144"/>
                </a:lnTo>
                <a:lnTo>
                  <a:pt x="53339" y="9144"/>
                </a:lnTo>
                <a:lnTo>
                  <a:pt x="59435" y="18288"/>
                </a:lnTo>
                <a:lnTo>
                  <a:pt x="59435" y="19812"/>
                </a:lnTo>
                <a:lnTo>
                  <a:pt x="59943" y="21336"/>
                </a:lnTo>
                <a:lnTo>
                  <a:pt x="53339" y="21336"/>
                </a:lnTo>
                <a:lnTo>
                  <a:pt x="53339" y="22860"/>
                </a:lnTo>
                <a:close/>
              </a:path>
              <a:path w="62865" h="62864">
                <a:moveTo>
                  <a:pt x="9143" y="22860"/>
                </a:moveTo>
                <a:lnTo>
                  <a:pt x="9143" y="21336"/>
                </a:lnTo>
                <a:lnTo>
                  <a:pt x="10159" y="21336"/>
                </a:lnTo>
                <a:lnTo>
                  <a:pt x="9143" y="22860"/>
                </a:lnTo>
                <a:close/>
              </a:path>
              <a:path w="62865" h="62864">
                <a:moveTo>
                  <a:pt x="61467" y="27432"/>
                </a:moveTo>
                <a:lnTo>
                  <a:pt x="54863" y="27432"/>
                </a:lnTo>
                <a:lnTo>
                  <a:pt x="53339" y="21336"/>
                </a:lnTo>
                <a:lnTo>
                  <a:pt x="59943" y="21336"/>
                </a:lnTo>
                <a:lnTo>
                  <a:pt x="60959" y="24384"/>
                </a:lnTo>
                <a:lnTo>
                  <a:pt x="60959" y="25908"/>
                </a:lnTo>
                <a:lnTo>
                  <a:pt x="61467" y="27432"/>
                </a:lnTo>
                <a:close/>
              </a:path>
              <a:path w="62865" h="62864">
                <a:moveTo>
                  <a:pt x="7619" y="27432"/>
                </a:moveTo>
                <a:lnTo>
                  <a:pt x="7619" y="25908"/>
                </a:lnTo>
                <a:lnTo>
                  <a:pt x="8000" y="25908"/>
                </a:lnTo>
                <a:lnTo>
                  <a:pt x="7619" y="27432"/>
                </a:lnTo>
                <a:close/>
              </a:path>
              <a:path w="62865" h="62864">
                <a:moveTo>
                  <a:pt x="54673" y="31242"/>
                </a:moveTo>
                <a:lnTo>
                  <a:pt x="53339" y="25908"/>
                </a:lnTo>
                <a:lnTo>
                  <a:pt x="54863" y="27432"/>
                </a:lnTo>
                <a:lnTo>
                  <a:pt x="61467" y="27432"/>
                </a:lnTo>
                <a:lnTo>
                  <a:pt x="62483" y="30480"/>
                </a:lnTo>
                <a:lnTo>
                  <a:pt x="54863" y="30480"/>
                </a:lnTo>
                <a:lnTo>
                  <a:pt x="54673" y="31242"/>
                </a:lnTo>
                <a:close/>
              </a:path>
              <a:path w="62865" h="62864">
                <a:moveTo>
                  <a:pt x="54863" y="32004"/>
                </a:moveTo>
                <a:lnTo>
                  <a:pt x="54673" y="31242"/>
                </a:lnTo>
                <a:lnTo>
                  <a:pt x="54863" y="30480"/>
                </a:lnTo>
                <a:lnTo>
                  <a:pt x="54863" y="32004"/>
                </a:lnTo>
                <a:close/>
              </a:path>
              <a:path w="62865" h="62864">
                <a:moveTo>
                  <a:pt x="62483" y="32004"/>
                </a:moveTo>
                <a:lnTo>
                  <a:pt x="54863" y="32004"/>
                </a:lnTo>
                <a:lnTo>
                  <a:pt x="54863" y="30480"/>
                </a:lnTo>
                <a:lnTo>
                  <a:pt x="62483" y="30480"/>
                </a:lnTo>
                <a:lnTo>
                  <a:pt x="62483" y="32004"/>
                </a:lnTo>
                <a:close/>
              </a:path>
              <a:path w="62865" h="62864">
                <a:moveTo>
                  <a:pt x="58419" y="45720"/>
                </a:moveTo>
                <a:lnTo>
                  <a:pt x="50291" y="45720"/>
                </a:lnTo>
                <a:lnTo>
                  <a:pt x="53339" y="41148"/>
                </a:lnTo>
                <a:lnTo>
                  <a:pt x="54863" y="36576"/>
                </a:lnTo>
                <a:lnTo>
                  <a:pt x="53339" y="36576"/>
                </a:lnTo>
                <a:lnTo>
                  <a:pt x="54673" y="31242"/>
                </a:lnTo>
                <a:lnTo>
                  <a:pt x="54863" y="32004"/>
                </a:lnTo>
                <a:lnTo>
                  <a:pt x="62483" y="32004"/>
                </a:lnTo>
                <a:lnTo>
                  <a:pt x="60959" y="38100"/>
                </a:lnTo>
                <a:lnTo>
                  <a:pt x="59435" y="42672"/>
                </a:lnTo>
                <a:lnTo>
                  <a:pt x="59435" y="44196"/>
                </a:lnTo>
                <a:lnTo>
                  <a:pt x="58419" y="45720"/>
                </a:lnTo>
                <a:close/>
              </a:path>
              <a:path w="62865" h="62864">
                <a:moveTo>
                  <a:pt x="38099" y="62484"/>
                </a:moveTo>
                <a:lnTo>
                  <a:pt x="24383" y="62484"/>
                </a:lnTo>
                <a:lnTo>
                  <a:pt x="19811" y="60960"/>
                </a:lnTo>
                <a:lnTo>
                  <a:pt x="18287" y="60960"/>
                </a:lnTo>
                <a:lnTo>
                  <a:pt x="18287" y="59436"/>
                </a:lnTo>
                <a:lnTo>
                  <a:pt x="13715" y="57912"/>
                </a:lnTo>
                <a:lnTo>
                  <a:pt x="4571" y="48768"/>
                </a:lnTo>
                <a:lnTo>
                  <a:pt x="3047" y="44196"/>
                </a:lnTo>
                <a:lnTo>
                  <a:pt x="10667" y="44196"/>
                </a:lnTo>
                <a:lnTo>
                  <a:pt x="18287" y="51816"/>
                </a:lnTo>
                <a:lnTo>
                  <a:pt x="19811" y="51816"/>
                </a:lnTo>
                <a:lnTo>
                  <a:pt x="22859" y="53340"/>
                </a:lnTo>
                <a:lnTo>
                  <a:pt x="21335" y="53340"/>
                </a:lnTo>
                <a:lnTo>
                  <a:pt x="25907" y="54864"/>
                </a:lnTo>
                <a:lnTo>
                  <a:pt x="51815" y="54864"/>
                </a:lnTo>
                <a:lnTo>
                  <a:pt x="48767" y="57912"/>
                </a:lnTo>
                <a:lnTo>
                  <a:pt x="44195" y="59436"/>
                </a:lnTo>
                <a:lnTo>
                  <a:pt x="42671" y="60960"/>
                </a:lnTo>
                <a:lnTo>
                  <a:pt x="38099" y="62484"/>
                </a:lnTo>
                <a:close/>
              </a:path>
              <a:path w="62865" h="62864">
                <a:moveTo>
                  <a:pt x="47243" y="48768"/>
                </a:moveTo>
                <a:lnTo>
                  <a:pt x="50291" y="44196"/>
                </a:lnTo>
                <a:lnTo>
                  <a:pt x="50291" y="45720"/>
                </a:lnTo>
                <a:lnTo>
                  <a:pt x="58419" y="45720"/>
                </a:lnTo>
                <a:lnTo>
                  <a:pt x="57403" y="47244"/>
                </a:lnTo>
                <a:lnTo>
                  <a:pt x="48767" y="47244"/>
                </a:lnTo>
                <a:lnTo>
                  <a:pt x="47243" y="48768"/>
                </a:lnTo>
                <a:close/>
              </a:path>
              <a:path w="62865" h="62864">
                <a:moveTo>
                  <a:pt x="54355" y="51816"/>
                </a:moveTo>
                <a:lnTo>
                  <a:pt x="44195" y="51816"/>
                </a:lnTo>
                <a:lnTo>
                  <a:pt x="48767" y="47244"/>
                </a:lnTo>
                <a:lnTo>
                  <a:pt x="57403" y="47244"/>
                </a:lnTo>
                <a:lnTo>
                  <a:pt x="54355" y="51816"/>
                </a:lnTo>
                <a:close/>
              </a:path>
              <a:path w="62865" h="62864">
                <a:moveTo>
                  <a:pt x="19811" y="51816"/>
                </a:moveTo>
                <a:lnTo>
                  <a:pt x="18287" y="51816"/>
                </a:lnTo>
                <a:lnTo>
                  <a:pt x="16763" y="50292"/>
                </a:lnTo>
                <a:lnTo>
                  <a:pt x="19811" y="51816"/>
                </a:lnTo>
                <a:close/>
              </a:path>
              <a:path w="62865" h="62864">
                <a:moveTo>
                  <a:pt x="51815" y="54864"/>
                </a:moveTo>
                <a:lnTo>
                  <a:pt x="35051" y="54864"/>
                </a:lnTo>
                <a:lnTo>
                  <a:pt x="41147" y="53340"/>
                </a:lnTo>
                <a:lnTo>
                  <a:pt x="39623" y="53340"/>
                </a:lnTo>
                <a:lnTo>
                  <a:pt x="44195" y="50292"/>
                </a:lnTo>
                <a:lnTo>
                  <a:pt x="44195" y="51816"/>
                </a:lnTo>
                <a:lnTo>
                  <a:pt x="54355" y="51816"/>
                </a:lnTo>
                <a:lnTo>
                  <a:pt x="53339" y="53340"/>
                </a:lnTo>
                <a:lnTo>
                  <a:pt x="51815" y="54864"/>
                </a:lnTo>
                <a:close/>
              </a:path>
            </a:pathLst>
          </a:custGeom>
          <a:solidFill>
            <a:srgbClr val="B31166"/>
          </a:solidFill>
        </p:spPr>
        <p:txBody>
          <a:bodyPr wrap="square" lIns="0" tIns="0" rIns="0" bIns="0" rtlCol="0"/>
          <a:lstStyle/>
          <a:p>
            <a:endParaRPr/>
          </a:p>
        </p:txBody>
      </p:sp>
      <p:sp>
        <p:nvSpPr>
          <p:cNvPr id="37" name="object 35">
            <a:extLst>
              <a:ext uri="{FF2B5EF4-FFF2-40B4-BE49-F238E27FC236}">
                <a16:creationId xmlns:a16="http://schemas.microsoft.com/office/drawing/2014/main" id="{DEA7570B-583B-104E-BE15-8268BDF873E6}"/>
              </a:ext>
            </a:extLst>
          </p:cNvPr>
          <p:cNvSpPr/>
          <p:nvPr/>
        </p:nvSpPr>
        <p:spPr>
          <a:xfrm>
            <a:off x="8652511" y="4471520"/>
            <a:ext cx="62865" cy="62865"/>
          </a:xfrm>
          <a:custGeom>
            <a:avLst/>
            <a:gdLst/>
            <a:ahLst/>
            <a:cxnLst/>
            <a:rect l="l" t="t" r="r" b="b"/>
            <a:pathLst>
              <a:path w="62865" h="62864">
                <a:moveTo>
                  <a:pt x="42671" y="3047"/>
                </a:moveTo>
                <a:lnTo>
                  <a:pt x="19811" y="3047"/>
                </a:lnTo>
                <a:lnTo>
                  <a:pt x="24383" y="1523"/>
                </a:lnTo>
                <a:lnTo>
                  <a:pt x="30479" y="0"/>
                </a:lnTo>
                <a:lnTo>
                  <a:pt x="32003" y="0"/>
                </a:lnTo>
                <a:lnTo>
                  <a:pt x="36575" y="1523"/>
                </a:lnTo>
                <a:lnTo>
                  <a:pt x="38099" y="1523"/>
                </a:lnTo>
                <a:lnTo>
                  <a:pt x="42671" y="3047"/>
                </a:lnTo>
                <a:close/>
              </a:path>
              <a:path w="62865"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5" h="62864">
                <a:moveTo>
                  <a:pt x="25907" y="9143"/>
                </a:moveTo>
                <a:lnTo>
                  <a:pt x="25907" y="7619"/>
                </a:lnTo>
                <a:lnTo>
                  <a:pt x="30479" y="7619"/>
                </a:lnTo>
                <a:lnTo>
                  <a:pt x="31241" y="7810"/>
                </a:lnTo>
                <a:lnTo>
                  <a:pt x="25907" y="9143"/>
                </a:lnTo>
                <a:close/>
              </a:path>
              <a:path w="62865" h="62864">
                <a:moveTo>
                  <a:pt x="31241" y="7810"/>
                </a:moveTo>
                <a:lnTo>
                  <a:pt x="30479" y="7619"/>
                </a:lnTo>
                <a:lnTo>
                  <a:pt x="32003" y="7619"/>
                </a:lnTo>
                <a:lnTo>
                  <a:pt x="31241" y="7810"/>
                </a:lnTo>
                <a:close/>
              </a:path>
              <a:path w="62865" h="62864">
                <a:moveTo>
                  <a:pt x="36575" y="9143"/>
                </a:moveTo>
                <a:lnTo>
                  <a:pt x="31241" y="7810"/>
                </a:lnTo>
                <a:lnTo>
                  <a:pt x="32003" y="7619"/>
                </a:lnTo>
                <a:lnTo>
                  <a:pt x="35051" y="7619"/>
                </a:lnTo>
                <a:lnTo>
                  <a:pt x="36575" y="9143"/>
                </a:lnTo>
                <a:close/>
              </a:path>
              <a:path w="62865" h="62864">
                <a:moveTo>
                  <a:pt x="41147" y="10667"/>
                </a:moveTo>
                <a:lnTo>
                  <a:pt x="35051" y="7619"/>
                </a:lnTo>
                <a:lnTo>
                  <a:pt x="51053" y="7619"/>
                </a:lnTo>
                <a:lnTo>
                  <a:pt x="53339" y="9143"/>
                </a:lnTo>
                <a:lnTo>
                  <a:pt x="39623" y="9143"/>
                </a:lnTo>
                <a:lnTo>
                  <a:pt x="41147" y="10667"/>
                </a:lnTo>
                <a:close/>
              </a:path>
              <a:path w="62865" h="62864">
                <a:moveTo>
                  <a:pt x="21335" y="10667"/>
                </a:moveTo>
                <a:lnTo>
                  <a:pt x="22859" y="9143"/>
                </a:lnTo>
                <a:lnTo>
                  <a:pt x="23621" y="9143"/>
                </a:lnTo>
                <a:lnTo>
                  <a:pt x="21335" y="10667"/>
                </a:lnTo>
                <a:close/>
              </a:path>
              <a:path w="62865"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5" h="62864">
                <a:moveTo>
                  <a:pt x="9143" y="22859"/>
                </a:moveTo>
                <a:lnTo>
                  <a:pt x="9143" y="21335"/>
                </a:lnTo>
                <a:lnTo>
                  <a:pt x="10159" y="21335"/>
                </a:lnTo>
                <a:lnTo>
                  <a:pt x="9143" y="22859"/>
                </a:lnTo>
                <a:close/>
              </a:path>
              <a:path w="62865" h="62864">
                <a:moveTo>
                  <a:pt x="61467" y="27431"/>
                </a:moveTo>
                <a:lnTo>
                  <a:pt x="54863" y="27431"/>
                </a:lnTo>
                <a:lnTo>
                  <a:pt x="53339" y="21335"/>
                </a:lnTo>
                <a:lnTo>
                  <a:pt x="59943" y="21335"/>
                </a:lnTo>
                <a:lnTo>
                  <a:pt x="60959" y="24383"/>
                </a:lnTo>
                <a:lnTo>
                  <a:pt x="60959" y="25907"/>
                </a:lnTo>
                <a:lnTo>
                  <a:pt x="61467" y="27431"/>
                </a:lnTo>
                <a:close/>
              </a:path>
              <a:path w="62865" h="62864">
                <a:moveTo>
                  <a:pt x="7619" y="27431"/>
                </a:moveTo>
                <a:lnTo>
                  <a:pt x="7619" y="25907"/>
                </a:lnTo>
                <a:lnTo>
                  <a:pt x="8000" y="25907"/>
                </a:lnTo>
                <a:lnTo>
                  <a:pt x="7619" y="27431"/>
                </a:lnTo>
                <a:close/>
              </a:path>
              <a:path w="62865" h="62864">
                <a:moveTo>
                  <a:pt x="54673" y="31241"/>
                </a:moveTo>
                <a:lnTo>
                  <a:pt x="53339" y="25907"/>
                </a:lnTo>
                <a:lnTo>
                  <a:pt x="54863" y="27431"/>
                </a:lnTo>
                <a:lnTo>
                  <a:pt x="61467" y="27431"/>
                </a:lnTo>
                <a:lnTo>
                  <a:pt x="62483" y="30479"/>
                </a:lnTo>
                <a:lnTo>
                  <a:pt x="54863" y="30479"/>
                </a:lnTo>
                <a:lnTo>
                  <a:pt x="54673" y="31241"/>
                </a:lnTo>
                <a:close/>
              </a:path>
              <a:path w="62865" h="62864">
                <a:moveTo>
                  <a:pt x="54863" y="32003"/>
                </a:moveTo>
                <a:lnTo>
                  <a:pt x="54673" y="31241"/>
                </a:lnTo>
                <a:lnTo>
                  <a:pt x="54863" y="30479"/>
                </a:lnTo>
                <a:lnTo>
                  <a:pt x="54863" y="32003"/>
                </a:lnTo>
                <a:close/>
              </a:path>
              <a:path w="62865" h="62864">
                <a:moveTo>
                  <a:pt x="62483" y="32003"/>
                </a:moveTo>
                <a:lnTo>
                  <a:pt x="54863" y="32003"/>
                </a:lnTo>
                <a:lnTo>
                  <a:pt x="54863" y="30479"/>
                </a:lnTo>
                <a:lnTo>
                  <a:pt x="62483" y="30479"/>
                </a:lnTo>
                <a:lnTo>
                  <a:pt x="62483" y="32003"/>
                </a:lnTo>
                <a:close/>
              </a:path>
              <a:path w="62865"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5"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5" h="62864">
                <a:moveTo>
                  <a:pt x="47243" y="48767"/>
                </a:moveTo>
                <a:lnTo>
                  <a:pt x="50291" y="44195"/>
                </a:lnTo>
                <a:lnTo>
                  <a:pt x="50291" y="45719"/>
                </a:lnTo>
                <a:lnTo>
                  <a:pt x="58419" y="45719"/>
                </a:lnTo>
                <a:lnTo>
                  <a:pt x="57403" y="47243"/>
                </a:lnTo>
                <a:lnTo>
                  <a:pt x="48767" y="47243"/>
                </a:lnTo>
                <a:lnTo>
                  <a:pt x="47243" y="48767"/>
                </a:lnTo>
                <a:close/>
              </a:path>
              <a:path w="62865" h="62864">
                <a:moveTo>
                  <a:pt x="54355" y="51815"/>
                </a:moveTo>
                <a:lnTo>
                  <a:pt x="44195" y="51815"/>
                </a:lnTo>
                <a:lnTo>
                  <a:pt x="48767" y="47243"/>
                </a:lnTo>
                <a:lnTo>
                  <a:pt x="57403" y="47243"/>
                </a:lnTo>
                <a:lnTo>
                  <a:pt x="54355" y="51815"/>
                </a:lnTo>
                <a:close/>
              </a:path>
              <a:path w="62865" h="62864">
                <a:moveTo>
                  <a:pt x="19811" y="51815"/>
                </a:moveTo>
                <a:lnTo>
                  <a:pt x="18287" y="51815"/>
                </a:lnTo>
                <a:lnTo>
                  <a:pt x="16763" y="50291"/>
                </a:lnTo>
                <a:lnTo>
                  <a:pt x="19811" y="51815"/>
                </a:lnTo>
                <a:close/>
              </a:path>
              <a:path w="62865"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38" name="object 36">
            <a:extLst>
              <a:ext uri="{FF2B5EF4-FFF2-40B4-BE49-F238E27FC236}">
                <a16:creationId xmlns:a16="http://schemas.microsoft.com/office/drawing/2014/main" id="{06AAEECC-3FF5-7F45-BA26-F12D5E4E09BC}"/>
              </a:ext>
            </a:extLst>
          </p:cNvPr>
          <p:cNvSpPr/>
          <p:nvPr/>
        </p:nvSpPr>
        <p:spPr>
          <a:xfrm>
            <a:off x="8926870" y="4957749"/>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39" name="object 37">
            <a:extLst>
              <a:ext uri="{FF2B5EF4-FFF2-40B4-BE49-F238E27FC236}">
                <a16:creationId xmlns:a16="http://schemas.microsoft.com/office/drawing/2014/main" id="{AD663EB5-0E9B-CA41-8C03-84FEEE35DD38}"/>
              </a:ext>
            </a:extLst>
          </p:cNvPr>
          <p:cNvSpPr/>
          <p:nvPr/>
        </p:nvSpPr>
        <p:spPr>
          <a:xfrm>
            <a:off x="8923784" y="4953105"/>
            <a:ext cx="62865" cy="62865"/>
          </a:xfrm>
          <a:custGeom>
            <a:avLst/>
            <a:gdLst/>
            <a:ahLst/>
            <a:cxnLst/>
            <a:rect l="l" t="t" r="r" b="b"/>
            <a:pathLst>
              <a:path w="62865" h="62864">
                <a:moveTo>
                  <a:pt x="42671" y="3047"/>
                </a:moveTo>
                <a:lnTo>
                  <a:pt x="19811" y="3047"/>
                </a:lnTo>
                <a:lnTo>
                  <a:pt x="24383" y="1523"/>
                </a:lnTo>
                <a:lnTo>
                  <a:pt x="30479" y="0"/>
                </a:lnTo>
                <a:lnTo>
                  <a:pt x="32003" y="0"/>
                </a:lnTo>
                <a:lnTo>
                  <a:pt x="36575" y="1523"/>
                </a:lnTo>
                <a:lnTo>
                  <a:pt x="38099" y="1523"/>
                </a:lnTo>
                <a:lnTo>
                  <a:pt x="42671" y="3047"/>
                </a:lnTo>
                <a:close/>
              </a:path>
              <a:path w="62865"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5" h="62864">
                <a:moveTo>
                  <a:pt x="25907" y="9143"/>
                </a:moveTo>
                <a:lnTo>
                  <a:pt x="25907" y="7619"/>
                </a:lnTo>
                <a:lnTo>
                  <a:pt x="30479" y="7619"/>
                </a:lnTo>
                <a:lnTo>
                  <a:pt x="31241" y="7810"/>
                </a:lnTo>
                <a:lnTo>
                  <a:pt x="25907" y="9143"/>
                </a:lnTo>
                <a:close/>
              </a:path>
              <a:path w="62865" h="62864">
                <a:moveTo>
                  <a:pt x="31241" y="7810"/>
                </a:moveTo>
                <a:lnTo>
                  <a:pt x="30479" y="7619"/>
                </a:lnTo>
                <a:lnTo>
                  <a:pt x="32003" y="7619"/>
                </a:lnTo>
                <a:lnTo>
                  <a:pt x="31241" y="7810"/>
                </a:lnTo>
                <a:close/>
              </a:path>
              <a:path w="62865" h="62864">
                <a:moveTo>
                  <a:pt x="36575" y="9143"/>
                </a:moveTo>
                <a:lnTo>
                  <a:pt x="31241" y="7810"/>
                </a:lnTo>
                <a:lnTo>
                  <a:pt x="32003" y="7619"/>
                </a:lnTo>
                <a:lnTo>
                  <a:pt x="35051" y="7619"/>
                </a:lnTo>
                <a:lnTo>
                  <a:pt x="36575" y="9143"/>
                </a:lnTo>
                <a:close/>
              </a:path>
              <a:path w="62865" h="62864">
                <a:moveTo>
                  <a:pt x="41147" y="10667"/>
                </a:moveTo>
                <a:lnTo>
                  <a:pt x="35051" y="7619"/>
                </a:lnTo>
                <a:lnTo>
                  <a:pt x="51053" y="7619"/>
                </a:lnTo>
                <a:lnTo>
                  <a:pt x="53339" y="9143"/>
                </a:lnTo>
                <a:lnTo>
                  <a:pt x="39623" y="9143"/>
                </a:lnTo>
                <a:lnTo>
                  <a:pt x="41147" y="10667"/>
                </a:lnTo>
                <a:close/>
              </a:path>
              <a:path w="62865" h="62864">
                <a:moveTo>
                  <a:pt x="21335" y="10667"/>
                </a:moveTo>
                <a:lnTo>
                  <a:pt x="22859" y="9143"/>
                </a:lnTo>
                <a:lnTo>
                  <a:pt x="23621" y="9143"/>
                </a:lnTo>
                <a:lnTo>
                  <a:pt x="21335" y="10667"/>
                </a:lnTo>
                <a:close/>
              </a:path>
              <a:path w="62865"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5" h="62864">
                <a:moveTo>
                  <a:pt x="9143" y="22859"/>
                </a:moveTo>
                <a:lnTo>
                  <a:pt x="9143" y="21335"/>
                </a:lnTo>
                <a:lnTo>
                  <a:pt x="10159" y="21335"/>
                </a:lnTo>
                <a:lnTo>
                  <a:pt x="9143" y="22859"/>
                </a:lnTo>
                <a:close/>
              </a:path>
              <a:path w="62865" h="62864">
                <a:moveTo>
                  <a:pt x="61467" y="27431"/>
                </a:moveTo>
                <a:lnTo>
                  <a:pt x="54863" y="27431"/>
                </a:lnTo>
                <a:lnTo>
                  <a:pt x="53339" y="21335"/>
                </a:lnTo>
                <a:lnTo>
                  <a:pt x="59943" y="21335"/>
                </a:lnTo>
                <a:lnTo>
                  <a:pt x="60959" y="24383"/>
                </a:lnTo>
                <a:lnTo>
                  <a:pt x="60959" y="25907"/>
                </a:lnTo>
                <a:lnTo>
                  <a:pt x="61467" y="27431"/>
                </a:lnTo>
                <a:close/>
              </a:path>
              <a:path w="62865" h="62864">
                <a:moveTo>
                  <a:pt x="7619" y="27431"/>
                </a:moveTo>
                <a:lnTo>
                  <a:pt x="7619" y="25907"/>
                </a:lnTo>
                <a:lnTo>
                  <a:pt x="8000" y="25907"/>
                </a:lnTo>
                <a:lnTo>
                  <a:pt x="7619" y="27431"/>
                </a:lnTo>
                <a:close/>
              </a:path>
              <a:path w="62865" h="62864">
                <a:moveTo>
                  <a:pt x="54673" y="31241"/>
                </a:moveTo>
                <a:lnTo>
                  <a:pt x="53339" y="25907"/>
                </a:lnTo>
                <a:lnTo>
                  <a:pt x="54863" y="27431"/>
                </a:lnTo>
                <a:lnTo>
                  <a:pt x="61467" y="27431"/>
                </a:lnTo>
                <a:lnTo>
                  <a:pt x="62483" y="30479"/>
                </a:lnTo>
                <a:lnTo>
                  <a:pt x="54863" y="30479"/>
                </a:lnTo>
                <a:lnTo>
                  <a:pt x="54673" y="31241"/>
                </a:lnTo>
                <a:close/>
              </a:path>
              <a:path w="62865" h="62864">
                <a:moveTo>
                  <a:pt x="54863" y="32003"/>
                </a:moveTo>
                <a:lnTo>
                  <a:pt x="54673" y="31241"/>
                </a:lnTo>
                <a:lnTo>
                  <a:pt x="54863" y="30479"/>
                </a:lnTo>
                <a:lnTo>
                  <a:pt x="54863" y="32003"/>
                </a:lnTo>
                <a:close/>
              </a:path>
              <a:path w="62865" h="62864">
                <a:moveTo>
                  <a:pt x="62483" y="32003"/>
                </a:moveTo>
                <a:lnTo>
                  <a:pt x="54863" y="32003"/>
                </a:lnTo>
                <a:lnTo>
                  <a:pt x="54863" y="30479"/>
                </a:lnTo>
                <a:lnTo>
                  <a:pt x="62483" y="30479"/>
                </a:lnTo>
                <a:lnTo>
                  <a:pt x="62483" y="32003"/>
                </a:lnTo>
                <a:close/>
              </a:path>
              <a:path w="62865"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5"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5" h="62864">
                <a:moveTo>
                  <a:pt x="47243" y="48767"/>
                </a:moveTo>
                <a:lnTo>
                  <a:pt x="50291" y="44195"/>
                </a:lnTo>
                <a:lnTo>
                  <a:pt x="50291" y="45719"/>
                </a:lnTo>
                <a:lnTo>
                  <a:pt x="58419" y="45719"/>
                </a:lnTo>
                <a:lnTo>
                  <a:pt x="57403" y="47243"/>
                </a:lnTo>
                <a:lnTo>
                  <a:pt x="48767" y="47243"/>
                </a:lnTo>
                <a:lnTo>
                  <a:pt x="47243" y="48767"/>
                </a:lnTo>
                <a:close/>
              </a:path>
              <a:path w="62865" h="62864">
                <a:moveTo>
                  <a:pt x="54355" y="51815"/>
                </a:moveTo>
                <a:lnTo>
                  <a:pt x="44195" y="51815"/>
                </a:lnTo>
                <a:lnTo>
                  <a:pt x="48767" y="47243"/>
                </a:lnTo>
                <a:lnTo>
                  <a:pt x="57403" y="47243"/>
                </a:lnTo>
                <a:lnTo>
                  <a:pt x="54355" y="51815"/>
                </a:lnTo>
                <a:close/>
              </a:path>
              <a:path w="62865" h="62864">
                <a:moveTo>
                  <a:pt x="19811" y="51815"/>
                </a:moveTo>
                <a:lnTo>
                  <a:pt x="18287" y="51815"/>
                </a:lnTo>
                <a:lnTo>
                  <a:pt x="16763" y="50291"/>
                </a:lnTo>
                <a:lnTo>
                  <a:pt x="19811" y="51815"/>
                </a:lnTo>
                <a:close/>
              </a:path>
              <a:path w="62865"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40" name="object 38">
            <a:extLst>
              <a:ext uri="{FF2B5EF4-FFF2-40B4-BE49-F238E27FC236}">
                <a16:creationId xmlns:a16="http://schemas.microsoft.com/office/drawing/2014/main" id="{56B84D8E-1C0F-B74B-991F-56ABFE2C801C}"/>
              </a:ext>
            </a:extLst>
          </p:cNvPr>
          <p:cNvSpPr/>
          <p:nvPr/>
        </p:nvSpPr>
        <p:spPr>
          <a:xfrm>
            <a:off x="9198142" y="5664885"/>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41" name="object 39">
            <a:extLst>
              <a:ext uri="{FF2B5EF4-FFF2-40B4-BE49-F238E27FC236}">
                <a16:creationId xmlns:a16="http://schemas.microsoft.com/office/drawing/2014/main" id="{1F4FC8AA-6D5F-C44C-90CB-3C3F61BFD10C}"/>
              </a:ext>
            </a:extLst>
          </p:cNvPr>
          <p:cNvSpPr/>
          <p:nvPr/>
        </p:nvSpPr>
        <p:spPr>
          <a:xfrm>
            <a:off x="9195056" y="5660241"/>
            <a:ext cx="62865" cy="62865"/>
          </a:xfrm>
          <a:custGeom>
            <a:avLst/>
            <a:gdLst/>
            <a:ahLst/>
            <a:cxnLst/>
            <a:rect l="l" t="t" r="r" b="b"/>
            <a:pathLst>
              <a:path w="62865" h="62864">
                <a:moveTo>
                  <a:pt x="42671" y="3047"/>
                </a:moveTo>
                <a:lnTo>
                  <a:pt x="19811" y="3047"/>
                </a:lnTo>
                <a:lnTo>
                  <a:pt x="24383" y="1523"/>
                </a:lnTo>
                <a:lnTo>
                  <a:pt x="30479" y="0"/>
                </a:lnTo>
                <a:lnTo>
                  <a:pt x="32003" y="0"/>
                </a:lnTo>
                <a:lnTo>
                  <a:pt x="36575" y="1523"/>
                </a:lnTo>
                <a:lnTo>
                  <a:pt x="38099" y="1523"/>
                </a:lnTo>
                <a:lnTo>
                  <a:pt x="42671" y="3047"/>
                </a:lnTo>
                <a:close/>
              </a:path>
              <a:path w="62865"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5" h="62864">
                <a:moveTo>
                  <a:pt x="25907" y="9143"/>
                </a:moveTo>
                <a:lnTo>
                  <a:pt x="25907" y="7619"/>
                </a:lnTo>
                <a:lnTo>
                  <a:pt x="30479" y="7619"/>
                </a:lnTo>
                <a:lnTo>
                  <a:pt x="31241" y="7810"/>
                </a:lnTo>
                <a:lnTo>
                  <a:pt x="25907" y="9143"/>
                </a:lnTo>
                <a:close/>
              </a:path>
              <a:path w="62865" h="62864">
                <a:moveTo>
                  <a:pt x="31241" y="7810"/>
                </a:moveTo>
                <a:lnTo>
                  <a:pt x="30479" y="7619"/>
                </a:lnTo>
                <a:lnTo>
                  <a:pt x="32003" y="7619"/>
                </a:lnTo>
                <a:lnTo>
                  <a:pt x="31241" y="7810"/>
                </a:lnTo>
                <a:close/>
              </a:path>
              <a:path w="62865" h="62864">
                <a:moveTo>
                  <a:pt x="36575" y="9143"/>
                </a:moveTo>
                <a:lnTo>
                  <a:pt x="31241" y="7810"/>
                </a:lnTo>
                <a:lnTo>
                  <a:pt x="32003" y="7619"/>
                </a:lnTo>
                <a:lnTo>
                  <a:pt x="35051" y="7619"/>
                </a:lnTo>
                <a:lnTo>
                  <a:pt x="36575" y="9143"/>
                </a:lnTo>
                <a:close/>
              </a:path>
              <a:path w="62865" h="62864">
                <a:moveTo>
                  <a:pt x="41147" y="10667"/>
                </a:moveTo>
                <a:lnTo>
                  <a:pt x="35051" y="7619"/>
                </a:lnTo>
                <a:lnTo>
                  <a:pt x="51053" y="7619"/>
                </a:lnTo>
                <a:lnTo>
                  <a:pt x="53339" y="9143"/>
                </a:lnTo>
                <a:lnTo>
                  <a:pt x="39623" y="9143"/>
                </a:lnTo>
                <a:lnTo>
                  <a:pt x="41147" y="10667"/>
                </a:lnTo>
                <a:close/>
              </a:path>
              <a:path w="62865" h="62864">
                <a:moveTo>
                  <a:pt x="21335" y="10667"/>
                </a:moveTo>
                <a:lnTo>
                  <a:pt x="22859" y="9143"/>
                </a:lnTo>
                <a:lnTo>
                  <a:pt x="23621" y="9143"/>
                </a:lnTo>
                <a:lnTo>
                  <a:pt x="21335" y="10667"/>
                </a:lnTo>
                <a:close/>
              </a:path>
              <a:path w="62865"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5" h="62864">
                <a:moveTo>
                  <a:pt x="9143" y="22859"/>
                </a:moveTo>
                <a:lnTo>
                  <a:pt x="9143" y="21335"/>
                </a:lnTo>
                <a:lnTo>
                  <a:pt x="10159" y="21335"/>
                </a:lnTo>
                <a:lnTo>
                  <a:pt x="9143" y="22859"/>
                </a:lnTo>
                <a:close/>
              </a:path>
              <a:path w="62865" h="62864">
                <a:moveTo>
                  <a:pt x="61467" y="27431"/>
                </a:moveTo>
                <a:lnTo>
                  <a:pt x="54863" y="27431"/>
                </a:lnTo>
                <a:lnTo>
                  <a:pt x="53339" y="21335"/>
                </a:lnTo>
                <a:lnTo>
                  <a:pt x="59943" y="21335"/>
                </a:lnTo>
                <a:lnTo>
                  <a:pt x="60959" y="24383"/>
                </a:lnTo>
                <a:lnTo>
                  <a:pt x="60959" y="25907"/>
                </a:lnTo>
                <a:lnTo>
                  <a:pt x="61467" y="27431"/>
                </a:lnTo>
                <a:close/>
              </a:path>
              <a:path w="62865" h="62864">
                <a:moveTo>
                  <a:pt x="7619" y="27431"/>
                </a:moveTo>
                <a:lnTo>
                  <a:pt x="7619" y="25907"/>
                </a:lnTo>
                <a:lnTo>
                  <a:pt x="8000" y="25907"/>
                </a:lnTo>
                <a:lnTo>
                  <a:pt x="7619" y="27431"/>
                </a:lnTo>
                <a:close/>
              </a:path>
              <a:path w="62865" h="62864">
                <a:moveTo>
                  <a:pt x="54673" y="31241"/>
                </a:moveTo>
                <a:lnTo>
                  <a:pt x="53339" y="25907"/>
                </a:lnTo>
                <a:lnTo>
                  <a:pt x="54863" y="27431"/>
                </a:lnTo>
                <a:lnTo>
                  <a:pt x="61467" y="27431"/>
                </a:lnTo>
                <a:lnTo>
                  <a:pt x="62483" y="30479"/>
                </a:lnTo>
                <a:lnTo>
                  <a:pt x="54863" y="30479"/>
                </a:lnTo>
                <a:lnTo>
                  <a:pt x="54673" y="31241"/>
                </a:lnTo>
                <a:close/>
              </a:path>
              <a:path w="62865" h="62864">
                <a:moveTo>
                  <a:pt x="54863" y="32003"/>
                </a:moveTo>
                <a:lnTo>
                  <a:pt x="54673" y="31241"/>
                </a:lnTo>
                <a:lnTo>
                  <a:pt x="54863" y="30479"/>
                </a:lnTo>
                <a:lnTo>
                  <a:pt x="54863" y="32003"/>
                </a:lnTo>
                <a:close/>
              </a:path>
              <a:path w="62865" h="62864">
                <a:moveTo>
                  <a:pt x="62483" y="32003"/>
                </a:moveTo>
                <a:lnTo>
                  <a:pt x="54863" y="32003"/>
                </a:lnTo>
                <a:lnTo>
                  <a:pt x="54863" y="30479"/>
                </a:lnTo>
                <a:lnTo>
                  <a:pt x="62483" y="30479"/>
                </a:lnTo>
                <a:lnTo>
                  <a:pt x="62483" y="32003"/>
                </a:lnTo>
                <a:close/>
              </a:path>
              <a:path w="62865"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5"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5" h="62864">
                <a:moveTo>
                  <a:pt x="47243" y="48767"/>
                </a:moveTo>
                <a:lnTo>
                  <a:pt x="50291" y="44195"/>
                </a:lnTo>
                <a:lnTo>
                  <a:pt x="50291" y="45719"/>
                </a:lnTo>
                <a:lnTo>
                  <a:pt x="58419" y="45719"/>
                </a:lnTo>
                <a:lnTo>
                  <a:pt x="57403" y="47243"/>
                </a:lnTo>
                <a:lnTo>
                  <a:pt x="48767" y="47243"/>
                </a:lnTo>
                <a:lnTo>
                  <a:pt x="47243" y="48767"/>
                </a:lnTo>
                <a:close/>
              </a:path>
              <a:path w="62865" h="62864">
                <a:moveTo>
                  <a:pt x="54355" y="51815"/>
                </a:moveTo>
                <a:lnTo>
                  <a:pt x="44195" y="51815"/>
                </a:lnTo>
                <a:lnTo>
                  <a:pt x="48767" y="47243"/>
                </a:lnTo>
                <a:lnTo>
                  <a:pt x="57403" y="47243"/>
                </a:lnTo>
                <a:lnTo>
                  <a:pt x="54355" y="51815"/>
                </a:lnTo>
                <a:close/>
              </a:path>
              <a:path w="62865" h="62864">
                <a:moveTo>
                  <a:pt x="19811" y="51815"/>
                </a:moveTo>
                <a:lnTo>
                  <a:pt x="18287" y="51815"/>
                </a:lnTo>
                <a:lnTo>
                  <a:pt x="16763" y="50291"/>
                </a:lnTo>
                <a:lnTo>
                  <a:pt x="19811" y="51815"/>
                </a:lnTo>
                <a:close/>
              </a:path>
              <a:path w="62865"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42" name="object 40">
            <a:extLst>
              <a:ext uri="{FF2B5EF4-FFF2-40B4-BE49-F238E27FC236}">
                <a16:creationId xmlns:a16="http://schemas.microsoft.com/office/drawing/2014/main" id="{5310E169-EC23-844A-A708-359BBE40CFC4}"/>
              </a:ext>
            </a:extLst>
          </p:cNvPr>
          <p:cNvSpPr/>
          <p:nvPr/>
        </p:nvSpPr>
        <p:spPr>
          <a:xfrm>
            <a:off x="9466328" y="5114648"/>
            <a:ext cx="62865" cy="62865"/>
          </a:xfrm>
          <a:custGeom>
            <a:avLst/>
            <a:gdLst/>
            <a:ahLst/>
            <a:cxnLst/>
            <a:rect l="l" t="t" r="r" b="b"/>
            <a:pathLst>
              <a:path w="62865" h="62864">
                <a:moveTo>
                  <a:pt x="42671" y="3047"/>
                </a:moveTo>
                <a:lnTo>
                  <a:pt x="19811" y="3047"/>
                </a:lnTo>
                <a:lnTo>
                  <a:pt x="24383" y="1523"/>
                </a:lnTo>
                <a:lnTo>
                  <a:pt x="30479" y="0"/>
                </a:lnTo>
                <a:lnTo>
                  <a:pt x="32003" y="0"/>
                </a:lnTo>
                <a:lnTo>
                  <a:pt x="36575" y="1523"/>
                </a:lnTo>
                <a:lnTo>
                  <a:pt x="38099" y="1523"/>
                </a:lnTo>
                <a:lnTo>
                  <a:pt x="42671" y="3047"/>
                </a:lnTo>
                <a:close/>
              </a:path>
              <a:path w="62865"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5" h="62864">
                <a:moveTo>
                  <a:pt x="25907" y="9143"/>
                </a:moveTo>
                <a:lnTo>
                  <a:pt x="25907" y="7619"/>
                </a:lnTo>
                <a:lnTo>
                  <a:pt x="30479" y="7619"/>
                </a:lnTo>
                <a:lnTo>
                  <a:pt x="31241" y="7810"/>
                </a:lnTo>
                <a:lnTo>
                  <a:pt x="25907" y="9143"/>
                </a:lnTo>
                <a:close/>
              </a:path>
              <a:path w="62865" h="62864">
                <a:moveTo>
                  <a:pt x="31241" y="7810"/>
                </a:moveTo>
                <a:lnTo>
                  <a:pt x="30479" y="7619"/>
                </a:lnTo>
                <a:lnTo>
                  <a:pt x="32003" y="7619"/>
                </a:lnTo>
                <a:lnTo>
                  <a:pt x="31241" y="7810"/>
                </a:lnTo>
                <a:close/>
              </a:path>
              <a:path w="62865" h="62864">
                <a:moveTo>
                  <a:pt x="36575" y="9143"/>
                </a:moveTo>
                <a:lnTo>
                  <a:pt x="31241" y="7810"/>
                </a:lnTo>
                <a:lnTo>
                  <a:pt x="32003" y="7619"/>
                </a:lnTo>
                <a:lnTo>
                  <a:pt x="35051" y="7619"/>
                </a:lnTo>
                <a:lnTo>
                  <a:pt x="36575" y="9143"/>
                </a:lnTo>
                <a:close/>
              </a:path>
              <a:path w="62865" h="62864">
                <a:moveTo>
                  <a:pt x="41147" y="10667"/>
                </a:moveTo>
                <a:lnTo>
                  <a:pt x="35051" y="7619"/>
                </a:lnTo>
                <a:lnTo>
                  <a:pt x="51053" y="7619"/>
                </a:lnTo>
                <a:lnTo>
                  <a:pt x="53339" y="9143"/>
                </a:lnTo>
                <a:lnTo>
                  <a:pt x="39623" y="9143"/>
                </a:lnTo>
                <a:lnTo>
                  <a:pt x="41147" y="10667"/>
                </a:lnTo>
                <a:close/>
              </a:path>
              <a:path w="62865" h="62864">
                <a:moveTo>
                  <a:pt x="21335" y="10667"/>
                </a:moveTo>
                <a:lnTo>
                  <a:pt x="22859" y="9143"/>
                </a:lnTo>
                <a:lnTo>
                  <a:pt x="23621" y="9143"/>
                </a:lnTo>
                <a:lnTo>
                  <a:pt x="21335" y="10667"/>
                </a:lnTo>
                <a:close/>
              </a:path>
              <a:path w="62865"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5" h="62864">
                <a:moveTo>
                  <a:pt x="9143" y="22859"/>
                </a:moveTo>
                <a:lnTo>
                  <a:pt x="9143" y="21335"/>
                </a:lnTo>
                <a:lnTo>
                  <a:pt x="10159" y="21335"/>
                </a:lnTo>
                <a:lnTo>
                  <a:pt x="9143" y="22859"/>
                </a:lnTo>
                <a:close/>
              </a:path>
              <a:path w="62865" h="62864">
                <a:moveTo>
                  <a:pt x="61467" y="27431"/>
                </a:moveTo>
                <a:lnTo>
                  <a:pt x="54863" y="27431"/>
                </a:lnTo>
                <a:lnTo>
                  <a:pt x="53339" y="21335"/>
                </a:lnTo>
                <a:lnTo>
                  <a:pt x="59943" y="21335"/>
                </a:lnTo>
                <a:lnTo>
                  <a:pt x="60959" y="24383"/>
                </a:lnTo>
                <a:lnTo>
                  <a:pt x="60959" y="25907"/>
                </a:lnTo>
                <a:lnTo>
                  <a:pt x="61467" y="27431"/>
                </a:lnTo>
                <a:close/>
              </a:path>
              <a:path w="62865" h="62864">
                <a:moveTo>
                  <a:pt x="7619" y="27431"/>
                </a:moveTo>
                <a:lnTo>
                  <a:pt x="7619" y="25907"/>
                </a:lnTo>
                <a:lnTo>
                  <a:pt x="8000" y="25907"/>
                </a:lnTo>
                <a:lnTo>
                  <a:pt x="7619" y="27431"/>
                </a:lnTo>
                <a:close/>
              </a:path>
              <a:path w="62865" h="62864">
                <a:moveTo>
                  <a:pt x="54673" y="31241"/>
                </a:moveTo>
                <a:lnTo>
                  <a:pt x="53339" y="25907"/>
                </a:lnTo>
                <a:lnTo>
                  <a:pt x="54863" y="27431"/>
                </a:lnTo>
                <a:lnTo>
                  <a:pt x="61467" y="27431"/>
                </a:lnTo>
                <a:lnTo>
                  <a:pt x="62483" y="30479"/>
                </a:lnTo>
                <a:lnTo>
                  <a:pt x="54863" y="30479"/>
                </a:lnTo>
                <a:lnTo>
                  <a:pt x="54673" y="31241"/>
                </a:lnTo>
                <a:close/>
              </a:path>
              <a:path w="62865" h="62864">
                <a:moveTo>
                  <a:pt x="54863" y="32003"/>
                </a:moveTo>
                <a:lnTo>
                  <a:pt x="54673" y="31241"/>
                </a:lnTo>
                <a:lnTo>
                  <a:pt x="54863" y="30479"/>
                </a:lnTo>
                <a:lnTo>
                  <a:pt x="54863" y="32003"/>
                </a:lnTo>
                <a:close/>
              </a:path>
              <a:path w="62865" h="62864">
                <a:moveTo>
                  <a:pt x="62483" y="32003"/>
                </a:moveTo>
                <a:lnTo>
                  <a:pt x="54863" y="32003"/>
                </a:lnTo>
                <a:lnTo>
                  <a:pt x="54863" y="30479"/>
                </a:lnTo>
                <a:lnTo>
                  <a:pt x="62483" y="30479"/>
                </a:lnTo>
                <a:lnTo>
                  <a:pt x="62483" y="32003"/>
                </a:lnTo>
                <a:close/>
              </a:path>
              <a:path w="62865"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5"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5" h="62864">
                <a:moveTo>
                  <a:pt x="47243" y="48767"/>
                </a:moveTo>
                <a:lnTo>
                  <a:pt x="50291" y="44195"/>
                </a:lnTo>
                <a:lnTo>
                  <a:pt x="50291" y="45719"/>
                </a:lnTo>
                <a:lnTo>
                  <a:pt x="58419" y="45719"/>
                </a:lnTo>
                <a:lnTo>
                  <a:pt x="57403" y="47243"/>
                </a:lnTo>
                <a:lnTo>
                  <a:pt x="48767" y="47243"/>
                </a:lnTo>
                <a:lnTo>
                  <a:pt x="47243" y="48767"/>
                </a:lnTo>
                <a:close/>
              </a:path>
              <a:path w="62865" h="62864">
                <a:moveTo>
                  <a:pt x="54355" y="51815"/>
                </a:moveTo>
                <a:lnTo>
                  <a:pt x="44195" y="51815"/>
                </a:lnTo>
                <a:lnTo>
                  <a:pt x="48767" y="47243"/>
                </a:lnTo>
                <a:lnTo>
                  <a:pt x="57403" y="47243"/>
                </a:lnTo>
                <a:lnTo>
                  <a:pt x="54355" y="51815"/>
                </a:lnTo>
                <a:close/>
              </a:path>
              <a:path w="62865" h="62864">
                <a:moveTo>
                  <a:pt x="19811" y="51815"/>
                </a:moveTo>
                <a:lnTo>
                  <a:pt x="18287" y="51815"/>
                </a:lnTo>
                <a:lnTo>
                  <a:pt x="16763" y="50291"/>
                </a:lnTo>
                <a:lnTo>
                  <a:pt x="19811" y="51815"/>
                </a:lnTo>
                <a:close/>
              </a:path>
              <a:path w="62865"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43" name="object 41">
            <a:extLst>
              <a:ext uri="{FF2B5EF4-FFF2-40B4-BE49-F238E27FC236}">
                <a16:creationId xmlns:a16="http://schemas.microsoft.com/office/drawing/2014/main" id="{BC4B6012-06B1-DE46-B344-18741B6473A0}"/>
              </a:ext>
            </a:extLst>
          </p:cNvPr>
          <p:cNvSpPr txBox="1"/>
          <p:nvPr/>
        </p:nvSpPr>
        <p:spPr>
          <a:xfrm>
            <a:off x="1073171" y="5955341"/>
            <a:ext cx="19304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9</a:t>
            </a:r>
            <a:r>
              <a:rPr sz="800" spc="35" dirty="0">
                <a:solidFill>
                  <a:srgbClr val="595959"/>
                </a:solidFill>
                <a:latin typeface="Times New Roman"/>
                <a:cs typeface="Times New Roman"/>
              </a:rPr>
              <a:t>80</a:t>
            </a:r>
            <a:endParaRPr sz="800">
              <a:latin typeface="Times New Roman"/>
              <a:cs typeface="Times New Roman"/>
            </a:endParaRPr>
          </a:p>
        </p:txBody>
      </p:sp>
      <p:sp>
        <p:nvSpPr>
          <p:cNvPr id="44" name="object 42">
            <a:extLst>
              <a:ext uri="{FF2B5EF4-FFF2-40B4-BE49-F238E27FC236}">
                <a16:creationId xmlns:a16="http://schemas.microsoft.com/office/drawing/2014/main" id="{D91E8AC6-A8F0-664B-866F-E87EED991EBB}"/>
              </a:ext>
            </a:extLst>
          </p:cNvPr>
          <p:cNvSpPr txBox="1"/>
          <p:nvPr/>
        </p:nvSpPr>
        <p:spPr>
          <a:xfrm>
            <a:off x="1018311" y="5655101"/>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0</a:t>
            </a:r>
            <a:endParaRPr sz="800">
              <a:latin typeface="Times New Roman"/>
              <a:cs typeface="Times New Roman"/>
            </a:endParaRPr>
          </a:p>
        </p:txBody>
      </p:sp>
      <p:sp>
        <p:nvSpPr>
          <p:cNvPr id="45" name="object 43">
            <a:extLst>
              <a:ext uri="{FF2B5EF4-FFF2-40B4-BE49-F238E27FC236}">
                <a16:creationId xmlns:a16="http://schemas.microsoft.com/office/drawing/2014/main" id="{18F9BFFC-3748-4143-BCCC-A48DC2CDAAAA}"/>
              </a:ext>
            </a:extLst>
          </p:cNvPr>
          <p:cNvSpPr txBox="1"/>
          <p:nvPr/>
        </p:nvSpPr>
        <p:spPr>
          <a:xfrm>
            <a:off x="1018311" y="5354862"/>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20" dirty="0">
                <a:solidFill>
                  <a:srgbClr val="595959"/>
                </a:solidFill>
                <a:latin typeface="Times New Roman"/>
                <a:cs typeface="Times New Roman"/>
              </a:rPr>
              <a:t>2</a:t>
            </a:r>
            <a:r>
              <a:rPr sz="800" spc="35" dirty="0">
                <a:solidFill>
                  <a:srgbClr val="595959"/>
                </a:solidFill>
                <a:latin typeface="Times New Roman"/>
                <a:cs typeface="Times New Roman"/>
              </a:rPr>
              <a:t>0</a:t>
            </a:r>
            <a:endParaRPr sz="800">
              <a:latin typeface="Times New Roman"/>
              <a:cs typeface="Times New Roman"/>
            </a:endParaRPr>
          </a:p>
        </p:txBody>
      </p:sp>
      <p:sp>
        <p:nvSpPr>
          <p:cNvPr id="46" name="object 44">
            <a:extLst>
              <a:ext uri="{FF2B5EF4-FFF2-40B4-BE49-F238E27FC236}">
                <a16:creationId xmlns:a16="http://schemas.microsoft.com/office/drawing/2014/main" id="{AF82FFF5-5F57-304D-9329-82D0FC9034B7}"/>
              </a:ext>
            </a:extLst>
          </p:cNvPr>
          <p:cNvSpPr txBox="1"/>
          <p:nvPr/>
        </p:nvSpPr>
        <p:spPr>
          <a:xfrm>
            <a:off x="1018311" y="5054622"/>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20" dirty="0">
                <a:solidFill>
                  <a:srgbClr val="595959"/>
                </a:solidFill>
                <a:latin typeface="Times New Roman"/>
                <a:cs typeface="Times New Roman"/>
              </a:rPr>
              <a:t>4</a:t>
            </a:r>
            <a:r>
              <a:rPr sz="800" spc="35" dirty="0">
                <a:solidFill>
                  <a:srgbClr val="595959"/>
                </a:solidFill>
                <a:latin typeface="Times New Roman"/>
                <a:cs typeface="Times New Roman"/>
              </a:rPr>
              <a:t>0</a:t>
            </a:r>
            <a:endParaRPr sz="800">
              <a:latin typeface="Times New Roman"/>
              <a:cs typeface="Times New Roman"/>
            </a:endParaRPr>
          </a:p>
        </p:txBody>
      </p:sp>
      <p:sp>
        <p:nvSpPr>
          <p:cNvPr id="47" name="object 45">
            <a:extLst>
              <a:ext uri="{FF2B5EF4-FFF2-40B4-BE49-F238E27FC236}">
                <a16:creationId xmlns:a16="http://schemas.microsoft.com/office/drawing/2014/main" id="{A93E0CE2-8F21-1B4C-A8D3-7F660E339DE0}"/>
              </a:ext>
            </a:extLst>
          </p:cNvPr>
          <p:cNvSpPr txBox="1"/>
          <p:nvPr/>
        </p:nvSpPr>
        <p:spPr>
          <a:xfrm>
            <a:off x="1018311" y="4752878"/>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20" dirty="0">
                <a:solidFill>
                  <a:srgbClr val="595959"/>
                </a:solidFill>
                <a:latin typeface="Times New Roman"/>
                <a:cs typeface="Times New Roman"/>
              </a:rPr>
              <a:t>6</a:t>
            </a:r>
            <a:r>
              <a:rPr sz="800" spc="35" dirty="0">
                <a:solidFill>
                  <a:srgbClr val="595959"/>
                </a:solidFill>
                <a:latin typeface="Times New Roman"/>
                <a:cs typeface="Times New Roman"/>
              </a:rPr>
              <a:t>0</a:t>
            </a:r>
            <a:endParaRPr sz="800">
              <a:latin typeface="Times New Roman"/>
              <a:cs typeface="Times New Roman"/>
            </a:endParaRPr>
          </a:p>
        </p:txBody>
      </p:sp>
      <p:sp>
        <p:nvSpPr>
          <p:cNvPr id="48" name="object 46">
            <a:extLst>
              <a:ext uri="{FF2B5EF4-FFF2-40B4-BE49-F238E27FC236}">
                <a16:creationId xmlns:a16="http://schemas.microsoft.com/office/drawing/2014/main" id="{552F36D4-F688-9642-BC3B-CCC481AFABB8}"/>
              </a:ext>
            </a:extLst>
          </p:cNvPr>
          <p:cNvSpPr txBox="1"/>
          <p:nvPr/>
        </p:nvSpPr>
        <p:spPr>
          <a:xfrm>
            <a:off x="1018311" y="4452639"/>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20" dirty="0">
                <a:solidFill>
                  <a:srgbClr val="595959"/>
                </a:solidFill>
                <a:latin typeface="Times New Roman"/>
                <a:cs typeface="Times New Roman"/>
              </a:rPr>
              <a:t>8</a:t>
            </a:r>
            <a:r>
              <a:rPr sz="800" spc="35" dirty="0">
                <a:solidFill>
                  <a:srgbClr val="595959"/>
                </a:solidFill>
                <a:latin typeface="Times New Roman"/>
                <a:cs typeface="Times New Roman"/>
              </a:rPr>
              <a:t>0</a:t>
            </a:r>
            <a:endParaRPr sz="800">
              <a:latin typeface="Times New Roman"/>
              <a:cs typeface="Times New Roman"/>
            </a:endParaRPr>
          </a:p>
        </p:txBody>
      </p:sp>
      <p:sp>
        <p:nvSpPr>
          <p:cNvPr id="49" name="object 47">
            <a:extLst>
              <a:ext uri="{FF2B5EF4-FFF2-40B4-BE49-F238E27FC236}">
                <a16:creationId xmlns:a16="http://schemas.microsoft.com/office/drawing/2014/main" id="{B8A8B603-FF24-A94B-AA75-B08739FE70F3}"/>
              </a:ext>
            </a:extLst>
          </p:cNvPr>
          <p:cNvSpPr txBox="1"/>
          <p:nvPr/>
        </p:nvSpPr>
        <p:spPr>
          <a:xfrm>
            <a:off x="1018311" y="4152399"/>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1</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0</a:t>
            </a:r>
            <a:endParaRPr sz="800">
              <a:latin typeface="Times New Roman"/>
              <a:cs typeface="Times New Roman"/>
            </a:endParaRPr>
          </a:p>
        </p:txBody>
      </p:sp>
      <p:sp>
        <p:nvSpPr>
          <p:cNvPr id="50" name="object 48">
            <a:extLst>
              <a:ext uri="{FF2B5EF4-FFF2-40B4-BE49-F238E27FC236}">
                <a16:creationId xmlns:a16="http://schemas.microsoft.com/office/drawing/2014/main" id="{D2FF734D-C0D7-8F46-8422-EF13FD86D65A}"/>
              </a:ext>
            </a:extLst>
          </p:cNvPr>
          <p:cNvSpPr txBox="1"/>
          <p:nvPr/>
        </p:nvSpPr>
        <p:spPr>
          <a:xfrm>
            <a:off x="1018311" y="3850655"/>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1</a:t>
            </a:r>
            <a:r>
              <a:rPr sz="800" spc="20" dirty="0">
                <a:solidFill>
                  <a:srgbClr val="595959"/>
                </a:solidFill>
                <a:latin typeface="Times New Roman"/>
                <a:cs typeface="Times New Roman"/>
              </a:rPr>
              <a:t>2</a:t>
            </a:r>
            <a:r>
              <a:rPr sz="800" spc="35" dirty="0">
                <a:solidFill>
                  <a:srgbClr val="595959"/>
                </a:solidFill>
                <a:latin typeface="Times New Roman"/>
                <a:cs typeface="Times New Roman"/>
              </a:rPr>
              <a:t>0</a:t>
            </a:r>
            <a:endParaRPr sz="800">
              <a:latin typeface="Times New Roman"/>
              <a:cs typeface="Times New Roman"/>
            </a:endParaRPr>
          </a:p>
        </p:txBody>
      </p:sp>
      <p:sp>
        <p:nvSpPr>
          <p:cNvPr id="51" name="object 49">
            <a:extLst>
              <a:ext uri="{FF2B5EF4-FFF2-40B4-BE49-F238E27FC236}">
                <a16:creationId xmlns:a16="http://schemas.microsoft.com/office/drawing/2014/main" id="{FF6486B7-EB54-DE42-B4C1-5B14BEAC45D1}"/>
              </a:ext>
            </a:extLst>
          </p:cNvPr>
          <p:cNvSpPr txBox="1"/>
          <p:nvPr/>
        </p:nvSpPr>
        <p:spPr>
          <a:xfrm>
            <a:off x="1018311" y="3550415"/>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1</a:t>
            </a:r>
            <a:r>
              <a:rPr sz="800" spc="20" dirty="0">
                <a:solidFill>
                  <a:srgbClr val="595959"/>
                </a:solidFill>
                <a:latin typeface="Times New Roman"/>
                <a:cs typeface="Times New Roman"/>
              </a:rPr>
              <a:t>4</a:t>
            </a:r>
            <a:r>
              <a:rPr sz="800" spc="35" dirty="0">
                <a:solidFill>
                  <a:srgbClr val="595959"/>
                </a:solidFill>
                <a:latin typeface="Times New Roman"/>
                <a:cs typeface="Times New Roman"/>
              </a:rPr>
              <a:t>0</a:t>
            </a:r>
            <a:endParaRPr sz="800">
              <a:latin typeface="Times New Roman"/>
              <a:cs typeface="Times New Roman"/>
            </a:endParaRPr>
          </a:p>
        </p:txBody>
      </p:sp>
      <p:sp>
        <p:nvSpPr>
          <p:cNvPr id="52" name="object 50">
            <a:extLst>
              <a:ext uri="{FF2B5EF4-FFF2-40B4-BE49-F238E27FC236}">
                <a16:creationId xmlns:a16="http://schemas.microsoft.com/office/drawing/2014/main" id="{FB363A20-3A96-BC46-881C-E221F8D86B93}"/>
              </a:ext>
            </a:extLst>
          </p:cNvPr>
          <p:cNvSpPr txBox="1"/>
          <p:nvPr/>
        </p:nvSpPr>
        <p:spPr>
          <a:xfrm>
            <a:off x="1018311" y="3250175"/>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1</a:t>
            </a:r>
            <a:r>
              <a:rPr sz="800" spc="20" dirty="0">
                <a:solidFill>
                  <a:srgbClr val="595959"/>
                </a:solidFill>
                <a:latin typeface="Times New Roman"/>
                <a:cs typeface="Times New Roman"/>
              </a:rPr>
              <a:t>6</a:t>
            </a:r>
            <a:r>
              <a:rPr sz="800" spc="35" dirty="0">
                <a:solidFill>
                  <a:srgbClr val="595959"/>
                </a:solidFill>
                <a:latin typeface="Times New Roman"/>
                <a:cs typeface="Times New Roman"/>
              </a:rPr>
              <a:t>0</a:t>
            </a:r>
            <a:endParaRPr sz="800">
              <a:latin typeface="Times New Roman"/>
              <a:cs typeface="Times New Roman"/>
            </a:endParaRPr>
          </a:p>
        </p:txBody>
      </p:sp>
      <p:sp>
        <p:nvSpPr>
          <p:cNvPr id="53" name="object 51">
            <a:extLst>
              <a:ext uri="{FF2B5EF4-FFF2-40B4-BE49-F238E27FC236}">
                <a16:creationId xmlns:a16="http://schemas.microsoft.com/office/drawing/2014/main" id="{27D3BCED-36B7-494D-9680-5E7FF84A9E37}"/>
              </a:ext>
            </a:extLst>
          </p:cNvPr>
          <p:cNvSpPr txBox="1"/>
          <p:nvPr/>
        </p:nvSpPr>
        <p:spPr>
          <a:xfrm>
            <a:off x="1018311" y="2949967"/>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1</a:t>
            </a:r>
            <a:r>
              <a:rPr sz="800" spc="20" dirty="0">
                <a:solidFill>
                  <a:srgbClr val="595959"/>
                </a:solidFill>
                <a:latin typeface="Times New Roman"/>
                <a:cs typeface="Times New Roman"/>
              </a:rPr>
              <a:t>8</a:t>
            </a:r>
            <a:r>
              <a:rPr sz="800" spc="35" dirty="0">
                <a:solidFill>
                  <a:srgbClr val="595959"/>
                </a:solidFill>
                <a:latin typeface="Times New Roman"/>
                <a:cs typeface="Times New Roman"/>
              </a:rPr>
              <a:t>0</a:t>
            </a:r>
            <a:endParaRPr sz="800">
              <a:latin typeface="Times New Roman"/>
              <a:cs typeface="Times New Roman"/>
            </a:endParaRPr>
          </a:p>
        </p:txBody>
      </p:sp>
      <p:sp>
        <p:nvSpPr>
          <p:cNvPr id="54" name="object 52">
            <a:extLst>
              <a:ext uri="{FF2B5EF4-FFF2-40B4-BE49-F238E27FC236}">
                <a16:creationId xmlns:a16="http://schemas.microsoft.com/office/drawing/2014/main" id="{D9BE9C91-38EC-3241-8EF8-29A9CB34732B}"/>
              </a:ext>
            </a:extLst>
          </p:cNvPr>
          <p:cNvSpPr txBox="1"/>
          <p:nvPr/>
        </p:nvSpPr>
        <p:spPr>
          <a:xfrm>
            <a:off x="1018311" y="2648192"/>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2</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0</a:t>
            </a:r>
            <a:endParaRPr sz="800">
              <a:latin typeface="Times New Roman"/>
              <a:cs typeface="Times New Roman"/>
            </a:endParaRPr>
          </a:p>
        </p:txBody>
      </p:sp>
      <p:sp>
        <p:nvSpPr>
          <p:cNvPr id="55" name="object 53">
            <a:extLst>
              <a:ext uri="{FF2B5EF4-FFF2-40B4-BE49-F238E27FC236}">
                <a16:creationId xmlns:a16="http://schemas.microsoft.com/office/drawing/2014/main" id="{10BD989F-F90D-854D-B450-D842742AE06C}"/>
              </a:ext>
            </a:extLst>
          </p:cNvPr>
          <p:cNvSpPr txBox="1"/>
          <p:nvPr/>
        </p:nvSpPr>
        <p:spPr>
          <a:xfrm>
            <a:off x="1067081" y="6084849"/>
            <a:ext cx="55816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120" dirty="0">
                <a:solidFill>
                  <a:srgbClr val="595959"/>
                </a:solidFill>
                <a:latin typeface="Times New Roman"/>
                <a:cs typeface="Times New Roman"/>
              </a:rPr>
              <a:t>/</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a:t>
            </a:r>
            <a:r>
              <a:rPr sz="800" spc="110" dirty="0">
                <a:solidFill>
                  <a:srgbClr val="595959"/>
                </a:solidFill>
                <a:latin typeface="Times New Roman"/>
                <a:cs typeface="Times New Roman"/>
              </a:rPr>
              <a:t>/</a:t>
            </a:r>
            <a:r>
              <a:rPr sz="800" spc="35" dirty="0">
                <a:solidFill>
                  <a:srgbClr val="595959"/>
                </a:solidFill>
                <a:latin typeface="Times New Roman"/>
                <a:cs typeface="Times New Roman"/>
              </a:rPr>
              <a:t>2</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56" name="object 54">
            <a:extLst>
              <a:ext uri="{FF2B5EF4-FFF2-40B4-BE49-F238E27FC236}">
                <a16:creationId xmlns:a16="http://schemas.microsoft.com/office/drawing/2014/main" id="{F4AF17EC-0653-024D-BED4-CE150C6F4CD1}"/>
              </a:ext>
            </a:extLst>
          </p:cNvPr>
          <p:cNvSpPr txBox="1"/>
          <p:nvPr/>
        </p:nvSpPr>
        <p:spPr>
          <a:xfrm>
            <a:off x="2424983" y="6084849"/>
            <a:ext cx="55816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5</a:t>
            </a:r>
            <a:r>
              <a:rPr sz="800" spc="120" dirty="0">
                <a:solidFill>
                  <a:srgbClr val="595959"/>
                </a:solidFill>
                <a:latin typeface="Times New Roman"/>
                <a:cs typeface="Times New Roman"/>
              </a:rPr>
              <a:t>/</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a:t>
            </a:r>
            <a:r>
              <a:rPr sz="800" spc="110" dirty="0">
                <a:solidFill>
                  <a:srgbClr val="595959"/>
                </a:solidFill>
                <a:latin typeface="Times New Roman"/>
                <a:cs typeface="Times New Roman"/>
              </a:rPr>
              <a:t>/</a:t>
            </a:r>
            <a:r>
              <a:rPr sz="800" spc="35" dirty="0">
                <a:solidFill>
                  <a:srgbClr val="595959"/>
                </a:solidFill>
                <a:latin typeface="Times New Roman"/>
                <a:cs typeface="Times New Roman"/>
              </a:rPr>
              <a:t>2</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57" name="object 55">
            <a:extLst>
              <a:ext uri="{FF2B5EF4-FFF2-40B4-BE49-F238E27FC236}">
                <a16:creationId xmlns:a16="http://schemas.microsoft.com/office/drawing/2014/main" id="{EB55743E-2DA2-BD46-B173-8EE5D7B64CFE}"/>
              </a:ext>
            </a:extLst>
          </p:cNvPr>
          <p:cNvSpPr txBox="1"/>
          <p:nvPr/>
        </p:nvSpPr>
        <p:spPr>
          <a:xfrm>
            <a:off x="3784897" y="6084849"/>
            <a:ext cx="558165" cy="126364"/>
          </a:xfrm>
          <a:prstGeom prst="rect">
            <a:avLst/>
          </a:prstGeom>
        </p:spPr>
        <p:txBody>
          <a:bodyPr vert="horz" wrap="square" lIns="0" tIns="0" rIns="0" bIns="0" rtlCol="0">
            <a:spAutoFit/>
          </a:bodyPr>
          <a:lstStyle/>
          <a:p>
            <a:pPr marL="12700">
              <a:lnSpc>
                <a:spcPct val="100000"/>
              </a:lnSpc>
            </a:pPr>
            <a:r>
              <a:rPr sz="800" spc="20" dirty="0">
                <a:solidFill>
                  <a:srgbClr val="595959"/>
                </a:solidFill>
                <a:latin typeface="Times New Roman"/>
                <a:cs typeface="Times New Roman"/>
              </a:rPr>
              <a:t>2</a:t>
            </a:r>
            <a:r>
              <a:rPr sz="800" spc="35" dirty="0">
                <a:solidFill>
                  <a:srgbClr val="595959"/>
                </a:solidFill>
                <a:latin typeface="Times New Roman"/>
                <a:cs typeface="Times New Roman"/>
              </a:rPr>
              <a:t>0</a:t>
            </a:r>
            <a:r>
              <a:rPr sz="800" spc="120" dirty="0">
                <a:solidFill>
                  <a:srgbClr val="595959"/>
                </a:solidFill>
                <a:latin typeface="Times New Roman"/>
                <a:cs typeface="Times New Roman"/>
              </a:rPr>
              <a:t>/</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a:t>
            </a:r>
            <a:r>
              <a:rPr sz="800" spc="105" dirty="0">
                <a:solidFill>
                  <a:srgbClr val="595959"/>
                </a:solidFill>
                <a:latin typeface="Times New Roman"/>
                <a:cs typeface="Times New Roman"/>
              </a:rPr>
              <a:t>/</a:t>
            </a:r>
            <a:r>
              <a:rPr sz="800" spc="35" dirty="0">
                <a:solidFill>
                  <a:srgbClr val="595959"/>
                </a:solidFill>
                <a:latin typeface="Times New Roman"/>
                <a:cs typeface="Times New Roman"/>
              </a:rPr>
              <a:t>2</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58" name="object 56">
            <a:extLst>
              <a:ext uri="{FF2B5EF4-FFF2-40B4-BE49-F238E27FC236}">
                <a16:creationId xmlns:a16="http://schemas.microsoft.com/office/drawing/2014/main" id="{70C59215-1D2C-1942-86EA-5A98CBF7DBEB}"/>
              </a:ext>
            </a:extLst>
          </p:cNvPr>
          <p:cNvSpPr txBox="1"/>
          <p:nvPr/>
        </p:nvSpPr>
        <p:spPr>
          <a:xfrm>
            <a:off x="5142800" y="6084849"/>
            <a:ext cx="558165" cy="126364"/>
          </a:xfrm>
          <a:prstGeom prst="rect">
            <a:avLst/>
          </a:prstGeom>
        </p:spPr>
        <p:txBody>
          <a:bodyPr vert="horz" wrap="square" lIns="0" tIns="0" rIns="0" bIns="0" rtlCol="0">
            <a:spAutoFit/>
          </a:bodyPr>
          <a:lstStyle/>
          <a:p>
            <a:pPr marL="12700">
              <a:lnSpc>
                <a:spcPct val="100000"/>
              </a:lnSpc>
            </a:pPr>
            <a:r>
              <a:rPr sz="800" spc="20" dirty="0">
                <a:solidFill>
                  <a:srgbClr val="595959"/>
                </a:solidFill>
                <a:latin typeface="Times New Roman"/>
                <a:cs typeface="Times New Roman"/>
              </a:rPr>
              <a:t>2</a:t>
            </a:r>
            <a:r>
              <a:rPr sz="800" spc="35" dirty="0">
                <a:solidFill>
                  <a:srgbClr val="595959"/>
                </a:solidFill>
                <a:latin typeface="Times New Roman"/>
                <a:cs typeface="Times New Roman"/>
              </a:rPr>
              <a:t>5</a:t>
            </a:r>
            <a:r>
              <a:rPr sz="800" spc="120" dirty="0">
                <a:solidFill>
                  <a:srgbClr val="595959"/>
                </a:solidFill>
                <a:latin typeface="Times New Roman"/>
                <a:cs typeface="Times New Roman"/>
              </a:rPr>
              <a:t>/</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a:t>
            </a:r>
            <a:r>
              <a:rPr sz="800" spc="105" dirty="0">
                <a:solidFill>
                  <a:srgbClr val="595959"/>
                </a:solidFill>
                <a:latin typeface="Times New Roman"/>
                <a:cs typeface="Times New Roman"/>
              </a:rPr>
              <a:t>/</a:t>
            </a:r>
            <a:r>
              <a:rPr sz="800" spc="35" dirty="0">
                <a:solidFill>
                  <a:srgbClr val="595959"/>
                </a:solidFill>
                <a:latin typeface="Times New Roman"/>
                <a:cs typeface="Times New Roman"/>
              </a:rPr>
              <a:t>2</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59" name="object 57">
            <a:extLst>
              <a:ext uri="{FF2B5EF4-FFF2-40B4-BE49-F238E27FC236}">
                <a16:creationId xmlns:a16="http://schemas.microsoft.com/office/drawing/2014/main" id="{79DB6990-E59C-8A4D-9021-6517B5256088}"/>
              </a:ext>
            </a:extLst>
          </p:cNvPr>
          <p:cNvSpPr txBox="1"/>
          <p:nvPr/>
        </p:nvSpPr>
        <p:spPr>
          <a:xfrm>
            <a:off x="6501708" y="6084849"/>
            <a:ext cx="55816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3</a:t>
            </a:r>
            <a:r>
              <a:rPr sz="800" spc="35" dirty="0">
                <a:solidFill>
                  <a:srgbClr val="595959"/>
                </a:solidFill>
                <a:latin typeface="Times New Roman"/>
                <a:cs typeface="Times New Roman"/>
              </a:rPr>
              <a:t>0</a:t>
            </a:r>
            <a:r>
              <a:rPr sz="800" spc="120" dirty="0">
                <a:solidFill>
                  <a:srgbClr val="595959"/>
                </a:solidFill>
                <a:latin typeface="Times New Roman"/>
                <a:cs typeface="Times New Roman"/>
              </a:rPr>
              <a:t>/</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a:t>
            </a:r>
            <a:r>
              <a:rPr sz="800" spc="110" dirty="0">
                <a:solidFill>
                  <a:srgbClr val="595959"/>
                </a:solidFill>
                <a:latin typeface="Times New Roman"/>
                <a:cs typeface="Times New Roman"/>
              </a:rPr>
              <a:t>/</a:t>
            </a:r>
            <a:r>
              <a:rPr sz="800" spc="35" dirty="0">
                <a:solidFill>
                  <a:srgbClr val="595959"/>
                </a:solidFill>
                <a:latin typeface="Times New Roman"/>
                <a:cs typeface="Times New Roman"/>
              </a:rPr>
              <a:t>2</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60" name="object 58">
            <a:extLst>
              <a:ext uri="{FF2B5EF4-FFF2-40B4-BE49-F238E27FC236}">
                <a16:creationId xmlns:a16="http://schemas.microsoft.com/office/drawing/2014/main" id="{DB1BA247-6517-4140-8780-B37F2F114963}"/>
              </a:ext>
            </a:extLst>
          </p:cNvPr>
          <p:cNvSpPr txBox="1"/>
          <p:nvPr/>
        </p:nvSpPr>
        <p:spPr>
          <a:xfrm>
            <a:off x="7861622" y="6084849"/>
            <a:ext cx="558165" cy="126364"/>
          </a:xfrm>
          <a:prstGeom prst="rect">
            <a:avLst/>
          </a:prstGeom>
        </p:spPr>
        <p:txBody>
          <a:bodyPr vert="horz" wrap="square" lIns="0" tIns="0" rIns="0" bIns="0" rtlCol="0">
            <a:spAutoFit/>
          </a:bodyPr>
          <a:lstStyle/>
          <a:p>
            <a:pPr marL="12700">
              <a:lnSpc>
                <a:spcPct val="100000"/>
              </a:lnSpc>
            </a:pPr>
            <a:r>
              <a:rPr sz="800" spc="20" dirty="0">
                <a:solidFill>
                  <a:srgbClr val="595959"/>
                </a:solidFill>
                <a:latin typeface="Times New Roman"/>
                <a:cs typeface="Times New Roman"/>
              </a:rPr>
              <a:t>0</a:t>
            </a:r>
            <a:r>
              <a:rPr sz="800" spc="35" dirty="0">
                <a:solidFill>
                  <a:srgbClr val="595959"/>
                </a:solidFill>
                <a:latin typeface="Times New Roman"/>
                <a:cs typeface="Times New Roman"/>
              </a:rPr>
              <a:t>4</a:t>
            </a:r>
            <a:r>
              <a:rPr sz="800" spc="120" dirty="0">
                <a:solidFill>
                  <a:srgbClr val="595959"/>
                </a:solidFill>
                <a:latin typeface="Times New Roman"/>
                <a:cs typeface="Times New Roman"/>
              </a:rPr>
              <a:t>/</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2</a:t>
            </a:r>
            <a:r>
              <a:rPr sz="800" spc="105" dirty="0">
                <a:solidFill>
                  <a:srgbClr val="595959"/>
                </a:solidFill>
                <a:latin typeface="Times New Roman"/>
                <a:cs typeface="Times New Roman"/>
              </a:rPr>
              <a:t>/</a:t>
            </a:r>
            <a:r>
              <a:rPr sz="800" spc="35" dirty="0">
                <a:solidFill>
                  <a:srgbClr val="595959"/>
                </a:solidFill>
                <a:latin typeface="Times New Roman"/>
                <a:cs typeface="Times New Roman"/>
              </a:rPr>
              <a:t>2</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61" name="object 59">
            <a:extLst>
              <a:ext uri="{FF2B5EF4-FFF2-40B4-BE49-F238E27FC236}">
                <a16:creationId xmlns:a16="http://schemas.microsoft.com/office/drawing/2014/main" id="{79143118-D221-0642-9C54-4DD5DBC3EB41}"/>
              </a:ext>
            </a:extLst>
          </p:cNvPr>
          <p:cNvSpPr txBox="1"/>
          <p:nvPr/>
        </p:nvSpPr>
        <p:spPr>
          <a:xfrm>
            <a:off x="9219525" y="6084849"/>
            <a:ext cx="558165" cy="126364"/>
          </a:xfrm>
          <a:prstGeom prst="rect">
            <a:avLst/>
          </a:prstGeom>
        </p:spPr>
        <p:txBody>
          <a:bodyPr vert="horz" wrap="square" lIns="0" tIns="0" rIns="0" bIns="0" rtlCol="0">
            <a:spAutoFit/>
          </a:bodyPr>
          <a:lstStyle/>
          <a:p>
            <a:pPr marL="12700">
              <a:lnSpc>
                <a:spcPct val="100000"/>
              </a:lnSpc>
            </a:pPr>
            <a:r>
              <a:rPr sz="800" spc="20" dirty="0">
                <a:solidFill>
                  <a:srgbClr val="595959"/>
                </a:solidFill>
                <a:latin typeface="Times New Roman"/>
                <a:cs typeface="Times New Roman"/>
              </a:rPr>
              <a:t>0</a:t>
            </a:r>
            <a:r>
              <a:rPr sz="800" spc="35" dirty="0">
                <a:solidFill>
                  <a:srgbClr val="595959"/>
                </a:solidFill>
                <a:latin typeface="Times New Roman"/>
                <a:cs typeface="Times New Roman"/>
              </a:rPr>
              <a:t>9</a:t>
            </a:r>
            <a:r>
              <a:rPr sz="800" spc="120" dirty="0">
                <a:solidFill>
                  <a:srgbClr val="595959"/>
                </a:solidFill>
                <a:latin typeface="Times New Roman"/>
                <a:cs typeface="Times New Roman"/>
              </a:rPr>
              <a:t>/</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2</a:t>
            </a:r>
            <a:r>
              <a:rPr sz="800" spc="105" dirty="0">
                <a:solidFill>
                  <a:srgbClr val="595959"/>
                </a:solidFill>
                <a:latin typeface="Times New Roman"/>
                <a:cs typeface="Times New Roman"/>
              </a:rPr>
              <a:t>/</a:t>
            </a:r>
            <a:r>
              <a:rPr sz="800" spc="35" dirty="0">
                <a:solidFill>
                  <a:srgbClr val="595959"/>
                </a:solidFill>
                <a:latin typeface="Times New Roman"/>
                <a:cs typeface="Times New Roman"/>
              </a:rPr>
              <a:t>2</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62" name="object 60">
            <a:extLst>
              <a:ext uri="{FF2B5EF4-FFF2-40B4-BE49-F238E27FC236}">
                <a16:creationId xmlns:a16="http://schemas.microsoft.com/office/drawing/2014/main" id="{DF912308-BD05-F242-9112-EBDF7E396FBB}"/>
              </a:ext>
            </a:extLst>
          </p:cNvPr>
          <p:cNvSpPr txBox="1"/>
          <p:nvPr/>
        </p:nvSpPr>
        <p:spPr>
          <a:xfrm>
            <a:off x="10578433" y="6084849"/>
            <a:ext cx="55816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4</a:t>
            </a:r>
            <a:r>
              <a:rPr sz="800" spc="120" dirty="0">
                <a:solidFill>
                  <a:srgbClr val="595959"/>
                </a:solidFill>
                <a:latin typeface="Times New Roman"/>
                <a:cs typeface="Times New Roman"/>
              </a:rPr>
              <a:t>/</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2</a:t>
            </a:r>
            <a:r>
              <a:rPr sz="800" spc="110" dirty="0">
                <a:solidFill>
                  <a:srgbClr val="595959"/>
                </a:solidFill>
                <a:latin typeface="Times New Roman"/>
                <a:cs typeface="Times New Roman"/>
              </a:rPr>
              <a:t>/</a:t>
            </a:r>
            <a:r>
              <a:rPr sz="800" spc="35" dirty="0">
                <a:solidFill>
                  <a:srgbClr val="595959"/>
                </a:solidFill>
                <a:latin typeface="Times New Roman"/>
                <a:cs typeface="Times New Roman"/>
              </a:rPr>
              <a:t>2</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63" name="object 61">
            <a:extLst>
              <a:ext uri="{FF2B5EF4-FFF2-40B4-BE49-F238E27FC236}">
                <a16:creationId xmlns:a16="http://schemas.microsoft.com/office/drawing/2014/main" id="{8FF8DBDD-47A7-4747-BBF2-E06460DE9487}"/>
              </a:ext>
            </a:extLst>
          </p:cNvPr>
          <p:cNvSpPr/>
          <p:nvPr/>
        </p:nvSpPr>
        <p:spPr>
          <a:xfrm>
            <a:off x="10238995" y="3782672"/>
            <a:ext cx="67310" cy="2237740"/>
          </a:xfrm>
          <a:custGeom>
            <a:avLst/>
            <a:gdLst/>
            <a:ahLst/>
            <a:cxnLst/>
            <a:rect l="l" t="t" r="r" b="b"/>
            <a:pathLst>
              <a:path w="67309" h="2237740">
                <a:moveTo>
                  <a:pt x="36576" y="2185416"/>
                </a:moveTo>
                <a:lnTo>
                  <a:pt x="32004" y="2185416"/>
                </a:lnTo>
                <a:lnTo>
                  <a:pt x="28956" y="2183892"/>
                </a:lnTo>
                <a:lnTo>
                  <a:pt x="28956" y="1524"/>
                </a:lnTo>
                <a:lnTo>
                  <a:pt x="32004" y="0"/>
                </a:lnTo>
                <a:lnTo>
                  <a:pt x="36576" y="0"/>
                </a:lnTo>
                <a:lnTo>
                  <a:pt x="38100" y="1524"/>
                </a:lnTo>
                <a:lnTo>
                  <a:pt x="38100" y="2183892"/>
                </a:lnTo>
                <a:lnTo>
                  <a:pt x="36576" y="2185416"/>
                </a:lnTo>
                <a:close/>
              </a:path>
              <a:path w="67309" h="2237740">
                <a:moveTo>
                  <a:pt x="33528" y="2237231"/>
                </a:moveTo>
                <a:lnTo>
                  <a:pt x="0" y="2170176"/>
                </a:lnTo>
                <a:lnTo>
                  <a:pt x="28956" y="2170176"/>
                </a:lnTo>
                <a:lnTo>
                  <a:pt x="28956" y="2183892"/>
                </a:lnTo>
                <a:lnTo>
                  <a:pt x="32004" y="2185416"/>
                </a:lnTo>
                <a:lnTo>
                  <a:pt x="59435" y="2185416"/>
                </a:lnTo>
                <a:lnTo>
                  <a:pt x="33528" y="2237231"/>
                </a:lnTo>
                <a:close/>
              </a:path>
              <a:path w="67309" h="2237740">
                <a:moveTo>
                  <a:pt x="59435" y="2185416"/>
                </a:moveTo>
                <a:lnTo>
                  <a:pt x="36576" y="2185416"/>
                </a:lnTo>
                <a:lnTo>
                  <a:pt x="38100" y="2183892"/>
                </a:lnTo>
                <a:lnTo>
                  <a:pt x="38100" y="2170176"/>
                </a:lnTo>
                <a:lnTo>
                  <a:pt x="67056" y="2170176"/>
                </a:lnTo>
                <a:lnTo>
                  <a:pt x="59435" y="2185416"/>
                </a:lnTo>
                <a:close/>
              </a:path>
            </a:pathLst>
          </a:custGeom>
          <a:solidFill>
            <a:srgbClr val="B31166"/>
          </a:solidFill>
        </p:spPr>
        <p:txBody>
          <a:bodyPr wrap="square" lIns="0" tIns="0" rIns="0" bIns="0" rtlCol="0"/>
          <a:lstStyle/>
          <a:p>
            <a:endParaRPr/>
          </a:p>
        </p:txBody>
      </p:sp>
      <p:sp>
        <p:nvSpPr>
          <p:cNvPr id="64" name="object 62">
            <a:extLst>
              <a:ext uri="{FF2B5EF4-FFF2-40B4-BE49-F238E27FC236}">
                <a16:creationId xmlns:a16="http://schemas.microsoft.com/office/drawing/2014/main" id="{4B0DA5D6-CC60-8749-AC6C-147486F68547}"/>
              </a:ext>
            </a:extLst>
          </p:cNvPr>
          <p:cNvSpPr/>
          <p:nvPr/>
        </p:nvSpPr>
        <p:spPr>
          <a:xfrm>
            <a:off x="8777480" y="4253588"/>
            <a:ext cx="937260" cy="66040"/>
          </a:xfrm>
          <a:custGeom>
            <a:avLst/>
            <a:gdLst/>
            <a:ahLst/>
            <a:cxnLst/>
            <a:rect l="l" t="t" r="r" b="b"/>
            <a:pathLst>
              <a:path w="937259" h="66039">
                <a:moveTo>
                  <a:pt x="67056" y="65531"/>
                </a:moveTo>
                <a:lnTo>
                  <a:pt x="0" y="32003"/>
                </a:lnTo>
                <a:lnTo>
                  <a:pt x="67056" y="0"/>
                </a:lnTo>
                <a:lnTo>
                  <a:pt x="67056" y="28955"/>
                </a:lnTo>
                <a:lnTo>
                  <a:pt x="53340" y="28955"/>
                </a:lnTo>
                <a:lnTo>
                  <a:pt x="51816" y="30479"/>
                </a:lnTo>
                <a:lnTo>
                  <a:pt x="51816" y="35051"/>
                </a:lnTo>
                <a:lnTo>
                  <a:pt x="53340" y="36575"/>
                </a:lnTo>
                <a:lnTo>
                  <a:pt x="67056" y="36575"/>
                </a:lnTo>
                <a:lnTo>
                  <a:pt x="67056" y="65531"/>
                </a:lnTo>
                <a:close/>
              </a:path>
              <a:path w="937259" h="66039">
                <a:moveTo>
                  <a:pt x="870204" y="65531"/>
                </a:moveTo>
                <a:lnTo>
                  <a:pt x="870204" y="0"/>
                </a:lnTo>
                <a:lnTo>
                  <a:pt x="930873" y="28955"/>
                </a:lnTo>
                <a:lnTo>
                  <a:pt x="883919" y="28955"/>
                </a:lnTo>
                <a:lnTo>
                  <a:pt x="885444" y="30479"/>
                </a:lnTo>
                <a:lnTo>
                  <a:pt x="885444" y="35051"/>
                </a:lnTo>
                <a:lnTo>
                  <a:pt x="883919" y="36575"/>
                </a:lnTo>
                <a:lnTo>
                  <a:pt x="928116" y="36575"/>
                </a:lnTo>
                <a:lnTo>
                  <a:pt x="870204" y="65531"/>
                </a:lnTo>
                <a:close/>
              </a:path>
              <a:path w="937259" h="66039">
                <a:moveTo>
                  <a:pt x="67056" y="36575"/>
                </a:moveTo>
                <a:lnTo>
                  <a:pt x="53340" y="36575"/>
                </a:lnTo>
                <a:lnTo>
                  <a:pt x="51816" y="35051"/>
                </a:lnTo>
                <a:lnTo>
                  <a:pt x="51816" y="30479"/>
                </a:lnTo>
                <a:lnTo>
                  <a:pt x="53340" y="28955"/>
                </a:lnTo>
                <a:lnTo>
                  <a:pt x="67056" y="28955"/>
                </a:lnTo>
                <a:lnTo>
                  <a:pt x="67056" y="36575"/>
                </a:lnTo>
                <a:close/>
              </a:path>
              <a:path w="937259" h="66039">
                <a:moveTo>
                  <a:pt x="870204" y="36575"/>
                </a:moveTo>
                <a:lnTo>
                  <a:pt x="67056" y="36575"/>
                </a:lnTo>
                <a:lnTo>
                  <a:pt x="67056" y="28955"/>
                </a:lnTo>
                <a:lnTo>
                  <a:pt x="870204" y="28955"/>
                </a:lnTo>
                <a:lnTo>
                  <a:pt x="870204" y="36575"/>
                </a:lnTo>
                <a:close/>
              </a:path>
              <a:path w="937259" h="66039">
                <a:moveTo>
                  <a:pt x="928116" y="36575"/>
                </a:moveTo>
                <a:lnTo>
                  <a:pt x="883919" y="36575"/>
                </a:lnTo>
                <a:lnTo>
                  <a:pt x="885444" y="35051"/>
                </a:lnTo>
                <a:lnTo>
                  <a:pt x="885444" y="30479"/>
                </a:lnTo>
                <a:lnTo>
                  <a:pt x="883919" y="28955"/>
                </a:lnTo>
                <a:lnTo>
                  <a:pt x="930873" y="28955"/>
                </a:lnTo>
                <a:lnTo>
                  <a:pt x="937260" y="32003"/>
                </a:lnTo>
                <a:lnTo>
                  <a:pt x="928116" y="36575"/>
                </a:lnTo>
                <a:close/>
              </a:path>
            </a:pathLst>
          </a:custGeom>
          <a:solidFill>
            <a:srgbClr val="641AEB"/>
          </a:solidFill>
        </p:spPr>
        <p:txBody>
          <a:bodyPr wrap="square" lIns="0" tIns="0" rIns="0" bIns="0" rtlCol="0"/>
          <a:lstStyle/>
          <a:p>
            <a:endParaRPr/>
          </a:p>
        </p:txBody>
      </p:sp>
      <p:sp>
        <p:nvSpPr>
          <p:cNvPr id="65" name="object 63">
            <a:extLst>
              <a:ext uri="{FF2B5EF4-FFF2-40B4-BE49-F238E27FC236}">
                <a16:creationId xmlns:a16="http://schemas.microsoft.com/office/drawing/2014/main" id="{9E7E1299-D6A9-2146-A81A-069F6898C9FC}"/>
              </a:ext>
            </a:extLst>
          </p:cNvPr>
          <p:cNvSpPr/>
          <p:nvPr/>
        </p:nvSpPr>
        <p:spPr>
          <a:xfrm>
            <a:off x="9673592" y="5107028"/>
            <a:ext cx="344805" cy="190500"/>
          </a:xfrm>
          <a:custGeom>
            <a:avLst/>
            <a:gdLst/>
            <a:ahLst/>
            <a:cxnLst/>
            <a:rect l="l" t="t" r="r" b="b"/>
            <a:pathLst>
              <a:path w="344804" h="190500">
                <a:moveTo>
                  <a:pt x="249935" y="190500"/>
                </a:moveTo>
                <a:lnTo>
                  <a:pt x="249935" y="143256"/>
                </a:lnTo>
                <a:lnTo>
                  <a:pt x="0" y="143256"/>
                </a:lnTo>
                <a:lnTo>
                  <a:pt x="0" y="47244"/>
                </a:lnTo>
                <a:lnTo>
                  <a:pt x="249935" y="47244"/>
                </a:lnTo>
                <a:lnTo>
                  <a:pt x="249935" y="0"/>
                </a:lnTo>
                <a:lnTo>
                  <a:pt x="344424" y="94487"/>
                </a:lnTo>
                <a:lnTo>
                  <a:pt x="249935" y="190500"/>
                </a:lnTo>
                <a:close/>
              </a:path>
            </a:pathLst>
          </a:custGeom>
          <a:solidFill>
            <a:srgbClr val="641AEB"/>
          </a:solidFill>
        </p:spPr>
        <p:txBody>
          <a:bodyPr wrap="square" lIns="0" tIns="0" rIns="0" bIns="0" rtlCol="0"/>
          <a:lstStyle/>
          <a:p>
            <a:endParaRPr/>
          </a:p>
        </p:txBody>
      </p:sp>
      <p:sp>
        <p:nvSpPr>
          <p:cNvPr id="66" name="object 64">
            <a:extLst>
              <a:ext uri="{FF2B5EF4-FFF2-40B4-BE49-F238E27FC236}">
                <a16:creationId xmlns:a16="http://schemas.microsoft.com/office/drawing/2014/main" id="{4CB9F243-AF62-5B42-927D-3FE556D84F64}"/>
              </a:ext>
            </a:extLst>
          </p:cNvPr>
          <p:cNvSpPr/>
          <p:nvPr/>
        </p:nvSpPr>
        <p:spPr>
          <a:xfrm>
            <a:off x="9664447" y="5087217"/>
            <a:ext cx="365760" cy="230504"/>
          </a:xfrm>
          <a:custGeom>
            <a:avLst/>
            <a:gdLst/>
            <a:ahLst/>
            <a:cxnLst/>
            <a:rect l="l" t="t" r="r" b="b"/>
            <a:pathLst>
              <a:path w="365759" h="230504">
                <a:moveTo>
                  <a:pt x="249936" y="67056"/>
                </a:moveTo>
                <a:lnTo>
                  <a:pt x="249936" y="0"/>
                </a:lnTo>
                <a:lnTo>
                  <a:pt x="270012" y="19812"/>
                </a:lnTo>
                <a:lnTo>
                  <a:pt x="266700" y="19812"/>
                </a:lnTo>
                <a:lnTo>
                  <a:pt x="252983" y="25908"/>
                </a:lnTo>
                <a:lnTo>
                  <a:pt x="266699" y="39624"/>
                </a:lnTo>
                <a:lnTo>
                  <a:pt x="266700" y="59436"/>
                </a:lnTo>
                <a:lnTo>
                  <a:pt x="259080" y="59436"/>
                </a:lnTo>
                <a:lnTo>
                  <a:pt x="249936" y="67056"/>
                </a:lnTo>
                <a:close/>
              </a:path>
              <a:path w="365759" h="230504">
                <a:moveTo>
                  <a:pt x="266700" y="39624"/>
                </a:moveTo>
                <a:lnTo>
                  <a:pt x="252983" y="25908"/>
                </a:lnTo>
                <a:lnTo>
                  <a:pt x="266700" y="19812"/>
                </a:lnTo>
                <a:lnTo>
                  <a:pt x="266700" y="39624"/>
                </a:lnTo>
                <a:close/>
              </a:path>
              <a:path w="365759" h="230504">
                <a:moveTo>
                  <a:pt x="342137" y="115062"/>
                </a:moveTo>
                <a:lnTo>
                  <a:pt x="266700" y="39624"/>
                </a:lnTo>
                <a:lnTo>
                  <a:pt x="266700" y="19812"/>
                </a:lnTo>
                <a:lnTo>
                  <a:pt x="270012" y="19812"/>
                </a:lnTo>
                <a:lnTo>
                  <a:pt x="361127" y="109728"/>
                </a:lnTo>
                <a:lnTo>
                  <a:pt x="347472" y="109728"/>
                </a:lnTo>
                <a:lnTo>
                  <a:pt x="342137" y="115062"/>
                </a:lnTo>
                <a:close/>
              </a:path>
              <a:path w="365759" h="230504">
                <a:moveTo>
                  <a:pt x="249936" y="170688"/>
                </a:moveTo>
                <a:lnTo>
                  <a:pt x="0" y="170688"/>
                </a:lnTo>
                <a:lnTo>
                  <a:pt x="0" y="59436"/>
                </a:lnTo>
                <a:lnTo>
                  <a:pt x="249936" y="59436"/>
                </a:lnTo>
                <a:lnTo>
                  <a:pt x="249936" y="67056"/>
                </a:lnTo>
                <a:lnTo>
                  <a:pt x="16764" y="67056"/>
                </a:lnTo>
                <a:lnTo>
                  <a:pt x="9144" y="76200"/>
                </a:lnTo>
                <a:lnTo>
                  <a:pt x="16764" y="76200"/>
                </a:lnTo>
                <a:lnTo>
                  <a:pt x="16764" y="153924"/>
                </a:lnTo>
                <a:lnTo>
                  <a:pt x="9144" y="153924"/>
                </a:lnTo>
                <a:lnTo>
                  <a:pt x="16764" y="163068"/>
                </a:lnTo>
                <a:lnTo>
                  <a:pt x="249936" y="163068"/>
                </a:lnTo>
                <a:lnTo>
                  <a:pt x="249936" y="170688"/>
                </a:lnTo>
                <a:close/>
              </a:path>
              <a:path w="365759" h="230504">
                <a:moveTo>
                  <a:pt x="266700" y="76200"/>
                </a:moveTo>
                <a:lnTo>
                  <a:pt x="16764" y="76200"/>
                </a:lnTo>
                <a:lnTo>
                  <a:pt x="16764" y="67056"/>
                </a:lnTo>
                <a:lnTo>
                  <a:pt x="249936" y="67056"/>
                </a:lnTo>
                <a:lnTo>
                  <a:pt x="259080" y="59436"/>
                </a:lnTo>
                <a:lnTo>
                  <a:pt x="266700" y="59436"/>
                </a:lnTo>
                <a:lnTo>
                  <a:pt x="266700" y="76200"/>
                </a:lnTo>
                <a:close/>
              </a:path>
              <a:path w="365759" h="230504">
                <a:moveTo>
                  <a:pt x="16764" y="76200"/>
                </a:moveTo>
                <a:lnTo>
                  <a:pt x="9144" y="76200"/>
                </a:lnTo>
                <a:lnTo>
                  <a:pt x="16764" y="67056"/>
                </a:lnTo>
                <a:lnTo>
                  <a:pt x="16764" y="76200"/>
                </a:lnTo>
                <a:close/>
              </a:path>
              <a:path w="365759" h="230504">
                <a:moveTo>
                  <a:pt x="347472" y="120396"/>
                </a:moveTo>
                <a:lnTo>
                  <a:pt x="342137" y="115062"/>
                </a:lnTo>
                <a:lnTo>
                  <a:pt x="347472" y="109728"/>
                </a:lnTo>
                <a:lnTo>
                  <a:pt x="347472" y="120396"/>
                </a:lnTo>
                <a:close/>
              </a:path>
              <a:path w="365759" h="230504">
                <a:moveTo>
                  <a:pt x="359664" y="120396"/>
                </a:moveTo>
                <a:lnTo>
                  <a:pt x="347472" y="120396"/>
                </a:lnTo>
                <a:lnTo>
                  <a:pt x="347472" y="109728"/>
                </a:lnTo>
                <a:lnTo>
                  <a:pt x="361127" y="109728"/>
                </a:lnTo>
                <a:lnTo>
                  <a:pt x="365760" y="114300"/>
                </a:lnTo>
                <a:lnTo>
                  <a:pt x="359664" y="120396"/>
                </a:lnTo>
                <a:close/>
              </a:path>
              <a:path w="365759" h="230504">
                <a:moveTo>
                  <a:pt x="269748" y="210312"/>
                </a:moveTo>
                <a:lnTo>
                  <a:pt x="266700" y="210312"/>
                </a:lnTo>
                <a:lnTo>
                  <a:pt x="266700" y="190499"/>
                </a:lnTo>
                <a:lnTo>
                  <a:pt x="342137" y="115062"/>
                </a:lnTo>
                <a:lnTo>
                  <a:pt x="347472" y="120396"/>
                </a:lnTo>
                <a:lnTo>
                  <a:pt x="359664" y="120396"/>
                </a:lnTo>
                <a:lnTo>
                  <a:pt x="269748" y="210312"/>
                </a:lnTo>
                <a:close/>
              </a:path>
              <a:path w="365759" h="230504">
                <a:moveTo>
                  <a:pt x="16764" y="163068"/>
                </a:moveTo>
                <a:lnTo>
                  <a:pt x="9144" y="153924"/>
                </a:lnTo>
                <a:lnTo>
                  <a:pt x="16764" y="153924"/>
                </a:lnTo>
                <a:lnTo>
                  <a:pt x="16764" y="163068"/>
                </a:lnTo>
                <a:close/>
              </a:path>
              <a:path w="365759" h="230504">
                <a:moveTo>
                  <a:pt x="266700" y="170688"/>
                </a:moveTo>
                <a:lnTo>
                  <a:pt x="259080" y="170688"/>
                </a:lnTo>
                <a:lnTo>
                  <a:pt x="249936" y="163068"/>
                </a:lnTo>
                <a:lnTo>
                  <a:pt x="16764" y="163068"/>
                </a:lnTo>
                <a:lnTo>
                  <a:pt x="16764" y="153924"/>
                </a:lnTo>
                <a:lnTo>
                  <a:pt x="266700" y="153924"/>
                </a:lnTo>
                <a:lnTo>
                  <a:pt x="266700" y="170688"/>
                </a:lnTo>
                <a:close/>
              </a:path>
              <a:path w="365759" h="230504">
                <a:moveTo>
                  <a:pt x="249936" y="230124"/>
                </a:moveTo>
                <a:lnTo>
                  <a:pt x="249936" y="163068"/>
                </a:lnTo>
                <a:lnTo>
                  <a:pt x="259080" y="170688"/>
                </a:lnTo>
                <a:lnTo>
                  <a:pt x="266700" y="170688"/>
                </a:lnTo>
                <a:lnTo>
                  <a:pt x="266700" y="190499"/>
                </a:lnTo>
                <a:lnTo>
                  <a:pt x="252983" y="204216"/>
                </a:lnTo>
                <a:lnTo>
                  <a:pt x="266700" y="210312"/>
                </a:lnTo>
                <a:lnTo>
                  <a:pt x="269748" y="210312"/>
                </a:lnTo>
                <a:lnTo>
                  <a:pt x="249936" y="230124"/>
                </a:lnTo>
                <a:close/>
              </a:path>
              <a:path w="365759" h="230504">
                <a:moveTo>
                  <a:pt x="266700" y="210312"/>
                </a:moveTo>
                <a:lnTo>
                  <a:pt x="252983" y="204216"/>
                </a:lnTo>
                <a:lnTo>
                  <a:pt x="266700" y="190499"/>
                </a:lnTo>
                <a:lnTo>
                  <a:pt x="266700" y="210312"/>
                </a:lnTo>
                <a:close/>
              </a:path>
            </a:pathLst>
          </a:custGeom>
          <a:solidFill>
            <a:srgbClr val="641AEB"/>
          </a:solidFill>
        </p:spPr>
        <p:txBody>
          <a:bodyPr wrap="square" lIns="0" tIns="0" rIns="0" bIns="0" rtlCol="0"/>
          <a:lstStyle/>
          <a:p>
            <a:endParaRPr/>
          </a:p>
        </p:txBody>
      </p:sp>
      <p:sp>
        <p:nvSpPr>
          <p:cNvPr id="67" name="object 66">
            <a:extLst>
              <a:ext uri="{FF2B5EF4-FFF2-40B4-BE49-F238E27FC236}">
                <a16:creationId xmlns:a16="http://schemas.microsoft.com/office/drawing/2014/main" id="{9CDD81D0-8706-CD4B-82EA-32C1B5160308}"/>
              </a:ext>
            </a:extLst>
          </p:cNvPr>
          <p:cNvSpPr txBox="1"/>
          <p:nvPr/>
        </p:nvSpPr>
        <p:spPr>
          <a:xfrm>
            <a:off x="5363213" y="2396754"/>
            <a:ext cx="1472565" cy="180975"/>
          </a:xfrm>
          <a:prstGeom prst="rect">
            <a:avLst/>
          </a:prstGeom>
        </p:spPr>
        <p:txBody>
          <a:bodyPr vert="horz" wrap="square" lIns="0" tIns="0" rIns="0" bIns="0" rtlCol="0">
            <a:spAutoFit/>
          </a:bodyPr>
          <a:lstStyle/>
          <a:p>
            <a:pPr marL="12700">
              <a:lnSpc>
                <a:spcPct val="100000"/>
              </a:lnSpc>
            </a:pPr>
            <a:r>
              <a:rPr sz="1200" spc="195" dirty="0">
                <a:solidFill>
                  <a:srgbClr val="595959"/>
                </a:solidFill>
                <a:latin typeface="Times New Roman"/>
                <a:cs typeface="Times New Roman"/>
              </a:rPr>
              <a:t>G</a:t>
            </a:r>
            <a:r>
              <a:rPr sz="1200" spc="204" dirty="0">
                <a:solidFill>
                  <a:srgbClr val="595959"/>
                </a:solidFill>
                <a:latin typeface="Times New Roman"/>
                <a:cs typeface="Times New Roman"/>
              </a:rPr>
              <a:t>oo</a:t>
            </a:r>
            <a:r>
              <a:rPr sz="1200" spc="215" dirty="0">
                <a:solidFill>
                  <a:srgbClr val="595959"/>
                </a:solidFill>
                <a:latin typeface="Times New Roman"/>
                <a:cs typeface="Times New Roman"/>
              </a:rPr>
              <a:t>g</a:t>
            </a:r>
            <a:r>
              <a:rPr sz="1200" spc="-70" dirty="0">
                <a:solidFill>
                  <a:srgbClr val="595959"/>
                </a:solidFill>
                <a:latin typeface="Times New Roman"/>
                <a:cs typeface="Times New Roman"/>
              </a:rPr>
              <a:t>l</a:t>
            </a:r>
            <a:r>
              <a:rPr sz="1200" spc="260" dirty="0">
                <a:solidFill>
                  <a:srgbClr val="595959"/>
                </a:solidFill>
                <a:latin typeface="Times New Roman"/>
                <a:cs typeface="Times New Roman"/>
              </a:rPr>
              <a:t>e</a:t>
            </a:r>
            <a:r>
              <a:rPr sz="1200" spc="15" dirty="0">
                <a:solidFill>
                  <a:srgbClr val="595959"/>
                </a:solidFill>
                <a:latin typeface="Times New Roman"/>
                <a:cs typeface="Times New Roman"/>
              </a:rPr>
              <a:t> </a:t>
            </a:r>
            <a:r>
              <a:rPr sz="1200" spc="-60" dirty="0">
                <a:solidFill>
                  <a:srgbClr val="595959"/>
                </a:solidFill>
                <a:latin typeface="Times New Roman"/>
                <a:cs typeface="Times New Roman"/>
              </a:rPr>
              <a:t>S</a:t>
            </a:r>
            <a:r>
              <a:rPr sz="1200" spc="80" dirty="0">
                <a:solidFill>
                  <a:srgbClr val="595959"/>
                </a:solidFill>
                <a:latin typeface="Times New Roman"/>
                <a:cs typeface="Times New Roman"/>
              </a:rPr>
              <a:t>t</a:t>
            </a:r>
            <a:r>
              <a:rPr sz="1200" spc="204" dirty="0">
                <a:solidFill>
                  <a:srgbClr val="595959"/>
                </a:solidFill>
                <a:latin typeface="Times New Roman"/>
                <a:cs typeface="Times New Roman"/>
              </a:rPr>
              <a:t>o</a:t>
            </a:r>
            <a:r>
              <a:rPr sz="1200" spc="254" dirty="0">
                <a:solidFill>
                  <a:srgbClr val="595959"/>
                </a:solidFill>
                <a:latin typeface="Times New Roman"/>
                <a:cs typeface="Times New Roman"/>
              </a:rPr>
              <a:t>c</a:t>
            </a:r>
            <a:r>
              <a:rPr sz="1200" spc="10" dirty="0">
                <a:solidFill>
                  <a:srgbClr val="595959"/>
                </a:solidFill>
                <a:latin typeface="Times New Roman"/>
                <a:cs typeface="Times New Roman"/>
              </a:rPr>
              <a:t>k</a:t>
            </a:r>
            <a:r>
              <a:rPr sz="1200" spc="40" dirty="0">
                <a:solidFill>
                  <a:srgbClr val="595959"/>
                </a:solidFill>
                <a:latin typeface="Times New Roman"/>
                <a:cs typeface="Times New Roman"/>
              </a:rPr>
              <a:t> </a:t>
            </a:r>
            <a:r>
              <a:rPr sz="1200" spc="50" dirty="0">
                <a:solidFill>
                  <a:srgbClr val="595959"/>
                </a:solidFill>
                <a:latin typeface="Times New Roman"/>
                <a:cs typeface="Times New Roman"/>
              </a:rPr>
              <a:t>P</a:t>
            </a:r>
            <a:r>
              <a:rPr sz="1200" spc="-35" dirty="0">
                <a:solidFill>
                  <a:srgbClr val="595959"/>
                </a:solidFill>
                <a:latin typeface="Times New Roman"/>
                <a:cs typeface="Times New Roman"/>
              </a:rPr>
              <a:t>r</a:t>
            </a:r>
            <a:r>
              <a:rPr sz="1200" spc="-90" dirty="0">
                <a:solidFill>
                  <a:srgbClr val="595959"/>
                </a:solidFill>
                <a:latin typeface="Times New Roman"/>
                <a:cs typeface="Times New Roman"/>
              </a:rPr>
              <a:t>i</a:t>
            </a:r>
            <a:r>
              <a:rPr sz="1200" spc="254" dirty="0">
                <a:solidFill>
                  <a:srgbClr val="595959"/>
                </a:solidFill>
                <a:latin typeface="Times New Roman"/>
                <a:cs typeface="Times New Roman"/>
              </a:rPr>
              <a:t>c</a:t>
            </a:r>
            <a:r>
              <a:rPr sz="1200" spc="260" dirty="0">
                <a:solidFill>
                  <a:srgbClr val="595959"/>
                </a:solidFill>
                <a:latin typeface="Times New Roman"/>
                <a:cs typeface="Times New Roman"/>
              </a:rPr>
              <a:t>e</a:t>
            </a:r>
            <a:endParaRPr sz="1200">
              <a:latin typeface="Times New Roman"/>
              <a:cs typeface="Times New Roman"/>
            </a:endParaRPr>
          </a:p>
        </p:txBody>
      </p:sp>
      <p:sp>
        <p:nvSpPr>
          <p:cNvPr id="68" name="object 67">
            <a:extLst>
              <a:ext uri="{FF2B5EF4-FFF2-40B4-BE49-F238E27FC236}">
                <a16:creationId xmlns:a16="http://schemas.microsoft.com/office/drawing/2014/main" id="{1502E0CF-3FA7-8C41-80FD-710988DBBCFF}"/>
              </a:ext>
            </a:extLst>
          </p:cNvPr>
          <p:cNvSpPr/>
          <p:nvPr/>
        </p:nvSpPr>
        <p:spPr>
          <a:xfrm>
            <a:off x="8772908" y="3317853"/>
            <a:ext cx="192405" cy="1584960"/>
          </a:xfrm>
          <a:custGeom>
            <a:avLst/>
            <a:gdLst/>
            <a:ahLst/>
            <a:cxnLst/>
            <a:rect l="l" t="t" r="r" b="b"/>
            <a:pathLst>
              <a:path w="192404" h="1584960">
                <a:moveTo>
                  <a:pt x="154331" y="1519139"/>
                </a:moveTo>
                <a:lnTo>
                  <a:pt x="0" y="4572"/>
                </a:lnTo>
                <a:lnTo>
                  <a:pt x="0" y="3048"/>
                </a:lnTo>
                <a:lnTo>
                  <a:pt x="1524" y="1524"/>
                </a:lnTo>
                <a:lnTo>
                  <a:pt x="4572" y="0"/>
                </a:lnTo>
                <a:lnTo>
                  <a:pt x="6096" y="0"/>
                </a:lnTo>
                <a:lnTo>
                  <a:pt x="9144" y="1524"/>
                </a:lnTo>
                <a:lnTo>
                  <a:pt x="9144" y="4572"/>
                </a:lnTo>
                <a:lnTo>
                  <a:pt x="161875" y="1518281"/>
                </a:lnTo>
                <a:lnTo>
                  <a:pt x="154331" y="1519139"/>
                </a:lnTo>
                <a:close/>
              </a:path>
              <a:path w="192404" h="1584960">
                <a:moveTo>
                  <a:pt x="184271" y="1534667"/>
                </a:moveTo>
                <a:lnTo>
                  <a:pt x="160020" y="1534667"/>
                </a:lnTo>
                <a:lnTo>
                  <a:pt x="163068" y="1531620"/>
                </a:lnTo>
                <a:lnTo>
                  <a:pt x="163068" y="1530096"/>
                </a:lnTo>
                <a:lnTo>
                  <a:pt x="161875" y="1518281"/>
                </a:lnTo>
                <a:lnTo>
                  <a:pt x="192024" y="1514855"/>
                </a:lnTo>
                <a:lnTo>
                  <a:pt x="184271" y="1534667"/>
                </a:lnTo>
                <a:close/>
              </a:path>
              <a:path w="192404" h="1584960">
                <a:moveTo>
                  <a:pt x="160020" y="1534667"/>
                </a:moveTo>
                <a:lnTo>
                  <a:pt x="156972" y="1534667"/>
                </a:lnTo>
                <a:lnTo>
                  <a:pt x="155448" y="1533143"/>
                </a:lnTo>
                <a:lnTo>
                  <a:pt x="155448" y="1530096"/>
                </a:lnTo>
                <a:lnTo>
                  <a:pt x="154331" y="1519139"/>
                </a:lnTo>
                <a:lnTo>
                  <a:pt x="161875" y="1518281"/>
                </a:lnTo>
                <a:lnTo>
                  <a:pt x="163068" y="1530096"/>
                </a:lnTo>
                <a:lnTo>
                  <a:pt x="163068" y="1531620"/>
                </a:lnTo>
                <a:lnTo>
                  <a:pt x="160020" y="1534667"/>
                </a:lnTo>
                <a:close/>
              </a:path>
              <a:path w="192404" h="1584960">
                <a:moveTo>
                  <a:pt x="164592" y="1584959"/>
                </a:moveTo>
                <a:lnTo>
                  <a:pt x="124968" y="1522476"/>
                </a:lnTo>
                <a:lnTo>
                  <a:pt x="154331" y="1519139"/>
                </a:lnTo>
                <a:lnTo>
                  <a:pt x="155448" y="1530096"/>
                </a:lnTo>
                <a:lnTo>
                  <a:pt x="155448" y="1533143"/>
                </a:lnTo>
                <a:lnTo>
                  <a:pt x="156972" y="1534667"/>
                </a:lnTo>
                <a:lnTo>
                  <a:pt x="184271" y="1534667"/>
                </a:lnTo>
                <a:lnTo>
                  <a:pt x="164592" y="1584959"/>
                </a:lnTo>
                <a:close/>
              </a:path>
            </a:pathLst>
          </a:custGeom>
          <a:solidFill>
            <a:srgbClr val="B31166"/>
          </a:solidFill>
        </p:spPr>
        <p:txBody>
          <a:bodyPr wrap="square" lIns="0" tIns="0" rIns="0" bIns="0" rtlCol="0"/>
          <a:lstStyle/>
          <a:p>
            <a:endParaRPr/>
          </a:p>
        </p:txBody>
      </p:sp>
      <p:sp>
        <p:nvSpPr>
          <p:cNvPr id="69" name="object 68">
            <a:extLst>
              <a:ext uri="{FF2B5EF4-FFF2-40B4-BE49-F238E27FC236}">
                <a16:creationId xmlns:a16="http://schemas.microsoft.com/office/drawing/2014/main" id="{1A5DE45A-0F0C-2744-8B3D-47DF864F6EEE}"/>
              </a:ext>
            </a:extLst>
          </p:cNvPr>
          <p:cNvSpPr/>
          <p:nvPr/>
        </p:nvSpPr>
        <p:spPr>
          <a:xfrm>
            <a:off x="9213344" y="3528164"/>
            <a:ext cx="67310" cy="1941830"/>
          </a:xfrm>
          <a:custGeom>
            <a:avLst/>
            <a:gdLst/>
            <a:ahLst/>
            <a:cxnLst/>
            <a:rect l="l" t="t" r="r" b="b"/>
            <a:pathLst>
              <a:path w="67309" h="1941829">
                <a:moveTo>
                  <a:pt x="35051" y="1889759"/>
                </a:moveTo>
                <a:lnTo>
                  <a:pt x="30479" y="1889759"/>
                </a:lnTo>
                <a:lnTo>
                  <a:pt x="28955" y="1888235"/>
                </a:lnTo>
                <a:lnTo>
                  <a:pt x="28955" y="1524"/>
                </a:lnTo>
                <a:lnTo>
                  <a:pt x="30479" y="0"/>
                </a:lnTo>
                <a:lnTo>
                  <a:pt x="35051" y="0"/>
                </a:lnTo>
                <a:lnTo>
                  <a:pt x="36575" y="1524"/>
                </a:lnTo>
                <a:lnTo>
                  <a:pt x="36575" y="1888235"/>
                </a:lnTo>
                <a:lnTo>
                  <a:pt x="35051" y="1889759"/>
                </a:lnTo>
                <a:close/>
              </a:path>
              <a:path w="67309" h="1941829">
                <a:moveTo>
                  <a:pt x="33527" y="1941576"/>
                </a:moveTo>
                <a:lnTo>
                  <a:pt x="0" y="1874520"/>
                </a:lnTo>
                <a:lnTo>
                  <a:pt x="28955" y="1874520"/>
                </a:lnTo>
                <a:lnTo>
                  <a:pt x="28955" y="1888235"/>
                </a:lnTo>
                <a:lnTo>
                  <a:pt x="30479" y="1889759"/>
                </a:lnTo>
                <a:lnTo>
                  <a:pt x="59436" y="1889759"/>
                </a:lnTo>
                <a:lnTo>
                  <a:pt x="33527" y="1941576"/>
                </a:lnTo>
                <a:close/>
              </a:path>
              <a:path w="67309" h="1941829">
                <a:moveTo>
                  <a:pt x="59436" y="1889759"/>
                </a:moveTo>
                <a:lnTo>
                  <a:pt x="35051" y="1889759"/>
                </a:lnTo>
                <a:lnTo>
                  <a:pt x="36575" y="1888235"/>
                </a:lnTo>
                <a:lnTo>
                  <a:pt x="36575" y="1874520"/>
                </a:lnTo>
                <a:lnTo>
                  <a:pt x="67055" y="1874520"/>
                </a:lnTo>
                <a:lnTo>
                  <a:pt x="59436" y="1889759"/>
                </a:lnTo>
                <a:close/>
              </a:path>
            </a:pathLst>
          </a:custGeom>
          <a:solidFill>
            <a:srgbClr val="B31166"/>
          </a:solidFill>
        </p:spPr>
        <p:txBody>
          <a:bodyPr wrap="square" lIns="0" tIns="0" rIns="0" bIns="0" rtlCol="0"/>
          <a:lstStyle/>
          <a:p>
            <a:endParaRPr/>
          </a:p>
        </p:txBody>
      </p:sp>
      <p:sp>
        <p:nvSpPr>
          <p:cNvPr id="70" name="object 69">
            <a:extLst>
              <a:ext uri="{FF2B5EF4-FFF2-40B4-BE49-F238E27FC236}">
                <a16:creationId xmlns:a16="http://schemas.microsoft.com/office/drawing/2014/main" id="{82245760-B3AB-D140-AEB3-6FD0D6605810}"/>
              </a:ext>
            </a:extLst>
          </p:cNvPr>
          <p:cNvSpPr/>
          <p:nvPr/>
        </p:nvSpPr>
        <p:spPr>
          <a:xfrm>
            <a:off x="9493759" y="3317853"/>
            <a:ext cx="129539" cy="1671955"/>
          </a:xfrm>
          <a:custGeom>
            <a:avLst/>
            <a:gdLst/>
            <a:ahLst/>
            <a:cxnLst/>
            <a:rect l="l" t="t" r="r" b="b"/>
            <a:pathLst>
              <a:path w="129540" h="1671954">
                <a:moveTo>
                  <a:pt x="37266" y="1604981"/>
                </a:moveTo>
                <a:lnTo>
                  <a:pt x="28060" y="1604553"/>
                </a:lnTo>
                <a:lnTo>
                  <a:pt x="120396" y="4572"/>
                </a:lnTo>
                <a:lnTo>
                  <a:pt x="121920" y="1524"/>
                </a:lnTo>
                <a:lnTo>
                  <a:pt x="123444" y="0"/>
                </a:lnTo>
                <a:lnTo>
                  <a:pt x="128016" y="0"/>
                </a:lnTo>
                <a:lnTo>
                  <a:pt x="129540" y="3048"/>
                </a:lnTo>
                <a:lnTo>
                  <a:pt x="129540" y="4572"/>
                </a:lnTo>
                <a:lnTo>
                  <a:pt x="37266" y="1604981"/>
                </a:lnTo>
                <a:close/>
              </a:path>
              <a:path w="129540" h="1671954">
                <a:moveTo>
                  <a:pt x="28956" y="1671827"/>
                </a:moveTo>
                <a:lnTo>
                  <a:pt x="0" y="1603247"/>
                </a:lnTo>
                <a:lnTo>
                  <a:pt x="28060" y="1604553"/>
                </a:lnTo>
                <a:lnTo>
                  <a:pt x="27432" y="1615439"/>
                </a:lnTo>
                <a:lnTo>
                  <a:pt x="27432" y="1618488"/>
                </a:lnTo>
                <a:lnTo>
                  <a:pt x="30480" y="1620012"/>
                </a:lnTo>
                <a:lnTo>
                  <a:pt x="57876" y="1620012"/>
                </a:lnTo>
                <a:lnTo>
                  <a:pt x="28956" y="1671827"/>
                </a:lnTo>
                <a:close/>
              </a:path>
              <a:path w="129540" h="1671954">
                <a:moveTo>
                  <a:pt x="35052" y="1620012"/>
                </a:moveTo>
                <a:lnTo>
                  <a:pt x="30480" y="1620012"/>
                </a:lnTo>
                <a:lnTo>
                  <a:pt x="27432" y="1618488"/>
                </a:lnTo>
                <a:lnTo>
                  <a:pt x="27432" y="1615439"/>
                </a:lnTo>
                <a:lnTo>
                  <a:pt x="28060" y="1604553"/>
                </a:lnTo>
                <a:lnTo>
                  <a:pt x="37266" y="1604981"/>
                </a:lnTo>
                <a:lnTo>
                  <a:pt x="36663" y="1615439"/>
                </a:lnTo>
                <a:lnTo>
                  <a:pt x="36576" y="1618488"/>
                </a:lnTo>
                <a:lnTo>
                  <a:pt x="35052" y="1620012"/>
                </a:lnTo>
                <a:close/>
              </a:path>
              <a:path w="129540" h="1671954">
                <a:moveTo>
                  <a:pt x="57876" y="1620012"/>
                </a:moveTo>
                <a:lnTo>
                  <a:pt x="35052" y="1620012"/>
                </a:lnTo>
                <a:lnTo>
                  <a:pt x="36576" y="1618488"/>
                </a:lnTo>
                <a:lnTo>
                  <a:pt x="36663" y="1615439"/>
                </a:lnTo>
                <a:lnTo>
                  <a:pt x="37266" y="1604981"/>
                </a:lnTo>
                <a:lnTo>
                  <a:pt x="65532" y="1606296"/>
                </a:lnTo>
                <a:lnTo>
                  <a:pt x="57876" y="1620012"/>
                </a:lnTo>
                <a:close/>
              </a:path>
            </a:pathLst>
          </a:custGeom>
          <a:solidFill>
            <a:srgbClr val="B31166"/>
          </a:solidFill>
        </p:spPr>
        <p:txBody>
          <a:bodyPr wrap="square" lIns="0" tIns="0" rIns="0" bIns="0" rtlCol="0"/>
          <a:lstStyle/>
          <a:p>
            <a:endParaRPr/>
          </a:p>
        </p:txBody>
      </p:sp>
      <p:graphicFrame>
        <p:nvGraphicFramePr>
          <p:cNvPr id="71" name="object 65">
            <a:extLst>
              <a:ext uri="{FF2B5EF4-FFF2-40B4-BE49-F238E27FC236}">
                <a16:creationId xmlns:a16="http://schemas.microsoft.com/office/drawing/2014/main" id="{3DDF72D8-96DE-AC47-B347-983FEACC7C5B}"/>
              </a:ext>
            </a:extLst>
          </p:cNvPr>
          <p:cNvGraphicFramePr>
            <a:graphicFrameLocks noGrp="1"/>
          </p:cNvGraphicFramePr>
          <p:nvPr/>
        </p:nvGraphicFramePr>
        <p:xfrm>
          <a:off x="1340360" y="2703680"/>
          <a:ext cx="9511280" cy="3846572"/>
        </p:xfrm>
        <a:graphic>
          <a:graphicData uri="http://schemas.openxmlformats.org/drawingml/2006/table">
            <a:tbl>
              <a:tblPr firstRow="1" bandRow="1">
                <a:tableStyleId>{2D5ABB26-0587-4C30-8999-92F81FD0307C}</a:tableStyleId>
              </a:tblPr>
              <a:tblGrid>
                <a:gridCol w="1358646">
                  <a:extLst>
                    <a:ext uri="{9D8B030D-6E8A-4147-A177-3AD203B41FA5}">
                      <a16:colId xmlns:a16="http://schemas.microsoft.com/office/drawing/2014/main" val="20000"/>
                    </a:ext>
                  </a:extLst>
                </a:gridCol>
                <a:gridCol w="1357883">
                  <a:extLst>
                    <a:ext uri="{9D8B030D-6E8A-4147-A177-3AD203B41FA5}">
                      <a16:colId xmlns:a16="http://schemas.microsoft.com/office/drawing/2014/main" val="20001"/>
                    </a:ext>
                  </a:extLst>
                </a:gridCol>
                <a:gridCol w="1360170">
                  <a:extLst>
                    <a:ext uri="{9D8B030D-6E8A-4147-A177-3AD203B41FA5}">
                      <a16:colId xmlns:a16="http://schemas.microsoft.com/office/drawing/2014/main" val="20002"/>
                    </a:ext>
                  </a:extLst>
                </a:gridCol>
                <a:gridCol w="1357883">
                  <a:extLst>
                    <a:ext uri="{9D8B030D-6E8A-4147-A177-3AD203B41FA5}">
                      <a16:colId xmlns:a16="http://schemas.microsoft.com/office/drawing/2014/main" val="20003"/>
                    </a:ext>
                  </a:extLst>
                </a:gridCol>
                <a:gridCol w="1359407">
                  <a:extLst>
                    <a:ext uri="{9D8B030D-6E8A-4147-A177-3AD203B41FA5}">
                      <a16:colId xmlns:a16="http://schemas.microsoft.com/office/drawing/2014/main" val="20004"/>
                    </a:ext>
                  </a:extLst>
                </a:gridCol>
                <a:gridCol w="638556">
                  <a:extLst>
                    <a:ext uri="{9D8B030D-6E8A-4147-A177-3AD203B41FA5}">
                      <a16:colId xmlns:a16="http://schemas.microsoft.com/office/drawing/2014/main" val="20005"/>
                    </a:ext>
                  </a:extLst>
                </a:gridCol>
                <a:gridCol w="719328">
                  <a:extLst>
                    <a:ext uri="{9D8B030D-6E8A-4147-A177-3AD203B41FA5}">
                      <a16:colId xmlns:a16="http://schemas.microsoft.com/office/drawing/2014/main" val="20006"/>
                    </a:ext>
                  </a:extLst>
                </a:gridCol>
                <a:gridCol w="218693">
                  <a:extLst>
                    <a:ext uri="{9D8B030D-6E8A-4147-A177-3AD203B41FA5}">
                      <a16:colId xmlns:a16="http://schemas.microsoft.com/office/drawing/2014/main" val="20007"/>
                    </a:ext>
                  </a:extLst>
                </a:gridCol>
                <a:gridCol w="1140714">
                  <a:extLst>
                    <a:ext uri="{9D8B030D-6E8A-4147-A177-3AD203B41FA5}">
                      <a16:colId xmlns:a16="http://schemas.microsoft.com/office/drawing/2014/main" val="20008"/>
                    </a:ext>
                  </a:extLst>
                </a:gridCol>
              </a:tblGrid>
              <a:tr h="300989">
                <a:tc>
                  <a:txBody>
                    <a:bodyPr/>
                    <a:lstStyle/>
                    <a:p>
                      <a:endParaRPr sz="800">
                        <a:latin typeface="Times New Roman"/>
                        <a:cs typeface="Times New Roman"/>
                      </a:endParaRPr>
                    </a:p>
                  </a:txBody>
                  <a:tcPr marL="0" marR="0" marT="0" marB="0">
                    <a:lnL w="9143">
                      <a:solidFill>
                        <a:srgbClr val="BFBFBF"/>
                      </a:solidFill>
                      <a:prstDash val="solid"/>
                    </a:lnL>
                    <a:lnR w="7620">
                      <a:solidFill>
                        <a:srgbClr val="D8D8D8"/>
                      </a:solidFill>
                      <a:prstDash val="solid"/>
                    </a:lnR>
                    <a:lnT w="9143">
                      <a:solidFill>
                        <a:srgbClr val="D8D8D8"/>
                      </a:solidFill>
                      <a:prstDash val="solid"/>
                    </a:lnT>
                    <a:lnB w="7619">
                      <a:solidFill>
                        <a:srgbClr val="D8D8D8"/>
                      </a:solidFill>
                      <a:prstDash val="solid"/>
                    </a:lnB>
                  </a:tcPr>
                </a:tc>
                <a:tc>
                  <a:txBody>
                    <a:bodyPr/>
                    <a:lstStyle/>
                    <a:p>
                      <a:endParaRPr sz="800">
                        <a:latin typeface="Times New Roman"/>
                        <a:cs typeface="Times New Roman"/>
                      </a:endParaRPr>
                    </a:p>
                  </a:txBody>
                  <a:tcPr marL="0" marR="0" marT="0" marB="0">
                    <a:lnL w="7620">
                      <a:solidFill>
                        <a:srgbClr val="D8D8D8"/>
                      </a:solidFill>
                      <a:prstDash val="solid"/>
                    </a:lnL>
                    <a:lnR w="7620">
                      <a:solidFill>
                        <a:srgbClr val="D8D8D8"/>
                      </a:solidFill>
                      <a:prstDash val="solid"/>
                    </a:lnR>
                    <a:lnT w="9143">
                      <a:solidFill>
                        <a:srgbClr val="D8D8D8"/>
                      </a:solidFill>
                      <a:prstDash val="solid"/>
                    </a:lnT>
                    <a:lnB w="7619">
                      <a:solidFill>
                        <a:srgbClr val="D8D8D8"/>
                      </a:solidFill>
                      <a:prstDash val="solid"/>
                    </a:lnB>
                  </a:tcPr>
                </a:tc>
                <a:tc>
                  <a:txBody>
                    <a:bodyPr/>
                    <a:lstStyle/>
                    <a:p>
                      <a:endParaRPr sz="800">
                        <a:latin typeface="Times New Roman"/>
                        <a:cs typeface="Times New Roman"/>
                      </a:endParaRPr>
                    </a:p>
                  </a:txBody>
                  <a:tcPr marL="0" marR="0" marT="0" marB="0">
                    <a:lnL w="7620">
                      <a:solidFill>
                        <a:srgbClr val="D8D8D8"/>
                      </a:solidFill>
                      <a:prstDash val="solid"/>
                    </a:lnL>
                    <a:lnR w="9143">
                      <a:solidFill>
                        <a:srgbClr val="D8D8D8"/>
                      </a:solidFill>
                      <a:prstDash val="solid"/>
                    </a:lnR>
                    <a:lnT w="9143">
                      <a:solidFill>
                        <a:srgbClr val="D8D8D8"/>
                      </a:solidFill>
                      <a:prstDash val="solid"/>
                    </a:lnT>
                    <a:lnB w="7619">
                      <a:solidFill>
                        <a:srgbClr val="D8D8D8"/>
                      </a:solidFill>
                      <a:prstDash val="solid"/>
                    </a:lnB>
                  </a:tcPr>
                </a:tc>
                <a:tc>
                  <a:txBody>
                    <a:bodyPr/>
                    <a:lstStyle/>
                    <a:p>
                      <a:endParaRPr sz="800">
                        <a:latin typeface="Times New Roman"/>
                        <a:cs typeface="Times New Roman"/>
                      </a:endParaRPr>
                    </a:p>
                  </a:txBody>
                  <a:tcPr marL="0" marR="0" marT="0" marB="0">
                    <a:lnL w="9143">
                      <a:solidFill>
                        <a:srgbClr val="D8D8D8"/>
                      </a:solidFill>
                      <a:prstDash val="solid"/>
                    </a:lnL>
                    <a:lnR w="9143">
                      <a:solidFill>
                        <a:srgbClr val="D8D8D8"/>
                      </a:solidFill>
                      <a:prstDash val="solid"/>
                    </a:lnR>
                    <a:lnT w="9143">
                      <a:solidFill>
                        <a:srgbClr val="D8D8D8"/>
                      </a:solidFill>
                      <a:prstDash val="solid"/>
                    </a:lnT>
                    <a:lnB w="7619">
                      <a:solidFill>
                        <a:srgbClr val="D8D8D8"/>
                      </a:solidFill>
                      <a:prstDash val="solid"/>
                    </a:lnB>
                  </a:tcPr>
                </a:tc>
                <a:tc>
                  <a:txBody>
                    <a:bodyPr/>
                    <a:lstStyle/>
                    <a:p>
                      <a:endParaRPr sz="800">
                        <a:latin typeface="Times New Roman"/>
                        <a:cs typeface="Times New Roman"/>
                      </a:endParaRPr>
                    </a:p>
                  </a:txBody>
                  <a:tcPr marL="0" marR="0" marT="0" marB="0">
                    <a:lnL w="9143">
                      <a:solidFill>
                        <a:srgbClr val="D8D8D8"/>
                      </a:solidFill>
                      <a:prstDash val="solid"/>
                    </a:lnL>
                    <a:lnR w="9143">
                      <a:solidFill>
                        <a:srgbClr val="D8D8D8"/>
                      </a:solidFill>
                      <a:prstDash val="solid"/>
                    </a:lnR>
                    <a:lnT w="9143">
                      <a:solidFill>
                        <a:srgbClr val="D8D8D8"/>
                      </a:solidFill>
                      <a:prstDash val="solid"/>
                    </a:lnT>
                    <a:lnB w="7619">
                      <a:solidFill>
                        <a:srgbClr val="D8D8D8"/>
                      </a:solidFill>
                      <a:prstDash val="solid"/>
                    </a:lnB>
                  </a:tcPr>
                </a:tc>
                <a:tc gridSpan="2">
                  <a:txBody>
                    <a:bodyPr/>
                    <a:lstStyle/>
                    <a:p>
                      <a:endParaRPr sz="800">
                        <a:latin typeface="Times New Roman"/>
                        <a:cs typeface="Times New Roman"/>
                      </a:endParaRPr>
                    </a:p>
                  </a:txBody>
                  <a:tcPr marL="0" marR="0" marT="0" marB="0">
                    <a:lnL w="9143">
                      <a:solidFill>
                        <a:srgbClr val="D8D8D8"/>
                      </a:solidFill>
                      <a:prstDash val="solid"/>
                    </a:lnL>
                    <a:lnR w="9144">
                      <a:solidFill>
                        <a:srgbClr val="D8D8D8"/>
                      </a:solidFill>
                      <a:prstDash val="solid"/>
                    </a:lnR>
                    <a:lnT w="9143">
                      <a:solidFill>
                        <a:srgbClr val="D8D8D8"/>
                      </a:solidFill>
                      <a:prstDash val="solid"/>
                    </a:lnT>
                    <a:lnB w="7619">
                      <a:solidFill>
                        <a:srgbClr val="D8D8D8"/>
                      </a:solidFill>
                      <a:prstDash val="solid"/>
                    </a:lnB>
                  </a:tcPr>
                </a:tc>
                <a:tc hMerge="1">
                  <a:txBody>
                    <a:bodyPr/>
                    <a:lstStyle/>
                    <a:p>
                      <a:endParaRPr/>
                    </a:p>
                  </a:txBody>
                  <a:tcPr marL="0" marR="0" marT="0" marB="0"/>
                </a:tc>
                <a:tc gridSpan="2">
                  <a:txBody>
                    <a:bodyPr/>
                    <a:lstStyle/>
                    <a:p>
                      <a:endParaRPr sz="800">
                        <a:latin typeface="Times New Roman"/>
                        <a:cs typeface="Times New Roman"/>
                      </a:endParaRPr>
                    </a:p>
                  </a:txBody>
                  <a:tcPr marL="0" marR="0" marT="0" marB="0">
                    <a:lnL w="9144">
                      <a:solidFill>
                        <a:srgbClr val="D8D8D8"/>
                      </a:solidFill>
                      <a:prstDash val="solid"/>
                    </a:lnL>
                    <a:lnR w="9144">
                      <a:solidFill>
                        <a:srgbClr val="D8D8D8"/>
                      </a:solidFill>
                      <a:prstDash val="solid"/>
                    </a:lnR>
                    <a:lnT w="9143">
                      <a:solidFill>
                        <a:srgbClr val="D8D8D8"/>
                      </a:solidFill>
                      <a:prstDash val="solid"/>
                    </a:lnT>
                    <a:lnB w="7619">
                      <a:solidFill>
                        <a:srgbClr val="D8D8D8"/>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300228">
                <a:tc>
                  <a:txBody>
                    <a:bodyPr/>
                    <a:lstStyle/>
                    <a:p>
                      <a:endParaRPr sz="800">
                        <a:latin typeface="Times New Roman"/>
                        <a:cs typeface="Times New Roman"/>
                      </a:endParaRPr>
                    </a:p>
                  </a:txBody>
                  <a:tcPr marL="0" marR="0" marT="0" marB="0">
                    <a:lnL w="9143">
                      <a:solidFill>
                        <a:srgbClr val="BFBFBF"/>
                      </a:solidFill>
                      <a:prstDash val="solid"/>
                    </a:lnL>
                    <a:lnR w="7620">
                      <a:solidFill>
                        <a:srgbClr val="D8D8D8"/>
                      </a:solidFill>
                      <a:prstDash val="solid"/>
                    </a:lnR>
                    <a:lnT w="7619">
                      <a:solidFill>
                        <a:srgbClr val="D8D8D8"/>
                      </a:solidFill>
                      <a:prstDash val="solid"/>
                    </a:lnT>
                    <a:lnB w="7620">
                      <a:solidFill>
                        <a:srgbClr val="D8D8D8"/>
                      </a:solidFill>
                      <a:prstDash val="solid"/>
                    </a:lnB>
                  </a:tcPr>
                </a:tc>
                <a:tc>
                  <a:txBody>
                    <a:bodyPr/>
                    <a:lstStyle/>
                    <a:p>
                      <a:endParaRPr sz="800">
                        <a:latin typeface="Times New Roman"/>
                        <a:cs typeface="Times New Roman"/>
                      </a:endParaRPr>
                    </a:p>
                  </a:txBody>
                  <a:tcPr marL="0" marR="0" marT="0" marB="0">
                    <a:lnL w="7620">
                      <a:solidFill>
                        <a:srgbClr val="D8D8D8"/>
                      </a:solidFill>
                      <a:prstDash val="solid"/>
                    </a:lnL>
                    <a:lnR w="7620">
                      <a:solidFill>
                        <a:srgbClr val="D8D8D8"/>
                      </a:solidFill>
                      <a:prstDash val="solid"/>
                    </a:lnR>
                    <a:lnT w="7619">
                      <a:solidFill>
                        <a:srgbClr val="D8D8D8"/>
                      </a:solidFill>
                      <a:prstDash val="solid"/>
                    </a:lnT>
                    <a:lnB w="7620">
                      <a:solidFill>
                        <a:srgbClr val="D8D8D8"/>
                      </a:solidFill>
                      <a:prstDash val="solid"/>
                    </a:lnB>
                  </a:tcPr>
                </a:tc>
                <a:tc>
                  <a:txBody>
                    <a:bodyPr/>
                    <a:lstStyle/>
                    <a:p>
                      <a:endParaRPr sz="800">
                        <a:latin typeface="Times New Roman"/>
                        <a:cs typeface="Times New Roman"/>
                      </a:endParaRPr>
                    </a:p>
                  </a:txBody>
                  <a:tcPr marL="0" marR="0" marT="0" marB="0">
                    <a:lnL w="7620">
                      <a:solidFill>
                        <a:srgbClr val="D8D8D8"/>
                      </a:solidFill>
                      <a:prstDash val="solid"/>
                    </a:lnL>
                    <a:lnR w="9143">
                      <a:solidFill>
                        <a:srgbClr val="D8D8D8"/>
                      </a:solidFill>
                      <a:prstDash val="solid"/>
                    </a:lnR>
                    <a:lnT w="7619">
                      <a:solidFill>
                        <a:srgbClr val="D8D8D8"/>
                      </a:solidFill>
                      <a:prstDash val="solid"/>
                    </a:lnT>
                    <a:lnB w="7620">
                      <a:solidFill>
                        <a:srgbClr val="D8D8D8"/>
                      </a:solidFill>
                      <a:prstDash val="solid"/>
                    </a:lnB>
                  </a:tcPr>
                </a:tc>
                <a:tc>
                  <a:txBody>
                    <a:bodyPr/>
                    <a:lstStyle/>
                    <a:p>
                      <a:endParaRPr sz="800">
                        <a:latin typeface="Times New Roman"/>
                        <a:cs typeface="Times New Roman"/>
                      </a:endParaRPr>
                    </a:p>
                  </a:txBody>
                  <a:tcPr marL="0" marR="0" marT="0" marB="0">
                    <a:lnL w="9143">
                      <a:solidFill>
                        <a:srgbClr val="D8D8D8"/>
                      </a:solidFill>
                      <a:prstDash val="solid"/>
                    </a:lnL>
                    <a:lnR w="9143">
                      <a:solidFill>
                        <a:srgbClr val="D8D8D8"/>
                      </a:solidFill>
                      <a:prstDash val="solid"/>
                    </a:lnR>
                    <a:lnT w="7619">
                      <a:solidFill>
                        <a:srgbClr val="D8D8D8"/>
                      </a:solidFill>
                      <a:prstDash val="solid"/>
                    </a:lnT>
                    <a:lnB w="7620">
                      <a:solidFill>
                        <a:srgbClr val="D8D8D8"/>
                      </a:solidFill>
                      <a:prstDash val="solid"/>
                    </a:lnB>
                  </a:tcPr>
                </a:tc>
                <a:tc>
                  <a:txBody>
                    <a:bodyPr/>
                    <a:lstStyle/>
                    <a:p>
                      <a:endParaRPr sz="800">
                        <a:latin typeface="Times New Roman"/>
                        <a:cs typeface="Times New Roman"/>
                      </a:endParaRPr>
                    </a:p>
                  </a:txBody>
                  <a:tcPr marL="0" marR="0" marT="0" marB="0">
                    <a:lnL w="9143">
                      <a:solidFill>
                        <a:srgbClr val="D8D8D8"/>
                      </a:solidFill>
                      <a:prstDash val="solid"/>
                    </a:lnL>
                    <a:lnR w="9143">
                      <a:solidFill>
                        <a:srgbClr val="D8D8D8"/>
                      </a:solidFill>
                      <a:prstDash val="solid"/>
                    </a:lnR>
                    <a:lnT w="7619">
                      <a:solidFill>
                        <a:srgbClr val="D8D8D8"/>
                      </a:solidFill>
                      <a:prstDash val="solid"/>
                    </a:lnT>
                    <a:lnB w="7620">
                      <a:solidFill>
                        <a:srgbClr val="D8D8D8"/>
                      </a:solidFill>
                      <a:prstDash val="solid"/>
                    </a:lnB>
                  </a:tcPr>
                </a:tc>
                <a:tc gridSpan="2">
                  <a:txBody>
                    <a:bodyPr/>
                    <a:lstStyle/>
                    <a:p>
                      <a:pPr marL="555625">
                        <a:lnSpc>
                          <a:spcPct val="100000"/>
                        </a:lnSpc>
                        <a:tabLst>
                          <a:tab pos="930275" algn="l"/>
                        </a:tabLst>
                      </a:pPr>
                      <a:r>
                        <a:rPr sz="1550" dirty="0">
                          <a:latin typeface="Times New Roman"/>
                          <a:cs typeface="Times New Roman"/>
                        </a:rPr>
                        <a:t>x1	x2</a:t>
                      </a:r>
                      <a:endParaRPr sz="1550">
                        <a:latin typeface="Times New Roman"/>
                        <a:cs typeface="Times New Roman"/>
                      </a:endParaRPr>
                    </a:p>
                  </a:txBody>
                  <a:tcPr marL="0" marR="0" marT="0" marB="0">
                    <a:lnL w="9143">
                      <a:solidFill>
                        <a:srgbClr val="D8D8D8"/>
                      </a:solidFill>
                      <a:prstDash val="solid"/>
                    </a:lnL>
                    <a:lnR w="9144">
                      <a:solidFill>
                        <a:srgbClr val="D8D8D8"/>
                      </a:solidFill>
                      <a:prstDash val="solid"/>
                    </a:lnR>
                    <a:lnT w="7619">
                      <a:solidFill>
                        <a:srgbClr val="D8D8D8"/>
                      </a:solidFill>
                      <a:prstDash val="solid"/>
                    </a:lnT>
                    <a:lnB w="7620">
                      <a:solidFill>
                        <a:srgbClr val="D8D8D8"/>
                      </a:solidFill>
                      <a:prstDash val="solid"/>
                    </a:lnB>
                  </a:tcPr>
                </a:tc>
                <a:tc hMerge="1">
                  <a:txBody>
                    <a:bodyPr/>
                    <a:lstStyle/>
                    <a:p>
                      <a:endParaRPr/>
                    </a:p>
                  </a:txBody>
                  <a:tcPr marL="0" marR="0" marT="0" marB="0"/>
                </a:tc>
                <a:tc gridSpan="2">
                  <a:txBody>
                    <a:bodyPr/>
                    <a:lstStyle/>
                    <a:p>
                      <a:pPr>
                        <a:lnSpc>
                          <a:spcPct val="100000"/>
                        </a:lnSpc>
                      </a:pPr>
                      <a:r>
                        <a:rPr sz="1550" dirty="0">
                          <a:latin typeface="Times New Roman"/>
                          <a:cs typeface="Times New Roman"/>
                        </a:rPr>
                        <a:t>x3</a:t>
                      </a:r>
                      <a:endParaRPr sz="1550">
                        <a:latin typeface="Times New Roman"/>
                        <a:cs typeface="Times New Roman"/>
                      </a:endParaRPr>
                    </a:p>
                  </a:txBody>
                  <a:tcPr marL="0" marR="0" marT="0" marB="0">
                    <a:lnL w="9144">
                      <a:solidFill>
                        <a:srgbClr val="D8D8D8"/>
                      </a:solidFill>
                      <a:prstDash val="solid"/>
                    </a:lnL>
                    <a:lnR w="9144">
                      <a:solidFill>
                        <a:srgbClr val="D8D8D8"/>
                      </a:solidFill>
                      <a:prstDash val="solid"/>
                    </a:lnR>
                    <a:lnT w="7619">
                      <a:solidFill>
                        <a:srgbClr val="D8D8D8"/>
                      </a:solidFill>
                      <a:prstDash val="solid"/>
                    </a:lnT>
                    <a:lnB w="7620">
                      <a:solidFill>
                        <a:srgbClr val="D8D8D8"/>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r h="300227">
                <a:tc>
                  <a:txBody>
                    <a:bodyPr/>
                    <a:lstStyle/>
                    <a:p>
                      <a:endParaRPr sz="1550">
                        <a:latin typeface="Times New Roman"/>
                        <a:cs typeface="Times New Roman"/>
                      </a:endParaRPr>
                    </a:p>
                  </a:txBody>
                  <a:tcPr marL="0" marR="0" marT="0" marB="0">
                    <a:lnL w="9143">
                      <a:solidFill>
                        <a:srgbClr val="BFBFBF"/>
                      </a:solidFill>
                      <a:prstDash val="solid"/>
                    </a:lnL>
                    <a:lnR w="7620">
                      <a:solidFill>
                        <a:srgbClr val="D8D8D8"/>
                      </a:solidFill>
                      <a:prstDash val="solid"/>
                    </a:lnR>
                    <a:lnT w="7620">
                      <a:solidFill>
                        <a:srgbClr val="D8D8D8"/>
                      </a:solidFill>
                      <a:prstDash val="solid"/>
                    </a:lnT>
                    <a:lnB w="7620">
                      <a:solidFill>
                        <a:srgbClr val="D8D8D8"/>
                      </a:solidFill>
                      <a:prstDash val="solid"/>
                    </a:lnB>
                  </a:tcPr>
                </a:tc>
                <a:tc>
                  <a:txBody>
                    <a:bodyPr/>
                    <a:lstStyle/>
                    <a:p>
                      <a:endParaRPr sz="1550" dirty="0">
                        <a:latin typeface="Times New Roman"/>
                        <a:cs typeface="Times New Roman"/>
                      </a:endParaRPr>
                    </a:p>
                  </a:txBody>
                  <a:tcPr marL="0" marR="0" marT="0" marB="0">
                    <a:lnL w="7620">
                      <a:solidFill>
                        <a:srgbClr val="D8D8D8"/>
                      </a:solidFill>
                      <a:prstDash val="solid"/>
                    </a:lnL>
                    <a:lnR w="7620">
                      <a:solidFill>
                        <a:srgbClr val="D8D8D8"/>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9143">
                      <a:solidFill>
                        <a:srgbClr val="D8D8D8"/>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3">
                      <a:solidFill>
                        <a:srgbClr val="D8D8D8"/>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3">
                      <a:solidFill>
                        <a:srgbClr val="D8D8D8"/>
                      </a:solidFill>
                      <a:prstDash val="solid"/>
                    </a:lnR>
                    <a:lnT w="7620">
                      <a:solidFill>
                        <a:srgbClr val="D8D8D8"/>
                      </a:solidFill>
                      <a:prstDash val="solid"/>
                    </a:lnT>
                    <a:lnB w="7620">
                      <a:solidFill>
                        <a:srgbClr val="D8D8D8"/>
                      </a:solidFill>
                      <a:prstDash val="solid"/>
                    </a:lnB>
                  </a:tcPr>
                </a:tc>
                <a:tc gridSpan="2">
                  <a:txBody>
                    <a:bodyPr/>
                    <a:lstStyle/>
                    <a:p>
                      <a:endParaRPr sz="1550">
                        <a:latin typeface="Times New Roman"/>
                        <a:cs typeface="Times New Roman"/>
                      </a:endParaRPr>
                    </a:p>
                  </a:txBody>
                  <a:tcPr marL="0" marR="0" marT="0" marB="0">
                    <a:lnL w="9143">
                      <a:solidFill>
                        <a:srgbClr val="D8D8D8"/>
                      </a:solidFill>
                      <a:prstDash val="solid"/>
                    </a:lnL>
                    <a:lnR w="9144">
                      <a:solidFill>
                        <a:srgbClr val="D8D8D8"/>
                      </a:solidFill>
                      <a:prstDash val="solid"/>
                    </a:lnR>
                    <a:lnT w="7620">
                      <a:solidFill>
                        <a:srgbClr val="D8D8D8"/>
                      </a:solidFill>
                      <a:prstDash val="solid"/>
                    </a:lnT>
                    <a:lnB w="7620">
                      <a:solidFill>
                        <a:srgbClr val="D8D8D8"/>
                      </a:solidFill>
                      <a:prstDash val="solid"/>
                    </a:lnB>
                  </a:tcPr>
                </a:tc>
                <a:tc hMerge="1">
                  <a:txBody>
                    <a:bodyPr/>
                    <a:lstStyle/>
                    <a:p>
                      <a:endParaRPr/>
                    </a:p>
                  </a:txBody>
                  <a:tcPr marL="0" marR="0" marT="0" marB="0"/>
                </a:tc>
                <a:tc gridSpan="2">
                  <a:txBody>
                    <a:bodyPr/>
                    <a:lstStyle/>
                    <a:p>
                      <a:endParaRPr sz="1550">
                        <a:latin typeface="Times New Roman"/>
                        <a:cs typeface="Times New Roman"/>
                      </a:endParaRPr>
                    </a:p>
                  </a:txBody>
                  <a:tcPr marL="0" marR="0" marT="0" marB="0">
                    <a:lnL w="9144">
                      <a:solidFill>
                        <a:srgbClr val="D8D8D8"/>
                      </a:solidFill>
                      <a:prstDash val="solid"/>
                    </a:lnL>
                    <a:lnR w="9144">
                      <a:solidFill>
                        <a:srgbClr val="D8D8D8"/>
                      </a:solidFill>
                      <a:prstDash val="solid"/>
                    </a:lnR>
                    <a:lnT w="7620">
                      <a:solidFill>
                        <a:srgbClr val="D8D8D8"/>
                      </a:solidFill>
                      <a:prstDash val="solid"/>
                    </a:lnT>
                    <a:lnB w="7620">
                      <a:solidFill>
                        <a:srgbClr val="D8D8D8"/>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r h="301752">
                <a:tc>
                  <a:txBody>
                    <a:bodyPr/>
                    <a:lstStyle/>
                    <a:p>
                      <a:endParaRPr sz="1550">
                        <a:latin typeface="Times New Roman"/>
                        <a:cs typeface="Times New Roman"/>
                      </a:endParaRPr>
                    </a:p>
                  </a:txBody>
                  <a:tcPr marL="0" marR="0" marT="0" marB="0">
                    <a:lnL w="9143">
                      <a:solidFill>
                        <a:srgbClr val="BFBFBF"/>
                      </a:solidFill>
                      <a:prstDash val="solid"/>
                    </a:lnL>
                    <a:lnR w="7620">
                      <a:solidFill>
                        <a:srgbClr val="D8D8D8"/>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7620">
                      <a:solidFill>
                        <a:srgbClr val="D8D8D8"/>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9143">
                      <a:solidFill>
                        <a:srgbClr val="D8D8D8"/>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3">
                      <a:solidFill>
                        <a:srgbClr val="D8D8D8"/>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3">
                      <a:solidFill>
                        <a:srgbClr val="D8D8D8"/>
                      </a:solidFill>
                      <a:prstDash val="solid"/>
                    </a:lnR>
                    <a:lnT w="7620">
                      <a:solidFill>
                        <a:srgbClr val="D8D8D8"/>
                      </a:solidFill>
                      <a:prstDash val="solid"/>
                    </a:lnT>
                    <a:lnB w="7620">
                      <a:solidFill>
                        <a:srgbClr val="D8D8D8"/>
                      </a:solidFill>
                      <a:prstDash val="solid"/>
                    </a:lnB>
                  </a:tcPr>
                </a:tc>
                <a:tc gridSpan="2">
                  <a:txBody>
                    <a:bodyPr/>
                    <a:lstStyle/>
                    <a:p>
                      <a:endParaRPr sz="1550">
                        <a:latin typeface="Times New Roman"/>
                        <a:cs typeface="Times New Roman"/>
                      </a:endParaRPr>
                    </a:p>
                  </a:txBody>
                  <a:tcPr marL="0" marR="0" marT="0" marB="0">
                    <a:lnL w="9143">
                      <a:solidFill>
                        <a:srgbClr val="D8D8D8"/>
                      </a:solidFill>
                      <a:prstDash val="solid"/>
                    </a:lnL>
                    <a:lnR w="9144">
                      <a:solidFill>
                        <a:srgbClr val="D8D8D8"/>
                      </a:solidFill>
                      <a:prstDash val="solid"/>
                    </a:lnR>
                    <a:lnT w="7620">
                      <a:solidFill>
                        <a:srgbClr val="D8D8D8"/>
                      </a:solidFill>
                      <a:prstDash val="solid"/>
                    </a:lnT>
                    <a:lnB w="7620">
                      <a:solidFill>
                        <a:srgbClr val="D8D8D8"/>
                      </a:solidFill>
                      <a:prstDash val="solid"/>
                    </a:lnB>
                  </a:tcPr>
                </a:tc>
                <a:tc hMerge="1">
                  <a:txBody>
                    <a:bodyPr/>
                    <a:lstStyle/>
                    <a:p>
                      <a:endParaRPr/>
                    </a:p>
                  </a:txBody>
                  <a:tcPr marL="0" marR="0" marT="0" marB="0"/>
                </a:tc>
                <a:tc gridSpan="2">
                  <a:txBody>
                    <a:bodyPr/>
                    <a:lstStyle/>
                    <a:p>
                      <a:pPr marL="266065">
                        <a:lnSpc>
                          <a:spcPct val="100000"/>
                        </a:lnSpc>
                      </a:pPr>
                      <a:r>
                        <a:rPr sz="1550" spc="-10" dirty="0">
                          <a:latin typeface="Times New Roman"/>
                          <a:cs typeface="Times New Roman"/>
                        </a:rPr>
                        <a:t>1</a:t>
                      </a:r>
                      <a:r>
                        <a:rPr sz="1550" spc="5" dirty="0">
                          <a:latin typeface="Times New Roman"/>
                          <a:cs typeface="Times New Roman"/>
                        </a:rPr>
                        <a:t>0</a:t>
                      </a:r>
                      <a:r>
                        <a:rPr sz="1550" dirty="0">
                          <a:latin typeface="Times New Roman"/>
                          <a:cs typeface="Times New Roman"/>
                        </a:rPr>
                        <a:t>/</a:t>
                      </a:r>
                      <a:r>
                        <a:rPr sz="1550" spc="-10" dirty="0">
                          <a:latin typeface="Times New Roman"/>
                          <a:cs typeface="Times New Roman"/>
                        </a:rPr>
                        <a:t>02</a:t>
                      </a:r>
                      <a:r>
                        <a:rPr sz="1550" dirty="0">
                          <a:latin typeface="Times New Roman"/>
                          <a:cs typeface="Times New Roman"/>
                        </a:rPr>
                        <a:t>/</a:t>
                      </a:r>
                      <a:r>
                        <a:rPr sz="1550" spc="-10" dirty="0">
                          <a:latin typeface="Times New Roman"/>
                          <a:cs typeface="Times New Roman"/>
                        </a:rPr>
                        <a:t>2</a:t>
                      </a:r>
                      <a:r>
                        <a:rPr sz="1550" spc="5" dirty="0">
                          <a:latin typeface="Times New Roman"/>
                          <a:cs typeface="Times New Roman"/>
                        </a:rPr>
                        <a:t>0</a:t>
                      </a:r>
                      <a:r>
                        <a:rPr sz="1550" spc="-10" dirty="0">
                          <a:latin typeface="Times New Roman"/>
                          <a:cs typeface="Times New Roman"/>
                        </a:rPr>
                        <a:t>1</a:t>
                      </a:r>
                      <a:r>
                        <a:rPr sz="1550" dirty="0">
                          <a:latin typeface="Times New Roman"/>
                          <a:cs typeface="Times New Roman"/>
                        </a:rPr>
                        <a:t>8</a:t>
                      </a:r>
                      <a:endParaRPr sz="1550">
                        <a:latin typeface="Times New Roman"/>
                        <a:cs typeface="Times New Roman"/>
                      </a:endParaRPr>
                    </a:p>
                  </a:txBody>
                  <a:tcPr marL="0" marR="0" marT="0" marB="0">
                    <a:lnL w="9144">
                      <a:solidFill>
                        <a:srgbClr val="D8D8D8"/>
                      </a:solidFill>
                      <a:prstDash val="solid"/>
                    </a:lnL>
                    <a:lnR w="9144">
                      <a:solidFill>
                        <a:srgbClr val="D8D8D8"/>
                      </a:solidFill>
                      <a:prstDash val="solid"/>
                    </a:lnR>
                    <a:lnT w="7620">
                      <a:solidFill>
                        <a:srgbClr val="D8D8D8"/>
                      </a:solidFill>
                      <a:prstDash val="solid"/>
                    </a:lnT>
                    <a:lnB w="7620">
                      <a:solidFill>
                        <a:srgbClr val="D8D8D8"/>
                      </a:solidFill>
                      <a:prstDash val="solid"/>
                    </a:lnB>
                  </a:tcPr>
                </a:tc>
                <a:tc hMerge="1">
                  <a:txBody>
                    <a:bodyPr/>
                    <a:lstStyle/>
                    <a:p>
                      <a:endParaRPr/>
                    </a:p>
                  </a:txBody>
                  <a:tcPr marL="0" marR="0" marT="0" marB="0"/>
                </a:tc>
                <a:extLst>
                  <a:ext uri="{0D108BD9-81ED-4DB2-BD59-A6C34878D82A}">
                    <a16:rowId xmlns:a16="http://schemas.microsoft.com/office/drawing/2014/main" val="10003"/>
                  </a:ext>
                </a:extLst>
              </a:tr>
              <a:tr h="300227">
                <a:tc>
                  <a:txBody>
                    <a:bodyPr/>
                    <a:lstStyle/>
                    <a:p>
                      <a:endParaRPr sz="1550">
                        <a:latin typeface="Times New Roman"/>
                        <a:cs typeface="Times New Roman"/>
                      </a:endParaRPr>
                    </a:p>
                  </a:txBody>
                  <a:tcPr marL="0" marR="0" marT="0" marB="0">
                    <a:lnL w="9143">
                      <a:solidFill>
                        <a:srgbClr val="BFBFBF"/>
                      </a:solidFill>
                      <a:prstDash val="solid"/>
                    </a:lnL>
                    <a:lnR w="7620">
                      <a:solidFill>
                        <a:srgbClr val="D8D8D8"/>
                      </a:solidFill>
                      <a:prstDash val="solid"/>
                    </a:lnR>
                    <a:lnT w="7620">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7620">
                      <a:solidFill>
                        <a:srgbClr val="D8D8D8"/>
                      </a:solidFill>
                      <a:prstDash val="solid"/>
                    </a:lnR>
                    <a:lnT w="7620">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9143">
                      <a:solidFill>
                        <a:srgbClr val="D8D8D8"/>
                      </a:solidFill>
                      <a:prstDash val="solid"/>
                    </a:lnR>
                    <a:lnT w="7620">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3">
                      <a:solidFill>
                        <a:srgbClr val="D8D8D8"/>
                      </a:solidFill>
                      <a:prstDash val="solid"/>
                    </a:lnR>
                    <a:lnT w="7620">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3">
                      <a:solidFill>
                        <a:srgbClr val="D8D8D8"/>
                      </a:solidFill>
                      <a:prstDash val="solid"/>
                    </a:lnR>
                    <a:lnT w="7620">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4">
                      <a:solidFill>
                        <a:srgbClr val="641AEB"/>
                      </a:solidFill>
                      <a:prstDash val="solid"/>
                    </a:lnR>
                    <a:lnT w="7620">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4">
                      <a:solidFill>
                        <a:srgbClr val="641AEB"/>
                      </a:solidFill>
                      <a:prstDash val="solid"/>
                    </a:lnL>
                    <a:lnR w="9144">
                      <a:solidFill>
                        <a:srgbClr val="D8D8D8"/>
                      </a:solidFill>
                      <a:prstDash val="solid"/>
                    </a:lnR>
                    <a:lnT w="7620">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4">
                      <a:solidFill>
                        <a:srgbClr val="D8D8D8"/>
                      </a:solidFill>
                      <a:prstDash val="solid"/>
                    </a:lnL>
                    <a:lnR w="7619">
                      <a:solidFill>
                        <a:srgbClr val="641AEB"/>
                      </a:solidFill>
                      <a:prstDash val="solid"/>
                    </a:lnR>
                    <a:lnT w="7620">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7619">
                      <a:solidFill>
                        <a:srgbClr val="641AEB"/>
                      </a:solidFill>
                      <a:prstDash val="solid"/>
                    </a:lnL>
                    <a:lnR w="9144">
                      <a:solidFill>
                        <a:srgbClr val="D8D8D8"/>
                      </a:solidFill>
                      <a:prstDash val="solid"/>
                    </a:lnR>
                    <a:lnT w="7620">
                      <a:solidFill>
                        <a:srgbClr val="D8D8D8"/>
                      </a:solidFill>
                      <a:prstDash val="solid"/>
                    </a:lnT>
                    <a:lnB w="7619">
                      <a:solidFill>
                        <a:srgbClr val="D8D8D8"/>
                      </a:solidFill>
                      <a:prstDash val="solid"/>
                    </a:lnB>
                  </a:tcPr>
                </a:tc>
                <a:extLst>
                  <a:ext uri="{0D108BD9-81ED-4DB2-BD59-A6C34878D82A}">
                    <a16:rowId xmlns:a16="http://schemas.microsoft.com/office/drawing/2014/main" val="10004"/>
                  </a:ext>
                </a:extLst>
              </a:tr>
              <a:tr h="300228">
                <a:tc>
                  <a:txBody>
                    <a:bodyPr/>
                    <a:lstStyle/>
                    <a:p>
                      <a:endParaRPr sz="1550">
                        <a:latin typeface="Times New Roman"/>
                        <a:cs typeface="Times New Roman"/>
                      </a:endParaRPr>
                    </a:p>
                  </a:txBody>
                  <a:tcPr marL="0" marR="0" marT="0" marB="0">
                    <a:lnL w="9143">
                      <a:solidFill>
                        <a:srgbClr val="BFBFBF"/>
                      </a:solidFill>
                      <a:prstDash val="solid"/>
                    </a:lnL>
                    <a:lnR w="7620">
                      <a:solidFill>
                        <a:srgbClr val="D8D8D8"/>
                      </a:solidFill>
                      <a:prstDash val="solid"/>
                    </a:lnR>
                    <a:lnT w="7619">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7620">
                      <a:solidFill>
                        <a:srgbClr val="D8D8D8"/>
                      </a:solidFill>
                      <a:prstDash val="solid"/>
                    </a:lnR>
                    <a:lnT w="7619">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9143">
                      <a:solidFill>
                        <a:srgbClr val="D8D8D8"/>
                      </a:solidFill>
                      <a:prstDash val="solid"/>
                    </a:lnR>
                    <a:lnT w="7619">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3">
                      <a:solidFill>
                        <a:srgbClr val="D8D8D8"/>
                      </a:solidFill>
                      <a:prstDash val="solid"/>
                    </a:lnR>
                    <a:lnT w="7619">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3">
                      <a:solidFill>
                        <a:srgbClr val="D8D8D8"/>
                      </a:solidFill>
                      <a:prstDash val="solid"/>
                    </a:lnR>
                    <a:lnT w="7619">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4">
                      <a:solidFill>
                        <a:srgbClr val="641AEB"/>
                      </a:solidFill>
                      <a:prstDash val="solid"/>
                    </a:lnR>
                    <a:lnT w="7619">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4">
                      <a:solidFill>
                        <a:srgbClr val="641AEB"/>
                      </a:solidFill>
                      <a:prstDash val="solid"/>
                    </a:lnL>
                    <a:lnR w="9144">
                      <a:solidFill>
                        <a:srgbClr val="D8D8D8"/>
                      </a:solidFill>
                      <a:prstDash val="solid"/>
                    </a:lnR>
                    <a:lnT w="7619">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4">
                      <a:solidFill>
                        <a:srgbClr val="D8D8D8"/>
                      </a:solidFill>
                      <a:prstDash val="solid"/>
                    </a:lnL>
                    <a:lnR w="7619">
                      <a:solidFill>
                        <a:srgbClr val="641AEB"/>
                      </a:solidFill>
                      <a:prstDash val="solid"/>
                    </a:lnR>
                    <a:lnT w="7619">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7619">
                      <a:solidFill>
                        <a:srgbClr val="641AEB"/>
                      </a:solidFill>
                      <a:prstDash val="solid"/>
                    </a:lnL>
                    <a:lnR w="9144">
                      <a:solidFill>
                        <a:srgbClr val="D8D8D8"/>
                      </a:solidFill>
                      <a:prstDash val="solid"/>
                    </a:lnR>
                    <a:lnT w="7619">
                      <a:solidFill>
                        <a:srgbClr val="D8D8D8"/>
                      </a:solidFill>
                      <a:prstDash val="solid"/>
                    </a:lnT>
                    <a:lnB w="7619">
                      <a:solidFill>
                        <a:srgbClr val="D8D8D8"/>
                      </a:solidFill>
                      <a:prstDash val="solid"/>
                    </a:lnB>
                  </a:tcPr>
                </a:tc>
                <a:extLst>
                  <a:ext uri="{0D108BD9-81ED-4DB2-BD59-A6C34878D82A}">
                    <a16:rowId xmlns:a16="http://schemas.microsoft.com/office/drawing/2014/main" val="10005"/>
                  </a:ext>
                </a:extLst>
              </a:tr>
              <a:tr h="300228">
                <a:tc>
                  <a:txBody>
                    <a:bodyPr/>
                    <a:lstStyle/>
                    <a:p>
                      <a:endParaRPr sz="1550">
                        <a:latin typeface="Times New Roman"/>
                        <a:cs typeface="Times New Roman"/>
                      </a:endParaRPr>
                    </a:p>
                  </a:txBody>
                  <a:tcPr marL="0" marR="0" marT="0" marB="0">
                    <a:lnL w="9143">
                      <a:solidFill>
                        <a:srgbClr val="BFBFBF"/>
                      </a:solidFill>
                      <a:prstDash val="solid"/>
                    </a:lnL>
                    <a:lnR w="7620">
                      <a:solidFill>
                        <a:srgbClr val="D8D8D8"/>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7620">
                      <a:solidFill>
                        <a:srgbClr val="D8D8D8"/>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9143">
                      <a:solidFill>
                        <a:srgbClr val="D8D8D8"/>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3">
                      <a:solidFill>
                        <a:srgbClr val="D8D8D8"/>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3">
                      <a:solidFill>
                        <a:srgbClr val="D8D8D8"/>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4">
                      <a:solidFill>
                        <a:srgbClr val="641AEB"/>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4">
                      <a:solidFill>
                        <a:srgbClr val="641AEB"/>
                      </a:solidFill>
                      <a:prstDash val="solid"/>
                    </a:lnL>
                    <a:lnR w="9144">
                      <a:solidFill>
                        <a:srgbClr val="D8D8D8"/>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4">
                      <a:solidFill>
                        <a:srgbClr val="D8D8D8"/>
                      </a:solidFill>
                      <a:prstDash val="solid"/>
                    </a:lnL>
                    <a:lnR w="7619">
                      <a:solidFill>
                        <a:srgbClr val="641AEB"/>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7619">
                      <a:solidFill>
                        <a:srgbClr val="641AEB"/>
                      </a:solidFill>
                      <a:prstDash val="solid"/>
                    </a:lnL>
                    <a:lnR w="9144">
                      <a:solidFill>
                        <a:srgbClr val="D8D8D8"/>
                      </a:solidFill>
                      <a:prstDash val="solid"/>
                    </a:lnR>
                    <a:lnT w="7619">
                      <a:solidFill>
                        <a:srgbClr val="D8D8D8"/>
                      </a:solidFill>
                      <a:prstDash val="solid"/>
                    </a:lnT>
                    <a:lnB w="7620">
                      <a:solidFill>
                        <a:srgbClr val="D8D8D8"/>
                      </a:solidFill>
                      <a:prstDash val="solid"/>
                    </a:lnB>
                  </a:tcPr>
                </a:tc>
                <a:extLst>
                  <a:ext uri="{0D108BD9-81ED-4DB2-BD59-A6C34878D82A}">
                    <a16:rowId xmlns:a16="http://schemas.microsoft.com/office/drawing/2014/main" val="10006"/>
                  </a:ext>
                </a:extLst>
              </a:tr>
              <a:tr h="302513">
                <a:tc>
                  <a:txBody>
                    <a:bodyPr/>
                    <a:lstStyle/>
                    <a:p>
                      <a:endParaRPr sz="1550">
                        <a:latin typeface="Times New Roman"/>
                        <a:cs typeface="Times New Roman"/>
                      </a:endParaRPr>
                    </a:p>
                  </a:txBody>
                  <a:tcPr marL="0" marR="0" marT="0" marB="0">
                    <a:lnL w="9143">
                      <a:solidFill>
                        <a:srgbClr val="BFBFBF"/>
                      </a:solidFill>
                      <a:prstDash val="solid"/>
                    </a:lnL>
                    <a:lnR w="7620">
                      <a:solidFill>
                        <a:srgbClr val="D8D8D8"/>
                      </a:solidFill>
                      <a:prstDash val="solid"/>
                    </a:lnR>
                    <a:lnT w="7620">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7620">
                      <a:solidFill>
                        <a:srgbClr val="D8D8D8"/>
                      </a:solidFill>
                      <a:prstDash val="solid"/>
                    </a:lnR>
                    <a:lnT w="7620">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9143">
                      <a:solidFill>
                        <a:srgbClr val="D8D8D8"/>
                      </a:solidFill>
                      <a:prstDash val="solid"/>
                    </a:lnR>
                    <a:lnT w="7620">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3">
                      <a:solidFill>
                        <a:srgbClr val="D8D8D8"/>
                      </a:solidFill>
                      <a:prstDash val="solid"/>
                    </a:lnR>
                    <a:lnT w="7620">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3">
                      <a:solidFill>
                        <a:srgbClr val="D8D8D8"/>
                      </a:solidFill>
                      <a:prstDash val="solid"/>
                    </a:lnR>
                    <a:lnT w="7620">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4">
                      <a:solidFill>
                        <a:srgbClr val="641AEB"/>
                      </a:solidFill>
                      <a:prstDash val="solid"/>
                    </a:lnR>
                    <a:lnT w="7620">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9144">
                      <a:solidFill>
                        <a:srgbClr val="641AEB"/>
                      </a:solidFill>
                      <a:prstDash val="solid"/>
                    </a:lnL>
                    <a:lnR w="9144">
                      <a:solidFill>
                        <a:srgbClr val="D8D8D8"/>
                      </a:solidFill>
                      <a:prstDash val="solid"/>
                    </a:lnR>
                    <a:lnT w="7620">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9144">
                      <a:solidFill>
                        <a:srgbClr val="D8D8D8"/>
                      </a:solidFill>
                      <a:prstDash val="solid"/>
                    </a:lnL>
                    <a:lnR w="7619">
                      <a:solidFill>
                        <a:srgbClr val="641AEB"/>
                      </a:solidFill>
                      <a:prstDash val="solid"/>
                    </a:lnR>
                    <a:lnT w="7620">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7619">
                      <a:solidFill>
                        <a:srgbClr val="641AEB"/>
                      </a:solidFill>
                      <a:prstDash val="solid"/>
                    </a:lnL>
                    <a:lnR w="9144">
                      <a:solidFill>
                        <a:srgbClr val="D8D8D8"/>
                      </a:solidFill>
                      <a:prstDash val="solid"/>
                    </a:lnR>
                    <a:lnT w="7620">
                      <a:solidFill>
                        <a:srgbClr val="D8D8D8"/>
                      </a:solidFill>
                      <a:prstDash val="solid"/>
                    </a:lnT>
                    <a:lnB w="9143">
                      <a:solidFill>
                        <a:srgbClr val="D8D8D8"/>
                      </a:solidFill>
                      <a:prstDash val="solid"/>
                    </a:lnB>
                  </a:tcPr>
                </a:tc>
                <a:extLst>
                  <a:ext uri="{0D108BD9-81ED-4DB2-BD59-A6C34878D82A}">
                    <a16:rowId xmlns:a16="http://schemas.microsoft.com/office/drawing/2014/main" val="10007"/>
                  </a:ext>
                </a:extLst>
              </a:tr>
              <a:tr h="300228">
                <a:tc>
                  <a:txBody>
                    <a:bodyPr/>
                    <a:lstStyle/>
                    <a:p>
                      <a:endParaRPr sz="1550">
                        <a:latin typeface="Times New Roman"/>
                        <a:cs typeface="Times New Roman"/>
                      </a:endParaRPr>
                    </a:p>
                  </a:txBody>
                  <a:tcPr marL="0" marR="0" marT="0" marB="0">
                    <a:lnL w="9143">
                      <a:solidFill>
                        <a:srgbClr val="BFBFBF"/>
                      </a:solidFill>
                      <a:prstDash val="solid"/>
                    </a:lnL>
                    <a:lnR w="7620">
                      <a:solidFill>
                        <a:srgbClr val="D8D8D8"/>
                      </a:solidFill>
                      <a:prstDash val="solid"/>
                    </a:lnR>
                    <a:lnT w="9143">
                      <a:solidFill>
                        <a:srgbClr val="D8D8D8"/>
                      </a:solidFill>
                      <a:prstDash val="solid"/>
                    </a:lnT>
                    <a:lnB w="9144">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7620">
                      <a:solidFill>
                        <a:srgbClr val="D8D8D8"/>
                      </a:solidFill>
                      <a:prstDash val="solid"/>
                    </a:lnR>
                    <a:lnT w="9143">
                      <a:solidFill>
                        <a:srgbClr val="D8D8D8"/>
                      </a:solidFill>
                      <a:prstDash val="solid"/>
                    </a:lnT>
                    <a:lnB w="9144">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9143">
                      <a:solidFill>
                        <a:srgbClr val="D8D8D8"/>
                      </a:solidFill>
                      <a:prstDash val="solid"/>
                    </a:lnR>
                    <a:lnT w="9143">
                      <a:solidFill>
                        <a:srgbClr val="D8D8D8"/>
                      </a:solidFill>
                      <a:prstDash val="solid"/>
                    </a:lnT>
                    <a:lnB w="9144">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3">
                      <a:solidFill>
                        <a:srgbClr val="D8D8D8"/>
                      </a:solidFill>
                      <a:prstDash val="solid"/>
                    </a:lnR>
                    <a:lnT w="9143">
                      <a:solidFill>
                        <a:srgbClr val="D8D8D8"/>
                      </a:solidFill>
                      <a:prstDash val="solid"/>
                    </a:lnT>
                    <a:lnB w="9144">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3">
                      <a:solidFill>
                        <a:srgbClr val="D8D8D8"/>
                      </a:solidFill>
                      <a:prstDash val="solid"/>
                    </a:lnR>
                    <a:lnT w="9143">
                      <a:solidFill>
                        <a:srgbClr val="D8D8D8"/>
                      </a:solidFill>
                      <a:prstDash val="solid"/>
                    </a:lnT>
                    <a:lnB w="9144">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4">
                      <a:solidFill>
                        <a:srgbClr val="641AEB"/>
                      </a:solidFill>
                      <a:prstDash val="solid"/>
                    </a:lnR>
                    <a:lnT w="9143">
                      <a:solidFill>
                        <a:srgbClr val="D8D8D8"/>
                      </a:solidFill>
                      <a:prstDash val="solid"/>
                    </a:lnT>
                    <a:lnB w="9144">
                      <a:solidFill>
                        <a:srgbClr val="D8D8D8"/>
                      </a:solidFill>
                      <a:prstDash val="solid"/>
                    </a:lnB>
                  </a:tcPr>
                </a:tc>
                <a:tc>
                  <a:txBody>
                    <a:bodyPr/>
                    <a:lstStyle/>
                    <a:p>
                      <a:endParaRPr sz="1550">
                        <a:latin typeface="Times New Roman"/>
                        <a:cs typeface="Times New Roman"/>
                      </a:endParaRPr>
                    </a:p>
                  </a:txBody>
                  <a:tcPr marL="0" marR="0" marT="0" marB="0">
                    <a:lnL w="9144">
                      <a:solidFill>
                        <a:srgbClr val="641AEB"/>
                      </a:solidFill>
                      <a:prstDash val="solid"/>
                    </a:lnL>
                    <a:lnR w="9144">
                      <a:solidFill>
                        <a:srgbClr val="D8D8D8"/>
                      </a:solidFill>
                      <a:prstDash val="solid"/>
                    </a:lnR>
                    <a:lnT w="9143">
                      <a:solidFill>
                        <a:srgbClr val="D8D8D8"/>
                      </a:solidFill>
                      <a:prstDash val="solid"/>
                    </a:lnT>
                    <a:lnB w="9144">
                      <a:solidFill>
                        <a:srgbClr val="D8D8D8"/>
                      </a:solidFill>
                      <a:prstDash val="solid"/>
                    </a:lnB>
                  </a:tcPr>
                </a:tc>
                <a:tc>
                  <a:txBody>
                    <a:bodyPr/>
                    <a:lstStyle/>
                    <a:p>
                      <a:endParaRPr sz="1550">
                        <a:latin typeface="Times New Roman"/>
                        <a:cs typeface="Times New Roman"/>
                      </a:endParaRPr>
                    </a:p>
                  </a:txBody>
                  <a:tcPr marL="0" marR="0" marT="0" marB="0">
                    <a:lnL w="9144">
                      <a:solidFill>
                        <a:srgbClr val="D8D8D8"/>
                      </a:solidFill>
                      <a:prstDash val="solid"/>
                    </a:lnL>
                    <a:lnR w="7619">
                      <a:solidFill>
                        <a:srgbClr val="641AEB"/>
                      </a:solidFill>
                      <a:prstDash val="solid"/>
                    </a:lnR>
                    <a:lnT w="9143">
                      <a:solidFill>
                        <a:srgbClr val="D8D8D8"/>
                      </a:solidFill>
                      <a:prstDash val="solid"/>
                    </a:lnT>
                    <a:lnB w="9144">
                      <a:solidFill>
                        <a:srgbClr val="D8D8D8"/>
                      </a:solidFill>
                      <a:prstDash val="solid"/>
                    </a:lnB>
                  </a:tcPr>
                </a:tc>
                <a:tc>
                  <a:txBody>
                    <a:bodyPr/>
                    <a:lstStyle/>
                    <a:p>
                      <a:pPr marL="119380" algn="ctr">
                        <a:lnSpc>
                          <a:spcPct val="100000"/>
                        </a:lnSpc>
                      </a:pPr>
                      <a:r>
                        <a:rPr sz="3150" dirty="0">
                          <a:latin typeface="Times New Roman"/>
                          <a:cs typeface="Times New Roman"/>
                        </a:rPr>
                        <a:t>?</a:t>
                      </a:r>
                      <a:endParaRPr sz="3150">
                        <a:latin typeface="Times New Roman"/>
                        <a:cs typeface="Times New Roman"/>
                      </a:endParaRPr>
                    </a:p>
                  </a:txBody>
                  <a:tcPr marL="0" marR="0" marT="0" marB="0">
                    <a:lnL w="7619">
                      <a:solidFill>
                        <a:srgbClr val="641AEB"/>
                      </a:solidFill>
                      <a:prstDash val="solid"/>
                    </a:lnL>
                    <a:lnR w="9144">
                      <a:solidFill>
                        <a:srgbClr val="D8D8D8"/>
                      </a:solidFill>
                      <a:prstDash val="solid"/>
                    </a:lnR>
                    <a:lnT w="9143">
                      <a:solidFill>
                        <a:srgbClr val="D8D8D8"/>
                      </a:solidFill>
                      <a:prstDash val="solid"/>
                    </a:lnT>
                    <a:lnB w="9144">
                      <a:solidFill>
                        <a:srgbClr val="D8D8D8"/>
                      </a:solidFill>
                      <a:prstDash val="solid"/>
                    </a:lnB>
                  </a:tcPr>
                </a:tc>
                <a:extLst>
                  <a:ext uri="{0D108BD9-81ED-4DB2-BD59-A6C34878D82A}">
                    <a16:rowId xmlns:a16="http://schemas.microsoft.com/office/drawing/2014/main" val="10008"/>
                  </a:ext>
                </a:extLst>
              </a:tr>
              <a:tr h="300227">
                <a:tc>
                  <a:txBody>
                    <a:bodyPr/>
                    <a:lstStyle/>
                    <a:p>
                      <a:endParaRPr sz="3150">
                        <a:latin typeface="Times New Roman"/>
                        <a:cs typeface="Times New Roman"/>
                      </a:endParaRPr>
                    </a:p>
                  </a:txBody>
                  <a:tcPr marL="0" marR="0" marT="0" marB="0">
                    <a:lnL w="9143">
                      <a:solidFill>
                        <a:srgbClr val="BFBFBF"/>
                      </a:solidFill>
                      <a:prstDash val="solid"/>
                    </a:lnL>
                    <a:lnR w="7620">
                      <a:solidFill>
                        <a:srgbClr val="D8D8D8"/>
                      </a:solidFill>
                      <a:prstDash val="solid"/>
                    </a:lnR>
                    <a:lnT w="9144">
                      <a:solidFill>
                        <a:srgbClr val="D8D8D8"/>
                      </a:solidFill>
                      <a:prstDash val="solid"/>
                    </a:lnT>
                    <a:lnB w="9143">
                      <a:solidFill>
                        <a:srgbClr val="D8D8D8"/>
                      </a:solidFill>
                      <a:prstDash val="solid"/>
                    </a:lnB>
                  </a:tcPr>
                </a:tc>
                <a:tc>
                  <a:txBody>
                    <a:bodyPr/>
                    <a:lstStyle/>
                    <a:p>
                      <a:endParaRPr sz="3150">
                        <a:latin typeface="Times New Roman"/>
                        <a:cs typeface="Times New Roman"/>
                      </a:endParaRPr>
                    </a:p>
                  </a:txBody>
                  <a:tcPr marL="0" marR="0" marT="0" marB="0">
                    <a:lnL w="7620">
                      <a:solidFill>
                        <a:srgbClr val="D8D8D8"/>
                      </a:solidFill>
                      <a:prstDash val="solid"/>
                    </a:lnL>
                    <a:lnR w="7620">
                      <a:solidFill>
                        <a:srgbClr val="D8D8D8"/>
                      </a:solidFill>
                      <a:prstDash val="solid"/>
                    </a:lnR>
                    <a:lnT w="9144">
                      <a:solidFill>
                        <a:srgbClr val="D8D8D8"/>
                      </a:solidFill>
                      <a:prstDash val="solid"/>
                    </a:lnT>
                    <a:lnB w="9143">
                      <a:solidFill>
                        <a:srgbClr val="D8D8D8"/>
                      </a:solidFill>
                      <a:prstDash val="solid"/>
                    </a:lnB>
                  </a:tcPr>
                </a:tc>
                <a:tc>
                  <a:txBody>
                    <a:bodyPr/>
                    <a:lstStyle/>
                    <a:p>
                      <a:endParaRPr sz="3150">
                        <a:latin typeface="Times New Roman"/>
                        <a:cs typeface="Times New Roman"/>
                      </a:endParaRPr>
                    </a:p>
                  </a:txBody>
                  <a:tcPr marL="0" marR="0" marT="0" marB="0">
                    <a:lnL w="7620">
                      <a:solidFill>
                        <a:srgbClr val="D8D8D8"/>
                      </a:solidFill>
                      <a:prstDash val="solid"/>
                    </a:lnL>
                    <a:lnR w="9143">
                      <a:solidFill>
                        <a:srgbClr val="D8D8D8"/>
                      </a:solidFill>
                      <a:prstDash val="solid"/>
                    </a:lnR>
                    <a:lnT w="9144">
                      <a:solidFill>
                        <a:srgbClr val="D8D8D8"/>
                      </a:solidFill>
                      <a:prstDash val="solid"/>
                    </a:lnT>
                    <a:lnB w="9143">
                      <a:solidFill>
                        <a:srgbClr val="D8D8D8"/>
                      </a:solidFill>
                      <a:prstDash val="solid"/>
                    </a:lnB>
                  </a:tcPr>
                </a:tc>
                <a:tc>
                  <a:txBody>
                    <a:bodyPr/>
                    <a:lstStyle/>
                    <a:p>
                      <a:endParaRPr sz="3150">
                        <a:latin typeface="Times New Roman"/>
                        <a:cs typeface="Times New Roman"/>
                      </a:endParaRPr>
                    </a:p>
                  </a:txBody>
                  <a:tcPr marL="0" marR="0" marT="0" marB="0">
                    <a:lnL w="9143">
                      <a:solidFill>
                        <a:srgbClr val="D8D8D8"/>
                      </a:solidFill>
                      <a:prstDash val="solid"/>
                    </a:lnL>
                    <a:lnR w="9143">
                      <a:solidFill>
                        <a:srgbClr val="D8D8D8"/>
                      </a:solidFill>
                      <a:prstDash val="solid"/>
                    </a:lnR>
                    <a:lnT w="9144">
                      <a:solidFill>
                        <a:srgbClr val="D8D8D8"/>
                      </a:solidFill>
                      <a:prstDash val="solid"/>
                    </a:lnT>
                    <a:lnB w="9143">
                      <a:solidFill>
                        <a:srgbClr val="D8D8D8"/>
                      </a:solidFill>
                      <a:prstDash val="solid"/>
                    </a:lnB>
                  </a:tcPr>
                </a:tc>
                <a:tc>
                  <a:txBody>
                    <a:bodyPr/>
                    <a:lstStyle/>
                    <a:p>
                      <a:endParaRPr sz="3150">
                        <a:latin typeface="Times New Roman"/>
                        <a:cs typeface="Times New Roman"/>
                      </a:endParaRPr>
                    </a:p>
                  </a:txBody>
                  <a:tcPr marL="0" marR="0" marT="0" marB="0">
                    <a:lnL w="9143">
                      <a:solidFill>
                        <a:srgbClr val="D8D8D8"/>
                      </a:solidFill>
                      <a:prstDash val="solid"/>
                    </a:lnL>
                    <a:lnR w="9143">
                      <a:solidFill>
                        <a:srgbClr val="D8D8D8"/>
                      </a:solidFill>
                      <a:prstDash val="solid"/>
                    </a:lnR>
                    <a:lnT w="9144">
                      <a:solidFill>
                        <a:srgbClr val="D8D8D8"/>
                      </a:solidFill>
                      <a:prstDash val="solid"/>
                    </a:lnT>
                    <a:lnB w="9143">
                      <a:solidFill>
                        <a:srgbClr val="D8D8D8"/>
                      </a:solidFill>
                      <a:prstDash val="solid"/>
                    </a:lnB>
                  </a:tcPr>
                </a:tc>
                <a:tc>
                  <a:txBody>
                    <a:bodyPr/>
                    <a:lstStyle/>
                    <a:p>
                      <a:endParaRPr sz="3150">
                        <a:latin typeface="Times New Roman"/>
                        <a:cs typeface="Times New Roman"/>
                      </a:endParaRPr>
                    </a:p>
                  </a:txBody>
                  <a:tcPr marL="0" marR="0" marT="0" marB="0">
                    <a:lnL w="9143">
                      <a:solidFill>
                        <a:srgbClr val="D8D8D8"/>
                      </a:solidFill>
                      <a:prstDash val="solid"/>
                    </a:lnL>
                    <a:lnR w="9144">
                      <a:solidFill>
                        <a:srgbClr val="641AEB"/>
                      </a:solidFill>
                      <a:prstDash val="solid"/>
                    </a:lnR>
                    <a:lnT w="9144">
                      <a:solidFill>
                        <a:srgbClr val="D8D8D8"/>
                      </a:solidFill>
                      <a:prstDash val="solid"/>
                    </a:lnT>
                    <a:lnB w="9143">
                      <a:solidFill>
                        <a:srgbClr val="D8D8D8"/>
                      </a:solidFill>
                      <a:prstDash val="solid"/>
                    </a:lnB>
                  </a:tcPr>
                </a:tc>
                <a:tc>
                  <a:txBody>
                    <a:bodyPr/>
                    <a:lstStyle/>
                    <a:p>
                      <a:endParaRPr sz="3150">
                        <a:latin typeface="Times New Roman"/>
                        <a:cs typeface="Times New Roman"/>
                      </a:endParaRPr>
                    </a:p>
                  </a:txBody>
                  <a:tcPr marL="0" marR="0" marT="0" marB="0">
                    <a:lnL w="9144">
                      <a:solidFill>
                        <a:srgbClr val="641AEB"/>
                      </a:solidFill>
                      <a:prstDash val="solid"/>
                    </a:lnL>
                    <a:lnR w="9144">
                      <a:solidFill>
                        <a:srgbClr val="D8D8D8"/>
                      </a:solidFill>
                      <a:prstDash val="solid"/>
                    </a:lnR>
                    <a:lnT w="9144">
                      <a:solidFill>
                        <a:srgbClr val="D8D8D8"/>
                      </a:solidFill>
                      <a:prstDash val="solid"/>
                    </a:lnT>
                    <a:lnB w="9143">
                      <a:solidFill>
                        <a:srgbClr val="D8D8D8"/>
                      </a:solidFill>
                      <a:prstDash val="solid"/>
                    </a:lnB>
                  </a:tcPr>
                </a:tc>
                <a:tc>
                  <a:txBody>
                    <a:bodyPr/>
                    <a:lstStyle/>
                    <a:p>
                      <a:endParaRPr sz="3150">
                        <a:latin typeface="Times New Roman"/>
                        <a:cs typeface="Times New Roman"/>
                      </a:endParaRPr>
                    </a:p>
                  </a:txBody>
                  <a:tcPr marL="0" marR="0" marT="0" marB="0">
                    <a:lnL w="9144">
                      <a:solidFill>
                        <a:srgbClr val="D8D8D8"/>
                      </a:solidFill>
                      <a:prstDash val="solid"/>
                    </a:lnL>
                    <a:lnR w="7619">
                      <a:solidFill>
                        <a:srgbClr val="641AEB"/>
                      </a:solidFill>
                      <a:prstDash val="solid"/>
                    </a:lnR>
                    <a:lnT w="9144">
                      <a:solidFill>
                        <a:srgbClr val="D8D8D8"/>
                      </a:solidFill>
                      <a:prstDash val="solid"/>
                    </a:lnT>
                    <a:lnB w="9143">
                      <a:solidFill>
                        <a:srgbClr val="D8D8D8"/>
                      </a:solidFill>
                      <a:prstDash val="solid"/>
                    </a:lnB>
                  </a:tcPr>
                </a:tc>
                <a:tc>
                  <a:txBody>
                    <a:bodyPr/>
                    <a:lstStyle/>
                    <a:p>
                      <a:endParaRPr sz="3150">
                        <a:latin typeface="Times New Roman"/>
                        <a:cs typeface="Times New Roman"/>
                      </a:endParaRPr>
                    </a:p>
                  </a:txBody>
                  <a:tcPr marL="0" marR="0" marT="0" marB="0">
                    <a:lnL w="7619">
                      <a:solidFill>
                        <a:srgbClr val="641AEB"/>
                      </a:solidFill>
                      <a:prstDash val="solid"/>
                    </a:lnL>
                    <a:lnR w="9144">
                      <a:solidFill>
                        <a:srgbClr val="D8D8D8"/>
                      </a:solidFill>
                      <a:prstDash val="solid"/>
                    </a:lnR>
                    <a:lnT w="9144">
                      <a:solidFill>
                        <a:srgbClr val="D8D8D8"/>
                      </a:solidFill>
                      <a:prstDash val="solid"/>
                    </a:lnT>
                    <a:lnB w="9143">
                      <a:solidFill>
                        <a:srgbClr val="D8D8D8"/>
                      </a:solidFill>
                      <a:prstDash val="solid"/>
                    </a:lnB>
                  </a:tcPr>
                </a:tc>
                <a:extLst>
                  <a:ext uri="{0D108BD9-81ED-4DB2-BD59-A6C34878D82A}">
                    <a16:rowId xmlns:a16="http://schemas.microsoft.com/office/drawing/2014/main" val="10009"/>
                  </a:ext>
                </a:extLst>
              </a:tr>
              <a:tr h="300990">
                <a:tc>
                  <a:txBody>
                    <a:bodyPr/>
                    <a:lstStyle/>
                    <a:p>
                      <a:endParaRPr sz="3150">
                        <a:latin typeface="Times New Roman"/>
                        <a:cs typeface="Times New Roman"/>
                      </a:endParaRPr>
                    </a:p>
                  </a:txBody>
                  <a:tcPr marL="0" marR="0" marT="0" marB="0">
                    <a:lnL w="9143">
                      <a:solidFill>
                        <a:srgbClr val="BFBFBF"/>
                      </a:solidFill>
                      <a:prstDash val="solid"/>
                    </a:lnL>
                    <a:lnR w="7620">
                      <a:solidFill>
                        <a:srgbClr val="D8D8D8"/>
                      </a:solidFill>
                      <a:prstDash val="solid"/>
                    </a:lnR>
                    <a:lnT w="9143">
                      <a:solidFill>
                        <a:srgbClr val="D8D8D8"/>
                      </a:solidFill>
                      <a:prstDash val="solid"/>
                    </a:lnT>
                    <a:lnB w="7619">
                      <a:solidFill>
                        <a:srgbClr val="BFBFBF"/>
                      </a:solidFill>
                      <a:prstDash val="solid"/>
                    </a:lnB>
                  </a:tcPr>
                </a:tc>
                <a:tc>
                  <a:txBody>
                    <a:bodyPr/>
                    <a:lstStyle/>
                    <a:p>
                      <a:endParaRPr sz="3150">
                        <a:latin typeface="Times New Roman"/>
                        <a:cs typeface="Times New Roman"/>
                      </a:endParaRPr>
                    </a:p>
                  </a:txBody>
                  <a:tcPr marL="0" marR="0" marT="0" marB="0">
                    <a:lnL w="7620">
                      <a:solidFill>
                        <a:srgbClr val="D8D8D8"/>
                      </a:solidFill>
                      <a:prstDash val="solid"/>
                    </a:lnL>
                    <a:lnR w="7620">
                      <a:solidFill>
                        <a:srgbClr val="D8D8D8"/>
                      </a:solidFill>
                      <a:prstDash val="solid"/>
                    </a:lnR>
                    <a:lnT w="9143">
                      <a:solidFill>
                        <a:srgbClr val="D8D8D8"/>
                      </a:solidFill>
                      <a:prstDash val="solid"/>
                    </a:lnT>
                    <a:lnB w="7619">
                      <a:solidFill>
                        <a:srgbClr val="BFBFBF"/>
                      </a:solidFill>
                      <a:prstDash val="solid"/>
                    </a:lnB>
                  </a:tcPr>
                </a:tc>
                <a:tc>
                  <a:txBody>
                    <a:bodyPr/>
                    <a:lstStyle/>
                    <a:p>
                      <a:endParaRPr sz="3150">
                        <a:latin typeface="Times New Roman"/>
                        <a:cs typeface="Times New Roman"/>
                      </a:endParaRPr>
                    </a:p>
                  </a:txBody>
                  <a:tcPr marL="0" marR="0" marT="0" marB="0">
                    <a:lnL w="7620">
                      <a:solidFill>
                        <a:srgbClr val="D8D8D8"/>
                      </a:solidFill>
                      <a:prstDash val="solid"/>
                    </a:lnL>
                    <a:lnR w="9143">
                      <a:solidFill>
                        <a:srgbClr val="D8D8D8"/>
                      </a:solidFill>
                      <a:prstDash val="solid"/>
                    </a:lnR>
                    <a:lnT w="9143">
                      <a:solidFill>
                        <a:srgbClr val="D8D8D8"/>
                      </a:solidFill>
                      <a:prstDash val="solid"/>
                    </a:lnT>
                    <a:lnB w="7619">
                      <a:solidFill>
                        <a:srgbClr val="BFBFBF"/>
                      </a:solidFill>
                      <a:prstDash val="solid"/>
                    </a:lnB>
                  </a:tcPr>
                </a:tc>
                <a:tc>
                  <a:txBody>
                    <a:bodyPr/>
                    <a:lstStyle/>
                    <a:p>
                      <a:endParaRPr sz="3150">
                        <a:latin typeface="Times New Roman"/>
                        <a:cs typeface="Times New Roman"/>
                      </a:endParaRPr>
                    </a:p>
                  </a:txBody>
                  <a:tcPr marL="0" marR="0" marT="0" marB="0">
                    <a:lnL w="9143">
                      <a:solidFill>
                        <a:srgbClr val="D8D8D8"/>
                      </a:solidFill>
                      <a:prstDash val="solid"/>
                    </a:lnL>
                    <a:lnR w="9143">
                      <a:solidFill>
                        <a:srgbClr val="D8D8D8"/>
                      </a:solidFill>
                      <a:prstDash val="solid"/>
                    </a:lnR>
                    <a:lnT w="9143">
                      <a:solidFill>
                        <a:srgbClr val="D8D8D8"/>
                      </a:solidFill>
                      <a:prstDash val="solid"/>
                    </a:lnT>
                    <a:lnB w="7619">
                      <a:solidFill>
                        <a:srgbClr val="BFBFBF"/>
                      </a:solidFill>
                      <a:prstDash val="solid"/>
                    </a:lnB>
                  </a:tcPr>
                </a:tc>
                <a:tc>
                  <a:txBody>
                    <a:bodyPr/>
                    <a:lstStyle/>
                    <a:p>
                      <a:endParaRPr sz="3150">
                        <a:latin typeface="Times New Roman"/>
                        <a:cs typeface="Times New Roman"/>
                      </a:endParaRPr>
                    </a:p>
                  </a:txBody>
                  <a:tcPr marL="0" marR="0" marT="0" marB="0">
                    <a:lnL w="9143">
                      <a:solidFill>
                        <a:srgbClr val="D8D8D8"/>
                      </a:solidFill>
                      <a:prstDash val="solid"/>
                    </a:lnL>
                    <a:lnR w="9143">
                      <a:solidFill>
                        <a:srgbClr val="D8D8D8"/>
                      </a:solidFill>
                      <a:prstDash val="solid"/>
                    </a:lnR>
                    <a:lnT w="9143">
                      <a:solidFill>
                        <a:srgbClr val="D8D8D8"/>
                      </a:solidFill>
                      <a:prstDash val="solid"/>
                    </a:lnT>
                    <a:lnB w="7619">
                      <a:solidFill>
                        <a:srgbClr val="BFBFBF"/>
                      </a:solidFill>
                      <a:prstDash val="solid"/>
                    </a:lnB>
                  </a:tcPr>
                </a:tc>
                <a:tc>
                  <a:txBody>
                    <a:bodyPr/>
                    <a:lstStyle/>
                    <a:p>
                      <a:endParaRPr sz="3150">
                        <a:latin typeface="Times New Roman"/>
                        <a:cs typeface="Times New Roman"/>
                      </a:endParaRPr>
                    </a:p>
                  </a:txBody>
                  <a:tcPr marL="0" marR="0" marT="0" marB="0">
                    <a:lnL w="9143">
                      <a:solidFill>
                        <a:srgbClr val="D8D8D8"/>
                      </a:solidFill>
                      <a:prstDash val="solid"/>
                    </a:lnL>
                    <a:lnR w="9144">
                      <a:solidFill>
                        <a:srgbClr val="641AEB"/>
                      </a:solidFill>
                      <a:prstDash val="solid"/>
                    </a:lnR>
                    <a:lnT w="9143">
                      <a:solidFill>
                        <a:srgbClr val="D8D8D8"/>
                      </a:solidFill>
                      <a:prstDash val="solid"/>
                    </a:lnT>
                    <a:lnB w="7619">
                      <a:solidFill>
                        <a:srgbClr val="BFBFBF"/>
                      </a:solidFill>
                      <a:prstDash val="solid"/>
                    </a:lnB>
                  </a:tcPr>
                </a:tc>
                <a:tc>
                  <a:txBody>
                    <a:bodyPr/>
                    <a:lstStyle/>
                    <a:p>
                      <a:endParaRPr sz="3150">
                        <a:latin typeface="Times New Roman"/>
                        <a:cs typeface="Times New Roman"/>
                      </a:endParaRPr>
                    </a:p>
                  </a:txBody>
                  <a:tcPr marL="0" marR="0" marT="0" marB="0">
                    <a:lnL w="9144">
                      <a:solidFill>
                        <a:srgbClr val="641AEB"/>
                      </a:solidFill>
                      <a:prstDash val="solid"/>
                    </a:lnL>
                    <a:lnR w="9144">
                      <a:solidFill>
                        <a:srgbClr val="D8D8D8"/>
                      </a:solidFill>
                      <a:prstDash val="solid"/>
                    </a:lnR>
                    <a:lnT w="9143">
                      <a:solidFill>
                        <a:srgbClr val="D8D8D8"/>
                      </a:solidFill>
                      <a:prstDash val="solid"/>
                    </a:lnT>
                    <a:lnB w="7619">
                      <a:solidFill>
                        <a:srgbClr val="BFBFBF"/>
                      </a:solidFill>
                      <a:prstDash val="solid"/>
                    </a:lnB>
                  </a:tcPr>
                </a:tc>
                <a:tc>
                  <a:txBody>
                    <a:bodyPr/>
                    <a:lstStyle/>
                    <a:p>
                      <a:endParaRPr sz="3150">
                        <a:latin typeface="Times New Roman"/>
                        <a:cs typeface="Times New Roman"/>
                      </a:endParaRPr>
                    </a:p>
                  </a:txBody>
                  <a:tcPr marL="0" marR="0" marT="0" marB="0">
                    <a:lnL w="9144">
                      <a:solidFill>
                        <a:srgbClr val="D8D8D8"/>
                      </a:solidFill>
                      <a:prstDash val="solid"/>
                    </a:lnL>
                    <a:lnR w="7619">
                      <a:solidFill>
                        <a:srgbClr val="641AEB"/>
                      </a:solidFill>
                      <a:prstDash val="solid"/>
                    </a:lnR>
                    <a:lnT w="9143">
                      <a:solidFill>
                        <a:srgbClr val="D8D8D8"/>
                      </a:solidFill>
                      <a:prstDash val="solid"/>
                    </a:lnT>
                    <a:lnB w="7619">
                      <a:solidFill>
                        <a:srgbClr val="BFBFBF"/>
                      </a:solidFill>
                      <a:prstDash val="solid"/>
                    </a:lnB>
                  </a:tcPr>
                </a:tc>
                <a:tc>
                  <a:txBody>
                    <a:bodyPr/>
                    <a:lstStyle/>
                    <a:p>
                      <a:endParaRPr sz="3150" dirty="0">
                        <a:latin typeface="Times New Roman"/>
                        <a:cs typeface="Times New Roman"/>
                      </a:endParaRPr>
                    </a:p>
                  </a:txBody>
                  <a:tcPr marL="0" marR="0" marT="0" marB="0">
                    <a:lnL w="7619">
                      <a:solidFill>
                        <a:srgbClr val="641AEB"/>
                      </a:solidFill>
                      <a:prstDash val="solid"/>
                    </a:lnL>
                    <a:lnR w="9144">
                      <a:solidFill>
                        <a:srgbClr val="D8D8D8"/>
                      </a:solidFill>
                      <a:prstDash val="solid"/>
                    </a:lnR>
                    <a:lnT w="9143">
                      <a:solidFill>
                        <a:srgbClr val="D8D8D8"/>
                      </a:solidFill>
                      <a:prstDash val="solid"/>
                    </a:lnT>
                    <a:lnB w="7619">
                      <a:solidFill>
                        <a:srgbClr val="BFBFBF"/>
                      </a:solidFill>
                      <a:prstDash val="soli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9304664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47ABD-403A-2A4B-8CB1-6A88F135875A}"/>
              </a:ext>
            </a:extLst>
          </p:cNvPr>
          <p:cNvSpPr>
            <a:spLocks noGrp="1"/>
          </p:cNvSpPr>
          <p:nvPr>
            <p:ph type="title"/>
          </p:nvPr>
        </p:nvSpPr>
        <p:spPr/>
        <p:txBody>
          <a:bodyPr/>
          <a:lstStyle/>
          <a:p>
            <a:r>
              <a:rPr lang="en-US" dirty="0"/>
              <a:t>Auto-Regression</a:t>
            </a:r>
          </a:p>
        </p:txBody>
      </p:sp>
      <p:sp>
        <p:nvSpPr>
          <p:cNvPr id="72" name="object 9">
            <a:extLst>
              <a:ext uri="{FF2B5EF4-FFF2-40B4-BE49-F238E27FC236}">
                <a16:creationId xmlns:a16="http://schemas.microsoft.com/office/drawing/2014/main" id="{3B610381-CE88-F549-A992-185838A63BE2}"/>
              </a:ext>
            </a:extLst>
          </p:cNvPr>
          <p:cNvSpPr/>
          <p:nvPr/>
        </p:nvSpPr>
        <p:spPr>
          <a:xfrm>
            <a:off x="1318101" y="5841229"/>
            <a:ext cx="9511665" cy="0"/>
          </a:xfrm>
          <a:custGeom>
            <a:avLst/>
            <a:gdLst/>
            <a:ahLst/>
            <a:cxnLst/>
            <a:rect l="l" t="t" r="r" b="b"/>
            <a:pathLst>
              <a:path w="9511665">
                <a:moveTo>
                  <a:pt x="0" y="0"/>
                </a:moveTo>
                <a:lnTo>
                  <a:pt x="9511283" y="0"/>
                </a:lnTo>
              </a:path>
            </a:pathLst>
          </a:custGeom>
          <a:ln w="9143">
            <a:solidFill>
              <a:srgbClr val="D8D8D8"/>
            </a:solidFill>
          </a:ln>
        </p:spPr>
        <p:txBody>
          <a:bodyPr wrap="square" lIns="0" tIns="0" rIns="0" bIns="0" rtlCol="0"/>
          <a:lstStyle/>
          <a:p>
            <a:endParaRPr/>
          </a:p>
        </p:txBody>
      </p:sp>
      <p:sp>
        <p:nvSpPr>
          <p:cNvPr id="73" name="object 10">
            <a:extLst>
              <a:ext uri="{FF2B5EF4-FFF2-40B4-BE49-F238E27FC236}">
                <a16:creationId xmlns:a16="http://schemas.microsoft.com/office/drawing/2014/main" id="{FDEC7BAA-1770-4A40-8007-3A7CA6CC336D}"/>
              </a:ext>
            </a:extLst>
          </p:cNvPr>
          <p:cNvSpPr/>
          <p:nvPr/>
        </p:nvSpPr>
        <p:spPr>
          <a:xfrm>
            <a:off x="1318101" y="5541001"/>
            <a:ext cx="9511665" cy="0"/>
          </a:xfrm>
          <a:custGeom>
            <a:avLst/>
            <a:gdLst/>
            <a:ahLst/>
            <a:cxnLst/>
            <a:rect l="l" t="t" r="r" b="b"/>
            <a:pathLst>
              <a:path w="9511665">
                <a:moveTo>
                  <a:pt x="0" y="0"/>
                </a:moveTo>
                <a:lnTo>
                  <a:pt x="9511283" y="0"/>
                </a:lnTo>
              </a:path>
            </a:pathLst>
          </a:custGeom>
          <a:ln w="9144">
            <a:solidFill>
              <a:srgbClr val="D8D8D8"/>
            </a:solidFill>
          </a:ln>
        </p:spPr>
        <p:txBody>
          <a:bodyPr wrap="square" lIns="0" tIns="0" rIns="0" bIns="0" rtlCol="0"/>
          <a:lstStyle/>
          <a:p>
            <a:endParaRPr/>
          </a:p>
        </p:txBody>
      </p:sp>
      <p:sp>
        <p:nvSpPr>
          <p:cNvPr id="74" name="object 11">
            <a:extLst>
              <a:ext uri="{FF2B5EF4-FFF2-40B4-BE49-F238E27FC236}">
                <a16:creationId xmlns:a16="http://schemas.microsoft.com/office/drawing/2014/main" id="{5BE8A9E8-FFC5-DA47-A673-6B109D916B08}"/>
              </a:ext>
            </a:extLst>
          </p:cNvPr>
          <p:cNvSpPr/>
          <p:nvPr/>
        </p:nvSpPr>
        <p:spPr>
          <a:xfrm>
            <a:off x="1318101" y="5240773"/>
            <a:ext cx="9511665" cy="0"/>
          </a:xfrm>
          <a:custGeom>
            <a:avLst/>
            <a:gdLst/>
            <a:ahLst/>
            <a:cxnLst/>
            <a:rect l="l" t="t" r="r" b="b"/>
            <a:pathLst>
              <a:path w="9511665">
                <a:moveTo>
                  <a:pt x="0" y="0"/>
                </a:moveTo>
                <a:lnTo>
                  <a:pt x="9511283" y="0"/>
                </a:lnTo>
              </a:path>
            </a:pathLst>
          </a:custGeom>
          <a:ln w="9143">
            <a:solidFill>
              <a:srgbClr val="D8D8D8"/>
            </a:solidFill>
          </a:ln>
        </p:spPr>
        <p:txBody>
          <a:bodyPr wrap="square" lIns="0" tIns="0" rIns="0" bIns="0" rtlCol="0"/>
          <a:lstStyle/>
          <a:p>
            <a:endParaRPr/>
          </a:p>
        </p:txBody>
      </p:sp>
      <p:sp>
        <p:nvSpPr>
          <p:cNvPr id="75" name="object 12">
            <a:extLst>
              <a:ext uri="{FF2B5EF4-FFF2-40B4-BE49-F238E27FC236}">
                <a16:creationId xmlns:a16="http://schemas.microsoft.com/office/drawing/2014/main" id="{DD698F93-83D5-A346-ABE9-025F29E26463}"/>
              </a:ext>
            </a:extLst>
          </p:cNvPr>
          <p:cNvSpPr/>
          <p:nvPr/>
        </p:nvSpPr>
        <p:spPr>
          <a:xfrm>
            <a:off x="1318101" y="4938259"/>
            <a:ext cx="9511665" cy="0"/>
          </a:xfrm>
          <a:custGeom>
            <a:avLst/>
            <a:gdLst/>
            <a:ahLst/>
            <a:cxnLst/>
            <a:rect l="l" t="t" r="r" b="b"/>
            <a:pathLst>
              <a:path w="9511665">
                <a:moveTo>
                  <a:pt x="0" y="0"/>
                </a:moveTo>
                <a:lnTo>
                  <a:pt x="9511283" y="0"/>
                </a:lnTo>
              </a:path>
            </a:pathLst>
          </a:custGeom>
          <a:ln w="7620">
            <a:solidFill>
              <a:srgbClr val="D8D8D8"/>
            </a:solidFill>
          </a:ln>
        </p:spPr>
        <p:txBody>
          <a:bodyPr wrap="square" lIns="0" tIns="0" rIns="0" bIns="0" rtlCol="0"/>
          <a:lstStyle/>
          <a:p>
            <a:endParaRPr/>
          </a:p>
        </p:txBody>
      </p:sp>
      <p:sp>
        <p:nvSpPr>
          <p:cNvPr id="76" name="object 13">
            <a:extLst>
              <a:ext uri="{FF2B5EF4-FFF2-40B4-BE49-F238E27FC236}">
                <a16:creationId xmlns:a16="http://schemas.microsoft.com/office/drawing/2014/main" id="{98FD28FE-48EF-1742-8496-6891C23EF42D}"/>
              </a:ext>
            </a:extLst>
          </p:cNvPr>
          <p:cNvSpPr/>
          <p:nvPr/>
        </p:nvSpPr>
        <p:spPr>
          <a:xfrm>
            <a:off x="1318101" y="4638031"/>
            <a:ext cx="9511665" cy="0"/>
          </a:xfrm>
          <a:custGeom>
            <a:avLst/>
            <a:gdLst/>
            <a:ahLst/>
            <a:cxnLst/>
            <a:rect l="l" t="t" r="r" b="b"/>
            <a:pathLst>
              <a:path w="9511665">
                <a:moveTo>
                  <a:pt x="0" y="0"/>
                </a:moveTo>
                <a:lnTo>
                  <a:pt x="9511283" y="0"/>
                </a:lnTo>
              </a:path>
            </a:pathLst>
          </a:custGeom>
          <a:ln w="7619">
            <a:solidFill>
              <a:srgbClr val="D8D8D8"/>
            </a:solidFill>
          </a:ln>
        </p:spPr>
        <p:txBody>
          <a:bodyPr wrap="square" lIns="0" tIns="0" rIns="0" bIns="0" rtlCol="0"/>
          <a:lstStyle/>
          <a:p>
            <a:endParaRPr/>
          </a:p>
        </p:txBody>
      </p:sp>
      <p:sp>
        <p:nvSpPr>
          <p:cNvPr id="77" name="object 14">
            <a:extLst>
              <a:ext uri="{FF2B5EF4-FFF2-40B4-BE49-F238E27FC236}">
                <a16:creationId xmlns:a16="http://schemas.microsoft.com/office/drawing/2014/main" id="{31245BA4-1F8D-B444-8F70-8E5019593711}"/>
              </a:ext>
            </a:extLst>
          </p:cNvPr>
          <p:cNvSpPr/>
          <p:nvPr/>
        </p:nvSpPr>
        <p:spPr>
          <a:xfrm>
            <a:off x="1318101" y="4337803"/>
            <a:ext cx="9511665" cy="0"/>
          </a:xfrm>
          <a:custGeom>
            <a:avLst/>
            <a:gdLst/>
            <a:ahLst/>
            <a:cxnLst/>
            <a:rect l="l" t="t" r="r" b="b"/>
            <a:pathLst>
              <a:path w="9511665">
                <a:moveTo>
                  <a:pt x="0" y="0"/>
                </a:moveTo>
                <a:lnTo>
                  <a:pt x="9511283" y="0"/>
                </a:lnTo>
              </a:path>
            </a:pathLst>
          </a:custGeom>
          <a:ln w="7619">
            <a:solidFill>
              <a:srgbClr val="D8D8D8"/>
            </a:solidFill>
          </a:ln>
        </p:spPr>
        <p:txBody>
          <a:bodyPr wrap="square" lIns="0" tIns="0" rIns="0" bIns="0" rtlCol="0"/>
          <a:lstStyle/>
          <a:p>
            <a:endParaRPr/>
          </a:p>
        </p:txBody>
      </p:sp>
      <p:sp>
        <p:nvSpPr>
          <p:cNvPr id="78" name="object 15">
            <a:extLst>
              <a:ext uri="{FF2B5EF4-FFF2-40B4-BE49-F238E27FC236}">
                <a16:creationId xmlns:a16="http://schemas.microsoft.com/office/drawing/2014/main" id="{C9DE874A-0CCB-CA4B-A5EB-A199B4E4DD70}"/>
              </a:ext>
            </a:extLst>
          </p:cNvPr>
          <p:cNvSpPr/>
          <p:nvPr/>
        </p:nvSpPr>
        <p:spPr>
          <a:xfrm>
            <a:off x="1318101" y="4037575"/>
            <a:ext cx="9511665" cy="0"/>
          </a:xfrm>
          <a:custGeom>
            <a:avLst/>
            <a:gdLst/>
            <a:ahLst/>
            <a:cxnLst/>
            <a:rect l="l" t="t" r="r" b="b"/>
            <a:pathLst>
              <a:path w="9511665">
                <a:moveTo>
                  <a:pt x="0" y="0"/>
                </a:moveTo>
                <a:lnTo>
                  <a:pt x="9511283" y="0"/>
                </a:lnTo>
              </a:path>
            </a:pathLst>
          </a:custGeom>
          <a:ln w="7620">
            <a:solidFill>
              <a:srgbClr val="D8D8D8"/>
            </a:solidFill>
          </a:ln>
        </p:spPr>
        <p:txBody>
          <a:bodyPr wrap="square" lIns="0" tIns="0" rIns="0" bIns="0" rtlCol="0"/>
          <a:lstStyle/>
          <a:p>
            <a:endParaRPr/>
          </a:p>
        </p:txBody>
      </p:sp>
      <p:sp>
        <p:nvSpPr>
          <p:cNvPr id="79" name="object 16">
            <a:extLst>
              <a:ext uri="{FF2B5EF4-FFF2-40B4-BE49-F238E27FC236}">
                <a16:creationId xmlns:a16="http://schemas.microsoft.com/office/drawing/2014/main" id="{832815B4-A011-E44F-A6C7-BA6F56C75E1A}"/>
              </a:ext>
            </a:extLst>
          </p:cNvPr>
          <p:cNvSpPr/>
          <p:nvPr/>
        </p:nvSpPr>
        <p:spPr>
          <a:xfrm>
            <a:off x="1318101" y="3735823"/>
            <a:ext cx="9511665" cy="0"/>
          </a:xfrm>
          <a:custGeom>
            <a:avLst/>
            <a:gdLst/>
            <a:ahLst/>
            <a:cxnLst/>
            <a:rect l="l" t="t" r="r" b="b"/>
            <a:pathLst>
              <a:path w="9511665">
                <a:moveTo>
                  <a:pt x="0" y="0"/>
                </a:moveTo>
                <a:lnTo>
                  <a:pt x="9511283" y="0"/>
                </a:lnTo>
              </a:path>
            </a:pathLst>
          </a:custGeom>
          <a:ln w="7620">
            <a:solidFill>
              <a:srgbClr val="D8D8D8"/>
            </a:solidFill>
          </a:ln>
        </p:spPr>
        <p:txBody>
          <a:bodyPr wrap="square" lIns="0" tIns="0" rIns="0" bIns="0" rtlCol="0"/>
          <a:lstStyle/>
          <a:p>
            <a:endParaRPr/>
          </a:p>
        </p:txBody>
      </p:sp>
      <p:sp>
        <p:nvSpPr>
          <p:cNvPr id="80" name="object 17">
            <a:extLst>
              <a:ext uri="{FF2B5EF4-FFF2-40B4-BE49-F238E27FC236}">
                <a16:creationId xmlns:a16="http://schemas.microsoft.com/office/drawing/2014/main" id="{31113586-F10C-364C-A984-8A601DFA6591}"/>
              </a:ext>
            </a:extLst>
          </p:cNvPr>
          <p:cNvSpPr/>
          <p:nvPr/>
        </p:nvSpPr>
        <p:spPr>
          <a:xfrm>
            <a:off x="1318101" y="3435595"/>
            <a:ext cx="9511665" cy="0"/>
          </a:xfrm>
          <a:custGeom>
            <a:avLst/>
            <a:gdLst/>
            <a:ahLst/>
            <a:cxnLst/>
            <a:rect l="l" t="t" r="r" b="b"/>
            <a:pathLst>
              <a:path w="9511665">
                <a:moveTo>
                  <a:pt x="0" y="0"/>
                </a:moveTo>
                <a:lnTo>
                  <a:pt x="9511283" y="0"/>
                </a:lnTo>
              </a:path>
            </a:pathLst>
          </a:custGeom>
          <a:ln w="7620">
            <a:solidFill>
              <a:srgbClr val="D8D8D8"/>
            </a:solidFill>
          </a:ln>
        </p:spPr>
        <p:txBody>
          <a:bodyPr wrap="square" lIns="0" tIns="0" rIns="0" bIns="0" rtlCol="0"/>
          <a:lstStyle/>
          <a:p>
            <a:endParaRPr/>
          </a:p>
        </p:txBody>
      </p:sp>
      <p:sp>
        <p:nvSpPr>
          <p:cNvPr id="81" name="object 18">
            <a:extLst>
              <a:ext uri="{FF2B5EF4-FFF2-40B4-BE49-F238E27FC236}">
                <a16:creationId xmlns:a16="http://schemas.microsoft.com/office/drawing/2014/main" id="{7982033C-9CF0-C743-A441-57BAC92C4F83}"/>
              </a:ext>
            </a:extLst>
          </p:cNvPr>
          <p:cNvSpPr/>
          <p:nvPr/>
        </p:nvSpPr>
        <p:spPr>
          <a:xfrm>
            <a:off x="1318101" y="3135367"/>
            <a:ext cx="9511665" cy="0"/>
          </a:xfrm>
          <a:custGeom>
            <a:avLst/>
            <a:gdLst/>
            <a:ahLst/>
            <a:cxnLst/>
            <a:rect l="l" t="t" r="r" b="b"/>
            <a:pathLst>
              <a:path w="9511665">
                <a:moveTo>
                  <a:pt x="0" y="0"/>
                </a:moveTo>
                <a:lnTo>
                  <a:pt x="9511283" y="0"/>
                </a:lnTo>
              </a:path>
            </a:pathLst>
          </a:custGeom>
          <a:ln w="7619">
            <a:solidFill>
              <a:srgbClr val="D8D8D8"/>
            </a:solidFill>
          </a:ln>
        </p:spPr>
        <p:txBody>
          <a:bodyPr wrap="square" lIns="0" tIns="0" rIns="0" bIns="0" rtlCol="0"/>
          <a:lstStyle/>
          <a:p>
            <a:endParaRPr/>
          </a:p>
        </p:txBody>
      </p:sp>
      <p:sp>
        <p:nvSpPr>
          <p:cNvPr id="82" name="object 19">
            <a:extLst>
              <a:ext uri="{FF2B5EF4-FFF2-40B4-BE49-F238E27FC236}">
                <a16:creationId xmlns:a16="http://schemas.microsoft.com/office/drawing/2014/main" id="{9B972F49-61B3-4C49-B42D-9BBE6D43CA75}"/>
              </a:ext>
            </a:extLst>
          </p:cNvPr>
          <p:cNvSpPr/>
          <p:nvPr/>
        </p:nvSpPr>
        <p:spPr>
          <a:xfrm>
            <a:off x="1318101" y="2834377"/>
            <a:ext cx="9511665" cy="0"/>
          </a:xfrm>
          <a:custGeom>
            <a:avLst/>
            <a:gdLst/>
            <a:ahLst/>
            <a:cxnLst/>
            <a:rect l="l" t="t" r="r" b="b"/>
            <a:pathLst>
              <a:path w="9511665">
                <a:moveTo>
                  <a:pt x="0" y="0"/>
                </a:moveTo>
                <a:lnTo>
                  <a:pt x="9511283" y="0"/>
                </a:lnTo>
              </a:path>
            </a:pathLst>
          </a:custGeom>
          <a:ln w="9143">
            <a:solidFill>
              <a:srgbClr val="D8D8D8"/>
            </a:solidFill>
          </a:ln>
        </p:spPr>
        <p:txBody>
          <a:bodyPr wrap="square" lIns="0" tIns="0" rIns="0" bIns="0" rtlCol="0"/>
          <a:lstStyle/>
          <a:p>
            <a:endParaRPr/>
          </a:p>
        </p:txBody>
      </p:sp>
      <p:sp>
        <p:nvSpPr>
          <p:cNvPr id="83" name="object 20">
            <a:extLst>
              <a:ext uri="{FF2B5EF4-FFF2-40B4-BE49-F238E27FC236}">
                <a16:creationId xmlns:a16="http://schemas.microsoft.com/office/drawing/2014/main" id="{C334809C-222D-B34F-BAA8-32906D5BB3A6}"/>
              </a:ext>
            </a:extLst>
          </p:cNvPr>
          <p:cNvSpPr/>
          <p:nvPr/>
        </p:nvSpPr>
        <p:spPr>
          <a:xfrm>
            <a:off x="2676748" y="2834378"/>
            <a:ext cx="0" cy="3307079"/>
          </a:xfrm>
          <a:custGeom>
            <a:avLst/>
            <a:gdLst/>
            <a:ahLst/>
            <a:cxnLst/>
            <a:rect l="l" t="t" r="r" b="b"/>
            <a:pathLst>
              <a:path h="3307079">
                <a:moveTo>
                  <a:pt x="0" y="0"/>
                </a:moveTo>
                <a:lnTo>
                  <a:pt x="0" y="3307080"/>
                </a:lnTo>
              </a:path>
            </a:pathLst>
          </a:custGeom>
          <a:ln w="7619">
            <a:solidFill>
              <a:srgbClr val="D8D8D8"/>
            </a:solidFill>
          </a:ln>
        </p:spPr>
        <p:txBody>
          <a:bodyPr wrap="square" lIns="0" tIns="0" rIns="0" bIns="0" rtlCol="0"/>
          <a:lstStyle/>
          <a:p>
            <a:endParaRPr/>
          </a:p>
        </p:txBody>
      </p:sp>
      <p:sp>
        <p:nvSpPr>
          <p:cNvPr id="84" name="object 21">
            <a:extLst>
              <a:ext uri="{FF2B5EF4-FFF2-40B4-BE49-F238E27FC236}">
                <a16:creationId xmlns:a16="http://schemas.microsoft.com/office/drawing/2014/main" id="{ED9DA37A-5C12-8947-854D-8EBC13131932}"/>
              </a:ext>
            </a:extLst>
          </p:cNvPr>
          <p:cNvSpPr/>
          <p:nvPr/>
        </p:nvSpPr>
        <p:spPr>
          <a:xfrm>
            <a:off x="4034632" y="2834378"/>
            <a:ext cx="0" cy="3307079"/>
          </a:xfrm>
          <a:custGeom>
            <a:avLst/>
            <a:gdLst/>
            <a:ahLst/>
            <a:cxnLst/>
            <a:rect l="l" t="t" r="r" b="b"/>
            <a:pathLst>
              <a:path h="3307079">
                <a:moveTo>
                  <a:pt x="0" y="0"/>
                </a:moveTo>
                <a:lnTo>
                  <a:pt x="0" y="3307080"/>
                </a:lnTo>
              </a:path>
            </a:pathLst>
          </a:custGeom>
          <a:ln w="7620">
            <a:solidFill>
              <a:srgbClr val="D8D8D8"/>
            </a:solidFill>
          </a:ln>
        </p:spPr>
        <p:txBody>
          <a:bodyPr wrap="square" lIns="0" tIns="0" rIns="0" bIns="0" rtlCol="0"/>
          <a:lstStyle/>
          <a:p>
            <a:endParaRPr/>
          </a:p>
        </p:txBody>
      </p:sp>
      <p:sp>
        <p:nvSpPr>
          <p:cNvPr id="85" name="object 22">
            <a:extLst>
              <a:ext uri="{FF2B5EF4-FFF2-40B4-BE49-F238E27FC236}">
                <a16:creationId xmlns:a16="http://schemas.microsoft.com/office/drawing/2014/main" id="{FF6B5762-5B62-F54E-9CAC-8B870297E19C}"/>
              </a:ext>
            </a:extLst>
          </p:cNvPr>
          <p:cNvSpPr/>
          <p:nvPr/>
        </p:nvSpPr>
        <p:spPr>
          <a:xfrm>
            <a:off x="5394802" y="2834378"/>
            <a:ext cx="0" cy="3307079"/>
          </a:xfrm>
          <a:custGeom>
            <a:avLst/>
            <a:gdLst/>
            <a:ahLst/>
            <a:cxnLst/>
            <a:rect l="l" t="t" r="r" b="b"/>
            <a:pathLst>
              <a:path h="3307079">
                <a:moveTo>
                  <a:pt x="0" y="0"/>
                </a:moveTo>
                <a:lnTo>
                  <a:pt x="0" y="3307080"/>
                </a:lnTo>
              </a:path>
            </a:pathLst>
          </a:custGeom>
          <a:ln w="9143">
            <a:solidFill>
              <a:srgbClr val="D8D8D8"/>
            </a:solidFill>
          </a:ln>
        </p:spPr>
        <p:txBody>
          <a:bodyPr wrap="square" lIns="0" tIns="0" rIns="0" bIns="0" rtlCol="0"/>
          <a:lstStyle/>
          <a:p>
            <a:endParaRPr/>
          </a:p>
        </p:txBody>
      </p:sp>
      <p:sp>
        <p:nvSpPr>
          <p:cNvPr id="86" name="object 23">
            <a:extLst>
              <a:ext uri="{FF2B5EF4-FFF2-40B4-BE49-F238E27FC236}">
                <a16:creationId xmlns:a16="http://schemas.microsoft.com/office/drawing/2014/main" id="{55875048-17E9-BF4E-A425-AE5AD20B6571}"/>
              </a:ext>
            </a:extLst>
          </p:cNvPr>
          <p:cNvSpPr/>
          <p:nvPr/>
        </p:nvSpPr>
        <p:spPr>
          <a:xfrm>
            <a:off x="6752686" y="2834378"/>
            <a:ext cx="0" cy="3307079"/>
          </a:xfrm>
          <a:custGeom>
            <a:avLst/>
            <a:gdLst/>
            <a:ahLst/>
            <a:cxnLst/>
            <a:rect l="l" t="t" r="r" b="b"/>
            <a:pathLst>
              <a:path h="3307079">
                <a:moveTo>
                  <a:pt x="0" y="0"/>
                </a:moveTo>
                <a:lnTo>
                  <a:pt x="0" y="3307080"/>
                </a:lnTo>
              </a:path>
            </a:pathLst>
          </a:custGeom>
          <a:ln w="9143">
            <a:solidFill>
              <a:srgbClr val="D8D8D8"/>
            </a:solidFill>
          </a:ln>
        </p:spPr>
        <p:txBody>
          <a:bodyPr wrap="square" lIns="0" tIns="0" rIns="0" bIns="0" rtlCol="0"/>
          <a:lstStyle/>
          <a:p>
            <a:endParaRPr/>
          </a:p>
        </p:txBody>
      </p:sp>
      <p:sp>
        <p:nvSpPr>
          <p:cNvPr id="87" name="object 24">
            <a:extLst>
              <a:ext uri="{FF2B5EF4-FFF2-40B4-BE49-F238E27FC236}">
                <a16:creationId xmlns:a16="http://schemas.microsoft.com/office/drawing/2014/main" id="{9BBFE94C-D22F-3C4C-8D72-D8916C8423F6}"/>
              </a:ext>
            </a:extLst>
          </p:cNvPr>
          <p:cNvSpPr/>
          <p:nvPr/>
        </p:nvSpPr>
        <p:spPr>
          <a:xfrm>
            <a:off x="8112093" y="2834378"/>
            <a:ext cx="0" cy="3307079"/>
          </a:xfrm>
          <a:custGeom>
            <a:avLst/>
            <a:gdLst/>
            <a:ahLst/>
            <a:cxnLst/>
            <a:rect l="l" t="t" r="r" b="b"/>
            <a:pathLst>
              <a:path h="3307079">
                <a:moveTo>
                  <a:pt x="0" y="0"/>
                </a:moveTo>
                <a:lnTo>
                  <a:pt x="0" y="3307080"/>
                </a:lnTo>
              </a:path>
            </a:pathLst>
          </a:custGeom>
          <a:ln w="9143">
            <a:solidFill>
              <a:srgbClr val="D8D8D8"/>
            </a:solidFill>
          </a:ln>
        </p:spPr>
        <p:txBody>
          <a:bodyPr wrap="square" lIns="0" tIns="0" rIns="0" bIns="0" rtlCol="0"/>
          <a:lstStyle/>
          <a:p>
            <a:endParaRPr/>
          </a:p>
        </p:txBody>
      </p:sp>
      <p:sp>
        <p:nvSpPr>
          <p:cNvPr id="88" name="object 25">
            <a:extLst>
              <a:ext uri="{FF2B5EF4-FFF2-40B4-BE49-F238E27FC236}">
                <a16:creationId xmlns:a16="http://schemas.microsoft.com/office/drawing/2014/main" id="{74C55D15-BD03-BB44-9A67-AB5B199A356C}"/>
              </a:ext>
            </a:extLst>
          </p:cNvPr>
          <p:cNvSpPr/>
          <p:nvPr/>
        </p:nvSpPr>
        <p:spPr>
          <a:xfrm>
            <a:off x="9469978" y="2834378"/>
            <a:ext cx="0" cy="3307079"/>
          </a:xfrm>
          <a:custGeom>
            <a:avLst/>
            <a:gdLst/>
            <a:ahLst/>
            <a:cxnLst/>
            <a:rect l="l" t="t" r="r" b="b"/>
            <a:pathLst>
              <a:path h="3307079">
                <a:moveTo>
                  <a:pt x="0" y="0"/>
                </a:moveTo>
                <a:lnTo>
                  <a:pt x="0" y="3307080"/>
                </a:lnTo>
              </a:path>
            </a:pathLst>
          </a:custGeom>
          <a:ln w="9144">
            <a:solidFill>
              <a:srgbClr val="D8D8D8"/>
            </a:solidFill>
          </a:ln>
        </p:spPr>
        <p:txBody>
          <a:bodyPr wrap="square" lIns="0" tIns="0" rIns="0" bIns="0" rtlCol="0"/>
          <a:lstStyle/>
          <a:p>
            <a:endParaRPr/>
          </a:p>
        </p:txBody>
      </p:sp>
      <p:sp>
        <p:nvSpPr>
          <p:cNvPr id="89" name="object 26">
            <a:extLst>
              <a:ext uri="{FF2B5EF4-FFF2-40B4-BE49-F238E27FC236}">
                <a16:creationId xmlns:a16="http://schemas.microsoft.com/office/drawing/2014/main" id="{20296EEF-C5EB-A948-BE46-7864FDB127A5}"/>
              </a:ext>
            </a:extLst>
          </p:cNvPr>
          <p:cNvSpPr/>
          <p:nvPr/>
        </p:nvSpPr>
        <p:spPr>
          <a:xfrm>
            <a:off x="10829386" y="2834378"/>
            <a:ext cx="0" cy="3307079"/>
          </a:xfrm>
          <a:custGeom>
            <a:avLst/>
            <a:gdLst/>
            <a:ahLst/>
            <a:cxnLst/>
            <a:rect l="l" t="t" r="r" b="b"/>
            <a:pathLst>
              <a:path h="3307079">
                <a:moveTo>
                  <a:pt x="0" y="0"/>
                </a:moveTo>
                <a:lnTo>
                  <a:pt x="0" y="3307080"/>
                </a:lnTo>
              </a:path>
            </a:pathLst>
          </a:custGeom>
          <a:ln w="9144">
            <a:solidFill>
              <a:srgbClr val="D8D8D8"/>
            </a:solidFill>
          </a:ln>
        </p:spPr>
        <p:txBody>
          <a:bodyPr wrap="square" lIns="0" tIns="0" rIns="0" bIns="0" rtlCol="0"/>
          <a:lstStyle/>
          <a:p>
            <a:endParaRPr/>
          </a:p>
        </p:txBody>
      </p:sp>
      <p:sp>
        <p:nvSpPr>
          <p:cNvPr id="90" name="object 27">
            <a:extLst>
              <a:ext uri="{FF2B5EF4-FFF2-40B4-BE49-F238E27FC236}">
                <a16:creationId xmlns:a16="http://schemas.microsoft.com/office/drawing/2014/main" id="{3E03B2E4-973A-CF4E-BC3A-38F9DB36714A}"/>
              </a:ext>
            </a:extLst>
          </p:cNvPr>
          <p:cNvSpPr/>
          <p:nvPr/>
        </p:nvSpPr>
        <p:spPr>
          <a:xfrm>
            <a:off x="1318102" y="2834378"/>
            <a:ext cx="0" cy="3307079"/>
          </a:xfrm>
          <a:custGeom>
            <a:avLst/>
            <a:gdLst/>
            <a:ahLst/>
            <a:cxnLst/>
            <a:rect l="l" t="t" r="r" b="b"/>
            <a:pathLst>
              <a:path h="3307079">
                <a:moveTo>
                  <a:pt x="0" y="0"/>
                </a:moveTo>
                <a:lnTo>
                  <a:pt x="0" y="3307079"/>
                </a:lnTo>
              </a:path>
            </a:pathLst>
          </a:custGeom>
          <a:ln w="9143">
            <a:solidFill>
              <a:srgbClr val="BFBFBF"/>
            </a:solidFill>
          </a:ln>
        </p:spPr>
        <p:txBody>
          <a:bodyPr wrap="square" lIns="0" tIns="0" rIns="0" bIns="0" rtlCol="0"/>
          <a:lstStyle/>
          <a:p>
            <a:endParaRPr/>
          </a:p>
        </p:txBody>
      </p:sp>
      <p:sp>
        <p:nvSpPr>
          <p:cNvPr id="91" name="object 28">
            <a:extLst>
              <a:ext uri="{FF2B5EF4-FFF2-40B4-BE49-F238E27FC236}">
                <a16:creationId xmlns:a16="http://schemas.microsoft.com/office/drawing/2014/main" id="{330D057C-B8FA-D948-A752-097919D9E09C}"/>
              </a:ext>
            </a:extLst>
          </p:cNvPr>
          <p:cNvSpPr/>
          <p:nvPr/>
        </p:nvSpPr>
        <p:spPr>
          <a:xfrm>
            <a:off x="1318101" y="6142220"/>
            <a:ext cx="9511665" cy="0"/>
          </a:xfrm>
          <a:custGeom>
            <a:avLst/>
            <a:gdLst/>
            <a:ahLst/>
            <a:cxnLst/>
            <a:rect l="l" t="t" r="r" b="b"/>
            <a:pathLst>
              <a:path w="9511665">
                <a:moveTo>
                  <a:pt x="0" y="0"/>
                </a:moveTo>
                <a:lnTo>
                  <a:pt x="9511283" y="0"/>
                </a:lnTo>
              </a:path>
            </a:pathLst>
          </a:custGeom>
          <a:ln w="7619">
            <a:solidFill>
              <a:srgbClr val="BFBFBF"/>
            </a:solidFill>
          </a:ln>
        </p:spPr>
        <p:txBody>
          <a:bodyPr wrap="square" lIns="0" tIns="0" rIns="0" bIns="0" rtlCol="0"/>
          <a:lstStyle/>
          <a:p>
            <a:endParaRPr/>
          </a:p>
        </p:txBody>
      </p:sp>
      <p:sp>
        <p:nvSpPr>
          <p:cNvPr id="92" name="object 29">
            <a:extLst>
              <a:ext uri="{FF2B5EF4-FFF2-40B4-BE49-F238E27FC236}">
                <a16:creationId xmlns:a16="http://schemas.microsoft.com/office/drawing/2014/main" id="{6DE2878E-13A9-684B-BED3-AA0AFFEDB621}"/>
              </a:ext>
            </a:extLst>
          </p:cNvPr>
          <p:cNvSpPr/>
          <p:nvPr/>
        </p:nvSpPr>
        <p:spPr>
          <a:xfrm>
            <a:off x="1561980" y="4227386"/>
            <a:ext cx="55244" cy="55244"/>
          </a:xfrm>
          <a:custGeom>
            <a:avLst/>
            <a:gdLst/>
            <a:ahLst/>
            <a:cxnLst/>
            <a:rect l="l" t="t" r="r" b="b"/>
            <a:pathLst>
              <a:path w="55244"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93" name="object 30">
            <a:extLst>
              <a:ext uri="{FF2B5EF4-FFF2-40B4-BE49-F238E27FC236}">
                <a16:creationId xmlns:a16="http://schemas.microsoft.com/office/drawing/2014/main" id="{A34A888E-B708-ED4B-AB13-CD2C03CB1F0E}"/>
              </a:ext>
            </a:extLst>
          </p:cNvPr>
          <p:cNvSpPr/>
          <p:nvPr/>
        </p:nvSpPr>
        <p:spPr>
          <a:xfrm>
            <a:off x="1558894" y="4222741"/>
            <a:ext cx="62865" cy="62865"/>
          </a:xfrm>
          <a:custGeom>
            <a:avLst/>
            <a:gdLst/>
            <a:ahLst/>
            <a:cxnLst/>
            <a:rect l="l" t="t" r="r" b="b"/>
            <a:pathLst>
              <a:path w="62865" h="62864">
                <a:moveTo>
                  <a:pt x="42672" y="3048"/>
                </a:moveTo>
                <a:lnTo>
                  <a:pt x="19812" y="3048"/>
                </a:lnTo>
                <a:lnTo>
                  <a:pt x="24384" y="1524"/>
                </a:lnTo>
                <a:lnTo>
                  <a:pt x="30480" y="0"/>
                </a:lnTo>
                <a:lnTo>
                  <a:pt x="32004" y="0"/>
                </a:lnTo>
                <a:lnTo>
                  <a:pt x="36576" y="1524"/>
                </a:lnTo>
                <a:lnTo>
                  <a:pt x="38100" y="1524"/>
                </a:lnTo>
                <a:lnTo>
                  <a:pt x="42672" y="3048"/>
                </a:lnTo>
                <a:close/>
              </a:path>
              <a:path w="62865" h="62864">
                <a:moveTo>
                  <a:pt x="12192" y="45720"/>
                </a:moveTo>
                <a:lnTo>
                  <a:pt x="10668" y="44196"/>
                </a:lnTo>
                <a:lnTo>
                  <a:pt x="1524" y="44196"/>
                </a:lnTo>
                <a:lnTo>
                  <a:pt x="1524" y="42672"/>
                </a:lnTo>
                <a:lnTo>
                  <a:pt x="0" y="38100"/>
                </a:lnTo>
                <a:lnTo>
                  <a:pt x="0" y="24384"/>
                </a:lnTo>
                <a:lnTo>
                  <a:pt x="1524" y="19812"/>
                </a:lnTo>
                <a:lnTo>
                  <a:pt x="3048" y="19812"/>
                </a:lnTo>
                <a:lnTo>
                  <a:pt x="4572" y="13716"/>
                </a:lnTo>
                <a:lnTo>
                  <a:pt x="9144" y="9144"/>
                </a:lnTo>
                <a:lnTo>
                  <a:pt x="18288" y="3048"/>
                </a:lnTo>
                <a:lnTo>
                  <a:pt x="44196" y="3048"/>
                </a:lnTo>
                <a:lnTo>
                  <a:pt x="51054" y="7620"/>
                </a:lnTo>
                <a:lnTo>
                  <a:pt x="25908" y="7620"/>
                </a:lnTo>
                <a:lnTo>
                  <a:pt x="23622" y="9144"/>
                </a:lnTo>
                <a:lnTo>
                  <a:pt x="22860" y="9144"/>
                </a:lnTo>
                <a:lnTo>
                  <a:pt x="16764" y="12192"/>
                </a:lnTo>
                <a:lnTo>
                  <a:pt x="18288" y="12192"/>
                </a:lnTo>
                <a:lnTo>
                  <a:pt x="13716" y="15240"/>
                </a:lnTo>
                <a:lnTo>
                  <a:pt x="15240" y="15240"/>
                </a:lnTo>
                <a:lnTo>
                  <a:pt x="10668" y="18288"/>
                </a:lnTo>
                <a:lnTo>
                  <a:pt x="12192" y="18288"/>
                </a:lnTo>
                <a:lnTo>
                  <a:pt x="10160" y="21336"/>
                </a:lnTo>
                <a:lnTo>
                  <a:pt x="9144" y="21336"/>
                </a:lnTo>
                <a:lnTo>
                  <a:pt x="8001" y="25908"/>
                </a:lnTo>
                <a:lnTo>
                  <a:pt x="7620" y="25908"/>
                </a:lnTo>
                <a:lnTo>
                  <a:pt x="7620" y="36576"/>
                </a:lnTo>
                <a:lnTo>
                  <a:pt x="9144" y="41148"/>
                </a:lnTo>
                <a:lnTo>
                  <a:pt x="12192" y="45720"/>
                </a:lnTo>
                <a:close/>
              </a:path>
              <a:path w="62865" h="62864">
                <a:moveTo>
                  <a:pt x="25908" y="9144"/>
                </a:moveTo>
                <a:lnTo>
                  <a:pt x="25908" y="7620"/>
                </a:lnTo>
                <a:lnTo>
                  <a:pt x="30480" y="7620"/>
                </a:lnTo>
                <a:lnTo>
                  <a:pt x="31242" y="7810"/>
                </a:lnTo>
                <a:lnTo>
                  <a:pt x="25908" y="9144"/>
                </a:lnTo>
                <a:close/>
              </a:path>
              <a:path w="62865" h="62864">
                <a:moveTo>
                  <a:pt x="31242" y="7810"/>
                </a:moveTo>
                <a:lnTo>
                  <a:pt x="30480" y="7620"/>
                </a:lnTo>
                <a:lnTo>
                  <a:pt x="32004" y="7620"/>
                </a:lnTo>
                <a:lnTo>
                  <a:pt x="31242" y="7810"/>
                </a:lnTo>
                <a:close/>
              </a:path>
              <a:path w="62865" h="62864">
                <a:moveTo>
                  <a:pt x="36576" y="9144"/>
                </a:moveTo>
                <a:lnTo>
                  <a:pt x="31242" y="7810"/>
                </a:lnTo>
                <a:lnTo>
                  <a:pt x="32004" y="7620"/>
                </a:lnTo>
                <a:lnTo>
                  <a:pt x="35052" y="7620"/>
                </a:lnTo>
                <a:lnTo>
                  <a:pt x="36576" y="9144"/>
                </a:lnTo>
                <a:close/>
              </a:path>
              <a:path w="62865" h="62864">
                <a:moveTo>
                  <a:pt x="41148" y="10668"/>
                </a:moveTo>
                <a:lnTo>
                  <a:pt x="35052" y="7620"/>
                </a:lnTo>
                <a:lnTo>
                  <a:pt x="51054" y="7620"/>
                </a:lnTo>
                <a:lnTo>
                  <a:pt x="53340" y="9144"/>
                </a:lnTo>
                <a:lnTo>
                  <a:pt x="39624" y="9144"/>
                </a:lnTo>
                <a:lnTo>
                  <a:pt x="41148" y="10668"/>
                </a:lnTo>
                <a:close/>
              </a:path>
              <a:path w="62865" h="62864">
                <a:moveTo>
                  <a:pt x="21336" y="10668"/>
                </a:moveTo>
                <a:lnTo>
                  <a:pt x="22860" y="9144"/>
                </a:lnTo>
                <a:lnTo>
                  <a:pt x="23622" y="9144"/>
                </a:lnTo>
                <a:lnTo>
                  <a:pt x="21336" y="10668"/>
                </a:lnTo>
                <a:close/>
              </a:path>
              <a:path w="62865" h="62864">
                <a:moveTo>
                  <a:pt x="53340" y="22860"/>
                </a:moveTo>
                <a:lnTo>
                  <a:pt x="50292" y="18288"/>
                </a:lnTo>
                <a:lnTo>
                  <a:pt x="47244" y="15240"/>
                </a:lnTo>
                <a:lnTo>
                  <a:pt x="48768" y="15240"/>
                </a:lnTo>
                <a:lnTo>
                  <a:pt x="39624" y="9144"/>
                </a:lnTo>
                <a:lnTo>
                  <a:pt x="53340" y="9144"/>
                </a:lnTo>
                <a:lnTo>
                  <a:pt x="59436" y="18288"/>
                </a:lnTo>
                <a:lnTo>
                  <a:pt x="59436" y="19812"/>
                </a:lnTo>
                <a:lnTo>
                  <a:pt x="59944" y="21336"/>
                </a:lnTo>
                <a:lnTo>
                  <a:pt x="53340" y="21336"/>
                </a:lnTo>
                <a:lnTo>
                  <a:pt x="53340" y="22860"/>
                </a:lnTo>
                <a:close/>
              </a:path>
              <a:path w="62865" h="62864">
                <a:moveTo>
                  <a:pt x="9144" y="22860"/>
                </a:moveTo>
                <a:lnTo>
                  <a:pt x="9144" y="21336"/>
                </a:lnTo>
                <a:lnTo>
                  <a:pt x="10160" y="21336"/>
                </a:lnTo>
                <a:lnTo>
                  <a:pt x="9144" y="22860"/>
                </a:lnTo>
                <a:close/>
              </a:path>
              <a:path w="62865" h="62864">
                <a:moveTo>
                  <a:pt x="61468" y="27432"/>
                </a:moveTo>
                <a:lnTo>
                  <a:pt x="54864" y="27432"/>
                </a:lnTo>
                <a:lnTo>
                  <a:pt x="53340" y="21336"/>
                </a:lnTo>
                <a:lnTo>
                  <a:pt x="59944" y="21336"/>
                </a:lnTo>
                <a:lnTo>
                  <a:pt x="60960" y="24384"/>
                </a:lnTo>
                <a:lnTo>
                  <a:pt x="60960" y="25908"/>
                </a:lnTo>
                <a:lnTo>
                  <a:pt x="61468" y="27432"/>
                </a:lnTo>
                <a:close/>
              </a:path>
              <a:path w="62865" h="62864">
                <a:moveTo>
                  <a:pt x="7620" y="27432"/>
                </a:moveTo>
                <a:lnTo>
                  <a:pt x="7620" y="25908"/>
                </a:lnTo>
                <a:lnTo>
                  <a:pt x="8001" y="25908"/>
                </a:lnTo>
                <a:lnTo>
                  <a:pt x="7620" y="27432"/>
                </a:lnTo>
                <a:close/>
              </a:path>
              <a:path w="62865" h="62864">
                <a:moveTo>
                  <a:pt x="54673" y="31242"/>
                </a:moveTo>
                <a:lnTo>
                  <a:pt x="53340" y="25908"/>
                </a:lnTo>
                <a:lnTo>
                  <a:pt x="54864" y="27432"/>
                </a:lnTo>
                <a:lnTo>
                  <a:pt x="61468" y="27432"/>
                </a:lnTo>
                <a:lnTo>
                  <a:pt x="62484" y="30480"/>
                </a:lnTo>
                <a:lnTo>
                  <a:pt x="54864" y="30480"/>
                </a:lnTo>
                <a:lnTo>
                  <a:pt x="54673" y="31242"/>
                </a:lnTo>
                <a:close/>
              </a:path>
              <a:path w="62865" h="62864">
                <a:moveTo>
                  <a:pt x="54864" y="32004"/>
                </a:moveTo>
                <a:lnTo>
                  <a:pt x="54673" y="31242"/>
                </a:lnTo>
                <a:lnTo>
                  <a:pt x="54864" y="30480"/>
                </a:lnTo>
                <a:lnTo>
                  <a:pt x="54864" y="32004"/>
                </a:lnTo>
                <a:close/>
              </a:path>
              <a:path w="62865" h="62864">
                <a:moveTo>
                  <a:pt x="62484" y="32004"/>
                </a:moveTo>
                <a:lnTo>
                  <a:pt x="54864" y="32004"/>
                </a:lnTo>
                <a:lnTo>
                  <a:pt x="54864" y="30480"/>
                </a:lnTo>
                <a:lnTo>
                  <a:pt x="62484" y="30480"/>
                </a:lnTo>
                <a:lnTo>
                  <a:pt x="62484" y="32004"/>
                </a:lnTo>
                <a:close/>
              </a:path>
              <a:path w="62865" h="62864">
                <a:moveTo>
                  <a:pt x="58420" y="45720"/>
                </a:moveTo>
                <a:lnTo>
                  <a:pt x="50292" y="45720"/>
                </a:lnTo>
                <a:lnTo>
                  <a:pt x="53340" y="41148"/>
                </a:lnTo>
                <a:lnTo>
                  <a:pt x="54864" y="36576"/>
                </a:lnTo>
                <a:lnTo>
                  <a:pt x="53340" y="36576"/>
                </a:lnTo>
                <a:lnTo>
                  <a:pt x="54673" y="31242"/>
                </a:lnTo>
                <a:lnTo>
                  <a:pt x="54864" y="32004"/>
                </a:lnTo>
                <a:lnTo>
                  <a:pt x="62484" y="32004"/>
                </a:lnTo>
                <a:lnTo>
                  <a:pt x="60960" y="38100"/>
                </a:lnTo>
                <a:lnTo>
                  <a:pt x="59436" y="42672"/>
                </a:lnTo>
                <a:lnTo>
                  <a:pt x="59436" y="44196"/>
                </a:lnTo>
                <a:lnTo>
                  <a:pt x="58420" y="45720"/>
                </a:lnTo>
                <a:close/>
              </a:path>
              <a:path w="62865" h="62864">
                <a:moveTo>
                  <a:pt x="38100" y="62484"/>
                </a:moveTo>
                <a:lnTo>
                  <a:pt x="24384" y="62484"/>
                </a:lnTo>
                <a:lnTo>
                  <a:pt x="19812" y="60960"/>
                </a:lnTo>
                <a:lnTo>
                  <a:pt x="18288" y="60960"/>
                </a:lnTo>
                <a:lnTo>
                  <a:pt x="18288" y="59436"/>
                </a:lnTo>
                <a:lnTo>
                  <a:pt x="13716" y="57912"/>
                </a:lnTo>
                <a:lnTo>
                  <a:pt x="4572" y="48768"/>
                </a:lnTo>
                <a:lnTo>
                  <a:pt x="3048" y="44196"/>
                </a:lnTo>
                <a:lnTo>
                  <a:pt x="10668" y="44196"/>
                </a:lnTo>
                <a:lnTo>
                  <a:pt x="18288" y="51816"/>
                </a:lnTo>
                <a:lnTo>
                  <a:pt x="19812" y="51816"/>
                </a:lnTo>
                <a:lnTo>
                  <a:pt x="22860" y="53340"/>
                </a:lnTo>
                <a:lnTo>
                  <a:pt x="21336" y="53340"/>
                </a:lnTo>
                <a:lnTo>
                  <a:pt x="25908" y="54864"/>
                </a:lnTo>
                <a:lnTo>
                  <a:pt x="51816" y="54864"/>
                </a:lnTo>
                <a:lnTo>
                  <a:pt x="48768" y="57912"/>
                </a:lnTo>
                <a:lnTo>
                  <a:pt x="44196" y="59436"/>
                </a:lnTo>
                <a:lnTo>
                  <a:pt x="42672" y="60960"/>
                </a:lnTo>
                <a:lnTo>
                  <a:pt x="38100" y="62484"/>
                </a:lnTo>
                <a:close/>
              </a:path>
              <a:path w="62865" h="62864">
                <a:moveTo>
                  <a:pt x="47244" y="48768"/>
                </a:moveTo>
                <a:lnTo>
                  <a:pt x="50292" y="44196"/>
                </a:lnTo>
                <a:lnTo>
                  <a:pt x="50292" y="45720"/>
                </a:lnTo>
                <a:lnTo>
                  <a:pt x="58420" y="45720"/>
                </a:lnTo>
                <a:lnTo>
                  <a:pt x="57404" y="47244"/>
                </a:lnTo>
                <a:lnTo>
                  <a:pt x="48768" y="47244"/>
                </a:lnTo>
                <a:lnTo>
                  <a:pt x="47244" y="48768"/>
                </a:lnTo>
                <a:close/>
              </a:path>
              <a:path w="62865" h="62864">
                <a:moveTo>
                  <a:pt x="54356" y="51816"/>
                </a:moveTo>
                <a:lnTo>
                  <a:pt x="44196" y="51816"/>
                </a:lnTo>
                <a:lnTo>
                  <a:pt x="48768" y="47244"/>
                </a:lnTo>
                <a:lnTo>
                  <a:pt x="57404" y="47244"/>
                </a:lnTo>
                <a:lnTo>
                  <a:pt x="54356" y="51816"/>
                </a:lnTo>
                <a:close/>
              </a:path>
              <a:path w="62865" h="62864">
                <a:moveTo>
                  <a:pt x="19812" y="51816"/>
                </a:moveTo>
                <a:lnTo>
                  <a:pt x="18288" y="51816"/>
                </a:lnTo>
                <a:lnTo>
                  <a:pt x="16764" y="50292"/>
                </a:lnTo>
                <a:lnTo>
                  <a:pt x="19812" y="51816"/>
                </a:lnTo>
                <a:close/>
              </a:path>
              <a:path w="62865" h="62864">
                <a:moveTo>
                  <a:pt x="51816" y="54864"/>
                </a:moveTo>
                <a:lnTo>
                  <a:pt x="35052" y="54864"/>
                </a:lnTo>
                <a:lnTo>
                  <a:pt x="41148" y="53340"/>
                </a:lnTo>
                <a:lnTo>
                  <a:pt x="39624" y="53340"/>
                </a:lnTo>
                <a:lnTo>
                  <a:pt x="44196" y="50292"/>
                </a:lnTo>
                <a:lnTo>
                  <a:pt x="44196" y="51816"/>
                </a:lnTo>
                <a:lnTo>
                  <a:pt x="54356" y="51816"/>
                </a:lnTo>
                <a:lnTo>
                  <a:pt x="53340" y="53340"/>
                </a:lnTo>
                <a:lnTo>
                  <a:pt x="51816" y="54864"/>
                </a:lnTo>
                <a:close/>
              </a:path>
            </a:pathLst>
          </a:custGeom>
          <a:solidFill>
            <a:srgbClr val="B31166"/>
          </a:solidFill>
        </p:spPr>
        <p:txBody>
          <a:bodyPr wrap="square" lIns="0" tIns="0" rIns="0" bIns="0" rtlCol="0"/>
          <a:lstStyle/>
          <a:p>
            <a:endParaRPr/>
          </a:p>
        </p:txBody>
      </p:sp>
      <p:sp>
        <p:nvSpPr>
          <p:cNvPr id="94" name="object 31">
            <a:extLst>
              <a:ext uri="{FF2B5EF4-FFF2-40B4-BE49-F238E27FC236}">
                <a16:creationId xmlns:a16="http://schemas.microsoft.com/office/drawing/2014/main" id="{9AD6B184-A083-6C42-B3CD-EBC8F3739DFE}"/>
              </a:ext>
            </a:extLst>
          </p:cNvPr>
          <p:cNvSpPr/>
          <p:nvPr/>
        </p:nvSpPr>
        <p:spPr>
          <a:xfrm>
            <a:off x="1834776" y="3975926"/>
            <a:ext cx="55244" cy="55244"/>
          </a:xfrm>
          <a:custGeom>
            <a:avLst/>
            <a:gdLst/>
            <a:ahLst/>
            <a:cxnLst/>
            <a:rect l="l" t="t" r="r" b="b"/>
            <a:pathLst>
              <a:path w="55244"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95" name="object 32">
            <a:extLst>
              <a:ext uri="{FF2B5EF4-FFF2-40B4-BE49-F238E27FC236}">
                <a16:creationId xmlns:a16="http://schemas.microsoft.com/office/drawing/2014/main" id="{C5DB6952-CDF2-BD4F-85F0-5083A8C0522C}"/>
              </a:ext>
            </a:extLst>
          </p:cNvPr>
          <p:cNvSpPr/>
          <p:nvPr/>
        </p:nvSpPr>
        <p:spPr>
          <a:xfrm>
            <a:off x="1831689" y="3971282"/>
            <a:ext cx="62865" cy="62865"/>
          </a:xfrm>
          <a:custGeom>
            <a:avLst/>
            <a:gdLst/>
            <a:ahLst/>
            <a:cxnLst/>
            <a:rect l="l" t="t" r="r" b="b"/>
            <a:pathLst>
              <a:path w="62865" h="62864">
                <a:moveTo>
                  <a:pt x="42672" y="3047"/>
                </a:moveTo>
                <a:lnTo>
                  <a:pt x="19812" y="3047"/>
                </a:lnTo>
                <a:lnTo>
                  <a:pt x="24384" y="1523"/>
                </a:lnTo>
                <a:lnTo>
                  <a:pt x="30480" y="0"/>
                </a:lnTo>
                <a:lnTo>
                  <a:pt x="32004" y="0"/>
                </a:lnTo>
                <a:lnTo>
                  <a:pt x="36576" y="1523"/>
                </a:lnTo>
                <a:lnTo>
                  <a:pt x="38100" y="1523"/>
                </a:lnTo>
                <a:lnTo>
                  <a:pt x="42672" y="3047"/>
                </a:lnTo>
                <a:close/>
              </a:path>
              <a:path w="62865"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5" h="62864">
                <a:moveTo>
                  <a:pt x="25908" y="9143"/>
                </a:moveTo>
                <a:lnTo>
                  <a:pt x="25908" y="7619"/>
                </a:lnTo>
                <a:lnTo>
                  <a:pt x="30480" y="7619"/>
                </a:lnTo>
                <a:lnTo>
                  <a:pt x="31242" y="7810"/>
                </a:lnTo>
                <a:lnTo>
                  <a:pt x="25908" y="9143"/>
                </a:lnTo>
                <a:close/>
              </a:path>
              <a:path w="62865" h="62864">
                <a:moveTo>
                  <a:pt x="31242" y="7810"/>
                </a:moveTo>
                <a:lnTo>
                  <a:pt x="30480" y="7619"/>
                </a:lnTo>
                <a:lnTo>
                  <a:pt x="32004" y="7619"/>
                </a:lnTo>
                <a:lnTo>
                  <a:pt x="31242" y="7810"/>
                </a:lnTo>
                <a:close/>
              </a:path>
              <a:path w="62865" h="62864">
                <a:moveTo>
                  <a:pt x="36576" y="9143"/>
                </a:moveTo>
                <a:lnTo>
                  <a:pt x="31242" y="7810"/>
                </a:lnTo>
                <a:lnTo>
                  <a:pt x="32004" y="7619"/>
                </a:lnTo>
                <a:lnTo>
                  <a:pt x="35052" y="7619"/>
                </a:lnTo>
                <a:lnTo>
                  <a:pt x="36576" y="9143"/>
                </a:lnTo>
                <a:close/>
              </a:path>
              <a:path w="62865" h="62864">
                <a:moveTo>
                  <a:pt x="41148" y="10667"/>
                </a:moveTo>
                <a:lnTo>
                  <a:pt x="35052" y="7619"/>
                </a:lnTo>
                <a:lnTo>
                  <a:pt x="51054" y="7619"/>
                </a:lnTo>
                <a:lnTo>
                  <a:pt x="53340" y="9143"/>
                </a:lnTo>
                <a:lnTo>
                  <a:pt x="39624" y="9143"/>
                </a:lnTo>
                <a:lnTo>
                  <a:pt x="41148" y="10667"/>
                </a:lnTo>
                <a:close/>
              </a:path>
              <a:path w="62865" h="62864">
                <a:moveTo>
                  <a:pt x="21336" y="10667"/>
                </a:moveTo>
                <a:lnTo>
                  <a:pt x="22860" y="9143"/>
                </a:lnTo>
                <a:lnTo>
                  <a:pt x="23622" y="9143"/>
                </a:lnTo>
                <a:lnTo>
                  <a:pt x="21336" y="10667"/>
                </a:lnTo>
                <a:close/>
              </a:path>
              <a:path w="62865"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5" h="62864">
                <a:moveTo>
                  <a:pt x="9144" y="22859"/>
                </a:moveTo>
                <a:lnTo>
                  <a:pt x="9144" y="21335"/>
                </a:lnTo>
                <a:lnTo>
                  <a:pt x="10160" y="21335"/>
                </a:lnTo>
                <a:lnTo>
                  <a:pt x="9144" y="22859"/>
                </a:lnTo>
                <a:close/>
              </a:path>
              <a:path w="62865" h="62864">
                <a:moveTo>
                  <a:pt x="61468" y="27431"/>
                </a:moveTo>
                <a:lnTo>
                  <a:pt x="54864" y="27431"/>
                </a:lnTo>
                <a:lnTo>
                  <a:pt x="53340" y="21335"/>
                </a:lnTo>
                <a:lnTo>
                  <a:pt x="59944" y="21335"/>
                </a:lnTo>
                <a:lnTo>
                  <a:pt x="60960" y="24383"/>
                </a:lnTo>
                <a:lnTo>
                  <a:pt x="60960" y="25907"/>
                </a:lnTo>
                <a:lnTo>
                  <a:pt x="61468" y="27431"/>
                </a:lnTo>
                <a:close/>
              </a:path>
              <a:path w="62865" h="62864">
                <a:moveTo>
                  <a:pt x="7620" y="27431"/>
                </a:moveTo>
                <a:lnTo>
                  <a:pt x="7620" y="25907"/>
                </a:lnTo>
                <a:lnTo>
                  <a:pt x="8001" y="25907"/>
                </a:lnTo>
                <a:lnTo>
                  <a:pt x="7620" y="27431"/>
                </a:lnTo>
                <a:close/>
              </a:path>
              <a:path w="62865" h="62864">
                <a:moveTo>
                  <a:pt x="54673" y="31241"/>
                </a:moveTo>
                <a:lnTo>
                  <a:pt x="53340" y="25907"/>
                </a:lnTo>
                <a:lnTo>
                  <a:pt x="54864" y="27431"/>
                </a:lnTo>
                <a:lnTo>
                  <a:pt x="61468" y="27431"/>
                </a:lnTo>
                <a:lnTo>
                  <a:pt x="62484" y="30479"/>
                </a:lnTo>
                <a:lnTo>
                  <a:pt x="54864" y="30479"/>
                </a:lnTo>
                <a:lnTo>
                  <a:pt x="54673" y="31241"/>
                </a:lnTo>
                <a:close/>
              </a:path>
              <a:path w="62865" h="62864">
                <a:moveTo>
                  <a:pt x="54864" y="32003"/>
                </a:moveTo>
                <a:lnTo>
                  <a:pt x="54673" y="31241"/>
                </a:lnTo>
                <a:lnTo>
                  <a:pt x="54864" y="30479"/>
                </a:lnTo>
                <a:lnTo>
                  <a:pt x="54864" y="32003"/>
                </a:lnTo>
                <a:close/>
              </a:path>
              <a:path w="62865" h="62864">
                <a:moveTo>
                  <a:pt x="62484" y="32003"/>
                </a:moveTo>
                <a:lnTo>
                  <a:pt x="54864" y="32003"/>
                </a:lnTo>
                <a:lnTo>
                  <a:pt x="54864" y="30479"/>
                </a:lnTo>
                <a:lnTo>
                  <a:pt x="62484" y="30479"/>
                </a:lnTo>
                <a:lnTo>
                  <a:pt x="62484" y="32003"/>
                </a:lnTo>
                <a:close/>
              </a:path>
              <a:path w="62865"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5"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5" h="62864">
                <a:moveTo>
                  <a:pt x="47244" y="48767"/>
                </a:moveTo>
                <a:lnTo>
                  <a:pt x="50292" y="44195"/>
                </a:lnTo>
                <a:lnTo>
                  <a:pt x="50292" y="45719"/>
                </a:lnTo>
                <a:lnTo>
                  <a:pt x="58420" y="45719"/>
                </a:lnTo>
                <a:lnTo>
                  <a:pt x="57404" y="47243"/>
                </a:lnTo>
                <a:lnTo>
                  <a:pt x="48768" y="47243"/>
                </a:lnTo>
                <a:lnTo>
                  <a:pt x="47244" y="48767"/>
                </a:lnTo>
                <a:close/>
              </a:path>
              <a:path w="62865" h="62864">
                <a:moveTo>
                  <a:pt x="54356" y="51815"/>
                </a:moveTo>
                <a:lnTo>
                  <a:pt x="44196" y="51815"/>
                </a:lnTo>
                <a:lnTo>
                  <a:pt x="48768" y="47243"/>
                </a:lnTo>
                <a:lnTo>
                  <a:pt x="57404" y="47243"/>
                </a:lnTo>
                <a:lnTo>
                  <a:pt x="54356" y="51815"/>
                </a:lnTo>
                <a:close/>
              </a:path>
              <a:path w="62865" h="62864">
                <a:moveTo>
                  <a:pt x="19812" y="51815"/>
                </a:moveTo>
                <a:lnTo>
                  <a:pt x="18288" y="51815"/>
                </a:lnTo>
                <a:lnTo>
                  <a:pt x="16764" y="50291"/>
                </a:lnTo>
                <a:lnTo>
                  <a:pt x="19812" y="51815"/>
                </a:lnTo>
                <a:close/>
              </a:path>
              <a:path w="62865"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96" name="object 33">
            <a:extLst>
              <a:ext uri="{FF2B5EF4-FFF2-40B4-BE49-F238E27FC236}">
                <a16:creationId xmlns:a16="http://schemas.microsoft.com/office/drawing/2014/main" id="{D4A4CD66-6BCF-2E4C-AFC1-5108BB05EB43}"/>
              </a:ext>
            </a:extLst>
          </p:cNvPr>
          <p:cNvSpPr/>
          <p:nvPr/>
        </p:nvSpPr>
        <p:spPr>
          <a:xfrm>
            <a:off x="2921388" y="3983546"/>
            <a:ext cx="55244" cy="55244"/>
          </a:xfrm>
          <a:custGeom>
            <a:avLst/>
            <a:gdLst/>
            <a:ahLst/>
            <a:cxnLst/>
            <a:rect l="l" t="t" r="r" b="b"/>
            <a:pathLst>
              <a:path w="55244"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97" name="object 34">
            <a:extLst>
              <a:ext uri="{FF2B5EF4-FFF2-40B4-BE49-F238E27FC236}">
                <a16:creationId xmlns:a16="http://schemas.microsoft.com/office/drawing/2014/main" id="{7F7B7E97-1063-2040-8F32-EF9949F50B63}"/>
              </a:ext>
            </a:extLst>
          </p:cNvPr>
          <p:cNvSpPr/>
          <p:nvPr/>
        </p:nvSpPr>
        <p:spPr>
          <a:xfrm>
            <a:off x="2918301" y="3978902"/>
            <a:ext cx="62865" cy="62865"/>
          </a:xfrm>
          <a:custGeom>
            <a:avLst/>
            <a:gdLst/>
            <a:ahLst/>
            <a:cxnLst/>
            <a:rect l="l" t="t" r="r" b="b"/>
            <a:pathLst>
              <a:path w="62864" h="62864">
                <a:moveTo>
                  <a:pt x="42671" y="3048"/>
                </a:moveTo>
                <a:lnTo>
                  <a:pt x="19811" y="3048"/>
                </a:lnTo>
                <a:lnTo>
                  <a:pt x="24383" y="1524"/>
                </a:lnTo>
                <a:lnTo>
                  <a:pt x="30479" y="0"/>
                </a:lnTo>
                <a:lnTo>
                  <a:pt x="32003" y="0"/>
                </a:lnTo>
                <a:lnTo>
                  <a:pt x="36575" y="1524"/>
                </a:lnTo>
                <a:lnTo>
                  <a:pt x="38099" y="1524"/>
                </a:lnTo>
                <a:lnTo>
                  <a:pt x="42671" y="3048"/>
                </a:lnTo>
                <a:close/>
              </a:path>
              <a:path w="62864" h="62864">
                <a:moveTo>
                  <a:pt x="12191" y="45720"/>
                </a:moveTo>
                <a:lnTo>
                  <a:pt x="10667" y="44196"/>
                </a:lnTo>
                <a:lnTo>
                  <a:pt x="1523" y="44196"/>
                </a:lnTo>
                <a:lnTo>
                  <a:pt x="1523" y="42672"/>
                </a:lnTo>
                <a:lnTo>
                  <a:pt x="0" y="38100"/>
                </a:lnTo>
                <a:lnTo>
                  <a:pt x="0" y="24384"/>
                </a:lnTo>
                <a:lnTo>
                  <a:pt x="1523" y="19812"/>
                </a:lnTo>
                <a:lnTo>
                  <a:pt x="3047" y="19812"/>
                </a:lnTo>
                <a:lnTo>
                  <a:pt x="4571" y="13716"/>
                </a:lnTo>
                <a:lnTo>
                  <a:pt x="9143" y="9144"/>
                </a:lnTo>
                <a:lnTo>
                  <a:pt x="18287" y="3048"/>
                </a:lnTo>
                <a:lnTo>
                  <a:pt x="44195" y="3048"/>
                </a:lnTo>
                <a:lnTo>
                  <a:pt x="51053" y="7620"/>
                </a:lnTo>
                <a:lnTo>
                  <a:pt x="25907" y="7620"/>
                </a:lnTo>
                <a:lnTo>
                  <a:pt x="23621" y="9144"/>
                </a:lnTo>
                <a:lnTo>
                  <a:pt x="22859" y="9144"/>
                </a:lnTo>
                <a:lnTo>
                  <a:pt x="16763" y="12192"/>
                </a:lnTo>
                <a:lnTo>
                  <a:pt x="18287" y="12192"/>
                </a:lnTo>
                <a:lnTo>
                  <a:pt x="13715" y="15240"/>
                </a:lnTo>
                <a:lnTo>
                  <a:pt x="15239" y="15240"/>
                </a:lnTo>
                <a:lnTo>
                  <a:pt x="10667" y="18288"/>
                </a:lnTo>
                <a:lnTo>
                  <a:pt x="12191" y="18288"/>
                </a:lnTo>
                <a:lnTo>
                  <a:pt x="10159" y="21336"/>
                </a:lnTo>
                <a:lnTo>
                  <a:pt x="9143" y="21336"/>
                </a:lnTo>
                <a:lnTo>
                  <a:pt x="8000" y="25908"/>
                </a:lnTo>
                <a:lnTo>
                  <a:pt x="7619" y="25908"/>
                </a:lnTo>
                <a:lnTo>
                  <a:pt x="7619" y="36576"/>
                </a:lnTo>
                <a:lnTo>
                  <a:pt x="9143" y="41148"/>
                </a:lnTo>
                <a:lnTo>
                  <a:pt x="12191" y="45720"/>
                </a:lnTo>
                <a:close/>
              </a:path>
              <a:path w="62864" h="62864">
                <a:moveTo>
                  <a:pt x="25907" y="9144"/>
                </a:moveTo>
                <a:lnTo>
                  <a:pt x="25907" y="7620"/>
                </a:lnTo>
                <a:lnTo>
                  <a:pt x="30479" y="7620"/>
                </a:lnTo>
                <a:lnTo>
                  <a:pt x="31241" y="7810"/>
                </a:lnTo>
                <a:lnTo>
                  <a:pt x="25907" y="9144"/>
                </a:lnTo>
                <a:close/>
              </a:path>
              <a:path w="62864" h="62864">
                <a:moveTo>
                  <a:pt x="31241" y="7810"/>
                </a:moveTo>
                <a:lnTo>
                  <a:pt x="30479" y="7620"/>
                </a:lnTo>
                <a:lnTo>
                  <a:pt x="32003" y="7620"/>
                </a:lnTo>
                <a:lnTo>
                  <a:pt x="31241" y="7810"/>
                </a:lnTo>
                <a:close/>
              </a:path>
              <a:path w="62864" h="62864">
                <a:moveTo>
                  <a:pt x="36575" y="9144"/>
                </a:moveTo>
                <a:lnTo>
                  <a:pt x="31241" y="7810"/>
                </a:lnTo>
                <a:lnTo>
                  <a:pt x="32003" y="7620"/>
                </a:lnTo>
                <a:lnTo>
                  <a:pt x="35051" y="7620"/>
                </a:lnTo>
                <a:lnTo>
                  <a:pt x="36575" y="9144"/>
                </a:lnTo>
                <a:close/>
              </a:path>
              <a:path w="62864" h="62864">
                <a:moveTo>
                  <a:pt x="41147" y="10668"/>
                </a:moveTo>
                <a:lnTo>
                  <a:pt x="35051" y="7620"/>
                </a:lnTo>
                <a:lnTo>
                  <a:pt x="51053" y="7620"/>
                </a:lnTo>
                <a:lnTo>
                  <a:pt x="53339" y="9144"/>
                </a:lnTo>
                <a:lnTo>
                  <a:pt x="39623" y="9144"/>
                </a:lnTo>
                <a:lnTo>
                  <a:pt x="41147" y="10668"/>
                </a:lnTo>
                <a:close/>
              </a:path>
              <a:path w="62864" h="62864">
                <a:moveTo>
                  <a:pt x="21335" y="10668"/>
                </a:moveTo>
                <a:lnTo>
                  <a:pt x="22859" y="9144"/>
                </a:lnTo>
                <a:lnTo>
                  <a:pt x="23621" y="9144"/>
                </a:lnTo>
                <a:lnTo>
                  <a:pt x="21335" y="10668"/>
                </a:lnTo>
                <a:close/>
              </a:path>
              <a:path w="62864" h="62864">
                <a:moveTo>
                  <a:pt x="53339" y="22860"/>
                </a:moveTo>
                <a:lnTo>
                  <a:pt x="50291" y="18288"/>
                </a:lnTo>
                <a:lnTo>
                  <a:pt x="47243" y="15240"/>
                </a:lnTo>
                <a:lnTo>
                  <a:pt x="48767" y="15240"/>
                </a:lnTo>
                <a:lnTo>
                  <a:pt x="39623" y="9144"/>
                </a:lnTo>
                <a:lnTo>
                  <a:pt x="53339" y="9144"/>
                </a:lnTo>
                <a:lnTo>
                  <a:pt x="59435" y="18288"/>
                </a:lnTo>
                <a:lnTo>
                  <a:pt x="59435" y="19812"/>
                </a:lnTo>
                <a:lnTo>
                  <a:pt x="59943" y="21336"/>
                </a:lnTo>
                <a:lnTo>
                  <a:pt x="53339" y="21336"/>
                </a:lnTo>
                <a:lnTo>
                  <a:pt x="53339" y="22860"/>
                </a:lnTo>
                <a:close/>
              </a:path>
              <a:path w="62864" h="62864">
                <a:moveTo>
                  <a:pt x="9143" y="22860"/>
                </a:moveTo>
                <a:lnTo>
                  <a:pt x="9143" y="21336"/>
                </a:lnTo>
                <a:lnTo>
                  <a:pt x="10159" y="21336"/>
                </a:lnTo>
                <a:lnTo>
                  <a:pt x="9143" y="22860"/>
                </a:lnTo>
                <a:close/>
              </a:path>
              <a:path w="62864" h="62864">
                <a:moveTo>
                  <a:pt x="61467" y="27432"/>
                </a:moveTo>
                <a:lnTo>
                  <a:pt x="54863" y="27432"/>
                </a:lnTo>
                <a:lnTo>
                  <a:pt x="53339" y="21336"/>
                </a:lnTo>
                <a:lnTo>
                  <a:pt x="59943" y="21336"/>
                </a:lnTo>
                <a:lnTo>
                  <a:pt x="60959" y="24384"/>
                </a:lnTo>
                <a:lnTo>
                  <a:pt x="60959" y="25908"/>
                </a:lnTo>
                <a:lnTo>
                  <a:pt x="61467" y="27432"/>
                </a:lnTo>
                <a:close/>
              </a:path>
              <a:path w="62864" h="62864">
                <a:moveTo>
                  <a:pt x="7619" y="27432"/>
                </a:moveTo>
                <a:lnTo>
                  <a:pt x="7619" y="25908"/>
                </a:lnTo>
                <a:lnTo>
                  <a:pt x="8000" y="25908"/>
                </a:lnTo>
                <a:lnTo>
                  <a:pt x="7619" y="27432"/>
                </a:lnTo>
                <a:close/>
              </a:path>
              <a:path w="62864" h="62864">
                <a:moveTo>
                  <a:pt x="54673" y="31242"/>
                </a:moveTo>
                <a:lnTo>
                  <a:pt x="53339" y="25908"/>
                </a:lnTo>
                <a:lnTo>
                  <a:pt x="54863" y="27432"/>
                </a:lnTo>
                <a:lnTo>
                  <a:pt x="61467" y="27432"/>
                </a:lnTo>
                <a:lnTo>
                  <a:pt x="62483" y="30480"/>
                </a:lnTo>
                <a:lnTo>
                  <a:pt x="54863" y="30480"/>
                </a:lnTo>
                <a:lnTo>
                  <a:pt x="54673" y="31242"/>
                </a:lnTo>
                <a:close/>
              </a:path>
              <a:path w="62864" h="62864">
                <a:moveTo>
                  <a:pt x="54863" y="32004"/>
                </a:moveTo>
                <a:lnTo>
                  <a:pt x="54673" y="31242"/>
                </a:lnTo>
                <a:lnTo>
                  <a:pt x="54863" y="30480"/>
                </a:lnTo>
                <a:lnTo>
                  <a:pt x="54863" y="32004"/>
                </a:lnTo>
                <a:close/>
              </a:path>
              <a:path w="62864" h="62864">
                <a:moveTo>
                  <a:pt x="62483" y="32004"/>
                </a:moveTo>
                <a:lnTo>
                  <a:pt x="54863" y="32004"/>
                </a:lnTo>
                <a:lnTo>
                  <a:pt x="54863" y="30480"/>
                </a:lnTo>
                <a:lnTo>
                  <a:pt x="62483" y="30480"/>
                </a:lnTo>
                <a:lnTo>
                  <a:pt x="62483" y="32004"/>
                </a:lnTo>
                <a:close/>
              </a:path>
              <a:path w="62864" h="62864">
                <a:moveTo>
                  <a:pt x="58419" y="45720"/>
                </a:moveTo>
                <a:lnTo>
                  <a:pt x="50291" y="45720"/>
                </a:lnTo>
                <a:lnTo>
                  <a:pt x="53339" y="41148"/>
                </a:lnTo>
                <a:lnTo>
                  <a:pt x="54863" y="36576"/>
                </a:lnTo>
                <a:lnTo>
                  <a:pt x="53339" y="36576"/>
                </a:lnTo>
                <a:lnTo>
                  <a:pt x="54673" y="31242"/>
                </a:lnTo>
                <a:lnTo>
                  <a:pt x="54863" y="32004"/>
                </a:lnTo>
                <a:lnTo>
                  <a:pt x="62483" y="32004"/>
                </a:lnTo>
                <a:lnTo>
                  <a:pt x="60959" y="38100"/>
                </a:lnTo>
                <a:lnTo>
                  <a:pt x="59435" y="42672"/>
                </a:lnTo>
                <a:lnTo>
                  <a:pt x="59435" y="44196"/>
                </a:lnTo>
                <a:lnTo>
                  <a:pt x="58419" y="45720"/>
                </a:lnTo>
                <a:close/>
              </a:path>
              <a:path w="62864" h="62864">
                <a:moveTo>
                  <a:pt x="38099" y="62484"/>
                </a:moveTo>
                <a:lnTo>
                  <a:pt x="24383" y="62484"/>
                </a:lnTo>
                <a:lnTo>
                  <a:pt x="19811" y="60960"/>
                </a:lnTo>
                <a:lnTo>
                  <a:pt x="18287" y="60960"/>
                </a:lnTo>
                <a:lnTo>
                  <a:pt x="18287" y="59436"/>
                </a:lnTo>
                <a:lnTo>
                  <a:pt x="13715" y="57912"/>
                </a:lnTo>
                <a:lnTo>
                  <a:pt x="4571" y="48768"/>
                </a:lnTo>
                <a:lnTo>
                  <a:pt x="3047" y="44196"/>
                </a:lnTo>
                <a:lnTo>
                  <a:pt x="10667" y="44196"/>
                </a:lnTo>
                <a:lnTo>
                  <a:pt x="18287" y="51816"/>
                </a:lnTo>
                <a:lnTo>
                  <a:pt x="19811" y="51816"/>
                </a:lnTo>
                <a:lnTo>
                  <a:pt x="22859" y="53340"/>
                </a:lnTo>
                <a:lnTo>
                  <a:pt x="21335" y="53340"/>
                </a:lnTo>
                <a:lnTo>
                  <a:pt x="25907" y="54864"/>
                </a:lnTo>
                <a:lnTo>
                  <a:pt x="51815" y="54864"/>
                </a:lnTo>
                <a:lnTo>
                  <a:pt x="48767" y="57912"/>
                </a:lnTo>
                <a:lnTo>
                  <a:pt x="44195" y="59436"/>
                </a:lnTo>
                <a:lnTo>
                  <a:pt x="42671" y="60960"/>
                </a:lnTo>
                <a:lnTo>
                  <a:pt x="38099" y="62484"/>
                </a:lnTo>
                <a:close/>
              </a:path>
              <a:path w="62864" h="62864">
                <a:moveTo>
                  <a:pt x="47243" y="48768"/>
                </a:moveTo>
                <a:lnTo>
                  <a:pt x="50291" y="44196"/>
                </a:lnTo>
                <a:lnTo>
                  <a:pt x="50291" y="45720"/>
                </a:lnTo>
                <a:lnTo>
                  <a:pt x="58419" y="45720"/>
                </a:lnTo>
                <a:lnTo>
                  <a:pt x="57403" y="47244"/>
                </a:lnTo>
                <a:lnTo>
                  <a:pt x="48767" y="47244"/>
                </a:lnTo>
                <a:lnTo>
                  <a:pt x="47243" y="48768"/>
                </a:lnTo>
                <a:close/>
              </a:path>
              <a:path w="62864" h="62864">
                <a:moveTo>
                  <a:pt x="54355" y="51816"/>
                </a:moveTo>
                <a:lnTo>
                  <a:pt x="44195" y="51816"/>
                </a:lnTo>
                <a:lnTo>
                  <a:pt x="48767" y="47244"/>
                </a:lnTo>
                <a:lnTo>
                  <a:pt x="57403" y="47244"/>
                </a:lnTo>
                <a:lnTo>
                  <a:pt x="54355" y="51816"/>
                </a:lnTo>
                <a:close/>
              </a:path>
              <a:path w="62864" h="62864">
                <a:moveTo>
                  <a:pt x="19811" y="51816"/>
                </a:moveTo>
                <a:lnTo>
                  <a:pt x="18287" y="51816"/>
                </a:lnTo>
                <a:lnTo>
                  <a:pt x="16763" y="50292"/>
                </a:lnTo>
                <a:lnTo>
                  <a:pt x="19811" y="51816"/>
                </a:lnTo>
                <a:close/>
              </a:path>
              <a:path w="62864" h="62864">
                <a:moveTo>
                  <a:pt x="51815" y="54864"/>
                </a:moveTo>
                <a:lnTo>
                  <a:pt x="35051" y="54864"/>
                </a:lnTo>
                <a:lnTo>
                  <a:pt x="41147" y="53340"/>
                </a:lnTo>
                <a:lnTo>
                  <a:pt x="39623" y="53340"/>
                </a:lnTo>
                <a:lnTo>
                  <a:pt x="44195" y="50292"/>
                </a:lnTo>
                <a:lnTo>
                  <a:pt x="44195" y="51816"/>
                </a:lnTo>
                <a:lnTo>
                  <a:pt x="54355" y="51816"/>
                </a:lnTo>
                <a:lnTo>
                  <a:pt x="53339" y="53340"/>
                </a:lnTo>
                <a:lnTo>
                  <a:pt x="51815" y="54864"/>
                </a:lnTo>
                <a:close/>
              </a:path>
            </a:pathLst>
          </a:custGeom>
          <a:solidFill>
            <a:srgbClr val="B31166"/>
          </a:solidFill>
        </p:spPr>
        <p:txBody>
          <a:bodyPr wrap="square" lIns="0" tIns="0" rIns="0" bIns="0" rtlCol="0"/>
          <a:lstStyle/>
          <a:p>
            <a:endParaRPr/>
          </a:p>
        </p:txBody>
      </p:sp>
      <p:sp>
        <p:nvSpPr>
          <p:cNvPr id="98" name="object 35">
            <a:extLst>
              <a:ext uri="{FF2B5EF4-FFF2-40B4-BE49-F238E27FC236}">
                <a16:creationId xmlns:a16="http://schemas.microsoft.com/office/drawing/2014/main" id="{89E7BEAB-EF18-1248-B309-F62A90DD6A6C}"/>
              </a:ext>
            </a:extLst>
          </p:cNvPr>
          <p:cNvSpPr/>
          <p:nvPr/>
        </p:nvSpPr>
        <p:spPr>
          <a:xfrm>
            <a:off x="3192660" y="3829622"/>
            <a:ext cx="55244" cy="55244"/>
          </a:xfrm>
          <a:custGeom>
            <a:avLst/>
            <a:gdLst/>
            <a:ahLst/>
            <a:cxnLst/>
            <a:rect l="l" t="t" r="r" b="b"/>
            <a:pathLst>
              <a:path w="55244"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99" name="object 36">
            <a:extLst>
              <a:ext uri="{FF2B5EF4-FFF2-40B4-BE49-F238E27FC236}">
                <a16:creationId xmlns:a16="http://schemas.microsoft.com/office/drawing/2014/main" id="{47B8EEAE-AA27-3E48-B8E6-CFB5D080E69A}"/>
              </a:ext>
            </a:extLst>
          </p:cNvPr>
          <p:cNvSpPr/>
          <p:nvPr/>
        </p:nvSpPr>
        <p:spPr>
          <a:xfrm>
            <a:off x="3189574" y="3824978"/>
            <a:ext cx="62865" cy="62865"/>
          </a:xfrm>
          <a:custGeom>
            <a:avLst/>
            <a:gdLst/>
            <a:ahLst/>
            <a:cxnLst/>
            <a:rect l="l" t="t" r="r" b="b"/>
            <a:pathLst>
              <a:path w="62864" h="62864">
                <a:moveTo>
                  <a:pt x="42671" y="3047"/>
                </a:moveTo>
                <a:lnTo>
                  <a:pt x="19811" y="3047"/>
                </a:lnTo>
                <a:lnTo>
                  <a:pt x="24383" y="1523"/>
                </a:lnTo>
                <a:lnTo>
                  <a:pt x="30479" y="0"/>
                </a:lnTo>
                <a:lnTo>
                  <a:pt x="32003" y="0"/>
                </a:lnTo>
                <a:lnTo>
                  <a:pt x="36575" y="1523"/>
                </a:lnTo>
                <a:lnTo>
                  <a:pt x="38099" y="1523"/>
                </a:lnTo>
                <a:lnTo>
                  <a:pt x="42671" y="3047"/>
                </a:lnTo>
                <a:close/>
              </a:path>
              <a:path w="62864"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4" h="62864">
                <a:moveTo>
                  <a:pt x="25907" y="9143"/>
                </a:moveTo>
                <a:lnTo>
                  <a:pt x="25907" y="7619"/>
                </a:lnTo>
                <a:lnTo>
                  <a:pt x="30479" y="7619"/>
                </a:lnTo>
                <a:lnTo>
                  <a:pt x="31241" y="7810"/>
                </a:lnTo>
                <a:lnTo>
                  <a:pt x="25907" y="9143"/>
                </a:lnTo>
                <a:close/>
              </a:path>
              <a:path w="62864" h="62864">
                <a:moveTo>
                  <a:pt x="31241" y="7810"/>
                </a:moveTo>
                <a:lnTo>
                  <a:pt x="30479" y="7619"/>
                </a:lnTo>
                <a:lnTo>
                  <a:pt x="32003" y="7619"/>
                </a:lnTo>
                <a:lnTo>
                  <a:pt x="31241" y="7810"/>
                </a:lnTo>
                <a:close/>
              </a:path>
              <a:path w="62864" h="62864">
                <a:moveTo>
                  <a:pt x="36575" y="9143"/>
                </a:moveTo>
                <a:lnTo>
                  <a:pt x="31241" y="7810"/>
                </a:lnTo>
                <a:lnTo>
                  <a:pt x="32003" y="7619"/>
                </a:lnTo>
                <a:lnTo>
                  <a:pt x="35051" y="7619"/>
                </a:lnTo>
                <a:lnTo>
                  <a:pt x="36575" y="9143"/>
                </a:lnTo>
                <a:close/>
              </a:path>
              <a:path w="62864" h="62864">
                <a:moveTo>
                  <a:pt x="41147" y="10667"/>
                </a:moveTo>
                <a:lnTo>
                  <a:pt x="35051" y="7619"/>
                </a:lnTo>
                <a:lnTo>
                  <a:pt x="51053" y="7619"/>
                </a:lnTo>
                <a:lnTo>
                  <a:pt x="53339" y="9143"/>
                </a:lnTo>
                <a:lnTo>
                  <a:pt x="39623" y="9143"/>
                </a:lnTo>
                <a:lnTo>
                  <a:pt x="41147" y="10667"/>
                </a:lnTo>
                <a:close/>
              </a:path>
              <a:path w="62864" h="62864">
                <a:moveTo>
                  <a:pt x="21335" y="10667"/>
                </a:moveTo>
                <a:lnTo>
                  <a:pt x="22859" y="9143"/>
                </a:lnTo>
                <a:lnTo>
                  <a:pt x="23621" y="9143"/>
                </a:lnTo>
                <a:lnTo>
                  <a:pt x="21335" y="10667"/>
                </a:lnTo>
                <a:close/>
              </a:path>
              <a:path w="62864"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4" h="62864">
                <a:moveTo>
                  <a:pt x="9143" y="22859"/>
                </a:moveTo>
                <a:lnTo>
                  <a:pt x="9143" y="21335"/>
                </a:lnTo>
                <a:lnTo>
                  <a:pt x="10159" y="21335"/>
                </a:lnTo>
                <a:lnTo>
                  <a:pt x="9143" y="22859"/>
                </a:lnTo>
                <a:close/>
              </a:path>
              <a:path w="62864" h="62864">
                <a:moveTo>
                  <a:pt x="61467" y="27431"/>
                </a:moveTo>
                <a:lnTo>
                  <a:pt x="54863" y="27431"/>
                </a:lnTo>
                <a:lnTo>
                  <a:pt x="53339" y="21335"/>
                </a:lnTo>
                <a:lnTo>
                  <a:pt x="59943" y="21335"/>
                </a:lnTo>
                <a:lnTo>
                  <a:pt x="60959" y="24383"/>
                </a:lnTo>
                <a:lnTo>
                  <a:pt x="60959" y="25907"/>
                </a:lnTo>
                <a:lnTo>
                  <a:pt x="61467" y="27431"/>
                </a:lnTo>
                <a:close/>
              </a:path>
              <a:path w="62864" h="62864">
                <a:moveTo>
                  <a:pt x="7619" y="27431"/>
                </a:moveTo>
                <a:lnTo>
                  <a:pt x="7619" y="25907"/>
                </a:lnTo>
                <a:lnTo>
                  <a:pt x="8000" y="25907"/>
                </a:lnTo>
                <a:lnTo>
                  <a:pt x="7619" y="27431"/>
                </a:lnTo>
                <a:close/>
              </a:path>
              <a:path w="62864" h="62864">
                <a:moveTo>
                  <a:pt x="54673" y="31241"/>
                </a:moveTo>
                <a:lnTo>
                  <a:pt x="53339" y="25907"/>
                </a:lnTo>
                <a:lnTo>
                  <a:pt x="54863" y="27431"/>
                </a:lnTo>
                <a:lnTo>
                  <a:pt x="61467" y="27431"/>
                </a:lnTo>
                <a:lnTo>
                  <a:pt x="62483" y="30479"/>
                </a:lnTo>
                <a:lnTo>
                  <a:pt x="54863" y="30479"/>
                </a:lnTo>
                <a:lnTo>
                  <a:pt x="54673" y="31241"/>
                </a:lnTo>
                <a:close/>
              </a:path>
              <a:path w="62864" h="62864">
                <a:moveTo>
                  <a:pt x="54863" y="32003"/>
                </a:moveTo>
                <a:lnTo>
                  <a:pt x="54673" y="31241"/>
                </a:lnTo>
                <a:lnTo>
                  <a:pt x="54863" y="30479"/>
                </a:lnTo>
                <a:lnTo>
                  <a:pt x="54863" y="32003"/>
                </a:lnTo>
                <a:close/>
              </a:path>
              <a:path w="62864" h="62864">
                <a:moveTo>
                  <a:pt x="62483" y="32003"/>
                </a:moveTo>
                <a:lnTo>
                  <a:pt x="54863" y="32003"/>
                </a:lnTo>
                <a:lnTo>
                  <a:pt x="54863" y="30479"/>
                </a:lnTo>
                <a:lnTo>
                  <a:pt x="62483" y="30479"/>
                </a:lnTo>
                <a:lnTo>
                  <a:pt x="62483" y="32003"/>
                </a:lnTo>
                <a:close/>
              </a:path>
              <a:path w="62864"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4"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4" h="62864">
                <a:moveTo>
                  <a:pt x="47243" y="48767"/>
                </a:moveTo>
                <a:lnTo>
                  <a:pt x="50291" y="44195"/>
                </a:lnTo>
                <a:lnTo>
                  <a:pt x="50291" y="45719"/>
                </a:lnTo>
                <a:lnTo>
                  <a:pt x="58419" y="45719"/>
                </a:lnTo>
                <a:lnTo>
                  <a:pt x="57403" y="47243"/>
                </a:lnTo>
                <a:lnTo>
                  <a:pt x="48767" y="47243"/>
                </a:lnTo>
                <a:lnTo>
                  <a:pt x="47243" y="48767"/>
                </a:lnTo>
                <a:close/>
              </a:path>
              <a:path w="62864" h="62864">
                <a:moveTo>
                  <a:pt x="54355" y="51815"/>
                </a:moveTo>
                <a:lnTo>
                  <a:pt x="44195" y="51815"/>
                </a:lnTo>
                <a:lnTo>
                  <a:pt x="48767" y="47243"/>
                </a:lnTo>
                <a:lnTo>
                  <a:pt x="57403" y="47243"/>
                </a:lnTo>
                <a:lnTo>
                  <a:pt x="54355" y="51815"/>
                </a:lnTo>
                <a:close/>
              </a:path>
              <a:path w="62864" h="62864">
                <a:moveTo>
                  <a:pt x="19811" y="51815"/>
                </a:moveTo>
                <a:lnTo>
                  <a:pt x="18287" y="51815"/>
                </a:lnTo>
                <a:lnTo>
                  <a:pt x="16763" y="50291"/>
                </a:lnTo>
                <a:lnTo>
                  <a:pt x="19811" y="51815"/>
                </a:lnTo>
                <a:close/>
              </a:path>
              <a:path w="62864"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100" name="object 37">
            <a:extLst>
              <a:ext uri="{FF2B5EF4-FFF2-40B4-BE49-F238E27FC236}">
                <a16:creationId xmlns:a16="http://schemas.microsoft.com/office/drawing/2014/main" id="{CC63C8F3-011D-EB41-A009-3F42EC351DB1}"/>
              </a:ext>
            </a:extLst>
          </p:cNvPr>
          <p:cNvSpPr/>
          <p:nvPr/>
        </p:nvSpPr>
        <p:spPr>
          <a:xfrm>
            <a:off x="3463932" y="3863150"/>
            <a:ext cx="55244" cy="55244"/>
          </a:xfrm>
          <a:custGeom>
            <a:avLst/>
            <a:gdLst/>
            <a:ahLst/>
            <a:cxnLst/>
            <a:rect l="l" t="t" r="r" b="b"/>
            <a:pathLst>
              <a:path w="55244"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01" name="object 38">
            <a:extLst>
              <a:ext uri="{FF2B5EF4-FFF2-40B4-BE49-F238E27FC236}">
                <a16:creationId xmlns:a16="http://schemas.microsoft.com/office/drawing/2014/main" id="{FCFB42F5-7172-A04A-98BB-35373D078FF2}"/>
              </a:ext>
            </a:extLst>
          </p:cNvPr>
          <p:cNvSpPr/>
          <p:nvPr/>
        </p:nvSpPr>
        <p:spPr>
          <a:xfrm>
            <a:off x="3460845" y="3858506"/>
            <a:ext cx="62865" cy="62865"/>
          </a:xfrm>
          <a:custGeom>
            <a:avLst/>
            <a:gdLst/>
            <a:ahLst/>
            <a:cxnLst/>
            <a:rect l="l" t="t" r="r" b="b"/>
            <a:pathLst>
              <a:path w="62864" h="62864">
                <a:moveTo>
                  <a:pt x="42671" y="3047"/>
                </a:moveTo>
                <a:lnTo>
                  <a:pt x="19811" y="3047"/>
                </a:lnTo>
                <a:lnTo>
                  <a:pt x="24383" y="1523"/>
                </a:lnTo>
                <a:lnTo>
                  <a:pt x="30479" y="0"/>
                </a:lnTo>
                <a:lnTo>
                  <a:pt x="32003" y="0"/>
                </a:lnTo>
                <a:lnTo>
                  <a:pt x="36575" y="1523"/>
                </a:lnTo>
                <a:lnTo>
                  <a:pt x="38099" y="1523"/>
                </a:lnTo>
                <a:lnTo>
                  <a:pt x="42671" y="3047"/>
                </a:lnTo>
                <a:close/>
              </a:path>
              <a:path w="62864"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4" h="62864">
                <a:moveTo>
                  <a:pt x="25907" y="9143"/>
                </a:moveTo>
                <a:lnTo>
                  <a:pt x="25907" y="7619"/>
                </a:lnTo>
                <a:lnTo>
                  <a:pt x="30479" y="7619"/>
                </a:lnTo>
                <a:lnTo>
                  <a:pt x="31241" y="7810"/>
                </a:lnTo>
                <a:lnTo>
                  <a:pt x="25907" y="9143"/>
                </a:lnTo>
                <a:close/>
              </a:path>
              <a:path w="62864" h="62864">
                <a:moveTo>
                  <a:pt x="31241" y="7810"/>
                </a:moveTo>
                <a:lnTo>
                  <a:pt x="30479" y="7619"/>
                </a:lnTo>
                <a:lnTo>
                  <a:pt x="32003" y="7619"/>
                </a:lnTo>
                <a:lnTo>
                  <a:pt x="31241" y="7810"/>
                </a:lnTo>
                <a:close/>
              </a:path>
              <a:path w="62864" h="62864">
                <a:moveTo>
                  <a:pt x="36575" y="9143"/>
                </a:moveTo>
                <a:lnTo>
                  <a:pt x="31241" y="7810"/>
                </a:lnTo>
                <a:lnTo>
                  <a:pt x="32003" y="7619"/>
                </a:lnTo>
                <a:lnTo>
                  <a:pt x="35051" y="7619"/>
                </a:lnTo>
                <a:lnTo>
                  <a:pt x="36575" y="9143"/>
                </a:lnTo>
                <a:close/>
              </a:path>
              <a:path w="62864" h="62864">
                <a:moveTo>
                  <a:pt x="41147" y="10667"/>
                </a:moveTo>
                <a:lnTo>
                  <a:pt x="35051" y="7619"/>
                </a:lnTo>
                <a:lnTo>
                  <a:pt x="51053" y="7619"/>
                </a:lnTo>
                <a:lnTo>
                  <a:pt x="53339" y="9143"/>
                </a:lnTo>
                <a:lnTo>
                  <a:pt x="39623" y="9143"/>
                </a:lnTo>
                <a:lnTo>
                  <a:pt x="41147" y="10667"/>
                </a:lnTo>
                <a:close/>
              </a:path>
              <a:path w="62864" h="62864">
                <a:moveTo>
                  <a:pt x="21335" y="10667"/>
                </a:moveTo>
                <a:lnTo>
                  <a:pt x="22859" y="9143"/>
                </a:lnTo>
                <a:lnTo>
                  <a:pt x="23621" y="9143"/>
                </a:lnTo>
                <a:lnTo>
                  <a:pt x="21335" y="10667"/>
                </a:lnTo>
                <a:close/>
              </a:path>
              <a:path w="62864"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4" h="62864">
                <a:moveTo>
                  <a:pt x="9143" y="22859"/>
                </a:moveTo>
                <a:lnTo>
                  <a:pt x="9143" y="21335"/>
                </a:lnTo>
                <a:lnTo>
                  <a:pt x="10159" y="21335"/>
                </a:lnTo>
                <a:lnTo>
                  <a:pt x="9143" y="22859"/>
                </a:lnTo>
                <a:close/>
              </a:path>
              <a:path w="62864" h="62864">
                <a:moveTo>
                  <a:pt x="61467" y="27431"/>
                </a:moveTo>
                <a:lnTo>
                  <a:pt x="54863" y="27431"/>
                </a:lnTo>
                <a:lnTo>
                  <a:pt x="53339" y="21335"/>
                </a:lnTo>
                <a:lnTo>
                  <a:pt x="59943" y="21335"/>
                </a:lnTo>
                <a:lnTo>
                  <a:pt x="60959" y="24383"/>
                </a:lnTo>
                <a:lnTo>
                  <a:pt x="60959" y="25907"/>
                </a:lnTo>
                <a:lnTo>
                  <a:pt x="61467" y="27431"/>
                </a:lnTo>
                <a:close/>
              </a:path>
              <a:path w="62864" h="62864">
                <a:moveTo>
                  <a:pt x="7619" y="27431"/>
                </a:moveTo>
                <a:lnTo>
                  <a:pt x="7619" y="25907"/>
                </a:lnTo>
                <a:lnTo>
                  <a:pt x="8000" y="25907"/>
                </a:lnTo>
                <a:lnTo>
                  <a:pt x="7619" y="27431"/>
                </a:lnTo>
                <a:close/>
              </a:path>
              <a:path w="62864" h="62864">
                <a:moveTo>
                  <a:pt x="54673" y="31241"/>
                </a:moveTo>
                <a:lnTo>
                  <a:pt x="53339" y="25907"/>
                </a:lnTo>
                <a:lnTo>
                  <a:pt x="54863" y="27431"/>
                </a:lnTo>
                <a:lnTo>
                  <a:pt x="61467" y="27431"/>
                </a:lnTo>
                <a:lnTo>
                  <a:pt x="62483" y="30479"/>
                </a:lnTo>
                <a:lnTo>
                  <a:pt x="54863" y="30479"/>
                </a:lnTo>
                <a:lnTo>
                  <a:pt x="54673" y="31241"/>
                </a:lnTo>
                <a:close/>
              </a:path>
              <a:path w="62864" h="62864">
                <a:moveTo>
                  <a:pt x="54863" y="32003"/>
                </a:moveTo>
                <a:lnTo>
                  <a:pt x="54673" y="31241"/>
                </a:lnTo>
                <a:lnTo>
                  <a:pt x="54863" y="30479"/>
                </a:lnTo>
                <a:lnTo>
                  <a:pt x="54863" y="32003"/>
                </a:lnTo>
                <a:close/>
              </a:path>
              <a:path w="62864" h="62864">
                <a:moveTo>
                  <a:pt x="62483" y="32003"/>
                </a:moveTo>
                <a:lnTo>
                  <a:pt x="54863" y="32003"/>
                </a:lnTo>
                <a:lnTo>
                  <a:pt x="54863" y="30479"/>
                </a:lnTo>
                <a:lnTo>
                  <a:pt x="62483" y="30479"/>
                </a:lnTo>
                <a:lnTo>
                  <a:pt x="62483" y="32003"/>
                </a:lnTo>
                <a:close/>
              </a:path>
              <a:path w="62864"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4"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4" h="62864">
                <a:moveTo>
                  <a:pt x="47243" y="48767"/>
                </a:moveTo>
                <a:lnTo>
                  <a:pt x="50291" y="44195"/>
                </a:lnTo>
                <a:lnTo>
                  <a:pt x="50291" y="45719"/>
                </a:lnTo>
                <a:lnTo>
                  <a:pt x="58419" y="45719"/>
                </a:lnTo>
                <a:lnTo>
                  <a:pt x="57403" y="47243"/>
                </a:lnTo>
                <a:lnTo>
                  <a:pt x="48767" y="47243"/>
                </a:lnTo>
                <a:lnTo>
                  <a:pt x="47243" y="48767"/>
                </a:lnTo>
                <a:close/>
              </a:path>
              <a:path w="62864" h="62864">
                <a:moveTo>
                  <a:pt x="54355" y="51815"/>
                </a:moveTo>
                <a:lnTo>
                  <a:pt x="44195" y="51815"/>
                </a:lnTo>
                <a:lnTo>
                  <a:pt x="48767" y="47243"/>
                </a:lnTo>
                <a:lnTo>
                  <a:pt x="57403" y="47243"/>
                </a:lnTo>
                <a:lnTo>
                  <a:pt x="54355" y="51815"/>
                </a:lnTo>
                <a:close/>
              </a:path>
              <a:path w="62864" h="62864">
                <a:moveTo>
                  <a:pt x="19811" y="51815"/>
                </a:moveTo>
                <a:lnTo>
                  <a:pt x="18287" y="51815"/>
                </a:lnTo>
                <a:lnTo>
                  <a:pt x="16763" y="50291"/>
                </a:lnTo>
                <a:lnTo>
                  <a:pt x="19811" y="51815"/>
                </a:lnTo>
                <a:close/>
              </a:path>
              <a:path w="62864"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102" name="object 39">
            <a:extLst>
              <a:ext uri="{FF2B5EF4-FFF2-40B4-BE49-F238E27FC236}">
                <a16:creationId xmlns:a16="http://schemas.microsoft.com/office/drawing/2014/main" id="{8C4FB767-1862-3940-8C13-EC36F5708D14}"/>
              </a:ext>
            </a:extLst>
          </p:cNvPr>
          <p:cNvSpPr/>
          <p:nvPr/>
        </p:nvSpPr>
        <p:spPr>
          <a:xfrm>
            <a:off x="3736728" y="3747326"/>
            <a:ext cx="55244" cy="55244"/>
          </a:xfrm>
          <a:custGeom>
            <a:avLst/>
            <a:gdLst/>
            <a:ahLst/>
            <a:cxnLst/>
            <a:rect l="l" t="t" r="r" b="b"/>
            <a:pathLst>
              <a:path w="55244"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03" name="object 40">
            <a:extLst>
              <a:ext uri="{FF2B5EF4-FFF2-40B4-BE49-F238E27FC236}">
                <a16:creationId xmlns:a16="http://schemas.microsoft.com/office/drawing/2014/main" id="{DDA43AF0-42CA-FF4A-B7A6-B14FE37E2535}"/>
              </a:ext>
            </a:extLst>
          </p:cNvPr>
          <p:cNvSpPr/>
          <p:nvPr/>
        </p:nvSpPr>
        <p:spPr>
          <a:xfrm>
            <a:off x="3733642" y="3742682"/>
            <a:ext cx="62865" cy="62865"/>
          </a:xfrm>
          <a:custGeom>
            <a:avLst/>
            <a:gdLst/>
            <a:ahLst/>
            <a:cxnLst/>
            <a:rect l="l" t="t" r="r" b="b"/>
            <a:pathLst>
              <a:path w="62864" h="62864">
                <a:moveTo>
                  <a:pt x="42671" y="3047"/>
                </a:moveTo>
                <a:lnTo>
                  <a:pt x="19811" y="3047"/>
                </a:lnTo>
                <a:lnTo>
                  <a:pt x="24383" y="1523"/>
                </a:lnTo>
                <a:lnTo>
                  <a:pt x="30479" y="0"/>
                </a:lnTo>
                <a:lnTo>
                  <a:pt x="32003" y="0"/>
                </a:lnTo>
                <a:lnTo>
                  <a:pt x="36575" y="1523"/>
                </a:lnTo>
                <a:lnTo>
                  <a:pt x="38099" y="1523"/>
                </a:lnTo>
                <a:lnTo>
                  <a:pt x="42671" y="3047"/>
                </a:lnTo>
                <a:close/>
              </a:path>
              <a:path w="62864"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4" h="62864">
                <a:moveTo>
                  <a:pt x="25907" y="9143"/>
                </a:moveTo>
                <a:lnTo>
                  <a:pt x="25907" y="7619"/>
                </a:lnTo>
                <a:lnTo>
                  <a:pt x="30479" y="7619"/>
                </a:lnTo>
                <a:lnTo>
                  <a:pt x="31241" y="7810"/>
                </a:lnTo>
                <a:lnTo>
                  <a:pt x="25907" y="9143"/>
                </a:lnTo>
                <a:close/>
              </a:path>
              <a:path w="62864" h="62864">
                <a:moveTo>
                  <a:pt x="31241" y="7810"/>
                </a:moveTo>
                <a:lnTo>
                  <a:pt x="30479" y="7619"/>
                </a:lnTo>
                <a:lnTo>
                  <a:pt x="32003" y="7619"/>
                </a:lnTo>
                <a:lnTo>
                  <a:pt x="31241" y="7810"/>
                </a:lnTo>
                <a:close/>
              </a:path>
              <a:path w="62864" h="62864">
                <a:moveTo>
                  <a:pt x="36575" y="9143"/>
                </a:moveTo>
                <a:lnTo>
                  <a:pt x="31241" y="7810"/>
                </a:lnTo>
                <a:lnTo>
                  <a:pt x="32003" y="7619"/>
                </a:lnTo>
                <a:lnTo>
                  <a:pt x="35051" y="7619"/>
                </a:lnTo>
                <a:lnTo>
                  <a:pt x="36575" y="9143"/>
                </a:lnTo>
                <a:close/>
              </a:path>
              <a:path w="62864" h="62864">
                <a:moveTo>
                  <a:pt x="41147" y="10667"/>
                </a:moveTo>
                <a:lnTo>
                  <a:pt x="35051" y="7619"/>
                </a:lnTo>
                <a:lnTo>
                  <a:pt x="51053" y="7619"/>
                </a:lnTo>
                <a:lnTo>
                  <a:pt x="53339" y="9143"/>
                </a:lnTo>
                <a:lnTo>
                  <a:pt x="39623" y="9143"/>
                </a:lnTo>
                <a:lnTo>
                  <a:pt x="41147" y="10667"/>
                </a:lnTo>
                <a:close/>
              </a:path>
              <a:path w="62864" h="62864">
                <a:moveTo>
                  <a:pt x="21335" y="10667"/>
                </a:moveTo>
                <a:lnTo>
                  <a:pt x="22859" y="9143"/>
                </a:lnTo>
                <a:lnTo>
                  <a:pt x="23621" y="9143"/>
                </a:lnTo>
                <a:lnTo>
                  <a:pt x="21335" y="10667"/>
                </a:lnTo>
                <a:close/>
              </a:path>
              <a:path w="62864"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4" h="62864">
                <a:moveTo>
                  <a:pt x="9143" y="22859"/>
                </a:moveTo>
                <a:lnTo>
                  <a:pt x="9143" y="21335"/>
                </a:lnTo>
                <a:lnTo>
                  <a:pt x="10159" y="21335"/>
                </a:lnTo>
                <a:lnTo>
                  <a:pt x="9143" y="22859"/>
                </a:lnTo>
                <a:close/>
              </a:path>
              <a:path w="62864" h="62864">
                <a:moveTo>
                  <a:pt x="61467" y="27431"/>
                </a:moveTo>
                <a:lnTo>
                  <a:pt x="54863" y="27431"/>
                </a:lnTo>
                <a:lnTo>
                  <a:pt x="53339" y="21335"/>
                </a:lnTo>
                <a:lnTo>
                  <a:pt x="59943" y="21335"/>
                </a:lnTo>
                <a:lnTo>
                  <a:pt x="60959" y="24383"/>
                </a:lnTo>
                <a:lnTo>
                  <a:pt x="60959" y="25907"/>
                </a:lnTo>
                <a:lnTo>
                  <a:pt x="61467" y="27431"/>
                </a:lnTo>
                <a:close/>
              </a:path>
              <a:path w="62864" h="62864">
                <a:moveTo>
                  <a:pt x="7619" y="27431"/>
                </a:moveTo>
                <a:lnTo>
                  <a:pt x="7619" y="25907"/>
                </a:lnTo>
                <a:lnTo>
                  <a:pt x="8000" y="25907"/>
                </a:lnTo>
                <a:lnTo>
                  <a:pt x="7619" y="27431"/>
                </a:lnTo>
                <a:close/>
              </a:path>
              <a:path w="62864" h="62864">
                <a:moveTo>
                  <a:pt x="54673" y="31241"/>
                </a:moveTo>
                <a:lnTo>
                  <a:pt x="53339" y="25907"/>
                </a:lnTo>
                <a:lnTo>
                  <a:pt x="54863" y="27431"/>
                </a:lnTo>
                <a:lnTo>
                  <a:pt x="61467" y="27431"/>
                </a:lnTo>
                <a:lnTo>
                  <a:pt x="62483" y="30479"/>
                </a:lnTo>
                <a:lnTo>
                  <a:pt x="54863" y="30479"/>
                </a:lnTo>
                <a:lnTo>
                  <a:pt x="54673" y="31241"/>
                </a:lnTo>
                <a:close/>
              </a:path>
              <a:path w="62864" h="62864">
                <a:moveTo>
                  <a:pt x="54863" y="32003"/>
                </a:moveTo>
                <a:lnTo>
                  <a:pt x="54673" y="31241"/>
                </a:lnTo>
                <a:lnTo>
                  <a:pt x="54863" y="30479"/>
                </a:lnTo>
                <a:lnTo>
                  <a:pt x="54863" y="32003"/>
                </a:lnTo>
                <a:close/>
              </a:path>
              <a:path w="62864" h="62864">
                <a:moveTo>
                  <a:pt x="62483" y="32003"/>
                </a:moveTo>
                <a:lnTo>
                  <a:pt x="54863" y="32003"/>
                </a:lnTo>
                <a:lnTo>
                  <a:pt x="54863" y="30479"/>
                </a:lnTo>
                <a:lnTo>
                  <a:pt x="62483" y="30479"/>
                </a:lnTo>
                <a:lnTo>
                  <a:pt x="62483" y="32003"/>
                </a:lnTo>
                <a:close/>
              </a:path>
              <a:path w="62864"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4"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4" h="62864">
                <a:moveTo>
                  <a:pt x="47243" y="48767"/>
                </a:moveTo>
                <a:lnTo>
                  <a:pt x="50291" y="44195"/>
                </a:lnTo>
                <a:lnTo>
                  <a:pt x="50291" y="45719"/>
                </a:lnTo>
                <a:lnTo>
                  <a:pt x="58419" y="45719"/>
                </a:lnTo>
                <a:lnTo>
                  <a:pt x="57403" y="47243"/>
                </a:lnTo>
                <a:lnTo>
                  <a:pt x="48767" y="47243"/>
                </a:lnTo>
                <a:lnTo>
                  <a:pt x="47243" y="48767"/>
                </a:lnTo>
                <a:close/>
              </a:path>
              <a:path w="62864" h="62864">
                <a:moveTo>
                  <a:pt x="54355" y="51815"/>
                </a:moveTo>
                <a:lnTo>
                  <a:pt x="44195" y="51815"/>
                </a:lnTo>
                <a:lnTo>
                  <a:pt x="48767" y="47243"/>
                </a:lnTo>
                <a:lnTo>
                  <a:pt x="57403" y="47243"/>
                </a:lnTo>
                <a:lnTo>
                  <a:pt x="54355" y="51815"/>
                </a:lnTo>
                <a:close/>
              </a:path>
              <a:path w="62864" h="62864">
                <a:moveTo>
                  <a:pt x="19811" y="51815"/>
                </a:moveTo>
                <a:lnTo>
                  <a:pt x="18287" y="51815"/>
                </a:lnTo>
                <a:lnTo>
                  <a:pt x="16763" y="50291"/>
                </a:lnTo>
                <a:lnTo>
                  <a:pt x="19811" y="51815"/>
                </a:lnTo>
                <a:close/>
              </a:path>
              <a:path w="62864"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104" name="object 41">
            <a:extLst>
              <a:ext uri="{FF2B5EF4-FFF2-40B4-BE49-F238E27FC236}">
                <a16:creationId xmlns:a16="http://schemas.microsoft.com/office/drawing/2014/main" id="{340776EE-4434-1A4D-ADB5-CC479E75D5E8}"/>
              </a:ext>
            </a:extLst>
          </p:cNvPr>
          <p:cNvSpPr/>
          <p:nvPr/>
        </p:nvSpPr>
        <p:spPr>
          <a:xfrm>
            <a:off x="4552068" y="3471482"/>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05" name="object 42">
            <a:extLst>
              <a:ext uri="{FF2B5EF4-FFF2-40B4-BE49-F238E27FC236}">
                <a16:creationId xmlns:a16="http://schemas.microsoft.com/office/drawing/2014/main" id="{ADD2F3D1-3C8F-D544-B95F-D418D5BDE5F7}"/>
              </a:ext>
            </a:extLst>
          </p:cNvPr>
          <p:cNvSpPr/>
          <p:nvPr/>
        </p:nvSpPr>
        <p:spPr>
          <a:xfrm>
            <a:off x="4548982" y="3466838"/>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106" name="object 43">
            <a:extLst>
              <a:ext uri="{FF2B5EF4-FFF2-40B4-BE49-F238E27FC236}">
                <a16:creationId xmlns:a16="http://schemas.microsoft.com/office/drawing/2014/main" id="{EB054134-EFC7-7B4E-BAF0-18E34C270FC8}"/>
              </a:ext>
            </a:extLst>
          </p:cNvPr>
          <p:cNvSpPr/>
          <p:nvPr/>
        </p:nvSpPr>
        <p:spPr>
          <a:xfrm>
            <a:off x="4823340" y="3258122"/>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07" name="object 44">
            <a:extLst>
              <a:ext uri="{FF2B5EF4-FFF2-40B4-BE49-F238E27FC236}">
                <a16:creationId xmlns:a16="http://schemas.microsoft.com/office/drawing/2014/main" id="{9ECA60A0-2257-334E-AD8B-3AA0FEF2C8D7}"/>
              </a:ext>
            </a:extLst>
          </p:cNvPr>
          <p:cNvSpPr/>
          <p:nvPr/>
        </p:nvSpPr>
        <p:spPr>
          <a:xfrm>
            <a:off x="4820254" y="3253478"/>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108" name="object 45">
            <a:extLst>
              <a:ext uri="{FF2B5EF4-FFF2-40B4-BE49-F238E27FC236}">
                <a16:creationId xmlns:a16="http://schemas.microsoft.com/office/drawing/2014/main" id="{3E4E9757-0588-2D4B-80A5-BA16AB9088A1}"/>
              </a:ext>
            </a:extLst>
          </p:cNvPr>
          <p:cNvSpPr/>
          <p:nvPr/>
        </p:nvSpPr>
        <p:spPr>
          <a:xfrm>
            <a:off x="5094612" y="3344990"/>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09" name="object 46">
            <a:extLst>
              <a:ext uri="{FF2B5EF4-FFF2-40B4-BE49-F238E27FC236}">
                <a16:creationId xmlns:a16="http://schemas.microsoft.com/office/drawing/2014/main" id="{62C808E3-E5B6-F24A-88D2-8F08C44E92AA}"/>
              </a:ext>
            </a:extLst>
          </p:cNvPr>
          <p:cNvSpPr/>
          <p:nvPr/>
        </p:nvSpPr>
        <p:spPr>
          <a:xfrm>
            <a:off x="5091525" y="3340346"/>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110" name="object 47">
            <a:extLst>
              <a:ext uri="{FF2B5EF4-FFF2-40B4-BE49-F238E27FC236}">
                <a16:creationId xmlns:a16="http://schemas.microsoft.com/office/drawing/2014/main" id="{A2A38B32-4018-FF49-9B57-144148CAF670}"/>
              </a:ext>
            </a:extLst>
          </p:cNvPr>
          <p:cNvSpPr/>
          <p:nvPr/>
        </p:nvSpPr>
        <p:spPr>
          <a:xfrm>
            <a:off x="5367408" y="3253550"/>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11" name="object 48">
            <a:extLst>
              <a:ext uri="{FF2B5EF4-FFF2-40B4-BE49-F238E27FC236}">
                <a16:creationId xmlns:a16="http://schemas.microsoft.com/office/drawing/2014/main" id="{5D9F4B82-4223-7443-82BA-D286C135C714}"/>
              </a:ext>
            </a:extLst>
          </p:cNvPr>
          <p:cNvSpPr/>
          <p:nvPr/>
        </p:nvSpPr>
        <p:spPr>
          <a:xfrm>
            <a:off x="5364321" y="3248906"/>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112" name="object 49">
            <a:extLst>
              <a:ext uri="{FF2B5EF4-FFF2-40B4-BE49-F238E27FC236}">
                <a16:creationId xmlns:a16="http://schemas.microsoft.com/office/drawing/2014/main" id="{2E91EC4F-751B-BB4A-BDFE-B9701EB6AF5D}"/>
              </a:ext>
            </a:extLst>
          </p:cNvPr>
          <p:cNvSpPr/>
          <p:nvPr/>
        </p:nvSpPr>
        <p:spPr>
          <a:xfrm>
            <a:off x="5638680" y="3171254"/>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13" name="object 50">
            <a:extLst>
              <a:ext uri="{FF2B5EF4-FFF2-40B4-BE49-F238E27FC236}">
                <a16:creationId xmlns:a16="http://schemas.microsoft.com/office/drawing/2014/main" id="{F367C611-6290-7D49-8C25-127090714B8D}"/>
              </a:ext>
            </a:extLst>
          </p:cNvPr>
          <p:cNvSpPr/>
          <p:nvPr/>
        </p:nvSpPr>
        <p:spPr>
          <a:xfrm>
            <a:off x="5635593" y="3166610"/>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114" name="object 51">
            <a:extLst>
              <a:ext uri="{FF2B5EF4-FFF2-40B4-BE49-F238E27FC236}">
                <a16:creationId xmlns:a16="http://schemas.microsoft.com/office/drawing/2014/main" id="{302C94D2-C7EE-214A-83B2-5CDB6291B27F}"/>
              </a:ext>
            </a:extLst>
          </p:cNvPr>
          <p:cNvSpPr/>
          <p:nvPr/>
        </p:nvSpPr>
        <p:spPr>
          <a:xfrm>
            <a:off x="6454020" y="3174302"/>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15" name="object 52">
            <a:extLst>
              <a:ext uri="{FF2B5EF4-FFF2-40B4-BE49-F238E27FC236}">
                <a16:creationId xmlns:a16="http://schemas.microsoft.com/office/drawing/2014/main" id="{8B5D5D9C-367D-1A46-A9FA-A8419265F950}"/>
              </a:ext>
            </a:extLst>
          </p:cNvPr>
          <p:cNvSpPr/>
          <p:nvPr/>
        </p:nvSpPr>
        <p:spPr>
          <a:xfrm>
            <a:off x="6450933" y="3169657"/>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116" name="object 53">
            <a:extLst>
              <a:ext uri="{FF2B5EF4-FFF2-40B4-BE49-F238E27FC236}">
                <a16:creationId xmlns:a16="http://schemas.microsoft.com/office/drawing/2014/main" id="{2D5A0EB9-E0AF-2242-B068-3321436A5AF2}"/>
              </a:ext>
            </a:extLst>
          </p:cNvPr>
          <p:cNvSpPr/>
          <p:nvPr/>
        </p:nvSpPr>
        <p:spPr>
          <a:xfrm>
            <a:off x="6725292" y="3352610"/>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17" name="object 54">
            <a:extLst>
              <a:ext uri="{FF2B5EF4-FFF2-40B4-BE49-F238E27FC236}">
                <a16:creationId xmlns:a16="http://schemas.microsoft.com/office/drawing/2014/main" id="{6D219479-4C6C-1D49-B62A-CB4FCA5C0C56}"/>
              </a:ext>
            </a:extLst>
          </p:cNvPr>
          <p:cNvSpPr/>
          <p:nvPr/>
        </p:nvSpPr>
        <p:spPr>
          <a:xfrm>
            <a:off x="6722206" y="3347965"/>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118" name="object 55">
            <a:extLst>
              <a:ext uri="{FF2B5EF4-FFF2-40B4-BE49-F238E27FC236}">
                <a16:creationId xmlns:a16="http://schemas.microsoft.com/office/drawing/2014/main" id="{2E408B53-E8EB-A843-9BB9-BF449BD169A7}"/>
              </a:ext>
            </a:extLst>
          </p:cNvPr>
          <p:cNvSpPr/>
          <p:nvPr/>
        </p:nvSpPr>
        <p:spPr>
          <a:xfrm>
            <a:off x="6998088" y="3259646"/>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19" name="object 56">
            <a:extLst>
              <a:ext uri="{FF2B5EF4-FFF2-40B4-BE49-F238E27FC236}">
                <a16:creationId xmlns:a16="http://schemas.microsoft.com/office/drawing/2014/main" id="{1E872C1E-1248-A448-BE45-1FC19DD9B858}"/>
              </a:ext>
            </a:extLst>
          </p:cNvPr>
          <p:cNvSpPr/>
          <p:nvPr/>
        </p:nvSpPr>
        <p:spPr>
          <a:xfrm>
            <a:off x="6995002" y="3255002"/>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120" name="object 57">
            <a:extLst>
              <a:ext uri="{FF2B5EF4-FFF2-40B4-BE49-F238E27FC236}">
                <a16:creationId xmlns:a16="http://schemas.microsoft.com/office/drawing/2014/main" id="{E13855B8-78E1-9442-964A-F3199892088F}"/>
              </a:ext>
            </a:extLst>
          </p:cNvPr>
          <p:cNvSpPr/>
          <p:nvPr/>
        </p:nvSpPr>
        <p:spPr>
          <a:xfrm>
            <a:off x="7269360" y="3293174"/>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21" name="object 58">
            <a:extLst>
              <a:ext uri="{FF2B5EF4-FFF2-40B4-BE49-F238E27FC236}">
                <a16:creationId xmlns:a16="http://schemas.microsoft.com/office/drawing/2014/main" id="{9CF2D07B-D4BD-AE45-976C-42FFCD8A5BEA}"/>
              </a:ext>
            </a:extLst>
          </p:cNvPr>
          <p:cNvSpPr/>
          <p:nvPr/>
        </p:nvSpPr>
        <p:spPr>
          <a:xfrm>
            <a:off x="7266274" y="3288529"/>
            <a:ext cx="62865" cy="62865"/>
          </a:xfrm>
          <a:custGeom>
            <a:avLst/>
            <a:gdLst/>
            <a:ahLst/>
            <a:cxnLst/>
            <a:rect l="l" t="t" r="r" b="b"/>
            <a:pathLst>
              <a:path w="62865" h="62864">
                <a:moveTo>
                  <a:pt x="42671" y="3047"/>
                </a:moveTo>
                <a:lnTo>
                  <a:pt x="19811" y="3047"/>
                </a:lnTo>
                <a:lnTo>
                  <a:pt x="24383" y="1523"/>
                </a:lnTo>
                <a:lnTo>
                  <a:pt x="30479" y="0"/>
                </a:lnTo>
                <a:lnTo>
                  <a:pt x="32003" y="0"/>
                </a:lnTo>
                <a:lnTo>
                  <a:pt x="36575" y="1523"/>
                </a:lnTo>
                <a:lnTo>
                  <a:pt x="38099" y="1523"/>
                </a:lnTo>
                <a:lnTo>
                  <a:pt x="42671" y="3047"/>
                </a:lnTo>
                <a:close/>
              </a:path>
              <a:path w="62865"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5" h="62864">
                <a:moveTo>
                  <a:pt x="25907" y="9143"/>
                </a:moveTo>
                <a:lnTo>
                  <a:pt x="25907" y="7619"/>
                </a:lnTo>
                <a:lnTo>
                  <a:pt x="30479" y="7619"/>
                </a:lnTo>
                <a:lnTo>
                  <a:pt x="31241" y="7810"/>
                </a:lnTo>
                <a:lnTo>
                  <a:pt x="25907" y="9143"/>
                </a:lnTo>
                <a:close/>
              </a:path>
              <a:path w="62865" h="62864">
                <a:moveTo>
                  <a:pt x="31241" y="7810"/>
                </a:moveTo>
                <a:lnTo>
                  <a:pt x="30479" y="7619"/>
                </a:lnTo>
                <a:lnTo>
                  <a:pt x="32003" y="7619"/>
                </a:lnTo>
                <a:lnTo>
                  <a:pt x="31241" y="7810"/>
                </a:lnTo>
                <a:close/>
              </a:path>
              <a:path w="62865" h="62864">
                <a:moveTo>
                  <a:pt x="36575" y="9143"/>
                </a:moveTo>
                <a:lnTo>
                  <a:pt x="31241" y="7810"/>
                </a:lnTo>
                <a:lnTo>
                  <a:pt x="32003" y="7619"/>
                </a:lnTo>
                <a:lnTo>
                  <a:pt x="35051" y="7619"/>
                </a:lnTo>
                <a:lnTo>
                  <a:pt x="36575" y="9143"/>
                </a:lnTo>
                <a:close/>
              </a:path>
              <a:path w="62865" h="62864">
                <a:moveTo>
                  <a:pt x="41147" y="10667"/>
                </a:moveTo>
                <a:lnTo>
                  <a:pt x="35051" y="7619"/>
                </a:lnTo>
                <a:lnTo>
                  <a:pt x="51053" y="7619"/>
                </a:lnTo>
                <a:lnTo>
                  <a:pt x="53339" y="9143"/>
                </a:lnTo>
                <a:lnTo>
                  <a:pt x="39623" y="9143"/>
                </a:lnTo>
                <a:lnTo>
                  <a:pt x="41147" y="10667"/>
                </a:lnTo>
                <a:close/>
              </a:path>
              <a:path w="62865" h="62864">
                <a:moveTo>
                  <a:pt x="21335" y="10667"/>
                </a:moveTo>
                <a:lnTo>
                  <a:pt x="22859" y="9143"/>
                </a:lnTo>
                <a:lnTo>
                  <a:pt x="23621" y="9143"/>
                </a:lnTo>
                <a:lnTo>
                  <a:pt x="21335" y="10667"/>
                </a:lnTo>
                <a:close/>
              </a:path>
              <a:path w="62865"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5" h="62864">
                <a:moveTo>
                  <a:pt x="9143" y="22859"/>
                </a:moveTo>
                <a:lnTo>
                  <a:pt x="9143" y="21335"/>
                </a:lnTo>
                <a:lnTo>
                  <a:pt x="10159" y="21335"/>
                </a:lnTo>
                <a:lnTo>
                  <a:pt x="9143" y="22859"/>
                </a:lnTo>
                <a:close/>
              </a:path>
              <a:path w="62865" h="62864">
                <a:moveTo>
                  <a:pt x="61467" y="27431"/>
                </a:moveTo>
                <a:lnTo>
                  <a:pt x="54863" y="27431"/>
                </a:lnTo>
                <a:lnTo>
                  <a:pt x="53339" y="21335"/>
                </a:lnTo>
                <a:lnTo>
                  <a:pt x="59943" y="21335"/>
                </a:lnTo>
                <a:lnTo>
                  <a:pt x="60959" y="24383"/>
                </a:lnTo>
                <a:lnTo>
                  <a:pt x="60959" y="25907"/>
                </a:lnTo>
                <a:lnTo>
                  <a:pt x="61467" y="27431"/>
                </a:lnTo>
                <a:close/>
              </a:path>
              <a:path w="62865" h="62864">
                <a:moveTo>
                  <a:pt x="7619" y="27431"/>
                </a:moveTo>
                <a:lnTo>
                  <a:pt x="7619" y="25907"/>
                </a:lnTo>
                <a:lnTo>
                  <a:pt x="8000" y="25907"/>
                </a:lnTo>
                <a:lnTo>
                  <a:pt x="7619" y="27431"/>
                </a:lnTo>
                <a:close/>
              </a:path>
              <a:path w="62865" h="62864">
                <a:moveTo>
                  <a:pt x="54673" y="31241"/>
                </a:moveTo>
                <a:lnTo>
                  <a:pt x="53339" y="25907"/>
                </a:lnTo>
                <a:lnTo>
                  <a:pt x="54863" y="27431"/>
                </a:lnTo>
                <a:lnTo>
                  <a:pt x="61467" y="27431"/>
                </a:lnTo>
                <a:lnTo>
                  <a:pt x="62483" y="30479"/>
                </a:lnTo>
                <a:lnTo>
                  <a:pt x="54863" y="30479"/>
                </a:lnTo>
                <a:lnTo>
                  <a:pt x="54673" y="31241"/>
                </a:lnTo>
                <a:close/>
              </a:path>
              <a:path w="62865" h="62864">
                <a:moveTo>
                  <a:pt x="54863" y="32003"/>
                </a:moveTo>
                <a:lnTo>
                  <a:pt x="54673" y="31241"/>
                </a:lnTo>
                <a:lnTo>
                  <a:pt x="54863" y="30479"/>
                </a:lnTo>
                <a:lnTo>
                  <a:pt x="54863" y="32003"/>
                </a:lnTo>
                <a:close/>
              </a:path>
              <a:path w="62865" h="62864">
                <a:moveTo>
                  <a:pt x="62483" y="32003"/>
                </a:moveTo>
                <a:lnTo>
                  <a:pt x="54863" y="32003"/>
                </a:lnTo>
                <a:lnTo>
                  <a:pt x="54863" y="30479"/>
                </a:lnTo>
                <a:lnTo>
                  <a:pt x="62483" y="30479"/>
                </a:lnTo>
                <a:lnTo>
                  <a:pt x="62483" y="32003"/>
                </a:lnTo>
                <a:close/>
              </a:path>
              <a:path w="62865"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5"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5" h="62864">
                <a:moveTo>
                  <a:pt x="47243" y="48767"/>
                </a:moveTo>
                <a:lnTo>
                  <a:pt x="50291" y="44195"/>
                </a:lnTo>
                <a:lnTo>
                  <a:pt x="50291" y="45719"/>
                </a:lnTo>
                <a:lnTo>
                  <a:pt x="58419" y="45719"/>
                </a:lnTo>
                <a:lnTo>
                  <a:pt x="57403" y="47243"/>
                </a:lnTo>
                <a:lnTo>
                  <a:pt x="48767" y="47243"/>
                </a:lnTo>
                <a:lnTo>
                  <a:pt x="47243" y="48767"/>
                </a:lnTo>
                <a:close/>
              </a:path>
              <a:path w="62865" h="62864">
                <a:moveTo>
                  <a:pt x="54355" y="51815"/>
                </a:moveTo>
                <a:lnTo>
                  <a:pt x="44195" y="51815"/>
                </a:lnTo>
                <a:lnTo>
                  <a:pt x="48767" y="47243"/>
                </a:lnTo>
                <a:lnTo>
                  <a:pt x="57403" y="47243"/>
                </a:lnTo>
                <a:lnTo>
                  <a:pt x="54355" y="51815"/>
                </a:lnTo>
                <a:close/>
              </a:path>
              <a:path w="62865" h="62864">
                <a:moveTo>
                  <a:pt x="19811" y="51815"/>
                </a:moveTo>
                <a:lnTo>
                  <a:pt x="18287" y="51815"/>
                </a:lnTo>
                <a:lnTo>
                  <a:pt x="16763" y="50291"/>
                </a:lnTo>
                <a:lnTo>
                  <a:pt x="19811" y="51815"/>
                </a:lnTo>
                <a:close/>
              </a:path>
              <a:path w="62865"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122" name="object 59">
            <a:extLst>
              <a:ext uri="{FF2B5EF4-FFF2-40B4-BE49-F238E27FC236}">
                <a16:creationId xmlns:a16="http://schemas.microsoft.com/office/drawing/2014/main" id="{1FE11DCA-F549-9949-B97C-6EC64EBCB515}"/>
              </a:ext>
            </a:extLst>
          </p:cNvPr>
          <p:cNvSpPr/>
          <p:nvPr/>
        </p:nvSpPr>
        <p:spPr>
          <a:xfrm>
            <a:off x="7540632" y="4131374"/>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23" name="object 60">
            <a:extLst>
              <a:ext uri="{FF2B5EF4-FFF2-40B4-BE49-F238E27FC236}">
                <a16:creationId xmlns:a16="http://schemas.microsoft.com/office/drawing/2014/main" id="{85A41FAC-7217-DB40-ABBD-C9D72ECEEE60}"/>
              </a:ext>
            </a:extLst>
          </p:cNvPr>
          <p:cNvSpPr/>
          <p:nvPr/>
        </p:nvSpPr>
        <p:spPr>
          <a:xfrm>
            <a:off x="7537545" y="4126729"/>
            <a:ext cx="62865" cy="62865"/>
          </a:xfrm>
          <a:custGeom>
            <a:avLst/>
            <a:gdLst/>
            <a:ahLst/>
            <a:cxnLst/>
            <a:rect l="l" t="t" r="r" b="b"/>
            <a:pathLst>
              <a:path w="62865" h="62864">
                <a:moveTo>
                  <a:pt x="42671" y="3047"/>
                </a:moveTo>
                <a:lnTo>
                  <a:pt x="19811" y="3047"/>
                </a:lnTo>
                <a:lnTo>
                  <a:pt x="24383" y="1523"/>
                </a:lnTo>
                <a:lnTo>
                  <a:pt x="30479" y="0"/>
                </a:lnTo>
                <a:lnTo>
                  <a:pt x="32003" y="0"/>
                </a:lnTo>
                <a:lnTo>
                  <a:pt x="36575" y="1523"/>
                </a:lnTo>
                <a:lnTo>
                  <a:pt x="38099" y="1523"/>
                </a:lnTo>
                <a:lnTo>
                  <a:pt x="42671" y="3047"/>
                </a:lnTo>
                <a:close/>
              </a:path>
              <a:path w="62865"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5" h="62864">
                <a:moveTo>
                  <a:pt x="25907" y="9143"/>
                </a:moveTo>
                <a:lnTo>
                  <a:pt x="25907" y="7619"/>
                </a:lnTo>
                <a:lnTo>
                  <a:pt x="30479" y="7619"/>
                </a:lnTo>
                <a:lnTo>
                  <a:pt x="31241" y="7810"/>
                </a:lnTo>
                <a:lnTo>
                  <a:pt x="25907" y="9143"/>
                </a:lnTo>
                <a:close/>
              </a:path>
              <a:path w="62865" h="62864">
                <a:moveTo>
                  <a:pt x="31241" y="7810"/>
                </a:moveTo>
                <a:lnTo>
                  <a:pt x="30479" y="7619"/>
                </a:lnTo>
                <a:lnTo>
                  <a:pt x="32003" y="7619"/>
                </a:lnTo>
                <a:lnTo>
                  <a:pt x="31241" y="7810"/>
                </a:lnTo>
                <a:close/>
              </a:path>
              <a:path w="62865" h="62864">
                <a:moveTo>
                  <a:pt x="36575" y="9143"/>
                </a:moveTo>
                <a:lnTo>
                  <a:pt x="31241" y="7810"/>
                </a:lnTo>
                <a:lnTo>
                  <a:pt x="32003" y="7619"/>
                </a:lnTo>
                <a:lnTo>
                  <a:pt x="35051" y="7619"/>
                </a:lnTo>
                <a:lnTo>
                  <a:pt x="36575" y="9143"/>
                </a:lnTo>
                <a:close/>
              </a:path>
              <a:path w="62865" h="62864">
                <a:moveTo>
                  <a:pt x="41147" y="10667"/>
                </a:moveTo>
                <a:lnTo>
                  <a:pt x="35051" y="7619"/>
                </a:lnTo>
                <a:lnTo>
                  <a:pt x="51053" y="7619"/>
                </a:lnTo>
                <a:lnTo>
                  <a:pt x="53339" y="9143"/>
                </a:lnTo>
                <a:lnTo>
                  <a:pt x="39623" y="9143"/>
                </a:lnTo>
                <a:lnTo>
                  <a:pt x="41147" y="10667"/>
                </a:lnTo>
                <a:close/>
              </a:path>
              <a:path w="62865" h="62864">
                <a:moveTo>
                  <a:pt x="21335" y="10667"/>
                </a:moveTo>
                <a:lnTo>
                  <a:pt x="22859" y="9143"/>
                </a:lnTo>
                <a:lnTo>
                  <a:pt x="23621" y="9143"/>
                </a:lnTo>
                <a:lnTo>
                  <a:pt x="21335" y="10667"/>
                </a:lnTo>
                <a:close/>
              </a:path>
              <a:path w="62865"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5" h="62864">
                <a:moveTo>
                  <a:pt x="9143" y="22859"/>
                </a:moveTo>
                <a:lnTo>
                  <a:pt x="9143" y="21335"/>
                </a:lnTo>
                <a:lnTo>
                  <a:pt x="10159" y="21335"/>
                </a:lnTo>
                <a:lnTo>
                  <a:pt x="9143" y="22859"/>
                </a:lnTo>
                <a:close/>
              </a:path>
              <a:path w="62865" h="62864">
                <a:moveTo>
                  <a:pt x="61467" y="27431"/>
                </a:moveTo>
                <a:lnTo>
                  <a:pt x="54863" y="27431"/>
                </a:lnTo>
                <a:lnTo>
                  <a:pt x="53339" y="21335"/>
                </a:lnTo>
                <a:lnTo>
                  <a:pt x="59943" y="21335"/>
                </a:lnTo>
                <a:lnTo>
                  <a:pt x="60959" y="24383"/>
                </a:lnTo>
                <a:lnTo>
                  <a:pt x="60959" y="25907"/>
                </a:lnTo>
                <a:lnTo>
                  <a:pt x="61467" y="27431"/>
                </a:lnTo>
                <a:close/>
              </a:path>
              <a:path w="62865" h="62864">
                <a:moveTo>
                  <a:pt x="7619" y="27431"/>
                </a:moveTo>
                <a:lnTo>
                  <a:pt x="7619" y="25907"/>
                </a:lnTo>
                <a:lnTo>
                  <a:pt x="8000" y="25907"/>
                </a:lnTo>
                <a:lnTo>
                  <a:pt x="7619" y="27431"/>
                </a:lnTo>
                <a:close/>
              </a:path>
              <a:path w="62865" h="62864">
                <a:moveTo>
                  <a:pt x="54673" y="31241"/>
                </a:moveTo>
                <a:lnTo>
                  <a:pt x="53339" y="25907"/>
                </a:lnTo>
                <a:lnTo>
                  <a:pt x="54863" y="27431"/>
                </a:lnTo>
                <a:lnTo>
                  <a:pt x="61467" y="27431"/>
                </a:lnTo>
                <a:lnTo>
                  <a:pt x="62483" y="30479"/>
                </a:lnTo>
                <a:lnTo>
                  <a:pt x="54863" y="30479"/>
                </a:lnTo>
                <a:lnTo>
                  <a:pt x="54673" y="31241"/>
                </a:lnTo>
                <a:close/>
              </a:path>
              <a:path w="62865" h="62864">
                <a:moveTo>
                  <a:pt x="54863" y="32003"/>
                </a:moveTo>
                <a:lnTo>
                  <a:pt x="54673" y="31241"/>
                </a:lnTo>
                <a:lnTo>
                  <a:pt x="54863" y="30479"/>
                </a:lnTo>
                <a:lnTo>
                  <a:pt x="54863" y="32003"/>
                </a:lnTo>
                <a:close/>
              </a:path>
              <a:path w="62865" h="62864">
                <a:moveTo>
                  <a:pt x="62483" y="32003"/>
                </a:moveTo>
                <a:lnTo>
                  <a:pt x="54863" y="32003"/>
                </a:lnTo>
                <a:lnTo>
                  <a:pt x="54863" y="30479"/>
                </a:lnTo>
                <a:lnTo>
                  <a:pt x="62483" y="30479"/>
                </a:lnTo>
                <a:lnTo>
                  <a:pt x="62483" y="32003"/>
                </a:lnTo>
                <a:close/>
              </a:path>
              <a:path w="62865"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5"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5" h="62864">
                <a:moveTo>
                  <a:pt x="47243" y="48767"/>
                </a:moveTo>
                <a:lnTo>
                  <a:pt x="50291" y="44195"/>
                </a:lnTo>
                <a:lnTo>
                  <a:pt x="50291" y="45719"/>
                </a:lnTo>
                <a:lnTo>
                  <a:pt x="58419" y="45719"/>
                </a:lnTo>
                <a:lnTo>
                  <a:pt x="57403" y="47243"/>
                </a:lnTo>
                <a:lnTo>
                  <a:pt x="48767" y="47243"/>
                </a:lnTo>
                <a:lnTo>
                  <a:pt x="47243" y="48767"/>
                </a:lnTo>
                <a:close/>
              </a:path>
              <a:path w="62865" h="62864">
                <a:moveTo>
                  <a:pt x="54355" y="51815"/>
                </a:moveTo>
                <a:lnTo>
                  <a:pt x="44195" y="51815"/>
                </a:lnTo>
                <a:lnTo>
                  <a:pt x="48767" y="47243"/>
                </a:lnTo>
                <a:lnTo>
                  <a:pt x="57403" y="47243"/>
                </a:lnTo>
                <a:lnTo>
                  <a:pt x="54355" y="51815"/>
                </a:lnTo>
                <a:close/>
              </a:path>
              <a:path w="62865" h="62864">
                <a:moveTo>
                  <a:pt x="19811" y="51815"/>
                </a:moveTo>
                <a:lnTo>
                  <a:pt x="18287" y="51815"/>
                </a:lnTo>
                <a:lnTo>
                  <a:pt x="16763" y="50291"/>
                </a:lnTo>
                <a:lnTo>
                  <a:pt x="19811" y="51815"/>
                </a:lnTo>
                <a:close/>
              </a:path>
              <a:path w="62865"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124" name="object 61">
            <a:extLst>
              <a:ext uri="{FF2B5EF4-FFF2-40B4-BE49-F238E27FC236}">
                <a16:creationId xmlns:a16="http://schemas.microsoft.com/office/drawing/2014/main" id="{DFEEE75B-078D-1A4F-BAA9-BB6F062CA2A3}"/>
              </a:ext>
            </a:extLst>
          </p:cNvPr>
          <p:cNvSpPr/>
          <p:nvPr/>
        </p:nvSpPr>
        <p:spPr>
          <a:xfrm>
            <a:off x="8355972" y="4975670"/>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25" name="object 62">
            <a:extLst>
              <a:ext uri="{FF2B5EF4-FFF2-40B4-BE49-F238E27FC236}">
                <a16:creationId xmlns:a16="http://schemas.microsoft.com/office/drawing/2014/main" id="{442DF160-49D9-0A4F-94B8-7915FEFCD205}"/>
              </a:ext>
            </a:extLst>
          </p:cNvPr>
          <p:cNvSpPr/>
          <p:nvPr/>
        </p:nvSpPr>
        <p:spPr>
          <a:xfrm>
            <a:off x="8352886" y="4971025"/>
            <a:ext cx="62865" cy="62865"/>
          </a:xfrm>
          <a:custGeom>
            <a:avLst/>
            <a:gdLst/>
            <a:ahLst/>
            <a:cxnLst/>
            <a:rect l="l" t="t" r="r" b="b"/>
            <a:pathLst>
              <a:path w="62865" h="62864">
                <a:moveTo>
                  <a:pt x="42671" y="3048"/>
                </a:moveTo>
                <a:lnTo>
                  <a:pt x="19811" y="3048"/>
                </a:lnTo>
                <a:lnTo>
                  <a:pt x="24383" y="1524"/>
                </a:lnTo>
                <a:lnTo>
                  <a:pt x="30479" y="0"/>
                </a:lnTo>
                <a:lnTo>
                  <a:pt x="32003" y="0"/>
                </a:lnTo>
                <a:lnTo>
                  <a:pt x="36575" y="1524"/>
                </a:lnTo>
                <a:lnTo>
                  <a:pt x="38099" y="1524"/>
                </a:lnTo>
                <a:lnTo>
                  <a:pt x="42671" y="3048"/>
                </a:lnTo>
                <a:close/>
              </a:path>
              <a:path w="62865" h="62864">
                <a:moveTo>
                  <a:pt x="12191" y="45720"/>
                </a:moveTo>
                <a:lnTo>
                  <a:pt x="10667" y="44196"/>
                </a:lnTo>
                <a:lnTo>
                  <a:pt x="1523" y="44196"/>
                </a:lnTo>
                <a:lnTo>
                  <a:pt x="1523" y="42672"/>
                </a:lnTo>
                <a:lnTo>
                  <a:pt x="0" y="38100"/>
                </a:lnTo>
                <a:lnTo>
                  <a:pt x="0" y="24384"/>
                </a:lnTo>
                <a:lnTo>
                  <a:pt x="1523" y="19812"/>
                </a:lnTo>
                <a:lnTo>
                  <a:pt x="3047" y="19812"/>
                </a:lnTo>
                <a:lnTo>
                  <a:pt x="4571" y="13716"/>
                </a:lnTo>
                <a:lnTo>
                  <a:pt x="9143" y="9144"/>
                </a:lnTo>
                <a:lnTo>
                  <a:pt x="18287" y="3048"/>
                </a:lnTo>
                <a:lnTo>
                  <a:pt x="44195" y="3048"/>
                </a:lnTo>
                <a:lnTo>
                  <a:pt x="51053" y="7620"/>
                </a:lnTo>
                <a:lnTo>
                  <a:pt x="25907" y="7620"/>
                </a:lnTo>
                <a:lnTo>
                  <a:pt x="23621" y="9144"/>
                </a:lnTo>
                <a:lnTo>
                  <a:pt x="22859" y="9144"/>
                </a:lnTo>
                <a:lnTo>
                  <a:pt x="16763" y="12192"/>
                </a:lnTo>
                <a:lnTo>
                  <a:pt x="18287" y="12192"/>
                </a:lnTo>
                <a:lnTo>
                  <a:pt x="13715" y="15240"/>
                </a:lnTo>
                <a:lnTo>
                  <a:pt x="15239" y="15240"/>
                </a:lnTo>
                <a:lnTo>
                  <a:pt x="10667" y="18288"/>
                </a:lnTo>
                <a:lnTo>
                  <a:pt x="12191" y="18288"/>
                </a:lnTo>
                <a:lnTo>
                  <a:pt x="10159" y="21336"/>
                </a:lnTo>
                <a:lnTo>
                  <a:pt x="9143" y="21336"/>
                </a:lnTo>
                <a:lnTo>
                  <a:pt x="8000" y="25908"/>
                </a:lnTo>
                <a:lnTo>
                  <a:pt x="7619" y="25908"/>
                </a:lnTo>
                <a:lnTo>
                  <a:pt x="7619" y="36576"/>
                </a:lnTo>
                <a:lnTo>
                  <a:pt x="9143" y="41148"/>
                </a:lnTo>
                <a:lnTo>
                  <a:pt x="12191" y="45720"/>
                </a:lnTo>
                <a:close/>
              </a:path>
              <a:path w="62865" h="62864">
                <a:moveTo>
                  <a:pt x="25907" y="9144"/>
                </a:moveTo>
                <a:lnTo>
                  <a:pt x="25907" y="7620"/>
                </a:lnTo>
                <a:lnTo>
                  <a:pt x="30479" y="7620"/>
                </a:lnTo>
                <a:lnTo>
                  <a:pt x="31241" y="7810"/>
                </a:lnTo>
                <a:lnTo>
                  <a:pt x="25907" y="9144"/>
                </a:lnTo>
                <a:close/>
              </a:path>
              <a:path w="62865" h="62864">
                <a:moveTo>
                  <a:pt x="31241" y="7810"/>
                </a:moveTo>
                <a:lnTo>
                  <a:pt x="30479" y="7620"/>
                </a:lnTo>
                <a:lnTo>
                  <a:pt x="32003" y="7620"/>
                </a:lnTo>
                <a:lnTo>
                  <a:pt x="31241" y="7810"/>
                </a:lnTo>
                <a:close/>
              </a:path>
              <a:path w="62865" h="62864">
                <a:moveTo>
                  <a:pt x="36575" y="9144"/>
                </a:moveTo>
                <a:lnTo>
                  <a:pt x="31241" y="7810"/>
                </a:lnTo>
                <a:lnTo>
                  <a:pt x="32003" y="7620"/>
                </a:lnTo>
                <a:lnTo>
                  <a:pt x="35051" y="7620"/>
                </a:lnTo>
                <a:lnTo>
                  <a:pt x="36575" y="9144"/>
                </a:lnTo>
                <a:close/>
              </a:path>
              <a:path w="62865" h="62864">
                <a:moveTo>
                  <a:pt x="41147" y="10668"/>
                </a:moveTo>
                <a:lnTo>
                  <a:pt x="35051" y="7620"/>
                </a:lnTo>
                <a:lnTo>
                  <a:pt x="51053" y="7620"/>
                </a:lnTo>
                <a:lnTo>
                  <a:pt x="53339" y="9144"/>
                </a:lnTo>
                <a:lnTo>
                  <a:pt x="39623" y="9144"/>
                </a:lnTo>
                <a:lnTo>
                  <a:pt x="41147" y="10668"/>
                </a:lnTo>
                <a:close/>
              </a:path>
              <a:path w="62865" h="62864">
                <a:moveTo>
                  <a:pt x="21335" y="10668"/>
                </a:moveTo>
                <a:lnTo>
                  <a:pt x="22859" y="9144"/>
                </a:lnTo>
                <a:lnTo>
                  <a:pt x="23621" y="9144"/>
                </a:lnTo>
                <a:lnTo>
                  <a:pt x="21335" y="10668"/>
                </a:lnTo>
                <a:close/>
              </a:path>
              <a:path w="62865" h="62864">
                <a:moveTo>
                  <a:pt x="53339" y="22860"/>
                </a:moveTo>
                <a:lnTo>
                  <a:pt x="50291" y="18288"/>
                </a:lnTo>
                <a:lnTo>
                  <a:pt x="47243" y="15240"/>
                </a:lnTo>
                <a:lnTo>
                  <a:pt x="48767" y="15240"/>
                </a:lnTo>
                <a:lnTo>
                  <a:pt x="39623" y="9144"/>
                </a:lnTo>
                <a:lnTo>
                  <a:pt x="53339" y="9144"/>
                </a:lnTo>
                <a:lnTo>
                  <a:pt x="59435" y="18288"/>
                </a:lnTo>
                <a:lnTo>
                  <a:pt x="59435" y="19812"/>
                </a:lnTo>
                <a:lnTo>
                  <a:pt x="59943" y="21336"/>
                </a:lnTo>
                <a:lnTo>
                  <a:pt x="53339" y="21336"/>
                </a:lnTo>
                <a:lnTo>
                  <a:pt x="53339" y="22860"/>
                </a:lnTo>
                <a:close/>
              </a:path>
              <a:path w="62865" h="62864">
                <a:moveTo>
                  <a:pt x="9143" y="22860"/>
                </a:moveTo>
                <a:lnTo>
                  <a:pt x="9143" y="21336"/>
                </a:lnTo>
                <a:lnTo>
                  <a:pt x="10159" y="21336"/>
                </a:lnTo>
                <a:lnTo>
                  <a:pt x="9143" y="22860"/>
                </a:lnTo>
                <a:close/>
              </a:path>
              <a:path w="62865" h="62864">
                <a:moveTo>
                  <a:pt x="61467" y="27432"/>
                </a:moveTo>
                <a:lnTo>
                  <a:pt x="54863" y="27432"/>
                </a:lnTo>
                <a:lnTo>
                  <a:pt x="53339" y="21336"/>
                </a:lnTo>
                <a:lnTo>
                  <a:pt x="59943" y="21336"/>
                </a:lnTo>
                <a:lnTo>
                  <a:pt x="60959" y="24384"/>
                </a:lnTo>
                <a:lnTo>
                  <a:pt x="60959" y="25908"/>
                </a:lnTo>
                <a:lnTo>
                  <a:pt x="61467" y="27432"/>
                </a:lnTo>
                <a:close/>
              </a:path>
              <a:path w="62865" h="62864">
                <a:moveTo>
                  <a:pt x="7619" y="27432"/>
                </a:moveTo>
                <a:lnTo>
                  <a:pt x="7619" y="25908"/>
                </a:lnTo>
                <a:lnTo>
                  <a:pt x="8000" y="25908"/>
                </a:lnTo>
                <a:lnTo>
                  <a:pt x="7619" y="27432"/>
                </a:lnTo>
                <a:close/>
              </a:path>
              <a:path w="62865" h="62864">
                <a:moveTo>
                  <a:pt x="54673" y="31242"/>
                </a:moveTo>
                <a:lnTo>
                  <a:pt x="53339" y="25908"/>
                </a:lnTo>
                <a:lnTo>
                  <a:pt x="54863" y="27432"/>
                </a:lnTo>
                <a:lnTo>
                  <a:pt x="61467" y="27432"/>
                </a:lnTo>
                <a:lnTo>
                  <a:pt x="62483" y="30480"/>
                </a:lnTo>
                <a:lnTo>
                  <a:pt x="54863" y="30480"/>
                </a:lnTo>
                <a:lnTo>
                  <a:pt x="54673" y="31242"/>
                </a:lnTo>
                <a:close/>
              </a:path>
              <a:path w="62865" h="62864">
                <a:moveTo>
                  <a:pt x="54863" y="32004"/>
                </a:moveTo>
                <a:lnTo>
                  <a:pt x="54673" y="31242"/>
                </a:lnTo>
                <a:lnTo>
                  <a:pt x="54863" y="30480"/>
                </a:lnTo>
                <a:lnTo>
                  <a:pt x="54863" y="32004"/>
                </a:lnTo>
                <a:close/>
              </a:path>
              <a:path w="62865" h="62864">
                <a:moveTo>
                  <a:pt x="62483" y="32004"/>
                </a:moveTo>
                <a:lnTo>
                  <a:pt x="54863" y="32004"/>
                </a:lnTo>
                <a:lnTo>
                  <a:pt x="54863" y="30480"/>
                </a:lnTo>
                <a:lnTo>
                  <a:pt x="62483" y="30480"/>
                </a:lnTo>
                <a:lnTo>
                  <a:pt x="62483" y="32004"/>
                </a:lnTo>
                <a:close/>
              </a:path>
              <a:path w="62865" h="62864">
                <a:moveTo>
                  <a:pt x="58419" y="45720"/>
                </a:moveTo>
                <a:lnTo>
                  <a:pt x="50291" y="45720"/>
                </a:lnTo>
                <a:lnTo>
                  <a:pt x="53339" y="41148"/>
                </a:lnTo>
                <a:lnTo>
                  <a:pt x="54863" y="36576"/>
                </a:lnTo>
                <a:lnTo>
                  <a:pt x="53339" y="36576"/>
                </a:lnTo>
                <a:lnTo>
                  <a:pt x="54673" y="31242"/>
                </a:lnTo>
                <a:lnTo>
                  <a:pt x="54863" y="32004"/>
                </a:lnTo>
                <a:lnTo>
                  <a:pt x="62483" y="32004"/>
                </a:lnTo>
                <a:lnTo>
                  <a:pt x="60959" y="38100"/>
                </a:lnTo>
                <a:lnTo>
                  <a:pt x="59435" y="42672"/>
                </a:lnTo>
                <a:lnTo>
                  <a:pt x="59435" y="44196"/>
                </a:lnTo>
                <a:lnTo>
                  <a:pt x="58419" y="45720"/>
                </a:lnTo>
                <a:close/>
              </a:path>
              <a:path w="62865" h="62864">
                <a:moveTo>
                  <a:pt x="38099" y="62484"/>
                </a:moveTo>
                <a:lnTo>
                  <a:pt x="24383" y="62484"/>
                </a:lnTo>
                <a:lnTo>
                  <a:pt x="19811" y="60960"/>
                </a:lnTo>
                <a:lnTo>
                  <a:pt x="18287" y="60960"/>
                </a:lnTo>
                <a:lnTo>
                  <a:pt x="18287" y="59436"/>
                </a:lnTo>
                <a:lnTo>
                  <a:pt x="13715" y="57912"/>
                </a:lnTo>
                <a:lnTo>
                  <a:pt x="4571" y="48768"/>
                </a:lnTo>
                <a:lnTo>
                  <a:pt x="3047" y="44196"/>
                </a:lnTo>
                <a:lnTo>
                  <a:pt x="10667" y="44196"/>
                </a:lnTo>
                <a:lnTo>
                  <a:pt x="18287" y="51816"/>
                </a:lnTo>
                <a:lnTo>
                  <a:pt x="19811" y="51816"/>
                </a:lnTo>
                <a:lnTo>
                  <a:pt x="22859" y="53340"/>
                </a:lnTo>
                <a:lnTo>
                  <a:pt x="21335" y="53340"/>
                </a:lnTo>
                <a:lnTo>
                  <a:pt x="25907" y="54864"/>
                </a:lnTo>
                <a:lnTo>
                  <a:pt x="51815" y="54864"/>
                </a:lnTo>
                <a:lnTo>
                  <a:pt x="48767" y="57912"/>
                </a:lnTo>
                <a:lnTo>
                  <a:pt x="44195" y="59436"/>
                </a:lnTo>
                <a:lnTo>
                  <a:pt x="42671" y="60960"/>
                </a:lnTo>
                <a:lnTo>
                  <a:pt x="38099" y="62484"/>
                </a:lnTo>
                <a:close/>
              </a:path>
              <a:path w="62865" h="62864">
                <a:moveTo>
                  <a:pt x="47243" y="48768"/>
                </a:moveTo>
                <a:lnTo>
                  <a:pt x="50291" y="44196"/>
                </a:lnTo>
                <a:lnTo>
                  <a:pt x="50291" y="45720"/>
                </a:lnTo>
                <a:lnTo>
                  <a:pt x="58419" y="45720"/>
                </a:lnTo>
                <a:lnTo>
                  <a:pt x="57403" y="47244"/>
                </a:lnTo>
                <a:lnTo>
                  <a:pt x="48767" y="47244"/>
                </a:lnTo>
                <a:lnTo>
                  <a:pt x="47243" y="48768"/>
                </a:lnTo>
                <a:close/>
              </a:path>
              <a:path w="62865" h="62864">
                <a:moveTo>
                  <a:pt x="54355" y="51816"/>
                </a:moveTo>
                <a:lnTo>
                  <a:pt x="44195" y="51816"/>
                </a:lnTo>
                <a:lnTo>
                  <a:pt x="48767" y="47244"/>
                </a:lnTo>
                <a:lnTo>
                  <a:pt x="57403" y="47244"/>
                </a:lnTo>
                <a:lnTo>
                  <a:pt x="54355" y="51816"/>
                </a:lnTo>
                <a:close/>
              </a:path>
              <a:path w="62865" h="62864">
                <a:moveTo>
                  <a:pt x="19811" y="51816"/>
                </a:moveTo>
                <a:lnTo>
                  <a:pt x="18287" y="51816"/>
                </a:lnTo>
                <a:lnTo>
                  <a:pt x="16763" y="50292"/>
                </a:lnTo>
                <a:lnTo>
                  <a:pt x="19811" y="51816"/>
                </a:lnTo>
                <a:close/>
              </a:path>
              <a:path w="62865" h="62864">
                <a:moveTo>
                  <a:pt x="51815" y="54864"/>
                </a:moveTo>
                <a:lnTo>
                  <a:pt x="35051" y="54864"/>
                </a:lnTo>
                <a:lnTo>
                  <a:pt x="41147" y="53340"/>
                </a:lnTo>
                <a:lnTo>
                  <a:pt x="39623" y="53340"/>
                </a:lnTo>
                <a:lnTo>
                  <a:pt x="44195" y="50292"/>
                </a:lnTo>
                <a:lnTo>
                  <a:pt x="44195" y="51816"/>
                </a:lnTo>
                <a:lnTo>
                  <a:pt x="54355" y="51816"/>
                </a:lnTo>
                <a:lnTo>
                  <a:pt x="53339" y="53340"/>
                </a:lnTo>
                <a:lnTo>
                  <a:pt x="51815" y="54864"/>
                </a:lnTo>
                <a:close/>
              </a:path>
            </a:pathLst>
          </a:custGeom>
          <a:solidFill>
            <a:srgbClr val="B31166"/>
          </a:solidFill>
        </p:spPr>
        <p:txBody>
          <a:bodyPr wrap="square" lIns="0" tIns="0" rIns="0" bIns="0" rtlCol="0"/>
          <a:lstStyle/>
          <a:p>
            <a:endParaRPr/>
          </a:p>
        </p:txBody>
      </p:sp>
      <p:sp>
        <p:nvSpPr>
          <p:cNvPr id="126" name="object 63">
            <a:extLst>
              <a:ext uri="{FF2B5EF4-FFF2-40B4-BE49-F238E27FC236}">
                <a16:creationId xmlns:a16="http://schemas.microsoft.com/office/drawing/2014/main" id="{EC018323-34C1-324A-9FDB-BF1526FAAAC8}"/>
              </a:ext>
            </a:extLst>
          </p:cNvPr>
          <p:cNvSpPr/>
          <p:nvPr/>
        </p:nvSpPr>
        <p:spPr>
          <a:xfrm>
            <a:off x="8628768" y="4602290"/>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27" name="object 64">
            <a:extLst>
              <a:ext uri="{FF2B5EF4-FFF2-40B4-BE49-F238E27FC236}">
                <a16:creationId xmlns:a16="http://schemas.microsoft.com/office/drawing/2014/main" id="{537999AD-B96F-F249-9637-FEE8D96E91F1}"/>
              </a:ext>
            </a:extLst>
          </p:cNvPr>
          <p:cNvSpPr/>
          <p:nvPr/>
        </p:nvSpPr>
        <p:spPr>
          <a:xfrm>
            <a:off x="8625681" y="4597645"/>
            <a:ext cx="62865" cy="62865"/>
          </a:xfrm>
          <a:custGeom>
            <a:avLst/>
            <a:gdLst/>
            <a:ahLst/>
            <a:cxnLst/>
            <a:rect l="l" t="t" r="r" b="b"/>
            <a:pathLst>
              <a:path w="62865" h="62864">
                <a:moveTo>
                  <a:pt x="42671" y="3047"/>
                </a:moveTo>
                <a:lnTo>
                  <a:pt x="19811" y="3047"/>
                </a:lnTo>
                <a:lnTo>
                  <a:pt x="24383" y="1523"/>
                </a:lnTo>
                <a:lnTo>
                  <a:pt x="30479" y="0"/>
                </a:lnTo>
                <a:lnTo>
                  <a:pt x="32003" y="0"/>
                </a:lnTo>
                <a:lnTo>
                  <a:pt x="36575" y="1523"/>
                </a:lnTo>
                <a:lnTo>
                  <a:pt x="38099" y="1523"/>
                </a:lnTo>
                <a:lnTo>
                  <a:pt x="42671" y="3047"/>
                </a:lnTo>
                <a:close/>
              </a:path>
              <a:path w="62865"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5" h="62864">
                <a:moveTo>
                  <a:pt x="25907" y="9143"/>
                </a:moveTo>
                <a:lnTo>
                  <a:pt x="25907" y="7619"/>
                </a:lnTo>
                <a:lnTo>
                  <a:pt x="30479" y="7619"/>
                </a:lnTo>
                <a:lnTo>
                  <a:pt x="31241" y="7810"/>
                </a:lnTo>
                <a:lnTo>
                  <a:pt x="25907" y="9143"/>
                </a:lnTo>
                <a:close/>
              </a:path>
              <a:path w="62865" h="62864">
                <a:moveTo>
                  <a:pt x="31241" y="7810"/>
                </a:moveTo>
                <a:lnTo>
                  <a:pt x="30479" y="7619"/>
                </a:lnTo>
                <a:lnTo>
                  <a:pt x="32003" y="7619"/>
                </a:lnTo>
                <a:lnTo>
                  <a:pt x="31241" y="7810"/>
                </a:lnTo>
                <a:close/>
              </a:path>
              <a:path w="62865" h="62864">
                <a:moveTo>
                  <a:pt x="36575" y="9143"/>
                </a:moveTo>
                <a:lnTo>
                  <a:pt x="31241" y="7810"/>
                </a:lnTo>
                <a:lnTo>
                  <a:pt x="32003" y="7619"/>
                </a:lnTo>
                <a:lnTo>
                  <a:pt x="35051" y="7619"/>
                </a:lnTo>
                <a:lnTo>
                  <a:pt x="36575" y="9143"/>
                </a:lnTo>
                <a:close/>
              </a:path>
              <a:path w="62865" h="62864">
                <a:moveTo>
                  <a:pt x="41147" y="10667"/>
                </a:moveTo>
                <a:lnTo>
                  <a:pt x="35051" y="7619"/>
                </a:lnTo>
                <a:lnTo>
                  <a:pt x="51053" y="7619"/>
                </a:lnTo>
                <a:lnTo>
                  <a:pt x="53339" y="9143"/>
                </a:lnTo>
                <a:lnTo>
                  <a:pt x="39623" y="9143"/>
                </a:lnTo>
                <a:lnTo>
                  <a:pt x="41147" y="10667"/>
                </a:lnTo>
                <a:close/>
              </a:path>
              <a:path w="62865" h="62864">
                <a:moveTo>
                  <a:pt x="21335" y="10667"/>
                </a:moveTo>
                <a:lnTo>
                  <a:pt x="22859" y="9143"/>
                </a:lnTo>
                <a:lnTo>
                  <a:pt x="23621" y="9143"/>
                </a:lnTo>
                <a:lnTo>
                  <a:pt x="21335" y="10667"/>
                </a:lnTo>
                <a:close/>
              </a:path>
              <a:path w="62865"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5" h="62864">
                <a:moveTo>
                  <a:pt x="9143" y="22859"/>
                </a:moveTo>
                <a:lnTo>
                  <a:pt x="9143" y="21335"/>
                </a:lnTo>
                <a:lnTo>
                  <a:pt x="10159" y="21335"/>
                </a:lnTo>
                <a:lnTo>
                  <a:pt x="9143" y="22859"/>
                </a:lnTo>
                <a:close/>
              </a:path>
              <a:path w="62865" h="62864">
                <a:moveTo>
                  <a:pt x="61467" y="27431"/>
                </a:moveTo>
                <a:lnTo>
                  <a:pt x="54863" y="27431"/>
                </a:lnTo>
                <a:lnTo>
                  <a:pt x="53339" y="21335"/>
                </a:lnTo>
                <a:lnTo>
                  <a:pt x="59943" y="21335"/>
                </a:lnTo>
                <a:lnTo>
                  <a:pt x="60959" y="24383"/>
                </a:lnTo>
                <a:lnTo>
                  <a:pt x="60959" y="25907"/>
                </a:lnTo>
                <a:lnTo>
                  <a:pt x="61467" y="27431"/>
                </a:lnTo>
                <a:close/>
              </a:path>
              <a:path w="62865" h="62864">
                <a:moveTo>
                  <a:pt x="7619" y="27431"/>
                </a:moveTo>
                <a:lnTo>
                  <a:pt x="7619" y="25907"/>
                </a:lnTo>
                <a:lnTo>
                  <a:pt x="8000" y="25907"/>
                </a:lnTo>
                <a:lnTo>
                  <a:pt x="7619" y="27431"/>
                </a:lnTo>
                <a:close/>
              </a:path>
              <a:path w="62865" h="62864">
                <a:moveTo>
                  <a:pt x="54673" y="31241"/>
                </a:moveTo>
                <a:lnTo>
                  <a:pt x="53339" y="25907"/>
                </a:lnTo>
                <a:lnTo>
                  <a:pt x="54863" y="27431"/>
                </a:lnTo>
                <a:lnTo>
                  <a:pt x="61467" y="27431"/>
                </a:lnTo>
                <a:lnTo>
                  <a:pt x="62483" y="30479"/>
                </a:lnTo>
                <a:lnTo>
                  <a:pt x="54863" y="30479"/>
                </a:lnTo>
                <a:lnTo>
                  <a:pt x="54673" y="31241"/>
                </a:lnTo>
                <a:close/>
              </a:path>
              <a:path w="62865" h="62864">
                <a:moveTo>
                  <a:pt x="54863" y="32003"/>
                </a:moveTo>
                <a:lnTo>
                  <a:pt x="54673" y="31241"/>
                </a:lnTo>
                <a:lnTo>
                  <a:pt x="54863" y="30479"/>
                </a:lnTo>
                <a:lnTo>
                  <a:pt x="54863" y="32003"/>
                </a:lnTo>
                <a:close/>
              </a:path>
              <a:path w="62865" h="62864">
                <a:moveTo>
                  <a:pt x="62483" y="32003"/>
                </a:moveTo>
                <a:lnTo>
                  <a:pt x="54863" y="32003"/>
                </a:lnTo>
                <a:lnTo>
                  <a:pt x="54863" y="30479"/>
                </a:lnTo>
                <a:lnTo>
                  <a:pt x="62483" y="30479"/>
                </a:lnTo>
                <a:lnTo>
                  <a:pt x="62483" y="32003"/>
                </a:lnTo>
                <a:close/>
              </a:path>
              <a:path w="62865"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5"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5" h="62864">
                <a:moveTo>
                  <a:pt x="47243" y="48767"/>
                </a:moveTo>
                <a:lnTo>
                  <a:pt x="50291" y="44195"/>
                </a:lnTo>
                <a:lnTo>
                  <a:pt x="50291" y="45719"/>
                </a:lnTo>
                <a:lnTo>
                  <a:pt x="58419" y="45719"/>
                </a:lnTo>
                <a:lnTo>
                  <a:pt x="57403" y="47243"/>
                </a:lnTo>
                <a:lnTo>
                  <a:pt x="48767" y="47243"/>
                </a:lnTo>
                <a:lnTo>
                  <a:pt x="47243" y="48767"/>
                </a:lnTo>
                <a:close/>
              </a:path>
              <a:path w="62865" h="62864">
                <a:moveTo>
                  <a:pt x="54355" y="51815"/>
                </a:moveTo>
                <a:lnTo>
                  <a:pt x="44195" y="51815"/>
                </a:lnTo>
                <a:lnTo>
                  <a:pt x="48767" y="47243"/>
                </a:lnTo>
                <a:lnTo>
                  <a:pt x="57403" y="47243"/>
                </a:lnTo>
                <a:lnTo>
                  <a:pt x="54355" y="51815"/>
                </a:lnTo>
                <a:close/>
              </a:path>
              <a:path w="62865" h="62864">
                <a:moveTo>
                  <a:pt x="19811" y="51815"/>
                </a:moveTo>
                <a:lnTo>
                  <a:pt x="18287" y="51815"/>
                </a:lnTo>
                <a:lnTo>
                  <a:pt x="16763" y="50291"/>
                </a:lnTo>
                <a:lnTo>
                  <a:pt x="19811" y="51815"/>
                </a:lnTo>
                <a:close/>
              </a:path>
              <a:path w="62865"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128" name="object 65">
            <a:extLst>
              <a:ext uri="{FF2B5EF4-FFF2-40B4-BE49-F238E27FC236}">
                <a16:creationId xmlns:a16="http://schemas.microsoft.com/office/drawing/2014/main" id="{BCF2A65D-8ED5-B64E-A230-04D1B4D2B362}"/>
              </a:ext>
            </a:extLst>
          </p:cNvPr>
          <p:cNvSpPr/>
          <p:nvPr/>
        </p:nvSpPr>
        <p:spPr>
          <a:xfrm>
            <a:off x="8900040" y="5083874"/>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29" name="object 66">
            <a:extLst>
              <a:ext uri="{FF2B5EF4-FFF2-40B4-BE49-F238E27FC236}">
                <a16:creationId xmlns:a16="http://schemas.microsoft.com/office/drawing/2014/main" id="{AB495B3E-49C2-5246-934E-1AC3A04CE744}"/>
              </a:ext>
            </a:extLst>
          </p:cNvPr>
          <p:cNvSpPr/>
          <p:nvPr/>
        </p:nvSpPr>
        <p:spPr>
          <a:xfrm>
            <a:off x="8896954" y="5079230"/>
            <a:ext cx="62865" cy="62865"/>
          </a:xfrm>
          <a:custGeom>
            <a:avLst/>
            <a:gdLst/>
            <a:ahLst/>
            <a:cxnLst/>
            <a:rect l="l" t="t" r="r" b="b"/>
            <a:pathLst>
              <a:path w="62865" h="62864">
                <a:moveTo>
                  <a:pt x="42671" y="3047"/>
                </a:moveTo>
                <a:lnTo>
                  <a:pt x="19811" y="3047"/>
                </a:lnTo>
                <a:lnTo>
                  <a:pt x="24383" y="1523"/>
                </a:lnTo>
                <a:lnTo>
                  <a:pt x="30479" y="0"/>
                </a:lnTo>
                <a:lnTo>
                  <a:pt x="32003" y="0"/>
                </a:lnTo>
                <a:lnTo>
                  <a:pt x="36575" y="1523"/>
                </a:lnTo>
                <a:lnTo>
                  <a:pt x="38099" y="1523"/>
                </a:lnTo>
                <a:lnTo>
                  <a:pt x="42671" y="3047"/>
                </a:lnTo>
                <a:close/>
              </a:path>
              <a:path w="62865"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5" h="62864">
                <a:moveTo>
                  <a:pt x="25907" y="9143"/>
                </a:moveTo>
                <a:lnTo>
                  <a:pt x="25907" y="7619"/>
                </a:lnTo>
                <a:lnTo>
                  <a:pt x="30479" y="7619"/>
                </a:lnTo>
                <a:lnTo>
                  <a:pt x="31241" y="7810"/>
                </a:lnTo>
                <a:lnTo>
                  <a:pt x="25907" y="9143"/>
                </a:lnTo>
                <a:close/>
              </a:path>
              <a:path w="62865" h="62864">
                <a:moveTo>
                  <a:pt x="31241" y="7810"/>
                </a:moveTo>
                <a:lnTo>
                  <a:pt x="30479" y="7619"/>
                </a:lnTo>
                <a:lnTo>
                  <a:pt x="32003" y="7619"/>
                </a:lnTo>
                <a:lnTo>
                  <a:pt x="31241" y="7810"/>
                </a:lnTo>
                <a:close/>
              </a:path>
              <a:path w="62865" h="62864">
                <a:moveTo>
                  <a:pt x="36575" y="9143"/>
                </a:moveTo>
                <a:lnTo>
                  <a:pt x="31241" y="7810"/>
                </a:lnTo>
                <a:lnTo>
                  <a:pt x="32003" y="7619"/>
                </a:lnTo>
                <a:lnTo>
                  <a:pt x="35051" y="7619"/>
                </a:lnTo>
                <a:lnTo>
                  <a:pt x="36575" y="9143"/>
                </a:lnTo>
                <a:close/>
              </a:path>
              <a:path w="62865" h="62864">
                <a:moveTo>
                  <a:pt x="41147" y="10667"/>
                </a:moveTo>
                <a:lnTo>
                  <a:pt x="35051" y="7619"/>
                </a:lnTo>
                <a:lnTo>
                  <a:pt x="51053" y="7619"/>
                </a:lnTo>
                <a:lnTo>
                  <a:pt x="53339" y="9143"/>
                </a:lnTo>
                <a:lnTo>
                  <a:pt x="39623" y="9143"/>
                </a:lnTo>
                <a:lnTo>
                  <a:pt x="41147" y="10667"/>
                </a:lnTo>
                <a:close/>
              </a:path>
              <a:path w="62865" h="62864">
                <a:moveTo>
                  <a:pt x="21335" y="10667"/>
                </a:moveTo>
                <a:lnTo>
                  <a:pt x="22859" y="9143"/>
                </a:lnTo>
                <a:lnTo>
                  <a:pt x="23621" y="9143"/>
                </a:lnTo>
                <a:lnTo>
                  <a:pt x="21335" y="10667"/>
                </a:lnTo>
                <a:close/>
              </a:path>
              <a:path w="62865"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5" h="62864">
                <a:moveTo>
                  <a:pt x="9143" y="22859"/>
                </a:moveTo>
                <a:lnTo>
                  <a:pt x="9143" y="21335"/>
                </a:lnTo>
                <a:lnTo>
                  <a:pt x="10159" y="21335"/>
                </a:lnTo>
                <a:lnTo>
                  <a:pt x="9143" y="22859"/>
                </a:lnTo>
                <a:close/>
              </a:path>
              <a:path w="62865" h="62864">
                <a:moveTo>
                  <a:pt x="61467" y="27431"/>
                </a:moveTo>
                <a:lnTo>
                  <a:pt x="54863" y="27431"/>
                </a:lnTo>
                <a:lnTo>
                  <a:pt x="53339" y="21335"/>
                </a:lnTo>
                <a:lnTo>
                  <a:pt x="59943" y="21335"/>
                </a:lnTo>
                <a:lnTo>
                  <a:pt x="60959" y="24383"/>
                </a:lnTo>
                <a:lnTo>
                  <a:pt x="60959" y="25907"/>
                </a:lnTo>
                <a:lnTo>
                  <a:pt x="61467" y="27431"/>
                </a:lnTo>
                <a:close/>
              </a:path>
              <a:path w="62865" h="62864">
                <a:moveTo>
                  <a:pt x="7619" y="27431"/>
                </a:moveTo>
                <a:lnTo>
                  <a:pt x="7619" y="25907"/>
                </a:lnTo>
                <a:lnTo>
                  <a:pt x="8000" y="25907"/>
                </a:lnTo>
                <a:lnTo>
                  <a:pt x="7619" y="27431"/>
                </a:lnTo>
                <a:close/>
              </a:path>
              <a:path w="62865" h="62864">
                <a:moveTo>
                  <a:pt x="54673" y="31241"/>
                </a:moveTo>
                <a:lnTo>
                  <a:pt x="53339" y="25907"/>
                </a:lnTo>
                <a:lnTo>
                  <a:pt x="54863" y="27431"/>
                </a:lnTo>
                <a:lnTo>
                  <a:pt x="61467" y="27431"/>
                </a:lnTo>
                <a:lnTo>
                  <a:pt x="62483" y="30479"/>
                </a:lnTo>
                <a:lnTo>
                  <a:pt x="54863" y="30479"/>
                </a:lnTo>
                <a:lnTo>
                  <a:pt x="54673" y="31241"/>
                </a:lnTo>
                <a:close/>
              </a:path>
              <a:path w="62865" h="62864">
                <a:moveTo>
                  <a:pt x="54863" y="32003"/>
                </a:moveTo>
                <a:lnTo>
                  <a:pt x="54673" y="31241"/>
                </a:lnTo>
                <a:lnTo>
                  <a:pt x="54863" y="30479"/>
                </a:lnTo>
                <a:lnTo>
                  <a:pt x="54863" y="32003"/>
                </a:lnTo>
                <a:close/>
              </a:path>
              <a:path w="62865" h="62864">
                <a:moveTo>
                  <a:pt x="62483" y="32003"/>
                </a:moveTo>
                <a:lnTo>
                  <a:pt x="54863" y="32003"/>
                </a:lnTo>
                <a:lnTo>
                  <a:pt x="54863" y="30479"/>
                </a:lnTo>
                <a:lnTo>
                  <a:pt x="62483" y="30479"/>
                </a:lnTo>
                <a:lnTo>
                  <a:pt x="62483" y="32003"/>
                </a:lnTo>
                <a:close/>
              </a:path>
              <a:path w="62865"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5"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5" h="62864">
                <a:moveTo>
                  <a:pt x="47243" y="48767"/>
                </a:moveTo>
                <a:lnTo>
                  <a:pt x="50291" y="44195"/>
                </a:lnTo>
                <a:lnTo>
                  <a:pt x="50291" y="45719"/>
                </a:lnTo>
                <a:lnTo>
                  <a:pt x="58419" y="45719"/>
                </a:lnTo>
                <a:lnTo>
                  <a:pt x="57403" y="47243"/>
                </a:lnTo>
                <a:lnTo>
                  <a:pt x="48767" y="47243"/>
                </a:lnTo>
                <a:lnTo>
                  <a:pt x="47243" y="48767"/>
                </a:lnTo>
                <a:close/>
              </a:path>
              <a:path w="62865" h="62864">
                <a:moveTo>
                  <a:pt x="54355" y="51815"/>
                </a:moveTo>
                <a:lnTo>
                  <a:pt x="44195" y="51815"/>
                </a:lnTo>
                <a:lnTo>
                  <a:pt x="48767" y="47243"/>
                </a:lnTo>
                <a:lnTo>
                  <a:pt x="57403" y="47243"/>
                </a:lnTo>
                <a:lnTo>
                  <a:pt x="54355" y="51815"/>
                </a:lnTo>
                <a:close/>
              </a:path>
              <a:path w="62865" h="62864">
                <a:moveTo>
                  <a:pt x="19811" y="51815"/>
                </a:moveTo>
                <a:lnTo>
                  <a:pt x="18287" y="51815"/>
                </a:lnTo>
                <a:lnTo>
                  <a:pt x="16763" y="50291"/>
                </a:lnTo>
                <a:lnTo>
                  <a:pt x="19811" y="51815"/>
                </a:lnTo>
                <a:close/>
              </a:path>
              <a:path w="62865"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130" name="object 67">
            <a:extLst>
              <a:ext uri="{FF2B5EF4-FFF2-40B4-BE49-F238E27FC236}">
                <a16:creationId xmlns:a16="http://schemas.microsoft.com/office/drawing/2014/main" id="{81E528A8-242E-5D44-BFD4-34B99B340123}"/>
              </a:ext>
            </a:extLst>
          </p:cNvPr>
          <p:cNvSpPr/>
          <p:nvPr/>
        </p:nvSpPr>
        <p:spPr>
          <a:xfrm>
            <a:off x="9171312" y="5791010"/>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31" name="object 68">
            <a:extLst>
              <a:ext uri="{FF2B5EF4-FFF2-40B4-BE49-F238E27FC236}">
                <a16:creationId xmlns:a16="http://schemas.microsoft.com/office/drawing/2014/main" id="{4BACBA29-DD2F-644E-A308-C73A66EF32D4}"/>
              </a:ext>
            </a:extLst>
          </p:cNvPr>
          <p:cNvSpPr/>
          <p:nvPr/>
        </p:nvSpPr>
        <p:spPr>
          <a:xfrm>
            <a:off x="9168226" y="5786366"/>
            <a:ext cx="62865" cy="62865"/>
          </a:xfrm>
          <a:custGeom>
            <a:avLst/>
            <a:gdLst/>
            <a:ahLst/>
            <a:cxnLst/>
            <a:rect l="l" t="t" r="r" b="b"/>
            <a:pathLst>
              <a:path w="62865" h="62864">
                <a:moveTo>
                  <a:pt x="42671" y="3047"/>
                </a:moveTo>
                <a:lnTo>
                  <a:pt x="19811" y="3047"/>
                </a:lnTo>
                <a:lnTo>
                  <a:pt x="24383" y="1523"/>
                </a:lnTo>
                <a:lnTo>
                  <a:pt x="30479" y="0"/>
                </a:lnTo>
                <a:lnTo>
                  <a:pt x="32003" y="0"/>
                </a:lnTo>
                <a:lnTo>
                  <a:pt x="36575" y="1523"/>
                </a:lnTo>
                <a:lnTo>
                  <a:pt x="38099" y="1523"/>
                </a:lnTo>
                <a:lnTo>
                  <a:pt x="42671" y="3047"/>
                </a:lnTo>
                <a:close/>
              </a:path>
              <a:path w="62865"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5" h="62864">
                <a:moveTo>
                  <a:pt x="25907" y="9143"/>
                </a:moveTo>
                <a:lnTo>
                  <a:pt x="25907" y="7619"/>
                </a:lnTo>
                <a:lnTo>
                  <a:pt x="30479" y="7619"/>
                </a:lnTo>
                <a:lnTo>
                  <a:pt x="31241" y="7810"/>
                </a:lnTo>
                <a:lnTo>
                  <a:pt x="25907" y="9143"/>
                </a:lnTo>
                <a:close/>
              </a:path>
              <a:path w="62865" h="62864">
                <a:moveTo>
                  <a:pt x="31241" y="7810"/>
                </a:moveTo>
                <a:lnTo>
                  <a:pt x="30479" y="7619"/>
                </a:lnTo>
                <a:lnTo>
                  <a:pt x="32003" y="7619"/>
                </a:lnTo>
                <a:lnTo>
                  <a:pt x="31241" y="7810"/>
                </a:lnTo>
                <a:close/>
              </a:path>
              <a:path w="62865" h="62864">
                <a:moveTo>
                  <a:pt x="36575" y="9143"/>
                </a:moveTo>
                <a:lnTo>
                  <a:pt x="31241" y="7810"/>
                </a:lnTo>
                <a:lnTo>
                  <a:pt x="32003" y="7619"/>
                </a:lnTo>
                <a:lnTo>
                  <a:pt x="35051" y="7619"/>
                </a:lnTo>
                <a:lnTo>
                  <a:pt x="36575" y="9143"/>
                </a:lnTo>
                <a:close/>
              </a:path>
              <a:path w="62865" h="62864">
                <a:moveTo>
                  <a:pt x="41147" y="10667"/>
                </a:moveTo>
                <a:lnTo>
                  <a:pt x="35051" y="7619"/>
                </a:lnTo>
                <a:lnTo>
                  <a:pt x="51053" y="7619"/>
                </a:lnTo>
                <a:lnTo>
                  <a:pt x="53339" y="9143"/>
                </a:lnTo>
                <a:lnTo>
                  <a:pt x="39623" y="9143"/>
                </a:lnTo>
                <a:lnTo>
                  <a:pt x="41147" y="10667"/>
                </a:lnTo>
                <a:close/>
              </a:path>
              <a:path w="62865" h="62864">
                <a:moveTo>
                  <a:pt x="21335" y="10667"/>
                </a:moveTo>
                <a:lnTo>
                  <a:pt x="22859" y="9143"/>
                </a:lnTo>
                <a:lnTo>
                  <a:pt x="23621" y="9143"/>
                </a:lnTo>
                <a:lnTo>
                  <a:pt x="21335" y="10667"/>
                </a:lnTo>
                <a:close/>
              </a:path>
              <a:path w="62865"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5" h="62864">
                <a:moveTo>
                  <a:pt x="9143" y="22859"/>
                </a:moveTo>
                <a:lnTo>
                  <a:pt x="9143" y="21335"/>
                </a:lnTo>
                <a:lnTo>
                  <a:pt x="10159" y="21335"/>
                </a:lnTo>
                <a:lnTo>
                  <a:pt x="9143" y="22859"/>
                </a:lnTo>
                <a:close/>
              </a:path>
              <a:path w="62865" h="62864">
                <a:moveTo>
                  <a:pt x="61467" y="27431"/>
                </a:moveTo>
                <a:lnTo>
                  <a:pt x="54863" y="27431"/>
                </a:lnTo>
                <a:lnTo>
                  <a:pt x="53339" y="21335"/>
                </a:lnTo>
                <a:lnTo>
                  <a:pt x="59943" y="21335"/>
                </a:lnTo>
                <a:lnTo>
                  <a:pt x="60959" y="24383"/>
                </a:lnTo>
                <a:lnTo>
                  <a:pt x="60959" y="25907"/>
                </a:lnTo>
                <a:lnTo>
                  <a:pt x="61467" y="27431"/>
                </a:lnTo>
                <a:close/>
              </a:path>
              <a:path w="62865" h="62864">
                <a:moveTo>
                  <a:pt x="7619" y="27431"/>
                </a:moveTo>
                <a:lnTo>
                  <a:pt x="7619" y="25907"/>
                </a:lnTo>
                <a:lnTo>
                  <a:pt x="8000" y="25907"/>
                </a:lnTo>
                <a:lnTo>
                  <a:pt x="7619" y="27431"/>
                </a:lnTo>
                <a:close/>
              </a:path>
              <a:path w="62865" h="62864">
                <a:moveTo>
                  <a:pt x="54673" y="31241"/>
                </a:moveTo>
                <a:lnTo>
                  <a:pt x="53339" y="25907"/>
                </a:lnTo>
                <a:lnTo>
                  <a:pt x="54863" y="27431"/>
                </a:lnTo>
                <a:lnTo>
                  <a:pt x="61467" y="27431"/>
                </a:lnTo>
                <a:lnTo>
                  <a:pt x="62483" y="30479"/>
                </a:lnTo>
                <a:lnTo>
                  <a:pt x="54863" y="30479"/>
                </a:lnTo>
                <a:lnTo>
                  <a:pt x="54673" y="31241"/>
                </a:lnTo>
                <a:close/>
              </a:path>
              <a:path w="62865" h="62864">
                <a:moveTo>
                  <a:pt x="54863" y="32003"/>
                </a:moveTo>
                <a:lnTo>
                  <a:pt x="54673" y="31241"/>
                </a:lnTo>
                <a:lnTo>
                  <a:pt x="54863" y="30479"/>
                </a:lnTo>
                <a:lnTo>
                  <a:pt x="54863" y="32003"/>
                </a:lnTo>
                <a:close/>
              </a:path>
              <a:path w="62865" h="62864">
                <a:moveTo>
                  <a:pt x="62483" y="32003"/>
                </a:moveTo>
                <a:lnTo>
                  <a:pt x="54863" y="32003"/>
                </a:lnTo>
                <a:lnTo>
                  <a:pt x="54863" y="30479"/>
                </a:lnTo>
                <a:lnTo>
                  <a:pt x="62483" y="30479"/>
                </a:lnTo>
                <a:lnTo>
                  <a:pt x="62483" y="32003"/>
                </a:lnTo>
                <a:close/>
              </a:path>
              <a:path w="62865"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5"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5" h="62864">
                <a:moveTo>
                  <a:pt x="47243" y="48767"/>
                </a:moveTo>
                <a:lnTo>
                  <a:pt x="50291" y="44195"/>
                </a:lnTo>
                <a:lnTo>
                  <a:pt x="50291" y="45719"/>
                </a:lnTo>
                <a:lnTo>
                  <a:pt x="58419" y="45719"/>
                </a:lnTo>
                <a:lnTo>
                  <a:pt x="57403" y="47243"/>
                </a:lnTo>
                <a:lnTo>
                  <a:pt x="48767" y="47243"/>
                </a:lnTo>
                <a:lnTo>
                  <a:pt x="47243" y="48767"/>
                </a:lnTo>
                <a:close/>
              </a:path>
              <a:path w="62865" h="62864">
                <a:moveTo>
                  <a:pt x="54355" y="51815"/>
                </a:moveTo>
                <a:lnTo>
                  <a:pt x="44195" y="51815"/>
                </a:lnTo>
                <a:lnTo>
                  <a:pt x="48767" y="47243"/>
                </a:lnTo>
                <a:lnTo>
                  <a:pt x="57403" y="47243"/>
                </a:lnTo>
                <a:lnTo>
                  <a:pt x="54355" y="51815"/>
                </a:lnTo>
                <a:close/>
              </a:path>
              <a:path w="62865" h="62864">
                <a:moveTo>
                  <a:pt x="19811" y="51815"/>
                </a:moveTo>
                <a:lnTo>
                  <a:pt x="18287" y="51815"/>
                </a:lnTo>
                <a:lnTo>
                  <a:pt x="16763" y="50291"/>
                </a:lnTo>
                <a:lnTo>
                  <a:pt x="19811" y="51815"/>
                </a:lnTo>
                <a:close/>
              </a:path>
              <a:path w="62865"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132" name="object 69">
            <a:extLst>
              <a:ext uri="{FF2B5EF4-FFF2-40B4-BE49-F238E27FC236}">
                <a16:creationId xmlns:a16="http://schemas.microsoft.com/office/drawing/2014/main" id="{6D1A1FC2-6D6D-394D-BC9B-9AFAE269CD90}"/>
              </a:ext>
            </a:extLst>
          </p:cNvPr>
          <p:cNvSpPr/>
          <p:nvPr/>
        </p:nvSpPr>
        <p:spPr>
          <a:xfrm>
            <a:off x="9442584" y="5245418"/>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33" name="object 70">
            <a:extLst>
              <a:ext uri="{FF2B5EF4-FFF2-40B4-BE49-F238E27FC236}">
                <a16:creationId xmlns:a16="http://schemas.microsoft.com/office/drawing/2014/main" id="{6D299C71-DCEF-BD44-92EF-A4B4D6F13886}"/>
              </a:ext>
            </a:extLst>
          </p:cNvPr>
          <p:cNvSpPr/>
          <p:nvPr/>
        </p:nvSpPr>
        <p:spPr>
          <a:xfrm>
            <a:off x="9439498" y="5240773"/>
            <a:ext cx="62865" cy="62865"/>
          </a:xfrm>
          <a:custGeom>
            <a:avLst/>
            <a:gdLst/>
            <a:ahLst/>
            <a:cxnLst/>
            <a:rect l="l" t="t" r="r" b="b"/>
            <a:pathLst>
              <a:path w="62865" h="62864">
                <a:moveTo>
                  <a:pt x="42671" y="3047"/>
                </a:moveTo>
                <a:lnTo>
                  <a:pt x="19811" y="3047"/>
                </a:lnTo>
                <a:lnTo>
                  <a:pt x="24383" y="1523"/>
                </a:lnTo>
                <a:lnTo>
                  <a:pt x="30479" y="0"/>
                </a:lnTo>
                <a:lnTo>
                  <a:pt x="32003" y="0"/>
                </a:lnTo>
                <a:lnTo>
                  <a:pt x="36575" y="1523"/>
                </a:lnTo>
                <a:lnTo>
                  <a:pt x="38099" y="1523"/>
                </a:lnTo>
                <a:lnTo>
                  <a:pt x="42671" y="3047"/>
                </a:lnTo>
                <a:close/>
              </a:path>
              <a:path w="62865"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5" h="62864">
                <a:moveTo>
                  <a:pt x="25907" y="9143"/>
                </a:moveTo>
                <a:lnTo>
                  <a:pt x="25907" y="7619"/>
                </a:lnTo>
                <a:lnTo>
                  <a:pt x="30479" y="7619"/>
                </a:lnTo>
                <a:lnTo>
                  <a:pt x="31241" y="7810"/>
                </a:lnTo>
                <a:lnTo>
                  <a:pt x="25907" y="9143"/>
                </a:lnTo>
                <a:close/>
              </a:path>
              <a:path w="62865" h="62864">
                <a:moveTo>
                  <a:pt x="31241" y="7810"/>
                </a:moveTo>
                <a:lnTo>
                  <a:pt x="30479" y="7619"/>
                </a:lnTo>
                <a:lnTo>
                  <a:pt x="32003" y="7619"/>
                </a:lnTo>
                <a:lnTo>
                  <a:pt x="31241" y="7810"/>
                </a:lnTo>
                <a:close/>
              </a:path>
              <a:path w="62865" h="62864">
                <a:moveTo>
                  <a:pt x="36575" y="9143"/>
                </a:moveTo>
                <a:lnTo>
                  <a:pt x="31241" y="7810"/>
                </a:lnTo>
                <a:lnTo>
                  <a:pt x="32003" y="7619"/>
                </a:lnTo>
                <a:lnTo>
                  <a:pt x="35051" y="7619"/>
                </a:lnTo>
                <a:lnTo>
                  <a:pt x="36575" y="9143"/>
                </a:lnTo>
                <a:close/>
              </a:path>
              <a:path w="62865" h="62864">
                <a:moveTo>
                  <a:pt x="41147" y="10667"/>
                </a:moveTo>
                <a:lnTo>
                  <a:pt x="35051" y="7619"/>
                </a:lnTo>
                <a:lnTo>
                  <a:pt x="51053" y="7619"/>
                </a:lnTo>
                <a:lnTo>
                  <a:pt x="53339" y="9143"/>
                </a:lnTo>
                <a:lnTo>
                  <a:pt x="39623" y="9143"/>
                </a:lnTo>
                <a:lnTo>
                  <a:pt x="41147" y="10667"/>
                </a:lnTo>
                <a:close/>
              </a:path>
              <a:path w="62865" h="62864">
                <a:moveTo>
                  <a:pt x="21335" y="10667"/>
                </a:moveTo>
                <a:lnTo>
                  <a:pt x="22859" y="9143"/>
                </a:lnTo>
                <a:lnTo>
                  <a:pt x="23621" y="9143"/>
                </a:lnTo>
                <a:lnTo>
                  <a:pt x="21335" y="10667"/>
                </a:lnTo>
                <a:close/>
              </a:path>
              <a:path w="62865"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5" h="62864">
                <a:moveTo>
                  <a:pt x="9143" y="22859"/>
                </a:moveTo>
                <a:lnTo>
                  <a:pt x="9143" y="21335"/>
                </a:lnTo>
                <a:lnTo>
                  <a:pt x="10159" y="21335"/>
                </a:lnTo>
                <a:lnTo>
                  <a:pt x="9143" y="22859"/>
                </a:lnTo>
                <a:close/>
              </a:path>
              <a:path w="62865" h="62864">
                <a:moveTo>
                  <a:pt x="61467" y="27431"/>
                </a:moveTo>
                <a:lnTo>
                  <a:pt x="54863" y="27431"/>
                </a:lnTo>
                <a:lnTo>
                  <a:pt x="53339" y="21335"/>
                </a:lnTo>
                <a:lnTo>
                  <a:pt x="59943" y="21335"/>
                </a:lnTo>
                <a:lnTo>
                  <a:pt x="60959" y="24383"/>
                </a:lnTo>
                <a:lnTo>
                  <a:pt x="60959" y="25907"/>
                </a:lnTo>
                <a:lnTo>
                  <a:pt x="61467" y="27431"/>
                </a:lnTo>
                <a:close/>
              </a:path>
              <a:path w="62865" h="62864">
                <a:moveTo>
                  <a:pt x="7619" y="27431"/>
                </a:moveTo>
                <a:lnTo>
                  <a:pt x="7619" y="25907"/>
                </a:lnTo>
                <a:lnTo>
                  <a:pt x="8000" y="25907"/>
                </a:lnTo>
                <a:lnTo>
                  <a:pt x="7619" y="27431"/>
                </a:lnTo>
                <a:close/>
              </a:path>
              <a:path w="62865" h="62864">
                <a:moveTo>
                  <a:pt x="54673" y="31241"/>
                </a:moveTo>
                <a:lnTo>
                  <a:pt x="53339" y="25907"/>
                </a:lnTo>
                <a:lnTo>
                  <a:pt x="54863" y="27431"/>
                </a:lnTo>
                <a:lnTo>
                  <a:pt x="61467" y="27431"/>
                </a:lnTo>
                <a:lnTo>
                  <a:pt x="62483" y="30479"/>
                </a:lnTo>
                <a:lnTo>
                  <a:pt x="54863" y="30479"/>
                </a:lnTo>
                <a:lnTo>
                  <a:pt x="54673" y="31241"/>
                </a:lnTo>
                <a:close/>
              </a:path>
              <a:path w="62865" h="62864">
                <a:moveTo>
                  <a:pt x="54863" y="32003"/>
                </a:moveTo>
                <a:lnTo>
                  <a:pt x="54673" y="31241"/>
                </a:lnTo>
                <a:lnTo>
                  <a:pt x="54863" y="30479"/>
                </a:lnTo>
                <a:lnTo>
                  <a:pt x="54863" y="32003"/>
                </a:lnTo>
                <a:close/>
              </a:path>
              <a:path w="62865" h="62864">
                <a:moveTo>
                  <a:pt x="62483" y="32003"/>
                </a:moveTo>
                <a:lnTo>
                  <a:pt x="54863" y="32003"/>
                </a:lnTo>
                <a:lnTo>
                  <a:pt x="54863" y="30479"/>
                </a:lnTo>
                <a:lnTo>
                  <a:pt x="62483" y="30479"/>
                </a:lnTo>
                <a:lnTo>
                  <a:pt x="62483" y="32003"/>
                </a:lnTo>
                <a:close/>
              </a:path>
              <a:path w="62865"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5"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5" h="62864">
                <a:moveTo>
                  <a:pt x="47243" y="48767"/>
                </a:moveTo>
                <a:lnTo>
                  <a:pt x="50291" y="44195"/>
                </a:lnTo>
                <a:lnTo>
                  <a:pt x="50291" y="45719"/>
                </a:lnTo>
                <a:lnTo>
                  <a:pt x="58419" y="45719"/>
                </a:lnTo>
                <a:lnTo>
                  <a:pt x="57403" y="47243"/>
                </a:lnTo>
                <a:lnTo>
                  <a:pt x="48767" y="47243"/>
                </a:lnTo>
                <a:lnTo>
                  <a:pt x="47243" y="48767"/>
                </a:lnTo>
                <a:close/>
              </a:path>
              <a:path w="62865" h="62864">
                <a:moveTo>
                  <a:pt x="54355" y="51815"/>
                </a:moveTo>
                <a:lnTo>
                  <a:pt x="44195" y="51815"/>
                </a:lnTo>
                <a:lnTo>
                  <a:pt x="48767" y="47243"/>
                </a:lnTo>
                <a:lnTo>
                  <a:pt x="57403" y="47243"/>
                </a:lnTo>
                <a:lnTo>
                  <a:pt x="54355" y="51815"/>
                </a:lnTo>
                <a:close/>
              </a:path>
              <a:path w="62865" h="62864">
                <a:moveTo>
                  <a:pt x="19811" y="51815"/>
                </a:moveTo>
                <a:lnTo>
                  <a:pt x="18287" y="51815"/>
                </a:lnTo>
                <a:lnTo>
                  <a:pt x="16763" y="50291"/>
                </a:lnTo>
                <a:lnTo>
                  <a:pt x="19811" y="51815"/>
                </a:lnTo>
                <a:close/>
              </a:path>
              <a:path w="62865"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134" name="object 71">
            <a:extLst>
              <a:ext uri="{FF2B5EF4-FFF2-40B4-BE49-F238E27FC236}">
                <a16:creationId xmlns:a16="http://schemas.microsoft.com/office/drawing/2014/main" id="{D2E690F8-4421-A440-992F-E37F14A8298C}"/>
              </a:ext>
            </a:extLst>
          </p:cNvPr>
          <p:cNvSpPr txBox="1"/>
          <p:nvPr/>
        </p:nvSpPr>
        <p:spPr>
          <a:xfrm>
            <a:off x="991481" y="5781226"/>
            <a:ext cx="247650" cy="426720"/>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0</a:t>
            </a:r>
            <a:endParaRPr sz="800">
              <a:latin typeface="Times New Roman"/>
              <a:cs typeface="Times New Roman"/>
            </a:endParaRPr>
          </a:p>
          <a:p>
            <a:pPr>
              <a:lnSpc>
                <a:spcPct val="100000"/>
              </a:lnSpc>
            </a:pPr>
            <a:endParaRPr sz="800">
              <a:latin typeface="Times New Roman"/>
              <a:cs typeface="Times New Roman"/>
            </a:endParaRPr>
          </a:p>
          <a:p>
            <a:pPr marL="67310">
              <a:lnSpc>
                <a:spcPct val="100000"/>
              </a:lnSpc>
              <a:spcBef>
                <a:spcPts val="484"/>
              </a:spcBef>
            </a:pPr>
            <a:r>
              <a:rPr sz="800" spc="30" dirty="0">
                <a:solidFill>
                  <a:srgbClr val="595959"/>
                </a:solidFill>
                <a:latin typeface="Times New Roman"/>
                <a:cs typeface="Times New Roman"/>
              </a:rPr>
              <a:t>9</a:t>
            </a:r>
            <a:r>
              <a:rPr sz="800" spc="35" dirty="0">
                <a:solidFill>
                  <a:srgbClr val="595959"/>
                </a:solidFill>
                <a:latin typeface="Times New Roman"/>
                <a:cs typeface="Times New Roman"/>
              </a:rPr>
              <a:t>80</a:t>
            </a:r>
            <a:endParaRPr sz="800">
              <a:latin typeface="Times New Roman"/>
              <a:cs typeface="Times New Roman"/>
            </a:endParaRPr>
          </a:p>
        </p:txBody>
      </p:sp>
      <p:sp>
        <p:nvSpPr>
          <p:cNvPr id="135" name="object 72">
            <a:extLst>
              <a:ext uri="{FF2B5EF4-FFF2-40B4-BE49-F238E27FC236}">
                <a16:creationId xmlns:a16="http://schemas.microsoft.com/office/drawing/2014/main" id="{7303CD5D-CC38-0D40-85D8-B92FC705D1A6}"/>
              </a:ext>
            </a:extLst>
          </p:cNvPr>
          <p:cNvSpPr txBox="1"/>
          <p:nvPr/>
        </p:nvSpPr>
        <p:spPr>
          <a:xfrm>
            <a:off x="991481" y="5480987"/>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20" dirty="0">
                <a:solidFill>
                  <a:srgbClr val="595959"/>
                </a:solidFill>
                <a:latin typeface="Times New Roman"/>
                <a:cs typeface="Times New Roman"/>
              </a:rPr>
              <a:t>2</a:t>
            </a:r>
            <a:r>
              <a:rPr sz="800" spc="35" dirty="0">
                <a:solidFill>
                  <a:srgbClr val="595959"/>
                </a:solidFill>
                <a:latin typeface="Times New Roman"/>
                <a:cs typeface="Times New Roman"/>
              </a:rPr>
              <a:t>0</a:t>
            </a:r>
            <a:endParaRPr sz="800">
              <a:latin typeface="Times New Roman"/>
              <a:cs typeface="Times New Roman"/>
            </a:endParaRPr>
          </a:p>
        </p:txBody>
      </p:sp>
      <p:sp>
        <p:nvSpPr>
          <p:cNvPr id="136" name="object 73">
            <a:extLst>
              <a:ext uri="{FF2B5EF4-FFF2-40B4-BE49-F238E27FC236}">
                <a16:creationId xmlns:a16="http://schemas.microsoft.com/office/drawing/2014/main" id="{F672D1E0-5C45-1641-980D-8267EA1BFBF4}"/>
              </a:ext>
            </a:extLst>
          </p:cNvPr>
          <p:cNvSpPr txBox="1"/>
          <p:nvPr/>
        </p:nvSpPr>
        <p:spPr>
          <a:xfrm>
            <a:off x="991481" y="5180747"/>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20" dirty="0">
                <a:solidFill>
                  <a:srgbClr val="595959"/>
                </a:solidFill>
                <a:latin typeface="Times New Roman"/>
                <a:cs typeface="Times New Roman"/>
              </a:rPr>
              <a:t>4</a:t>
            </a:r>
            <a:r>
              <a:rPr sz="800" spc="35" dirty="0">
                <a:solidFill>
                  <a:srgbClr val="595959"/>
                </a:solidFill>
                <a:latin typeface="Times New Roman"/>
                <a:cs typeface="Times New Roman"/>
              </a:rPr>
              <a:t>0</a:t>
            </a:r>
            <a:endParaRPr sz="800">
              <a:latin typeface="Times New Roman"/>
              <a:cs typeface="Times New Roman"/>
            </a:endParaRPr>
          </a:p>
        </p:txBody>
      </p:sp>
      <p:sp>
        <p:nvSpPr>
          <p:cNvPr id="137" name="object 74">
            <a:extLst>
              <a:ext uri="{FF2B5EF4-FFF2-40B4-BE49-F238E27FC236}">
                <a16:creationId xmlns:a16="http://schemas.microsoft.com/office/drawing/2014/main" id="{0ED1F809-5C50-AD40-9C97-56DF47351B80}"/>
              </a:ext>
            </a:extLst>
          </p:cNvPr>
          <p:cNvSpPr txBox="1"/>
          <p:nvPr/>
        </p:nvSpPr>
        <p:spPr>
          <a:xfrm>
            <a:off x="991481" y="4879003"/>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20" dirty="0">
                <a:solidFill>
                  <a:srgbClr val="595959"/>
                </a:solidFill>
                <a:latin typeface="Times New Roman"/>
                <a:cs typeface="Times New Roman"/>
              </a:rPr>
              <a:t>6</a:t>
            </a:r>
            <a:r>
              <a:rPr sz="800" spc="35" dirty="0">
                <a:solidFill>
                  <a:srgbClr val="595959"/>
                </a:solidFill>
                <a:latin typeface="Times New Roman"/>
                <a:cs typeface="Times New Roman"/>
              </a:rPr>
              <a:t>0</a:t>
            </a:r>
            <a:endParaRPr sz="800">
              <a:latin typeface="Times New Roman"/>
              <a:cs typeface="Times New Roman"/>
            </a:endParaRPr>
          </a:p>
        </p:txBody>
      </p:sp>
      <p:sp>
        <p:nvSpPr>
          <p:cNvPr id="138" name="object 75">
            <a:extLst>
              <a:ext uri="{FF2B5EF4-FFF2-40B4-BE49-F238E27FC236}">
                <a16:creationId xmlns:a16="http://schemas.microsoft.com/office/drawing/2014/main" id="{8B8C2B3A-BD04-EB48-B955-15DE026B60AE}"/>
              </a:ext>
            </a:extLst>
          </p:cNvPr>
          <p:cNvSpPr txBox="1"/>
          <p:nvPr/>
        </p:nvSpPr>
        <p:spPr>
          <a:xfrm>
            <a:off x="991481" y="4578764"/>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20" dirty="0">
                <a:solidFill>
                  <a:srgbClr val="595959"/>
                </a:solidFill>
                <a:latin typeface="Times New Roman"/>
                <a:cs typeface="Times New Roman"/>
              </a:rPr>
              <a:t>8</a:t>
            </a:r>
            <a:r>
              <a:rPr sz="800" spc="35" dirty="0">
                <a:solidFill>
                  <a:srgbClr val="595959"/>
                </a:solidFill>
                <a:latin typeface="Times New Roman"/>
                <a:cs typeface="Times New Roman"/>
              </a:rPr>
              <a:t>0</a:t>
            </a:r>
            <a:endParaRPr sz="800">
              <a:latin typeface="Times New Roman"/>
              <a:cs typeface="Times New Roman"/>
            </a:endParaRPr>
          </a:p>
        </p:txBody>
      </p:sp>
      <p:sp>
        <p:nvSpPr>
          <p:cNvPr id="139" name="object 76">
            <a:extLst>
              <a:ext uri="{FF2B5EF4-FFF2-40B4-BE49-F238E27FC236}">
                <a16:creationId xmlns:a16="http://schemas.microsoft.com/office/drawing/2014/main" id="{796668A2-C865-3046-AFA1-5F494A9C616E}"/>
              </a:ext>
            </a:extLst>
          </p:cNvPr>
          <p:cNvSpPr txBox="1"/>
          <p:nvPr/>
        </p:nvSpPr>
        <p:spPr>
          <a:xfrm>
            <a:off x="991481" y="3676540"/>
            <a:ext cx="247650" cy="728345"/>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1</a:t>
            </a:r>
            <a:r>
              <a:rPr sz="800" spc="20" dirty="0">
                <a:solidFill>
                  <a:srgbClr val="595959"/>
                </a:solidFill>
                <a:latin typeface="Times New Roman"/>
                <a:cs typeface="Times New Roman"/>
              </a:rPr>
              <a:t>4</a:t>
            </a:r>
            <a:r>
              <a:rPr sz="800" spc="35" dirty="0">
                <a:solidFill>
                  <a:srgbClr val="595959"/>
                </a:solidFill>
                <a:latin typeface="Times New Roman"/>
                <a:cs typeface="Times New Roman"/>
              </a:rPr>
              <a:t>0</a:t>
            </a:r>
            <a:endParaRPr sz="800">
              <a:latin typeface="Times New Roman"/>
              <a:cs typeface="Times New Roman"/>
            </a:endParaRPr>
          </a:p>
          <a:p>
            <a:pPr>
              <a:lnSpc>
                <a:spcPct val="100000"/>
              </a:lnSpc>
            </a:pPr>
            <a:endParaRPr sz="800">
              <a:latin typeface="Times New Roman"/>
              <a:cs typeface="Times New Roman"/>
            </a:endParaRPr>
          </a:p>
          <a:p>
            <a:pPr marL="12700">
              <a:lnSpc>
                <a:spcPct val="100000"/>
              </a:lnSpc>
              <a:spcBef>
                <a:spcPts val="484"/>
              </a:spcBef>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1</a:t>
            </a:r>
            <a:r>
              <a:rPr sz="800" spc="20" dirty="0">
                <a:solidFill>
                  <a:srgbClr val="595959"/>
                </a:solidFill>
                <a:latin typeface="Times New Roman"/>
                <a:cs typeface="Times New Roman"/>
              </a:rPr>
              <a:t>2</a:t>
            </a:r>
            <a:r>
              <a:rPr sz="800" spc="35" dirty="0">
                <a:solidFill>
                  <a:srgbClr val="595959"/>
                </a:solidFill>
                <a:latin typeface="Times New Roman"/>
                <a:cs typeface="Times New Roman"/>
              </a:rPr>
              <a:t>0</a:t>
            </a:r>
            <a:endParaRPr sz="800">
              <a:latin typeface="Times New Roman"/>
              <a:cs typeface="Times New Roman"/>
            </a:endParaRPr>
          </a:p>
          <a:p>
            <a:pPr>
              <a:lnSpc>
                <a:spcPct val="100000"/>
              </a:lnSpc>
            </a:pPr>
            <a:endParaRPr sz="800">
              <a:latin typeface="Times New Roman"/>
              <a:cs typeface="Times New Roman"/>
            </a:endParaRPr>
          </a:p>
          <a:p>
            <a:pPr marL="12700">
              <a:lnSpc>
                <a:spcPct val="100000"/>
              </a:lnSpc>
              <a:spcBef>
                <a:spcPts val="495"/>
              </a:spcBef>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1</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0</a:t>
            </a:r>
            <a:endParaRPr sz="800">
              <a:latin typeface="Times New Roman"/>
              <a:cs typeface="Times New Roman"/>
            </a:endParaRPr>
          </a:p>
        </p:txBody>
      </p:sp>
      <p:sp>
        <p:nvSpPr>
          <p:cNvPr id="140" name="object 77">
            <a:extLst>
              <a:ext uri="{FF2B5EF4-FFF2-40B4-BE49-F238E27FC236}">
                <a16:creationId xmlns:a16="http://schemas.microsoft.com/office/drawing/2014/main" id="{EEC6175A-84EF-B24E-B8BF-B3B7E055E8CC}"/>
              </a:ext>
            </a:extLst>
          </p:cNvPr>
          <p:cNvSpPr txBox="1"/>
          <p:nvPr/>
        </p:nvSpPr>
        <p:spPr>
          <a:xfrm>
            <a:off x="991481" y="3376300"/>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1</a:t>
            </a:r>
            <a:r>
              <a:rPr sz="800" spc="20" dirty="0">
                <a:solidFill>
                  <a:srgbClr val="595959"/>
                </a:solidFill>
                <a:latin typeface="Times New Roman"/>
                <a:cs typeface="Times New Roman"/>
              </a:rPr>
              <a:t>6</a:t>
            </a:r>
            <a:r>
              <a:rPr sz="800" spc="35" dirty="0">
                <a:solidFill>
                  <a:srgbClr val="595959"/>
                </a:solidFill>
                <a:latin typeface="Times New Roman"/>
                <a:cs typeface="Times New Roman"/>
              </a:rPr>
              <a:t>0</a:t>
            </a:r>
            <a:endParaRPr sz="800">
              <a:latin typeface="Times New Roman"/>
              <a:cs typeface="Times New Roman"/>
            </a:endParaRPr>
          </a:p>
        </p:txBody>
      </p:sp>
      <p:sp>
        <p:nvSpPr>
          <p:cNvPr id="141" name="object 78">
            <a:extLst>
              <a:ext uri="{FF2B5EF4-FFF2-40B4-BE49-F238E27FC236}">
                <a16:creationId xmlns:a16="http://schemas.microsoft.com/office/drawing/2014/main" id="{1AE1DC2D-019A-B042-BC4F-1B2D9C49A64A}"/>
              </a:ext>
            </a:extLst>
          </p:cNvPr>
          <p:cNvSpPr txBox="1"/>
          <p:nvPr/>
        </p:nvSpPr>
        <p:spPr>
          <a:xfrm>
            <a:off x="991481" y="2774317"/>
            <a:ext cx="8650605" cy="639445"/>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2</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0</a:t>
            </a:r>
            <a:endParaRPr sz="800">
              <a:latin typeface="Times New Roman"/>
              <a:cs typeface="Times New Roman"/>
            </a:endParaRPr>
          </a:p>
          <a:p>
            <a:pPr>
              <a:lnSpc>
                <a:spcPct val="100000"/>
              </a:lnSpc>
            </a:pPr>
            <a:endParaRPr sz="800">
              <a:latin typeface="Times New Roman"/>
              <a:cs typeface="Times New Roman"/>
            </a:endParaRPr>
          </a:p>
          <a:p>
            <a:pPr marL="12700">
              <a:lnSpc>
                <a:spcPts val="860"/>
              </a:lnSpc>
              <a:spcBef>
                <a:spcPts val="495"/>
              </a:spcBef>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1</a:t>
            </a:r>
            <a:r>
              <a:rPr sz="800" spc="20" dirty="0">
                <a:solidFill>
                  <a:srgbClr val="595959"/>
                </a:solidFill>
                <a:latin typeface="Times New Roman"/>
                <a:cs typeface="Times New Roman"/>
              </a:rPr>
              <a:t>8</a:t>
            </a:r>
            <a:r>
              <a:rPr sz="800" spc="35" dirty="0">
                <a:solidFill>
                  <a:srgbClr val="595959"/>
                </a:solidFill>
                <a:latin typeface="Times New Roman"/>
                <a:cs typeface="Times New Roman"/>
              </a:rPr>
              <a:t>0</a:t>
            </a:r>
            <a:endParaRPr sz="800">
              <a:latin typeface="Times New Roman"/>
              <a:cs typeface="Times New Roman"/>
            </a:endParaRPr>
          </a:p>
          <a:p>
            <a:pPr marR="5080" algn="r">
              <a:lnSpc>
                <a:spcPts val="1760"/>
              </a:lnSpc>
              <a:tabLst>
                <a:tab pos="374015" algn="l"/>
                <a:tab pos="748030" algn="l"/>
              </a:tabLst>
            </a:pPr>
            <a:r>
              <a:rPr sz="1550" spc="-20" dirty="0">
                <a:latin typeface="Times New Roman"/>
                <a:cs typeface="Times New Roman"/>
              </a:rPr>
              <a:t>x</a:t>
            </a:r>
            <a:r>
              <a:rPr sz="1550" spc="100" dirty="0">
                <a:latin typeface="Times New Roman"/>
                <a:cs typeface="Times New Roman"/>
              </a:rPr>
              <a:t>1	</a:t>
            </a:r>
            <a:r>
              <a:rPr sz="1550" spc="-20" dirty="0">
                <a:latin typeface="Times New Roman"/>
                <a:cs typeface="Times New Roman"/>
              </a:rPr>
              <a:t>x</a:t>
            </a:r>
            <a:r>
              <a:rPr sz="1550" spc="100" dirty="0">
                <a:latin typeface="Times New Roman"/>
                <a:cs typeface="Times New Roman"/>
              </a:rPr>
              <a:t>2	</a:t>
            </a:r>
            <a:r>
              <a:rPr sz="1550" spc="-20" dirty="0">
                <a:latin typeface="Times New Roman"/>
                <a:cs typeface="Times New Roman"/>
              </a:rPr>
              <a:t>x</a:t>
            </a:r>
            <a:r>
              <a:rPr sz="1550" spc="100" dirty="0">
                <a:latin typeface="Times New Roman"/>
                <a:cs typeface="Times New Roman"/>
              </a:rPr>
              <a:t>3</a:t>
            </a:r>
            <a:endParaRPr sz="1550">
              <a:latin typeface="Times New Roman"/>
              <a:cs typeface="Times New Roman"/>
            </a:endParaRPr>
          </a:p>
        </p:txBody>
      </p:sp>
      <p:sp>
        <p:nvSpPr>
          <p:cNvPr id="142" name="object 79">
            <a:extLst>
              <a:ext uri="{FF2B5EF4-FFF2-40B4-BE49-F238E27FC236}">
                <a16:creationId xmlns:a16="http://schemas.microsoft.com/office/drawing/2014/main" id="{3BA95501-B375-DE47-BB75-F78BA3D61128}"/>
              </a:ext>
            </a:extLst>
          </p:cNvPr>
          <p:cNvSpPr txBox="1"/>
          <p:nvPr/>
        </p:nvSpPr>
        <p:spPr>
          <a:xfrm>
            <a:off x="1040251" y="6210974"/>
            <a:ext cx="55816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120" dirty="0">
                <a:solidFill>
                  <a:srgbClr val="595959"/>
                </a:solidFill>
                <a:latin typeface="Times New Roman"/>
                <a:cs typeface="Times New Roman"/>
              </a:rPr>
              <a:t>/</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a:t>
            </a:r>
            <a:r>
              <a:rPr sz="800" spc="110" dirty="0">
                <a:solidFill>
                  <a:srgbClr val="595959"/>
                </a:solidFill>
                <a:latin typeface="Times New Roman"/>
                <a:cs typeface="Times New Roman"/>
              </a:rPr>
              <a:t>/</a:t>
            </a:r>
            <a:r>
              <a:rPr sz="800" spc="35" dirty="0">
                <a:solidFill>
                  <a:srgbClr val="595959"/>
                </a:solidFill>
                <a:latin typeface="Times New Roman"/>
                <a:cs typeface="Times New Roman"/>
              </a:rPr>
              <a:t>2</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143" name="object 80">
            <a:extLst>
              <a:ext uri="{FF2B5EF4-FFF2-40B4-BE49-F238E27FC236}">
                <a16:creationId xmlns:a16="http://schemas.microsoft.com/office/drawing/2014/main" id="{CA4F79B3-5129-D848-ADE9-0DE1DAE1A3B8}"/>
              </a:ext>
            </a:extLst>
          </p:cNvPr>
          <p:cNvSpPr txBox="1"/>
          <p:nvPr/>
        </p:nvSpPr>
        <p:spPr>
          <a:xfrm>
            <a:off x="2398153" y="6210974"/>
            <a:ext cx="55816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5</a:t>
            </a:r>
            <a:r>
              <a:rPr sz="800" spc="120" dirty="0">
                <a:solidFill>
                  <a:srgbClr val="595959"/>
                </a:solidFill>
                <a:latin typeface="Times New Roman"/>
                <a:cs typeface="Times New Roman"/>
              </a:rPr>
              <a:t>/</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a:t>
            </a:r>
            <a:r>
              <a:rPr sz="800" spc="110" dirty="0">
                <a:solidFill>
                  <a:srgbClr val="595959"/>
                </a:solidFill>
                <a:latin typeface="Times New Roman"/>
                <a:cs typeface="Times New Roman"/>
              </a:rPr>
              <a:t>/</a:t>
            </a:r>
            <a:r>
              <a:rPr sz="800" spc="35" dirty="0">
                <a:solidFill>
                  <a:srgbClr val="595959"/>
                </a:solidFill>
                <a:latin typeface="Times New Roman"/>
                <a:cs typeface="Times New Roman"/>
              </a:rPr>
              <a:t>2</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144" name="object 81">
            <a:extLst>
              <a:ext uri="{FF2B5EF4-FFF2-40B4-BE49-F238E27FC236}">
                <a16:creationId xmlns:a16="http://schemas.microsoft.com/office/drawing/2014/main" id="{EC612317-1DF3-8C46-9DEC-564B58346848}"/>
              </a:ext>
            </a:extLst>
          </p:cNvPr>
          <p:cNvSpPr txBox="1"/>
          <p:nvPr/>
        </p:nvSpPr>
        <p:spPr>
          <a:xfrm>
            <a:off x="3758067" y="6210974"/>
            <a:ext cx="558165" cy="126364"/>
          </a:xfrm>
          <a:prstGeom prst="rect">
            <a:avLst/>
          </a:prstGeom>
        </p:spPr>
        <p:txBody>
          <a:bodyPr vert="horz" wrap="square" lIns="0" tIns="0" rIns="0" bIns="0" rtlCol="0">
            <a:spAutoFit/>
          </a:bodyPr>
          <a:lstStyle/>
          <a:p>
            <a:pPr marL="12700">
              <a:lnSpc>
                <a:spcPct val="100000"/>
              </a:lnSpc>
            </a:pPr>
            <a:r>
              <a:rPr sz="800" spc="20" dirty="0">
                <a:solidFill>
                  <a:srgbClr val="595959"/>
                </a:solidFill>
                <a:latin typeface="Times New Roman"/>
                <a:cs typeface="Times New Roman"/>
              </a:rPr>
              <a:t>2</a:t>
            </a:r>
            <a:r>
              <a:rPr sz="800" spc="35" dirty="0">
                <a:solidFill>
                  <a:srgbClr val="595959"/>
                </a:solidFill>
                <a:latin typeface="Times New Roman"/>
                <a:cs typeface="Times New Roman"/>
              </a:rPr>
              <a:t>0</a:t>
            </a:r>
            <a:r>
              <a:rPr sz="800" spc="120" dirty="0">
                <a:solidFill>
                  <a:srgbClr val="595959"/>
                </a:solidFill>
                <a:latin typeface="Times New Roman"/>
                <a:cs typeface="Times New Roman"/>
              </a:rPr>
              <a:t>/</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a:t>
            </a:r>
            <a:r>
              <a:rPr sz="800" spc="105" dirty="0">
                <a:solidFill>
                  <a:srgbClr val="595959"/>
                </a:solidFill>
                <a:latin typeface="Times New Roman"/>
                <a:cs typeface="Times New Roman"/>
              </a:rPr>
              <a:t>/</a:t>
            </a:r>
            <a:r>
              <a:rPr sz="800" spc="35" dirty="0">
                <a:solidFill>
                  <a:srgbClr val="595959"/>
                </a:solidFill>
                <a:latin typeface="Times New Roman"/>
                <a:cs typeface="Times New Roman"/>
              </a:rPr>
              <a:t>2</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145" name="object 82">
            <a:extLst>
              <a:ext uri="{FF2B5EF4-FFF2-40B4-BE49-F238E27FC236}">
                <a16:creationId xmlns:a16="http://schemas.microsoft.com/office/drawing/2014/main" id="{F456F728-0DF8-1E4F-8EBC-A6488DE14C74}"/>
              </a:ext>
            </a:extLst>
          </p:cNvPr>
          <p:cNvSpPr txBox="1"/>
          <p:nvPr/>
        </p:nvSpPr>
        <p:spPr>
          <a:xfrm>
            <a:off x="5115970" y="6210974"/>
            <a:ext cx="558165" cy="126364"/>
          </a:xfrm>
          <a:prstGeom prst="rect">
            <a:avLst/>
          </a:prstGeom>
        </p:spPr>
        <p:txBody>
          <a:bodyPr vert="horz" wrap="square" lIns="0" tIns="0" rIns="0" bIns="0" rtlCol="0">
            <a:spAutoFit/>
          </a:bodyPr>
          <a:lstStyle/>
          <a:p>
            <a:pPr marL="12700">
              <a:lnSpc>
                <a:spcPct val="100000"/>
              </a:lnSpc>
            </a:pPr>
            <a:r>
              <a:rPr sz="800" spc="20" dirty="0">
                <a:solidFill>
                  <a:srgbClr val="595959"/>
                </a:solidFill>
                <a:latin typeface="Times New Roman"/>
                <a:cs typeface="Times New Roman"/>
              </a:rPr>
              <a:t>2</a:t>
            </a:r>
            <a:r>
              <a:rPr sz="800" spc="35" dirty="0">
                <a:solidFill>
                  <a:srgbClr val="595959"/>
                </a:solidFill>
                <a:latin typeface="Times New Roman"/>
                <a:cs typeface="Times New Roman"/>
              </a:rPr>
              <a:t>5</a:t>
            </a:r>
            <a:r>
              <a:rPr sz="800" spc="120" dirty="0">
                <a:solidFill>
                  <a:srgbClr val="595959"/>
                </a:solidFill>
                <a:latin typeface="Times New Roman"/>
                <a:cs typeface="Times New Roman"/>
              </a:rPr>
              <a:t>/</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a:t>
            </a:r>
            <a:r>
              <a:rPr sz="800" spc="105" dirty="0">
                <a:solidFill>
                  <a:srgbClr val="595959"/>
                </a:solidFill>
                <a:latin typeface="Times New Roman"/>
                <a:cs typeface="Times New Roman"/>
              </a:rPr>
              <a:t>/</a:t>
            </a:r>
            <a:r>
              <a:rPr sz="800" spc="35" dirty="0">
                <a:solidFill>
                  <a:srgbClr val="595959"/>
                </a:solidFill>
                <a:latin typeface="Times New Roman"/>
                <a:cs typeface="Times New Roman"/>
              </a:rPr>
              <a:t>2</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146" name="object 83">
            <a:extLst>
              <a:ext uri="{FF2B5EF4-FFF2-40B4-BE49-F238E27FC236}">
                <a16:creationId xmlns:a16="http://schemas.microsoft.com/office/drawing/2014/main" id="{78797F17-D220-5F40-98EF-53D3C431E4BF}"/>
              </a:ext>
            </a:extLst>
          </p:cNvPr>
          <p:cNvSpPr txBox="1"/>
          <p:nvPr/>
        </p:nvSpPr>
        <p:spPr>
          <a:xfrm>
            <a:off x="6474878" y="6210974"/>
            <a:ext cx="55816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3</a:t>
            </a:r>
            <a:r>
              <a:rPr sz="800" spc="35" dirty="0">
                <a:solidFill>
                  <a:srgbClr val="595959"/>
                </a:solidFill>
                <a:latin typeface="Times New Roman"/>
                <a:cs typeface="Times New Roman"/>
              </a:rPr>
              <a:t>0</a:t>
            </a:r>
            <a:r>
              <a:rPr sz="800" spc="120" dirty="0">
                <a:solidFill>
                  <a:srgbClr val="595959"/>
                </a:solidFill>
                <a:latin typeface="Times New Roman"/>
                <a:cs typeface="Times New Roman"/>
              </a:rPr>
              <a:t>/</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a:t>
            </a:r>
            <a:r>
              <a:rPr sz="800" spc="110" dirty="0">
                <a:solidFill>
                  <a:srgbClr val="595959"/>
                </a:solidFill>
                <a:latin typeface="Times New Roman"/>
                <a:cs typeface="Times New Roman"/>
              </a:rPr>
              <a:t>/</a:t>
            </a:r>
            <a:r>
              <a:rPr sz="800" spc="35" dirty="0">
                <a:solidFill>
                  <a:srgbClr val="595959"/>
                </a:solidFill>
                <a:latin typeface="Times New Roman"/>
                <a:cs typeface="Times New Roman"/>
              </a:rPr>
              <a:t>2</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147" name="object 84">
            <a:extLst>
              <a:ext uri="{FF2B5EF4-FFF2-40B4-BE49-F238E27FC236}">
                <a16:creationId xmlns:a16="http://schemas.microsoft.com/office/drawing/2014/main" id="{2D858560-469B-684D-8CCF-9967565CE0E7}"/>
              </a:ext>
            </a:extLst>
          </p:cNvPr>
          <p:cNvSpPr txBox="1"/>
          <p:nvPr/>
        </p:nvSpPr>
        <p:spPr>
          <a:xfrm>
            <a:off x="7834792" y="6210974"/>
            <a:ext cx="558165" cy="126364"/>
          </a:xfrm>
          <a:prstGeom prst="rect">
            <a:avLst/>
          </a:prstGeom>
        </p:spPr>
        <p:txBody>
          <a:bodyPr vert="horz" wrap="square" lIns="0" tIns="0" rIns="0" bIns="0" rtlCol="0">
            <a:spAutoFit/>
          </a:bodyPr>
          <a:lstStyle/>
          <a:p>
            <a:pPr marL="12700">
              <a:lnSpc>
                <a:spcPct val="100000"/>
              </a:lnSpc>
            </a:pPr>
            <a:r>
              <a:rPr sz="800" spc="20" dirty="0">
                <a:solidFill>
                  <a:srgbClr val="595959"/>
                </a:solidFill>
                <a:latin typeface="Times New Roman"/>
                <a:cs typeface="Times New Roman"/>
              </a:rPr>
              <a:t>0</a:t>
            </a:r>
            <a:r>
              <a:rPr sz="800" spc="35" dirty="0">
                <a:solidFill>
                  <a:srgbClr val="595959"/>
                </a:solidFill>
                <a:latin typeface="Times New Roman"/>
                <a:cs typeface="Times New Roman"/>
              </a:rPr>
              <a:t>4</a:t>
            </a:r>
            <a:r>
              <a:rPr sz="800" spc="120" dirty="0">
                <a:solidFill>
                  <a:srgbClr val="595959"/>
                </a:solidFill>
                <a:latin typeface="Times New Roman"/>
                <a:cs typeface="Times New Roman"/>
              </a:rPr>
              <a:t>/</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2</a:t>
            </a:r>
            <a:r>
              <a:rPr sz="800" spc="105" dirty="0">
                <a:solidFill>
                  <a:srgbClr val="595959"/>
                </a:solidFill>
                <a:latin typeface="Times New Roman"/>
                <a:cs typeface="Times New Roman"/>
              </a:rPr>
              <a:t>/</a:t>
            </a:r>
            <a:r>
              <a:rPr sz="800" spc="35" dirty="0">
                <a:solidFill>
                  <a:srgbClr val="595959"/>
                </a:solidFill>
                <a:latin typeface="Times New Roman"/>
                <a:cs typeface="Times New Roman"/>
              </a:rPr>
              <a:t>2</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148" name="object 85">
            <a:extLst>
              <a:ext uri="{FF2B5EF4-FFF2-40B4-BE49-F238E27FC236}">
                <a16:creationId xmlns:a16="http://schemas.microsoft.com/office/drawing/2014/main" id="{F4DBFB49-29DD-4646-850E-7DE2998CA0A8}"/>
              </a:ext>
            </a:extLst>
          </p:cNvPr>
          <p:cNvSpPr txBox="1"/>
          <p:nvPr/>
        </p:nvSpPr>
        <p:spPr>
          <a:xfrm>
            <a:off x="9192695" y="6210974"/>
            <a:ext cx="558165" cy="126364"/>
          </a:xfrm>
          <a:prstGeom prst="rect">
            <a:avLst/>
          </a:prstGeom>
        </p:spPr>
        <p:txBody>
          <a:bodyPr vert="horz" wrap="square" lIns="0" tIns="0" rIns="0" bIns="0" rtlCol="0">
            <a:spAutoFit/>
          </a:bodyPr>
          <a:lstStyle/>
          <a:p>
            <a:pPr marL="12700">
              <a:lnSpc>
                <a:spcPct val="100000"/>
              </a:lnSpc>
            </a:pPr>
            <a:r>
              <a:rPr sz="800" spc="20" dirty="0">
                <a:solidFill>
                  <a:srgbClr val="595959"/>
                </a:solidFill>
                <a:latin typeface="Times New Roman"/>
                <a:cs typeface="Times New Roman"/>
              </a:rPr>
              <a:t>0</a:t>
            </a:r>
            <a:r>
              <a:rPr sz="800" spc="35" dirty="0">
                <a:solidFill>
                  <a:srgbClr val="595959"/>
                </a:solidFill>
                <a:latin typeface="Times New Roman"/>
                <a:cs typeface="Times New Roman"/>
              </a:rPr>
              <a:t>9</a:t>
            </a:r>
            <a:r>
              <a:rPr sz="800" spc="120" dirty="0">
                <a:solidFill>
                  <a:srgbClr val="595959"/>
                </a:solidFill>
                <a:latin typeface="Times New Roman"/>
                <a:cs typeface="Times New Roman"/>
              </a:rPr>
              <a:t>/</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2</a:t>
            </a:r>
            <a:r>
              <a:rPr sz="800" spc="105" dirty="0">
                <a:solidFill>
                  <a:srgbClr val="595959"/>
                </a:solidFill>
                <a:latin typeface="Times New Roman"/>
                <a:cs typeface="Times New Roman"/>
              </a:rPr>
              <a:t>/</a:t>
            </a:r>
            <a:r>
              <a:rPr sz="800" spc="35" dirty="0">
                <a:solidFill>
                  <a:srgbClr val="595959"/>
                </a:solidFill>
                <a:latin typeface="Times New Roman"/>
                <a:cs typeface="Times New Roman"/>
              </a:rPr>
              <a:t>2</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149" name="object 86">
            <a:extLst>
              <a:ext uri="{FF2B5EF4-FFF2-40B4-BE49-F238E27FC236}">
                <a16:creationId xmlns:a16="http://schemas.microsoft.com/office/drawing/2014/main" id="{21D1BB8E-5FA6-FB46-969D-BD1F6C0B2B51}"/>
              </a:ext>
            </a:extLst>
          </p:cNvPr>
          <p:cNvSpPr txBox="1"/>
          <p:nvPr/>
        </p:nvSpPr>
        <p:spPr>
          <a:xfrm>
            <a:off x="10551603" y="6210974"/>
            <a:ext cx="55816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4</a:t>
            </a:r>
            <a:r>
              <a:rPr sz="800" spc="120" dirty="0">
                <a:solidFill>
                  <a:srgbClr val="595959"/>
                </a:solidFill>
                <a:latin typeface="Times New Roman"/>
                <a:cs typeface="Times New Roman"/>
              </a:rPr>
              <a:t>/</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2</a:t>
            </a:r>
            <a:r>
              <a:rPr sz="800" spc="110" dirty="0">
                <a:solidFill>
                  <a:srgbClr val="595959"/>
                </a:solidFill>
                <a:latin typeface="Times New Roman"/>
                <a:cs typeface="Times New Roman"/>
              </a:rPr>
              <a:t>/</a:t>
            </a:r>
            <a:r>
              <a:rPr sz="800" spc="35" dirty="0">
                <a:solidFill>
                  <a:srgbClr val="595959"/>
                </a:solidFill>
                <a:latin typeface="Times New Roman"/>
                <a:cs typeface="Times New Roman"/>
              </a:rPr>
              <a:t>2</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150" name="object 88">
            <a:extLst>
              <a:ext uri="{FF2B5EF4-FFF2-40B4-BE49-F238E27FC236}">
                <a16:creationId xmlns:a16="http://schemas.microsoft.com/office/drawing/2014/main" id="{210C63C6-DB82-6347-9D12-65440B344575}"/>
              </a:ext>
            </a:extLst>
          </p:cNvPr>
          <p:cNvSpPr/>
          <p:nvPr/>
        </p:nvSpPr>
        <p:spPr>
          <a:xfrm>
            <a:off x="8750650" y="4081010"/>
            <a:ext cx="0" cy="2070100"/>
          </a:xfrm>
          <a:custGeom>
            <a:avLst/>
            <a:gdLst/>
            <a:ahLst/>
            <a:cxnLst/>
            <a:rect l="l" t="t" r="r" b="b"/>
            <a:pathLst>
              <a:path h="2070100">
                <a:moveTo>
                  <a:pt x="0" y="0"/>
                </a:moveTo>
                <a:lnTo>
                  <a:pt x="0" y="2069592"/>
                </a:lnTo>
              </a:path>
            </a:pathLst>
          </a:custGeom>
          <a:ln w="9144">
            <a:solidFill>
              <a:srgbClr val="641AEB"/>
            </a:solidFill>
          </a:ln>
        </p:spPr>
        <p:txBody>
          <a:bodyPr wrap="square" lIns="0" tIns="0" rIns="0" bIns="0" rtlCol="0"/>
          <a:lstStyle/>
          <a:p>
            <a:endParaRPr/>
          </a:p>
        </p:txBody>
      </p:sp>
      <p:sp>
        <p:nvSpPr>
          <p:cNvPr id="151" name="object 89">
            <a:extLst>
              <a:ext uri="{FF2B5EF4-FFF2-40B4-BE49-F238E27FC236}">
                <a16:creationId xmlns:a16="http://schemas.microsoft.com/office/drawing/2014/main" id="{7458A224-F331-7346-8BC5-662158A96AFB}"/>
              </a:ext>
            </a:extLst>
          </p:cNvPr>
          <p:cNvSpPr/>
          <p:nvPr/>
        </p:nvSpPr>
        <p:spPr>
          <a:xfrm>
            <a:off x="9688671" y="4081010"/>
            <a:ext cx="0" cy="2070100"/>
          </a:xfrm>
          <a:custGeom>
            <a:avLst/>
            <a:gdLst/>
            <a:ahLst/>
            <a:cxnLst/>
            <a:rect l="l" t="t" r="r" b="b"/>
            <a:pathLst>
              <a:path h="2070100">
                <a:moveTo>
                  <a:pt x="0" y="0"/>
                </a:moveTo>
                <a:lnTo>
                  <a:pt x="0" y="2069592"/>
                </a:lnTo>
              </a:path>
            </a:pathLst>
          </a:custGeom>
          <a:ln w="7620">
            <a:solidFill>
              <a:srgbClr val="641AEB"/>
            </a:solidFill>
          </a:ln>
        </p:spPr>
        <p:txBody>
          <a:bodyPr wrap="square" lIns="0" tIns="0" rIns="0" bIns="0" rtlCol="0"/>
          <a:lstStyle/>
          <a:p>
            <a:endParaRPr/>
          </a:p>
        </p:txBody>
      </p:sp>
      <p:sp>
        <p:nvSpPr>
          <p:cNvPr id="152" name="object 90">
            <a:extLst>
              <a:ext uri="{FF2B5EF4-FFF2-40B4-BE49-F238E27FC236}">
                <a16:creationId xmlns:a16="http://schemas.microsoft.com/office/drawing/2014/main" id="{57E39CCC-3D48-3447-97C5-7E8FC7A133E9}"/>
              </a:ext>
            </a:extLst>
          </p:cNvPr>
          <p:cNvSpPr/>
          <p:nvPr/>
        </p:nvSpPr>
        <p:spPr>
          <a:xfrm>
            <a:off x="8750650" y="4379713"/>
            <a:ext cx="937260" cy="66040"/>
          </a:xfrm>
          <a:custGeom>
            <a:avLst/>
            <a:gdLst/>
            <a:ahLst/>
            <a:cxnLst/>
            <a:rect l="l" t="t" r="r" b="b"/>
            <a:pathLst>
              <a:path w="937259" h="66039">
                <a:moveTo>
                  <a:pt x="67056" y="65531"/>
                </a:moveTo>
                <a:lnTo>
                  <a:pt x="0" y="32003"/>
                </a:lnTo>
                <a:lnTo>
                  <a:pt x="67056" y="0"/>
                </a:lnTo>
                <a:lnTo>
                  <a:pt x="67056" y="28955"/>
                </a:lnTo>
                <a:lnTo>
                  <a:pt x="53340" y="28955"/>
                </a:lnTo>
                <a:lnTo>
                  <a:pt x="51816" y="30479"/>
                </a:lnTo>
                <a:lnTo>
                  <a:pt x="51816" y="35051"/>
                </a:lnTo>
                <a:lnTo>
                  <a:pt x="53340" y="36575"/>
                </a:lnTo>
                <a:lnTo>
                  <a:pt x="67056" y="36575"/>
                </a:lnTo>
                <a:lnTo>
                  <a:pt x="67056" y="65531"/>
                </a:lnTo>
                <a:close/>
              </a:path>
              <a:path w="937259" h="66039">
                <a:moveTo>
                  <a:pt x="870204" y="65531"/>
                </a:moveTo>
                <a:lnTo>
                  <a:pt x="870204" y="0"/>
                </a:lnTo>
                <a:lnTo>
                  <a:pt x="930873" y="28955"/>
                </a:lnTo>
                <a:lnTo>
                  <a:pt x="883919" y="28955"/>
                </a:lnTo>
                <a:lnTo>
                  <a:pt x="885444" y="30479"/>
                </a:lnTo>
                <a:lnTo>
                  <a:pt x="885444" y="35051"/>
                </a:lnTo>
                <a:lnTo>
                  <a:pt x="883919" y="36575"/>
                </a:lnTo>
                <a:lnTo>
                  <a:pt x="928116" y="36575"/>
                </a:lnTo>
                <a:lnTo>
                  <a:pt x="870204" y="65531"/>
                </a:lnTo>
                <a:close/>
              </a:path>
              <a:path w="937259" h="66039">
                <a:moveTo>
                  <a:pt x="67056" y="36575"/>
                </a:moveTo>
                <a:lnTo>
                  <a:pt x="53340" y="36575"/>
                </a:lnTo>
                <a:lnTo>
                  <a:pt x="51816" y="35051"/>
                </a:lnTo>
                <a:lnTo>
                  <a:pt x="51816" y="30479"/>
                </a:lnTo>
                <a:lnTo>
                  <a:pt x="53340" y="28955"/>
                </a:lnTo>
                <a:lnTo>
                  <a:pt x="67056" y="28955"/>
                </a:lnTo>
                <a:lnTo>
                  <a:pt x="67056" y="36575"/>
                </a:lnTo>
                <a:close/>
              </a:path>
              <a:path w="937259" h="66039">
                <a:moveTo>
                  <a:pt x="870204" y="36575"/>
                </a:moveTo>
                <a:lnTo>
                  <a:pt x="67056" y="36575"/>
                </a:lnTo>
                <a:lnTo>
                  <a:pt x="67056" y="28955"/>
                </a:lnTo>
                <a:lnTo>
                  <a:pt x="870204" y="28955"/>
                </a:lnTo>
                <a:lnTo>
                  <a:pt x="870204" y="36575"/>
                </a:lnTo>
                <a:close/>
              </a:path>
              <a:path w="937259" h="66039">
                <a:moveTo>
                  <a:pt x="928116" y="36575"/>
                </a:moveTo>
                <a:lnTo>
                  <a:pt x="883919" y="36575"/>
                </a:lnTo>
                <a:lnTo>
                  <a:pt x="885444" y="35051"/>
                </a:lnTo>
                <a:lnTo>
                  <a:pt x="885444" y="30479"/>
                </a:lnTo>
                <a:lnTo>
                  <a:pt x="883919" y="28955"/>
                </a:lnTo>
                <a:lnTo>
                  <a:pt x="930873" y="28955"/>
                </a:lnTo>
                <a:lnTo>
                  <a:pt x="937260" y="32003"/>
                </a:lnTo>
                <a:lnTo>
                  <a:pt x="928116" y="36575"/>
                </a:lnTo>
                <a:close/>
              </a:path>
            </a:pathLst>
          </a:custGeom>
          <a:solidFill>
            <a:srgbClr val="641AEB"/>
          </a:solidFill>
        </p:spPr>
        <p:txBody>
          <a:bodyPr wrap="square" lIns="0" tIns="0" rIns="0" bIns="0" rtlCol="0"/>
          <a:lstStyle/>
          <a:p>
            <a:endParaRPr/>
          </a:p>
        </p:txBody>
      </p:sp>
      <p:sp>
        <p:nvSpPr>
          <p:cNvPr id="153" name="object 91">
            <a:extLst>
              <a:ext uri="{FF2B5EF4-FFF2-40B4-BE49-F238E27FC236}">
                <a16:creationId xmlns:a16="http://schemas.microsoft.com/office/drawing/2014/main" id="{BFC983C5-8AC9-E044-8A7F-EA0694D24534}"/>
              </a:ext>
            </a:extLst>
          </p:cNvPr>
          <p:cNvSpPr/>
          <p:nvPr/>
        </p:nvSpPr>
        <p:spPr>
          <a:xfrm>
            <a:off x="9646762" y="5233153"/>
            <a:ext cx="344805" cy="190500"/>
          </a:xfrm>
          <a:custGeom>
            <a:avLst/>
            <a:gdLst/>
            <a:ahLst/>
            <a:cxnLst/>
            <a:rect l="l" t="t" r="r" b="b"/>
            <a:pathLst>
              <a:path w="344804" h="190500">
                <a:moveTo>
                  <a:pt x="249935" y="190500"/>
                </a:moveTo>
                <a:lnTo>
                  <a:pt x="249935" y="143256"/>
                </a:lnTo>
                <a:lnTo>
                  <a:pt x="0" y="143256"/>
                </a:lnTo>
                <a:lnTo>
                  <a:pt x="0" y="47244"/>
                </a:lnTo>
                <a:lnTo>
                  <a:pt x="249935" y="47244"/>
                </a:lnTo>
                <a:lnTo>
                  <a:pt x="249935" y="0"/>
                </a:lnTo>
                <a:lnTo>
                  <a:pt x="344424" y="94487"/>
                </a:lnTo>
                <a:lnTo>
                  <a:pt x="249935" y="190500"/>
                </a:lnTo>
                <a:close/>
              </a:path>
            </a:pathLst>
          </a:custGeom>
          <a:solidFill>
            <a:srgbClr val="641AEB"/>
          </a:solidFill>
        </p:spPr>
        <p:txBody>
          <a:bodyPr wrap="square" lIns="0" tIns="0" rIns="0" bIns="0" rtlCol="0"/>
          <a:lstStyle/>
          <a:p>
            <a:endParaRPr/>
          </a:p>
        </p:txBody>
      </p:sp>
      <p:sp>
        <p:nvSpPr>
          <p:cNvPr id="154" name="object 92">
            <a:extLst>
              <a:ext uri="{FF2B5EF4-FFF2-40B4-BE49-F238E27FC236}">
                <a16:creationId xmlns:a16="http://schemas.microsoft.com/office/drawing/2014/main" id="{573EDFCB-CBE5-3346-BB74-EC8EBCD75CAF}"/>
              </a:ext>
            </a:extLst>
          </p:cNvPr>
          <p:cNvSpPr/>
          <p:nvPr/>
        </p:nvSpPr>
        <p:spPr>
          <a:xfrm>
            <a:off x="9637617" y="5213342"/>
            <a:ext cx="365760" cy="230504"/>
          </a:xfrm>
          <a:custGeom>
            <a:avLst/>
            <a:gdLst/>
            <a:ahLst/>
            <a:cxnLst/>
            <a:rect l="l" t="t" r="r" b="b"/>
            <a:pathLst>
              <a:path w="365759" h="230504">
                <a:moveTo>
                  <a:pt x="249936" y="67056"/>
                </a:moveTo>
                <a:lnTo>
                  <a:pt x="249936" y="0"/>
                </a:lnTo>
                <a:lnTo>
                  <a:pt x="270012" y="19812"/>
                </a:lnTo>
                <a:lnTo>
                  <a:pt x="266700" y="19812"/>
                </a:lnTo>
                <a:lnTo>
                  <a:pt x="252983" y="25908"/>
                </a:lnTo>
                <a:lnTo>
                  <a:pt x="266699" y="39624"/>
                </a:lnTo>
                <a:lnTo>
                  <a:pt x="266700" y="59436"/>
                </a:lnTo>
                <a:lnTo>
                  <a:pt x="259080" y="59436"/>
                </a:lnTo>
                <a:lnTo>
                  <a:pt x="249936" y="67056"/>
                </a:lnTo>
                <a:close/>
              </a:path>
              <a:path w="365759" h="230504">
                <a:moveTo>
                  <a:pt x="266700" y="39624"/>
                </a:moveTo>
                <a:lnTo>
                  <a:pt x="252983" y="25908"/>
                </a:lnTo>
                <a:lnTo>
                  <a:pt x="266700" y="19812"/>
                </a:lnTo>
                <a:lnTo>
                  <a:pt x="266700" y="39624"/>
                </a:lnTo>
                <a:close/>
              </a:path>
              <a:path w="365759" h="230504">
                <a:moveTo>
                  <a:pt x="342137" y="115062"/>
                </a:moveTo>
                <a:lnTo>
                  <a:pt x="266700" y="39624"/>
                </a:lnTo>
                <a:lnTo>
                  <a:pt x="266700" y="19812"/>
                </a:lnTo>
                <a:lnTo>
                  <a:pt x="270012" y="19812"/>
                </a:lnTo>
                <a:lnTo>
                  <a:pt x="361127" y="109728"/>
                </a:lnTo>
                <a:lnTo>
                  <a:pt x="347472" y="109728"/>
                </a:lnTo>
                <a:lnTo>
                  <a:pt x="342137" y="115062"/>
                </a:lnTo>
                <a:close/>
              </a:path>
              <a:path w="365759" h="230504">
                <a:moveTo>
                  <a:pt x="249936" y="170688"/>
                </a:moveTo>
                <a:lnTo>
                  <a:pt x="0" y="170688"/>
                </a:lnTo>
                <a:lnTo>
                  <a:pt x="0" y="59436"/>
                </a:lnTo>
                <a:lnTo>
                  <a:pt x="249936" y="59436"/>
                </a:lnTo>
                <a:lnTo>
                  <a:pt x="249936" y="67056"/>
                </a:lnTo>
                <a:lnTo>
                  <a:pt x="16764" y="67056"/>
                </a:lnTo>
                <a:lnTo>
                  <a:pt x="9144" y="76200"/>
                </a:lnTo>
                <a:lnTo>
                  <a:pt x="16764" y="76200"/>
                </a:lnTo>
                <a:lnTo>
                  <a:pt x="16764" y="153924"/>
                </a:lnTo>
                <a:lnTo>
                  <a:pt x="9144" y="153924"/>
                </a:lnTo>
                <a:lnTo>
                  <a:pt x="16764" y="163068"/>
                </a:lnTo>
                <a:lnTo>
                  <a:pt x="249936" y="163068"/>
                </a:lnTo>
                <a:lnTo>
                  <a:pt x="249936" y="170688"/>
                </a:lnTo>
                <a:close/>
              </a:path>
              <a:path w="365759" h="230504">
                <a:moveTo>
                  <a:pt x="266700" y="76200"/>
                </a:moveTo>
                <a:lnTo>
                  <a:pt x="16764" y="76200"/>
                </a:lnTo>
                <a:lnTo>
                  <a:pt x="16764" y="67056"/>
                </a:lnTo>
                <a:lnTo>
                  <a:pt x="249936" y="67056"/>
                </a:lnTo>
                <a:lnTo>
                  <a:pt x="259080" y="59436"/>
                </a:lnTo>
                <a:lnTo>
                  <a:pt x="266700" y="59436"/>
                </a:lnTo>
                <a:lnTo>
                  <a:pt x="266700" y="76200"/>
                </a:lnTo>
                <a:close/>
              </a:path>
              <a:path w="365759" h="230504">
                <a:moveTo>
                  <a:pt x="16764" y="76200"/>
                </a:moveTo>
                <a:lnTo>
                  <a:pt x="9144" y="76200"/>
                </a:lnTo>
                <a:lnTo>
                  <a:pt x="16764" y="67056"/>
                </a:lnTo>
                <a:lnTo>
                  <a:pt x="16764" y="76200"/>
                </a:lnTo>
                <a:close/>
              </a:path>
              <a:path w="365759" h="230504">
                <a:moveTo>
                  <a:pt x="347472" y="120396"/>
                </a:moveTo>
                <a:lnTo>
                  <a:pt x="342137" y="115062"/>
                </a:lnTo>
                <a:lnTo>
                  <a:pt x="347472" y="109728"/>
                </a:lnTo>
                <a:lnTo>
                  <a:pt x="347472" y="120396"/>
                </a:lnTo>
                <a:close/>
              </a:path>
              <a:path w="365759" h="230504">
                <a:moveTo>
                  <a:pt x="359664" y="120396"/>
                </a:moveTo>
                <a:lnTo>
                  <a:pt x="347472" y="120396"/>
                </a:lnTo>
                <a:lnTo>
                  <a:pt x="347472" y="109728"/>
                </a:lnTo>
                <a:lnTo>
                  <a:pt x="361127" y="109728"/>
                </a:lnTo>
                <a:lnTo>
                  <a:pt x="365760" y="114300"/>
                </a:lnTo>
                <a:lnTo>
                  <a:pt x="359664" y="120396"/>
                </a:lnTo>
                <a:close/>
              </a:path>
              <a:path w="365759" h="230504">
                <a:moveTo>
                  <a:pt x="269748" y="210312"/>
                </a:moveTo>
                <a:lnTo>
                  <a:pt x="266700" y="210312"/>
                </a:lnTo>
                <a:lnTo>
                  <a:pt x="266700" y="190499"/>
                </a:lnTo>
                <a:lnTo>
                  <a:pt x="342137" y="115062"/>
                </a:lnTo>
                <a:lnTo>
                  <a:pt x="347472" y="120396"/>
                </a:lnTo>
                <a:lnTo>
                  <a:pt x="359664" y="120396"/>
                </a:lnTo>
                <a:lnTo>
                  <a:pt x="269748" y="210312"/>
                </a:lnTo>
                <a:close/>
              </a:path>
              <a:path w="365759" h="230504">
                <a:moveTo>
                  <a:pt x="16764" y="163068"/>
                </a:moveTo>
                <a:lnTo>
                  <a:pt x="9144" y="153924"/>
                </a:lnTo>
                <a:lnTo>
                  <a:pt x="16764" y="153924"/>
                </a:lnTo>
                <a:lnTo>
                  <a:pt x="16764" y="163068"/>
                </a:lnTo>
                <a:close/>
              </a:path>
              <a:path w="365759" h="230504">
                <a:moveTo>
                  <a:pt x="266700" y="170688"/>
                </a:moveTo>
                <a:lnTo>
                  <a:pt x="259080" y="170688"/>
                </a:lnTo>
                <a:lnTo>
                  <a:pt x="249936" y="163068"/>
                </a:lnTo>
                <a:lnTo>
                  <a:pt x="16764" y="163068"/>
                </a:lnTo>
                <a:lnTo>
                  <a:pt x="16764" y="153924"/>
                </a:lnTo>
                <a:lnTo>
                  <a:pt x="266700" y="153924"/>
                </a:lnTo>
                <a:lnTo>
                  <a:pt x="266700" y="170688"/>
                </a:lnTo>
                <a:close/>
              </a:path>
              <a:path w="365759" h="230504">
                <a:moveTo>
                  <a:pt x="249936" y="230124"/>
                </a:moveTo>
                <a:lnTo>
                  <a:pt x="249936" y="163068"/>
                </a:lnTo>
                <a:lnTo>
                  <a:pt x="259080" y="170688"/>
                </a:lnTo>
                <a:lnTo>
                  <a:pt x="266700" y="170688"/>
                </a:lnTo>
                <a:lnTo>
                  <a:pt x="266700" y="190499"/>
                </a:lnTo>
                <a:lnTo>
                  <a:pt x="252983" y="204216"/>
                </a:lnTo>
                <a:lnTo>
                  <a:pt x="266700" y="210312"/>
                </a:lnTo>
                <a:lnTo>
                  <a:pt x="269748" y="210312"/>
                </a:lnTo>
                <a:lnTo>
                  <a:pt x="249936" y="230124"/>
                </a:lnTo>
                <a:close/>
              </a:path>
              <a:path w="365759" h="230504">
                <a:moveTo>
                  <a:pt x="266700" y="210312"/>
                </a:moveTo>
                <a:lnTo>
                  <a:pt x="252983" y="204216"/>
                </a:lnTo>
                <a:lnTo>
                  <a:pt x="266700" y="190499"/>
                </a:lnTo>
                <a:lnTo>
                  <a:pt x="266700" y="210312"/>
                </a:lnTo>
                <a:close/>
              </a:path>
            </a:pathLst>
          </a:custGeom>
          <a:solidFill>
            <a:srgbClr val="641AEB"/>
          </a:solidFill>
        </p:spPr>
        <p:txBody>
          <a:bodyPr wrap="square" lIns="0" tIns="0" rIns="0" bIns="0" rtlCol="0"/>
          <a:lstStyle/>
          <a:p>
            <a:endParaRPr/>
          </a:p>
        </p:txBody>
      </p:sp>
      <p:sp>
        <p:nvSpPr>
          <p:cNvPr id="155" name="object 93">
            <a:extLst>
              <a:ext uri="{FF2B5EF4-FFF2-40B4-BE49-F238E27FC236}">
                <a16:creationId xmlns:a16="http://schemas.microsoft.com/office/drawing/2014/main" id="{A995E608-24A4-8547-A652-E0AB45B92EC9}"/>
              </a:ext>
            </a:extLst>
          </p:cNvPr>
          <p:cNvSpPr/>
          <p:nvPr/>
        </p:nvSpPr>
        <p:spPr>
          <a:xfrm>
            <a:off x="8746078" y="3443978"/>
            <a:ext cx="192405" cy="1584960"/>
          </a:xfrm>
          <a:custGeom>
            <a:avLst/>
            <a:gdLst/>
            <a:ahLst/>
            <a:cxnLst/>
            <a:rect l="l" t="t" r="r" b="b"/>
            <a:pathLst>
              <a:path w="192404" h="1584960">
                <a:moveTo>
                  <a:pt x="154331" y="1519139"/>
                </a:moveTo>
                <a:lnTo>
                  <a:pt x="0" y="4572"/>
                </a:lnTo>
                <a:lnTo>
                  <a:pt x="0" y="3048"/>
                </a:lnTo>
                <a:lnTo>
                  <a:pt x="1524" y="1524"/>
                </a:lnTo>
                <a:lnTo>
                  <a:pt x="4572" y="0"/>
                </a:lnTo>
                <a:lnTo>
                  <a:pt x="6096" y="0"/>
                </a:lnTo>
                <a:lnTo>
                  <a:pt x="9144" y="1524"/>
                </a:lnTo>
                <a:lnTo>
                  <a:pt x="9144" y="4572"/>
                </a:lnTo>
                <a:lnTo>
                  <a:pt x="161875" y="1518281"/>
                </a:lnTo>
                <a:lnTo>
                  <a:pt x="154331" y="1519139"/>
                </a:lnTo>
                <a:close/>
              </a:path>
              <a:path w="192404" h="1584960">
                <a:moveTo>
                  <a:pt x="184271" y="1534667"/>
                </a:moveTo>
                <a:lnTo>
                  <a:pt x="160020" y="1534667"/>
                </a:lnTo>
                <a:lnTo>
                  <a:pt x="163068" y="1531620"/>
                </a:lnTo>
                <a:lnTo>
                  <a:pt x="163068" y="1530096"/>
                </a:lnTo>
                <a:lnTo>
                  <a:pt x="161875" y="1518281"/>
                </a:lnTo>
                <a:lnTo>
                  <a:pt x="192024" y="1514855"/>
                </a:lnTo>
                <a:lnTo>
                  <a:pt x="184271" y="1534667"/>
                </a:lnTo>
                <a:close/>
              </a:path>
              <a:path w="192404" h="1584960">
                <a:moveTo>
                  <a:pt x="160020" y="1534667"/>
                </a:moveTo>
                <a:lnTo>
                  <a:pt x="156972" y="1534667"/>
                </a:lnTo>
                <a:lnTo>
                  <a:pt x="155448" y="1533143"/>
                </a:lnTo>
                <a:lnTo>
                  <a:pt x="155448" y="1530096"/>
                </a:lnTo>
                <a:lnTo>
                  <a:pt x="154331" y="1519139"/>
                </a:lnTo>
                <a:lnTo>
                  <a:pt x="161875" y="1518281"/>
                </a:lnTo>
                <a:lnTo>
                  <a:pt x="163068" y="1530096"/>
                </a:lnTo>
                <a:lnTo>
                  <a:pt x="163068" y="1531620"/>
                </a:lnTo>
                <a:lnTo>
                  <a:pt x="160020" y="1534667"/>
                </a:lnTo>
                <a:close/>
              </a:path>
              <a:path w="192404" h="1584960">
                <a:moveTo>
                  <a:pt x="164592" y="1584959"/>
                </a:moveTo>
                <a:lnTo>
                  <a:pt x="124968" y="1522476"/>
                </a:lnTo>
                <a:lnTo>
                  <a:pt x="154331" y="1519139"/>
                </a:lnTo>
                <a:lnTo>
                  <a:pt x="155448" y="1530096"/>
                </a:lnTo>
                <a:lnTo>
                  <a:pt x="155448" y="1533143"/>
                </a:lnTo>
                <a:lnTo>
                  <a:pt x="156972" y="1534667"/>
                </a:lnTo>
                <a:lnTo>
                  <a:pt x="184271" y="1534667"/>
                </a:lnTo>
                <a:lnTo>
                  <a:pt x="164592" y="1584959"/>
                </a:lnTo>
                <a:close/>
              </a:path>
            </a:pathLst>
          </a:custGeom>
          <a:solidFill>
            <a:srgbClr val="B31166"/>
          </a:solidFill>
        </p:spPr>
        <p:txBody>
          <a:bodyPr wrap="square" lIns="0" tIns="0" rIns="0" bIns="0" rtlCol="0"/>
          <a:lstStyle/>
          <a:p>
            <a:endParaRPr/>
          </a:p>
        </p:txBody>
      </p:sp>
      <p:sp>
        <p:nvSpPr>
          <p:cNvPr id="156" name="object 94">
            <a:extLst>
              <a:ext uri="{FF2B5EF4-FFF2-40B4-BE49-F238E27FC236}">
                <a16:creationId xmlns:a16="http://schemas.microsoft.com/office/drawing/2014/main" id="{4193FD73-BF4D-5E4E-8D69-142CE590FA9D}"/>
              </a:ext>
            </a:extLst>
          </p:cNvPr>
          <p:cNvSpPr/>
          <p:nvPr/>
        </p:nvSpPr>
        <p:spPr>
          <a:xfrm>
            <a:off x="9186514" y="3654289"/>
            <a:ext cx="67310" cy="1941830"/>
          </a:xfrm>
          <a:custGeom>
            <a:avLst/>
            <a:gdLst/>
            <a:ahLst/>
            <a:cxnLst/>
            <a:rect l="l" t="t" r="r" b="b"/>
            <a:pathLst>
              <a:path w="67309" h="1941829">
                <a:moveTo>
                  <a:pt x="35051" y="1889759"/>
                </a:moveTo>
                <a:lnTo>
                  <a:pt x="30479" y="1889759"/>
                </a:lnTo>
                <a:lnTo>
                  <a:pt x="28955" y="1888235"/>
                </a:lnTo>
                <a:lnTo>
                  <a:pt x="28955" y="1524"/>
                </a:lnTo>
                <a:lnTo>
                  <a:pt x="30479" y="0"/>
                </a:lnTo>
                <a:lnTo>
                  <a:pt x="35051" y="0"/>
                </a:lnTo>
                <a:lnTo>
                  <a:pt x="36575" y="1524"/>
                </a:lnTo>
                <a:lnTo>
                  <a:pt x="36575" y="1888235"/>
                </a:lnTo>
                <a:lnTo>
                  <a:pt x="35051" y="1889759"/>
                </a:lnTo>
                <a:close/>
              </a:path>
              <a:path w="67309" h="1941829">
                <a:moveTo>
                  <a:pt x="33527" y="1941576"/>
                </a:moveTo>
                <a:lnTo>
                  <a:pt x="0" y="1874520"/>
                </a:lnTo>
                <a:lnTo>
                  <a:pt x="28955" y="1874520"/>
                </a:lnTo>
                <a:lnTo>
                  <a:pt x="28955" y="1888235"/>
                </a:lnTo>
                <a:lnTo>
                  <a:pt x="30479" y="1889759"/>
                </a:lnTo>
                <a:lnTo>
                  <a:pt x="59436" y="1889759"/>
                </a:lnTo>
                <a:lnTo>
                  <a:pt x="33527" y="1941576"/>
                </a:lnTo>
                <a:close/>
              </a:path>
              <a:path w="67309" h="1941829">
                <a:moveTo>
                  <a:pt x="59436" y="1889759"/>
                </a:moveTo>
                <a:lnTo>
                  <a:pt x="35051" y="1889759"/>
                </a:lnTo>
                <a:lnTo>
                  <a:pt x="36575" y="1888235"/>
                </a:lnTo>
                <a:lnTo>
                  <a:pt x="36575" y="1874520"/>
                </a:lnTo>
                <a:lnTo>
                  <a:pt x="67055" y="1874520"/>
                </a:lnTo>
                <a:lnTo>
                  <a:pt x="59436" y="1889759"/>
                </a:lnTo>
                <a:close/>
              </a:path>
            </a:pathLst>
          </a:custGeom>
          <a:solidFill>
            <a:srgbClr val="B31166"/>
          </a:solidFill>
        </p:spPr>
        <p:txBody>
          <a:bodyPr wrap="square" lIns="0" tIns="0" rIns="0" bIns="0" rtlCol="0"/>
          <a:lstStyle/>
          <a:p>
            <a:endParaRPr/>
          </a:p>
        </p:txBody>
      </p:sp>
      <p:sp>
        <p:nvSpPr>
          <p:cNvPr id="157" name="object 95">
            <a:extLst>
              <a:ext uri="{FF2B5EF4-FFF2-40B4-BE49-F238E27FC236}">
                <a16:creationId xmlns:a16="http://schemas.microsoft.com/office/drawing/2014/main" id="{935557E4-0D5D-9942-AE3A-69D2C1656A28}"/>
              </a:ext>
            </a:extLst>
          </p:cNvPr>
          <p:cNvSpPr/>
          <p:nvPr/>
        </p:nvSpPr>
        <p:spPr>
          <a:xfrm>
            <a:off x="9466929" y="3443978"/>
            <a:ext cx="129539" cy="1671955"/>
          </a:xfrm>
          <a:custGeom>
            <a:avLst/>
            <a:gdLst/>
            <a:ahLst/>
            <a:cxnLst/>
            <a:rect l="l" t="t" r="r" b="b"/>
            <a:pathLst>
              <a:path w="129540" h="1671954">
                <a:moveTo>
                  <a:pt x="37266" y="1604981"/>
                </a:moveTo>
                <a:lnTo>
                  <a:pt x="28060" y="1604553"/>
                </a:lnTo>
                <a:lnTo>
                  <a:pt x="120396" y="4572"/>
                </a:lnTo>
                <a:lnTo>
                  <a:pt x="121920" y="1524"/>
                </a:lnTo>
                <a:lnTo>
                  <a:pt x="123444" y="0"/>
                </a:lnTo>
                <a:lnTo>
                  <a:pt x="128016" y="0"/>
                </a:lnTo>
                <a:lnTo>
                  <a:pt x="129540" y="3048"/>
                </a:lnTo>
                <a:lnTo>
                  <a:pt x="129540" y="4572"/>
                </a:lnTo>
                <a:lnTo>
                  <a:pt x="37266" y="1604981"/>
                </a:lnTo>
                <a:close/>
              </a:path>
              <a:path w="129540" h="1671954">
                <a:moveTo>
                  <a:pt x="28956" y="1671827"/>
                </a:moveTo>
                <a:lnTo>
                  <a:pt x="0" y="1603247"/>
                </a:lnTo>
                <a:lnTo>
                  <a:pt x="28060" y="1604553"/>
                </a:lnTo>
                <a:lnTo>
                  <a:pt x="27432" y="1615439"/>
                </a:lnTo>
                <a:lnTo>
                  <a:pt x="27432" y="1618488"/>
                </a:lnTo>
                <a:lnTo>
                  <a:pt x="30480" y="1620012"/>
                </a:lnTo>
                <a:lnTo>
                  <a:pt x="57876" y="1620012"/>
                </a:lnTo>
                <a:lnTo>
                  <a:pt x="28956" y="1671827"/>
                </a:lnTo>
                <a:close/>
              </a:path>
              <a:path w="129540" h="1671954">
                <a:moveTo>
                  <a:pt x="35052" y="1620012"/>
                </a:moveTo>
                <a:lnTo>
                  <a:pt x="30480" y="1620012"/>
                </a:lnTo>
                <a:lnTo>
                  <a:pt x="27432" y="1618488"/>
                </a:lnTo>
                <a:lnTo>
                  <a:pt x="27432" y="1615439"/>
                </a:lnTo>
                <a:lnTo>
                  <a:pt x="28060" y="1604553"/>
                </a:lnTo>
                <a:lnTo>
                  <a:pt x="37266" y="1604981"/>
                </a:lnTo>
                <a:lnTo>
                  <a:pt x="36663" y="1615439"/>
                </a:lnTo>
                <a:lnTo>
                  <a:pt x="36576" y="1618488"/>
                </a:lnTo>
                <a:lnTo>
                  <a:pt x="35052" y="1620012"/>
                </a:lnTo>
                <a:close/>
              </a:path>
              <a:path w="129540" h="1671954">
                <a:moveTo>
                  <a:pt x="57876" y="1620012"/>
                </a:moveTo>
                <a:lnTo>
                  <a:pt x="35052" y="1620012"/>
                </a:lnTo>
                <a:lnTo>
                  <a:pt x="36576" y="1618488"/>
                </a:lnTo>
                <a:lnTo>
                  <a:pt x="36663" y="1615439"/>
                </a:lnTo>
                <a:lnTo>
                  <a:pt x="37266" y="1604981"/>
                </a:lnTo>
                <a:lnTo>
                  <a:pt x="65532" y="1606296"/>
                </a:lnTo>
                <a:lnTo>
                  <a:pt x="57876" y="1620012"/>
                </a:lnTo>
                <a:close/>
              </a:path>
            </a:pathLst>
          </a:custGeom>
          <a:solidFill>
            <a:srgbClr val="B31166"/>
          </a:solidFill>
        </p:spPr>
        <p:txBody>
          <a:bodyPr wrap="square" lIns="0" tIns="0" rIns="0" bIns="0" rtlCol="0"/>
          <a:lstStyle/>
          <a:p>
            <a:endParaRPr/>
          </a:p>
        </p:txBody>
      </p:sp>
      <p:sp>
        <p:nvSpPr>
          <p:cNvPr id="158" name="object 96">
            <a:extLst>
              <a:ext uri="{FF2B5EF4-FFF2-40B4-BE49-F238E27FC236}">
                <a16:creationId xmlns:a16="http://schemas.microsoft.com/office/drawing/2014/main" id="{B6A0714B-73FC-6044-B7E3-3D5A8A31830A}"/>
              </a:ext>
            </a:extLst>
          </p:cNvPr>
          <p:cNvSpPr txBox="1"/>
          <p:nvPr/>
        </p:nvSpPr>
        <p:spPr>
          <a:xfrm>
            <a:off x="10155197" y="5229247"/>
            <a:ext cx="133350" cy="226695"/>
          </a:xfrm>
          <a:prstGeom prst="rect">
            <a:avLst/>
          </a:prstGeom>
        </p:spPr>
        <p:txBody>
          <a:bodyPr vert="horz" wrap="square" lIns="0" tIns="0" rIns="0" bIns="0" rtlCol="0">
            <a:spAutoFit/>
          </a:bodyPr>
          <a:lstStyle/>
          <a:p>
            <a:pPr marL="12700">
              <a:lnSpc>
                <a:spcPct val="100000"/>
              </a:lnSpc>
            </a:pPr>
            <a:r>
              <a:rPr sz="1550" spc="70" dirty="0">
                <a:latin typeface="Times New Roman"/>
                <a:cs typeface="Times New Roman"/>
              </a:rPr>
              <a:t>y</a:t>
            </a:r>
            <a:endParaRPr sz="1550">
              <a:latin typeface="Times New Roman"/>
              <a:cs typeface="Times New Roman"/>
            </a:endParaRPr>
          </a:p>
        </p:txBody>
      </p:sp>
      <p:sp>
        <p:nvSpPr>
          <p:cNvPr id="159" name="object 97">
            <a:extLst>
              <a:ext uri="{FF2B5EF4-FFF2-40B4-BE49-F238E27FC236}">
                <a16:creationId xmlns:a16="http://schemas.microsoft.com/office/drawing/2014/main" id="{C959F4B1-B30E-C64A-BFC6-8612A86CA59E}"/>
              </a:ext>
            </a:extLst>
          </p:cNvPr>
          <p:cNvSpPr txBox="1"/>
          <p:nvPr/>
        </p:nvSpPr>
        <p:spPr>
          <a:xfrm>
            <a:off x="2783679" y="4653602"/>
            <a:ext cx="4631055" cy="337820"/>
          </a:xfrm>
          <a:prstGeom prst="rect">
            <a:avLst/>
          </a:prstGeom>
        </p:spPr>
        <p:txBody>
          <a:bodyPr vert="horz" wrap="square" lIns="0" tIns="0" rIns="0" bIns="0" rtlCol="0">
            <a:spAutoFit/>
          </a:bodyPr>
          <a:lstStyle/>
          <a:p>
            <a:pPr marL="12700">
              <a:lnSpc>
                <a:spcPct val="100000"/>
              </a:lnSpc>
            </a:pPr>
            <a:r>
              <a:rPr sz="2450" spc="200" dirty="0">
                <a:latin typeface="Times New Roman"/>
                <a:cs typeface="Times New Roman"/>
              </a:rPr>
              <a:t>y</a:t>
            </a:r>
            <a:r>
              <a:rPr sz="2450" spc="75" dirty="0">
                <a:latin typeface="Times New Roman"/>
                <a:cs typeface="Times New Roman"/>
              </a:rPr>
              <a:t> </a:t>
            </a:r>
            <a:r>
              <a:rPr sz="2450" spc="90" dirty="0">
                <a:latin typeface="Times New Roman"/>
                <a:cs typeface="Times New Roman"/>
              </a:rPr>
              <a:t>=</a:t>
            </a:r>
            <a:r>
              <a:rPr sz="2450" spc="75" dirty="0">
                <a:latin typeface="Times New Roman"/>
                <a:cs typeface="Times New Roman"/>
              </a:rPr>
              <a:t> </a:t>
            </a:r>
            <a:r>
              <a:rPr sz="2450" spc="535" dirty="0">
                <a:latin typeface="Times New Roman"/>
                <a:cs typeface="Times New Roman"/>
              </a:rPr>
              <a:t>a</a:t>
            </a:r>
            <a:r>
              <a:rPr sz="2450" spc="150" dirty="0">
                <a:latin typeface="Times New Roman"/>
                <a:cs typeface="Times New Roman"/>
              </a:rPr>
              <a:t>1</a:t>
            </a:r>
            <a:r>
              <a:rPr sz="2450" spc="-145" dirty="0">
                <a:latin typeface="Times New Roman"/>
                <a:cs typeface="Times New Roman"/>
              </a:rPr>
              <a:t>*</a:t>
            </a:r>
            <a:r>
              <a:rPr sz="2450" spc="150" dirty="0">
                <a:latin typeface="Times New Roman"/>
                <a:cs typeface="Times New Roman"/>
              </a:rPr>
              <a:t>x1</a:t>
            </a:r>
            <a:r>
              <a:rPr sz="2450" spc="50" dirty="0">
                <a:latin typeface="Times New Roman"/>
                <a:cs typeface="Times New Roman"/>
              </a:rPr>
              <a:t> </a:t>
            </a:r>
            <a:r>
              <a:rPr sz="2450" spc="90" dirty="0">
                <a:latin typeface="Times New Roman"/>
                <a:cs typeface="Times New Roman"/>
              </a:rPr>
              <a:t>+</a:t>
            </a:r>
            <a:r>
              <a:rPr sz="2450" spc="75" dirty="0">
                <a:latin typeface="Times New Roman"/>
                <a:cs typeface="Times New Roman"/>
              </a:rPr>
              <a:t> </a:t>
            </a:r>
            <a:r>
              <a:rPr sz="2450" spc="535" dirty="0">
                <a:latin typeface="Times New Roman"/>
                <a:cs typeface="Times New Roman"/>
              </a:rPr>
              <a:t>a</a:t>
            </a:r>
            <a:r>
              <a:rPr sz="2450" spc="150" dirty="0">
                <a:latin typeface="Times New Roman"/>
                <a:cs typeface="Times New Roman"/>
              </a:rPr>
              <a:t>2</a:t>
            </a:r>
            <a:r>
              <a:rPr sz="2450" spc="-145" dirty="0">
                <a:latin typeface="Times New Roman"/>
                <a:cs typeface="Times New Roman"/>
              </a:rPr>
              <a:t>*</a:t>
            </a:r>
            <a:r>
              <a:rPr sz="2450" spc="150" dirty="0">
                <a:latin typeface="Times New Roman"/>
                <a:cs typeface="Times New Roman"/>
              </a:rPr>
              <a:t>x2</a:t>
            </a:r>
            <a:r>
              <a:rPr sz="2450" spc="50" dirty="0">
                <a:latin typeface="Times New Roman"/>
                <a:cs typeface="Times New Roman"/>
              </a:rPr>
              <a:t> </a:t>
            </a:r>
            <a:r>
              <a:rPr sz="2450" spc="90" dirty="0">
                <a:latin typeface="Times New Roman"/>
                <a:cs typeface="Times New Roman"/>
              </a:rPr>
              <a:t>+</a:t>
            </a:r>
            <a:r>
              <a:rPr sz="2450" spc="75" dirty="0">
                <a:latin typeface="Times New Roman"/>
                <a:cs typeface="Times New Roman"/>
              </a:rPr>
              <a:t> </a:t>
            </a:r>
            <a:r>
              <a:rPr sz="2450" spc="509" dirty="0">
                <a:latin typeface="Times New Roman"/>
                <a:cs typeface="Times New Roman"/>
              </a:rPr>
              <a:t>a</a:t>
            </a:r>
            <a:r>
              <a:rPr sz="2450" spc="150" dirty="0">
                <a:latin typeface="Times New Roman"/>
                <a:cs typeface="Times New Roman"/>
              </a:rPr>
              <a:t>3</a:t>
            </a:r>
            <a:r>
              <a:rPr sz="2450" spc="-145" dirty="0">
                <a:latin typeface="Times New Roman"/>
                <a:cs typeface="Times New Roman"/>
              </a:rPr>
              <a:t>*</a:t>
            </a:r>
            <a:r>
              <a:rPr sz="2450" spc="150" dirty="0">
                <a:latin typeface="Times New Roman"/>
                <a:cs typeface="Times New Roman"/>
              </a:rPr>
              <a:t>x3</a:t>
            </a:r>
            <a:r>
              <a:rPr sz="2450" spc="75" dirty="0">
                <a:latin typeface="Times New Roman"/>
                <a:cs typeface="Times New Roman"/>
              </a:rPr>
              <a:t> </a:t>
            </a:r>
            <a:r>
              <a:rPr sz="2450" spc="90" dirty="0">
                <a:latin typeface="Times New Roman"/>
                <a:cs typeface="Times New Roman"/>
              </a:rPr>
              <a:t>+</a:t>
            </a:r>
            <a:r>
              <a:rPr sz="2450" spc="50" dirty="0">
                <a:latin typeface="Times New Roman"/>
                <a:cs typeface="Times New Roman"/>
              </a:rPr>
              <a:t> </a:t>
            </a:r>
            <a:r>
              <a:rPr sz="2450" spc="535" dirty="0">
                <a:latin typeface="Times New Roman"/>
                <a:cs typeface="Times New Roman"/>
              </a:rPr>
              <a:t>a</a:t>
            </a:r>
            <a:r>
              <a:rPr sz="2450" spc="150" dirty="0">
                <a:latin typeface="Times New Roman"/>
                <a:cs typeface="Times New Roman"/>
              </a:rPr>
              <a:t>4</a:t>
            </a:r>
            <a:endParaRPr sz="2450">
              <a:latin typeface="Times New Roman"/>
              <a:cs typeface="Times New Roman"/>
            </a:endParaRPr>
          </a:p>
        </p:txBody>
      </p:sp>
      <p:sp>
        <p:nvSpPr>
          <p:cNvPr id="160" name="object 98">
            <a:extLst>
              <a:ext uri="{FF2B5EF4-FFF2-40B4-BE49-F238E27FC236}">
                <a16:creationId xmlns:a16="http://schemas.microsoft.com/office/drawing/2014/main" id="{5285D7DD-0B6B-9143-9F38-7E2CFAC7CD94}"/>
              </a:ext>
            </a:extLst>
          </p:cNvPr>
          <p:cNvSpPr txBox="1"/>
          <p:nvPr/>
        </p:nvSpPr>
        <p:spPr>
          <a:xfrm>
            <a:off x="2771533" y="5323741"/>
            <a:ext cx="4861560" cy="226695"/>
          </a:xfrm>
          <a:prstGeom prst="rect">
            <a:avLst/>
          </a:prstGeom>
        </p:spPr>
        <p:txBody>
          <a:bodyPr vert="horz" wrap="square" lIns="0" tIns="0" rIns="0" bIns="0" rtlCol="0">
            <a:spAutoFit/>
          </a:bodyPr>
          <a:lstStyle/>
          <a:p>
            <a:pPr marL="12700">
              <a:lnSpc>
                <a:spcPct val="100000"/>
              </a:lnSpc>
            </a:pPr>
            <a:r>
              <a:rPr sz="1550" spc="-285" dirty="0">
                <a:latin typeface="Times New Roman"/>
                <a:cs typeface="Times New Roman"/>
              </a:rPr>
              <a:t>T</a:t>
            </a:r>
            <a:r>
              <a:rPr sz="1550" spc="235" dirty="0">
                <a:latin typeface="Times New Roman"/>
                <a:cs typeface="Times New Roman"/>
              </a:rPr>
              <a:t>o</a:t>
            </a:r>
            <a:r>
              <a:rPr sz="1550" spc="40" dirty="0">
                <a:latin typeface="Times New Roman"/>
                <a:cs typeface="Times New Roman"/>
              </a:rPr>
              <a:t> </a:t>
            </a:r>
            <a:r>
              <a:rPr sz="1550" spc="-75" dirty="0">
                <a:latin typeface="Times New Roman"/>
                <a:cs typeface="Times New Roman"/>
              </a:rPr>
              <a:t>f</a:t>
            </a:r>
            <a:r>
              <a:rPr sz="1550" spc="-55" dirty="0">
                <a:latin typeface="Times New Roman"/>
                <a:cs typeface="Times New Roman"/>
              </a:rPr>
              <a:t>i</a:t>
            </a:r>
            <a:r>
              <a:rPr sz="1550" spc="175" dirty="0">
                <a:latin typeface="Times New Roman"/>
                <a:cs typeface="Times New Roman"/>
              </a:rPr>
              <a:t>n</a:t>
            </a:r>
            <a:r>
              <a:rPr sz="1550" spc="270" dirty="0">
                <a:latin typeface="Times New Roman"/>
                <a:cs typeface="Times New Roman"/>
              </a:rPr>
              <a:t>d</a:t>
            </a:r>
            <a:r>
              <a:rPr sz="1550" spc="40" dirty="0">
                <a:latin typeface="Times New Roman"/>
                <a:cs typeface="Times New Roman"/>
              </a:rPr>
              <a:t> </a:t>
            </a:r>
            <a:r>
              <a:rPr sz="1550" spc="355" dirty="0">
                <a:latin typeface="Times New Roman"/>
                <a:cs typeface="Times New Roman"/>
              </a:rPr>
              <a:t>a</a:t>
            </a:r>
            <a:r>
              <a:rPr sz="1550" spc="110" dirty="0">
                <a:latin typeface="Times New Roman"/>
                <a:cs typeface="Times New Roman"/>
              </a:rPr>
              <a:t>1</a:t>
            </a:r>
            <a:r>
              <a:rPr sz="1550" spc="50" dirty="0">
                <a:latin typeface="Times New Roman"/>
                <a:cs typeface="Times New Roman"/>
              </a:rPr>
              <a:t>,</a:t>
            </a:r>
            <a:r>
              <a:rPr sz="1550" spc="25" dirty="0">
                <a:latin typeface="Times New Roman"/>
                <a:cs typeface="Times New Roman"/>
              </a:rPr>
              <a:t> </a:t>
            </a:r>
            <a:r>
              <a:rPr sz="1550" spc="355" dirty="0">
                <a:latin typeface="Times New Roman"/>
                <a:cs typeface="Times New Roman"/>
              </a:rPr>
              <a:t>a</a:t>
            </a:r>
            <a:r>
              <a:rPr sz="1550" spc="110" dirty="0">
                <a:latin typeface="Times New Roman"/>
                <a:cs typeface="Times New Roman"/>
              </a:rPr>
              <a:t>2</a:t>
            </a:r>
            <a:r>
              <a:rPr sz="1550" spc="50" dirty="0">
                <a:latin typeface="Times New Roman"/>
                <a:cs typeface="Times New Roman"/>
              </a:rPr>
              <a:t>,</a:t>
            </a:r>
            <a:r>
              <a:rPr sz="1550" spc="55" dirty="0">
                <a:latin typeface="Times New Roman"/>
                <a:cs typeface="Times New Roman"/>
              </a:rPr>
              <a:t> </a:t>
            </a:r>
            <a:r>
              <a:rPr sz="1550" spc="355" dirty="0">
                <a:latin typeface="Times New Roman"/>
                <a:cs typeface="Times New Roman"/>
              </a:rPr>
              <a:t>a</a:t>
            </a:r>
            <a:r>
              <a:rPr sz="1550" spc="110" dirty="0">
                <a:latin typeface="Times New Roman"/>
                <a:cs typeface="Times New Roman"/>
              </a:rPr>
              <a:t>3</a:t>
            </a:r>
            <a:r>
              <a:rPr sz="1550" spc="40" dirty="0">
                <a:latin typeface="Times New Roman"/>
                <a:cs typeface="Times New Roman"/>
              </a:rPr>
              <a:t> </a:t>
            </a:r>
            <a:r>
              <a:rPr sz="1550" spc="355" dirty="0">
                <a:latin typeface="Times New Roman"/>
                <a:cs typeface="Times New Roman"/>
              </a:rPr>
              <a:t>a</a:t>
            </a:r>
            <a:r>
              <a:rPr sz="1550" spc="175" dirty="0">
                <a:latin typeface="Times New Roman"/>
                <a:cs typeface="Times New Roman"/>
              </a:rPr>
              <a:t>n</a:t>
            </a:r>
            <a:r>
              <a:rPr sz="1550" spc="270" dirty="0">
                <a:latin typeface="Times New Roman"/>
                <a:cs typeface="Times New Roman"/>
              </a:rPr>
              <a:t>d</a:t>
            </a:r>
            <a:r>
              <a:rPr sz="1550" spc="40" dirty="0">
                <a:latin typeface="Times New Roman"/>
                <a:cs typeface="Times New Roman"/>
              </a:rPr>
              <a:t> </a:t>
            </a:r>
            <a:r>
              <a:rPr sz="1550" spc="355" dirty="0">
                <a:latin typeface="Times New Roman"/>
                <a:cs typeface="Times New Roman"/>
              </a:rPr>
              <a:t>a</a:t>
            </a:r>
            <a:r>
              <a:rPr sz="1550" spc="110" dirty="0">
                <a:latin typeface="Times New Roman"/>
                <a:cs typeface="Times New Roman"/>
              </a:rPr>
              <a:t>4</a:t>
            </a:r>
            <a:r>
              <a:rPr sz="1550" spc="50" dirty="0">
                <a:latin typeface="Times New Roman"/>
                <a:cs typeface="Times New Roman"/>
              </a:rPr>
              <a:t>,</a:t>
            </a:r>
            <a:r>
              <a:rPr sz="1550" spc="40" dirty="0">
                <a:latin typeface="Times New Roman"/>
                <a:cs typeface="Times New Roman"/>
              </a:rPr>
              <a:t> </a:t>
            </a:r>
            <a:r>
              <a:rPr sz="1550" spc="145" dirty="0">
                <a:latin typeface="Times New Roman"/>
                <a:cs typeface="Times New Roman"/>
              </a:rPr>
              <a:t>w</a:t>
            </a:r>
            <a:r>
              <a:rPr sz="1550" spc="325" dirty="0">
                <a:latin typeface="Times New Roman"/>
                <a:cs typeface="Times New Roman"/>
              </a:rPr>
              <a:t>e</a:t>
            </a:r>
            <a:r>
              <a:rPr sz="1550" spc="40" dirty="0">
                <a:latin typeface="Times New Roman"/>
                <a:cs typeface="Times New Roman"/>
              </a:rPr>
              <a:t> </a:t>
            </a:r>
            <a:r>
              <a:rPr sz="1550" spc="155" dirty="0">
                <a:latin typeface="Times New Roman"/>
                <a:cs typeface="Times New Roman"/>
              </a:rPr>
              <a:t>n</a:t>
            </a:r>
            <a:r>
              <a:rPr sz="1550" spc="325" dirty="0">
                <a:latin typeface="Times New Roman"/>
                <a:cs typeface="Times New Roman"/>
              </a:rPr>
              <a:t>ee</a:t>
            </a:r>
            <a:r>
              <a:rPr sz="1550" spc="270" dirty="0">
                <a:latin typeface="Times New Roman"/>
                <a:cs typeface="Times New Roman"/>
              </a:rPr>
              <a:t>d</a:t>
            </a:r>
            <a:r>
              <a:rPr sz="1550" spc="40" dirty="0">
                <a:latin typeface="Times New Roman"/>
                <a:cs typeface="Times New Roman"/>
              </a:rPr>
              <a:t> </a:t>
            </a:r>
            <a:r>
              <a:rPr sz="1550" spc="325" dirty="0">
                <a:latin typeface="Times New Roman"/>
                <a:cs typeface="Times New Roman"/>
              </a:rPr>
              <a:t>e</a:t>
            </a:r>
            <a:r>
              <a:rPr sz="1550" spc="110" dirty="0">
                <a:latin typeface="Times New Roman"/>
                <a:cs typeface="Times New Roman"/>
              </a:rPr>
              <a:t>x</a:t>
            </a:r>
            <a:r>
              <a:rPr sz="1550" spc="335" dirty="0">
                <a:latin typeface="Times New Roman"/>
                <a:cs typeface="Times New Roman"/>
              </a:rPr>
              <a:t>a</a:t>
            </a:r>
            <a:r>
              <a:rPr sz="1550" spc="280" dirty="0">
                <a:latin typeface="Times New Roman"/>
                <a:cs typeface="Times New Roman"/>
              </a:rPr>
              <a:t>m</a:t>
            </a:r>
            <a:r>
              <a:rPr sz="1550" spc="270" dirty="0">
                <a:latin typeface="Times New Roman"/>
                <a:cs typeface="Times New Roman"/>
              </a:rPr>
              <a:t>p</a:t>
            </a:r>
            <a:r>
              <a:rPr sz="1550" spc="-40" dirty="0">
                <a:latin typeface="Times New Roman"/>
                <a:cs typeface="Times New Roman"/>
              </a:rPr>
              <a:t>l</a:t>
            </a:r>
            <a:r>
              <a:rPr sz="1550" spc="325" dirty="0">
                <a:latin typeface="Times New Roman"/>
                <a:cs typeface="Times New Roman"/>
              </a:rPr>
              <a:t>e</a:t>
            </a:r>
            <a:r>
              <a:rPr sz="1550" spc="20" dirty="0">
                <a:latin typeface="Times New Roman"/>
                <a:cs typeface="Times New Roman"/>
              </a:rPr>
              <a:t> </a:t>
            </a:r>
            <a:r>
              <a:rPr sz="1550" spc="270" dirty="0">
                <a:latin typeface="Times New Roman"/>
                <a:cs typeface="Times New Roman"/>
              </a:rPr>
              <a:t>d</a:t>
            </a:r>
            <a:r>
              <a:rPr sz="1550" spc="355" dirty="0">
                <a:latin typeface="Times New Roman"/>
                <a:cs typeface="Times New Roman"/>
              </a:rPr>
              <a:t>a</a:t>
            </a:r>
            <a:r>
              <a:rPr sz="1550" spc="40" dirty="0">
                <a:latin typeface="Times New Roman"/>
                <a:cs typeface="Times New Roman"/>
              </a:rPr>
              <a:t>t</a:t>
            </a:r>
            <a:r>
              <a:rPr sz="1550" spc="355" dirty="0">
                <a:latin typeface="Times New Roman"/>
                <a:cs typeface="Times New Roman"/>
              </a:rPr>
              <a:t>a</a:t>
            </a:r>
            <a:r>
              <a:rPr sz="1550" spc="50" dirty="0">
                <a:latin typeface="Times New Roman"/>
                <a:cs typeface="Times New Roman"/>
              </a:rPr>
              <a:t>.</a:t>
            </a:r>
            <a:endParaRPr sz="1550">
              <a:latin typeface="Times New Roman"/>
              <a:cs typeface="Times New Roman"/>
            </a:endParaRPr>
          </a:p>
        </p:txBody>
      </p:sp>
      <p:sp>
        <p:nvSpPr>
          <p:cNvPr id="161" name="object 99">
            <a:extLst>
              <a:ext uri="{FF2B5EF4-FFF2-40B4-BE49-F238E27FC236}">
                <a16:creationId xmlns:a16="http://schemas.microsoft.com/office/drawing/2014/main" id="{109681CB-C595-AA4E-A00A-756261DE258D}"/>
              </a:ext>
            </a:extLst>
          </p:cNvPr>
          <p:cNvSpPr txBox="1"/>
          <p:nvPr/>
        </p:nvSpPr>
        <p:spPr>
          <a:xfrm>
            <a:off x="4243652" y="5564494"/>
            <a:ext cx="1969135" cy="226695"/>
          </a:xfrm>
          <a:prstGeom prst="rect">
            <a:avLst/>
          </a:prstGeom>
        </p:spPr>
        <p:txBody>
          <a:bodyPr vert="horz" wrap="square" lIns="0" tIns="0" rIns="0" bIns="0" rtlCol="0">
            <a:spAutoFit/>
          </a:bodyPr>
          <a:lstStyle/>
          <a:p>
            <a:pPr marL="12700">
              <a:lnSpc>
                <a:spcPct val="100000"/>
              </a:lnSpc>
            </a:pPr>
            <a:r>
              <a:rPr sz="1550" spc="-40" dirty="0">
                <a:latin typeface="Times New Roman"/>
                <a:cs typeface="Times New Roman"/>
              </a:rPr>
              <a:t>W</a:t>
            </a:r>
            <a:r>
              <a:rPr sz="1550" spc="175" dirty="0">
                <a:latin typeface="Times New Roman"/>
                <a:cs typeface="Times New Roman"/>
              </a:rPr>
              <a:t>h</a:t>
            </a:r>
            <a:r>
              <a:rPr sz="1550" spc="325" dirty="0">
                <a:latin typeface="Times New Roman"/>
                <a:cs typeface="Times New Roman"/>
              </a:rPr>
              <a:t>e</a:t>
            </a:r>
            <a:r>
              <a:rPr sz="1550" spc="-30" dirty="0">
                <a:latin typeface="Times New Roman"/>
                <a:cs typeface="Times New Roman"/>
              </a:rPr>
              <a:t>r</a:t>
            </a:r>
            <a:r>
              <a:rPr sz="1550" spc="325" dirty="0">
                <a:latin typeface="Times New Roman"/>
                <a:cs typeface="Times New Roman"/>
              </a:rPr>
              <a:t>e</a:t>
            </a:r>
            <a:r>
              <a:rPr sz="1550" spc="40" dirty="0">
                <a:latin typeface="Times New Roman"/>
                <a:cs typeface="Times New Roman"/>
              </a:rPr>
              <a:t> </a:t>
            </a:r>
            <a:r>
              <a:rPr sz="1550" spc="50" dirty="0">
                <a:latin typeface="Times New Roman"/>
                <a:cs typeface="Times New Roman"/>
              </a:rPr>
              <a:t>t</a:t>
            </a:r>
            <a:r>
              <a:rPr sz="1550" spc="235" dirty="0">
                <a:latin typeface="Times New Roman"/>
                <a:cs typeface="Times New Roman"/>
              </a:rPr>
              <a:t>o</a:t>
            </a:r>
            <a:r>
              <a:rPr sz="1550" spc="40" dirty="0">
                <a:latin typeface="Times New Roman"/>
                <a:cs typeface="Times New Roman"/>
              </a:rPr>
              <a:t> </a:t>
            </a:r>
            <a:r>
              <a:rPr sz="1550" spc="-75" dirty="0">
                <a:latin typeface="Times New Roman"/>
                <a:cs typeface="Times New Roman"/>
              </a:rPr>
              <a:t>f</a:t>
            </a:r>
            <a:r>
              <a:rPr sz="1550" spc="-55" dirty="0">
                <a:latin typeface="Times New Roman"/>
                <a:cs typeface="Times New Roman"/>
              </a:rPr>
              <a:t>i</a:t>
            </a:r>
            <a:r>
              <a:rPr sz="1550" spc="175" dirty="0">
                <a:latin typeface="Times New Roman"/>
                <a:cs typeface="Times New Roman"/>
              </a:rPr>
              <a:t>n</a:t>
            </a:r>
            <a:r>
              <a:rPr sz="1550" spc="270" dirty="0">
                <a:latin typeface="Times New Roman"/>
                <a:cs typeface="Times New Roman"/>
              </a:rPr>
              <a:t>d</a:t>
            </a:r>
            <a:r>
              <a:rPr sz="1550" spc="20" dirty="0">
                <a:latin typeface="Times New Roman"/>
                <a:cs typeface="Times New Roman"/>
              </a:rPr>
              <a:t> </a:t>
            </a:r>
            <a:r>
              <a:rPr sz="1550" spc="40" dirty="0">
                <a:latin typeface="Times New Roman"/>
                <a:cs typeface="Times New Roman"/>
              </a:rPr>
              <a:t>t</a:t>
            </a:r>
            <a:r>
              <a:rPr sz="1550" spc="175" dirty="0">
                <a:latin typeface="Times New Roman"/>
                <a:cs typeface="Times New Roman"/>
              </a:rPr>
              <a:t>h</a:t>
            </a:r>
            <a:r>
              <a:rPr sz="1550" spc="325" dirty="0">
                <a:latin typeface="Times New Roman"/>
                <a:cs typeface="Times New Roman"/>
              </a:rPr>
              <a:t>e</a:t>
            </a:r>
            <a:r>
              <a:rPr sz="1550" spc="280" dirty="0">
                <a:latin typeface="Times New Roman"/>
                <a:cs typeface="Times New Roman"/>
              </a:rPr>
              <a:t>m</a:t>
            </a:r>
            <a:r>
              <a:rPr sz="1550" spc="195" dirty="0">
                <a:latin typeface="Times New Roman"/>
                <a:cs typeface="Times New Roman"/>
              </a:rPr>
              <a:t>?</a:t>
            </a:r>
            <a:endParaRPr sz="1550">
              <a:latin typeface="Times New Roman"/>
              <a:cs typeface="Times New Roman"/>
            </a:endParaRPr>
          </a:p>
        </p:txBody>
      </p:sp>
      <p:sp>
        <p:nvSpPr>
          <p:cNvPr id="162" name="object 66">
            <a:extLst>
              <a:ext uri="{FF2B5EF4-FFF2-40B4-BE49-F238E27FC236}">
                <a16:creationId xmlns:a16="http://schemas.microsoft.com/office/drawing/2014/main" id="{F4020922-E5BD-9548-A2E2-674F73D7A0DA}"/>
              </a:ext>
            </a:extLst>
          </p:cNvPr>
          <p:cNvSpPr txBox="1"/>
          <p:nvPr/>
        </p:nvSpPr>
        <p:spPr>
          <a:xfrm>
            <a:off x="5363213" y="2396754"/>
            <a:ext cx="1472565" cy="180975"/>
          </a:xfrm>
          <a:prstGeom prst="rect">
            <a:avLst/>
          </a:prstGeom>
        </p:spPr>
        <p:txBody>
          <a:bodyPr vert="horz" wrap="square" lIns="0" tIns="0" rIns="0" bIns="0" rtlCol="0">
            <a:spAutoFit/>
          </a:bodyPr>
          <a:lstStyle/>
          <a:p>
            <a:pPr marL="12700">
              <a:lnSpc>
                <a:spcPct val="100000"/>
              </a:lnSpc>
            </a:pPr>
            <a:r>
              <a:rPr sz="1200" spc="195" dirty="0">
                <a:solidFill>
                  <a:srgbClr val="595959"/>
                </a:solidFill>
                <a:latin typeface="Times New Roman"/>
                <a:cs typeface="Times New Roman"/>
              </a:rPr>
              <a:t>G</a:t>
            </a:r>
            <a:r>
              <a:rPr sz="1200" spc="204" dirty="0">
                <a:solidFill>
                  <a:srgbClr val="595959"/>
                </a:solidFill>
                <a:latin typeface="Times New Roman"/>
                <a:cs typeface="Times New Roman"/>
              </a:rPr>
              <a:t>oo</a:t>
            </a:r>
            <a:r>
              <a:rPr sz="1200" spc="215" dirty="0">
                <a:solidFill>
                  <a:srgbClr val="595959"/>
                </a:solidFill>
                <a:latin typeface="Times New Roman"/>
                <a:cs typeface="Times New Roman"/>
              </a:rPr>
              <a:t>g</a:t>
            </a:r>
            <a:r>
              <a:rPr sz="1200" spc="-70" dirty="0">
                <a:solidFill>
                  <a:srgbClr val="595959"/>
                </a:solidFill>
                <a:latin typeface="Times New Roman"/>
                <a:cs typeface="Times New Roman"/>
              </a:rPr>
              <a:t>l</a:t>
            </a:r>
            <a:r>
              <a:rPr sz="1200" spc="260" dirty="0">
                <a:solidFill>
                  <a:srgbClr val="595959"/>
                </a:solidFill>
                <a:latin typeface="Times New Roman"/>
                <a:cs typeface="Times New Roman"/>
              </a:rPr>
              <a:t>e</a:t>
            </a:r>
            <a:r>
              <a:rPr sz="1200" spc="15" dirty="0">
                <a:solidFill>
                  <a:srgbClr val="595959"/>
                </a:solidFill>
                <a:latin typeface="Times New Roman"/>
                <a:cs typeface="Times New Roman"/>
              </a:rPr>
              <a:t> </a:t>
            </a:r>
            <a:r>
              <a:rPr sz="1200" spc="-60" dirty="0">
                <a:solidFill>
                  <a:srgbClr val="595959"/>
                </a:solidFill>
                <a:latin typeface="Times New Roman"/>
                <a:cs typeface="Times New Roman"/>
              </a:rPr>
              <a:t>S</a:t>
            </a:r>
            <a:r>
              <a:rPr sz="1200" spc="80" dirty="0">
                <a:solidFill>
                  <a:srgbClr val="595959"/>
                </a:solidFill>
                <a:latin typeface="Times New Roman"/>
                <a:cs typeface="Times New Roman"/>
              </a:rPr>
              <a:t>t</a:t>
            </a:r>
            <a:r>
              <a:rPr sz="1200" spc="204" dirty="0">
                <a:solidFill>
                  <a:srgbClr val="595959"/>
                </a:solidFill>
                <a:latin typeface="Times New Roman"/>
                <a:cs typeface="Times New Roman"/>
              </a:rPr>
              <a:t>o</a:t>
            </a:r>
            <a:r>
              <a:rPr sz="1200" spc="254" dirty="0">
                <a:solidFill>
                  <a:srgbClr val="595959"/>
                </a:solidFill>
                <a:latin typeface="Times New Roman"/>
                <a:cs typeface="Times New Roman"/>
              </a:rPr>
              <a:t>c</a:t>
            </a:r>
            <a:r>
              <a:rPr sz="1200" spc="10" dirty="0">
                <a:solidFill>
                  <a:srgbClr val="595959"/>
                </a:solidFill>
                <a:latin typeface="Times New Roman"/>
                <a:cs typeface="Times New Roman"/>
              </a:rPr>
              <a:t>k</a:t>
            </a:r>
            <a:r>
              <a:rPr sz="1200" spc="40" dirty="0">
                <a:solidFill>
                  <a:srgbClr val="595959"/>
                </a:solidFill>
                <a:latin typeface="Times New Roman"/>
                <a:cs typeface="Times New Roman"/>
              </a:rPr>
              <a:t> </a:t>
            </a:r>
            <a:r>
              <a:rPr sz="1200" spc="50" dirty="0">
                <a:solidFill>
                  <a:srgbClr val="595959"/>
                </a:solidFill>
                <a:latin typeface="Times New Roman"/>
                <a:cs typeface="Times New Roman"/>
              </a:rPr>
              <a:t>P</a:t>
            </a:r>
            <a:r>
              <a:rPr sz="1200" spc="-35" dirty="0">
                <a:solidFill>
                  <a:srgbClr val="595959"/>
                </a:solidFill>
                <a:latin typeface="Times New Roman"/>
                <a:cs typeface="Times New Roman"/>
              </a:rPr>
              <a:t>r</a:t>
            </a:r>
            <a:r>
              <a:rPr sz="1200" spc="-90" dirty="0">
                <a:solidFill>
                  <a:srgbClr val="595959"/>
                </a:solidFill>
                <a:latin typeface="Times New Roman"/>
                <a:cs typeface="Times New Roman"/>
              </a:rPr>
              <a:t>i</a:t>
            </a:r>
            <a:r>
              <a:rPr sz="1200" spc="254" dirty="0">
                <a:solidFill>
                  <a:srgbClr val="595959"/>
                </a:solidFill>
                <a:latin typeface="Times New Roman"/>
                <a:cs typeface="Times New Roman"/>
              </a:rPr>
              <a:t>c</a:t>
            </a:r>
            <a:r>
              <a:rPr sz="1200" spc="260" dirty="0">
                <a:solidFill>
                  <a:srgbClr val="595959"/>
                </a:solidFill>
                <a:latin typeface="Times New Roman"/>
                <a:cs typeface="Times New Roman"/>
              </a:rPr>
              <a:t>e</a:t>
            </a:r>
            <a:endParaRPr sz="1200">
              <a:latin typeface="Times New Roman"/>
              <a:cs typeface="Times New Roman"/>
            </a:endParaRPr>
          </a:p>
        </p:txBody>
      </p:sp>
    </p:spTree>
    <p:extLst>
      <p:ext uri="{BB962C8B-B14F-4D97-AF65-F5344CB8AC3E}">
        <p14:creationId xmlns:p14="http://schemas.microsoft.com/office/powerpoint/2010/main" val="18022271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86F5D-F2A4-9642-9F1D-606B2D702421}"/>
              </a:ext>
            </a:extLst>
          </p:cNvPr>
          <p:cNvSpPr>
            <a:spLocks noGrp="1"/>
          </p:cNvSpPr>
          <p:nvPr>
            <p:ph type="title"/>
          </p:nvPr>
        </p:nvSpPr>
        <p:spPr/>
        <p:txBody>
          <a:bodyPr/>
          <a:lstStyle/>
          <a:p>
            <a:r>
              <a:rPr lang="en-US" dirty="0"/>
              <a:t>Auto-Regression</a:t>
            </a:r>
          </a:p>
        </p:txBody>
      </p:sp>
      <p:sp>
        <p:nvSpPr>
          <p:cNvPr id="4" name="object 3">
            <a:extLst>
              <a:ext uri="{FF2B5EF4-FFF2-40B4-BE49-F238E27FC236}">
                <a16:creationId xmlns:a16="http://schemas.microsoft.com/office/drawing/2014/main" id="{AA49CB47-5B33-4E4B-B1C7-1310B5F7CB18}"/>
              </a:ext>
            </a:extLst>
          </p:cNvPr>
          <p:cNvSpPr/>
          <p:nvPr/>
        </p:nvSpPr>
        <p:spPr>
          <a:xfrm>
            <a:off x="1588811" y="4311468"/>
            <a:ext cx="55244" cy="55244"/>
          </a:xfrm>
          <a:custGeom>
            <a:avLst/>
            <a:gdLst/>
            <a:ahLst/>
            <a:cxnLst/>
            <a:rect l="l" t="t" r="r" b="b"/>
            <a:pathLst>
              <a:path w="55244"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5" name="object 4">
            <a:extLst>
              <a:ext uri="{FF2B5EF4-FFF2-40B4-BE49-F238E27FC236}">
                <a16:creationId xmlns:a16="http://schemas.microsoft.com/office/drawing/2014/main" id="{1B2C1F66-EDC6-3145-B38F-17800369F48C}"/>
              </a:ext>
            </a:extLst>
          </p:cNvPr>
          <p:cNvSpPr/>
          <p:nvPr/>
        </p:nvSpPr>
        <p:spPr>
          <a:xfrm>
            <a:off x="1585725" y="4306823"/>
            <a:ext cx="62865" cy="62865"/>
          </a:xfrm>
          <a:custGeom>
            <a:avLst/>
            <a:gdLst/>
            <a:ahLst/>
            <a:cxnLst/>
            <a:rect l="l" t="t" r="r" b="b"/>
            <a:pathLst>
              <a:path w="62865" h="62864">
                <a:moveTo>
                  <a:pt x="42672" y="3048"/>
                </a:moveTo>
                <a:lnTo>
                  <a:pt x="19812" y="3048"/>
                </a:lnTo>
                <a:lnTo>
                  <a:pt x="24384" y="1524"/>
                </a:lnTo>
                <a:lnTo>
                  <a:pt x="30480" y="0"/>
                </a:lnTo>
                <a:lnTo>
                  <a:pt x="32004" y="0"/>
                </a:lnTo>
                <a:lnTo>
                  <a:pt x="36576" y="1524"/>
                </a:lnTo>
                <a:lnTo>
                  <a:pt x="38100" y="1524"/>
                </a:lnTo>
                <a:lnTo>
                  <a:pt x="42672" y="3048"/>
                </a:lnTo>
                <a:close/>
              </a:path>
              <a:path w="62865" h="62864">
                <a:moveTo>
                  <a:pt x="12192" y="45720"/>
                </a:moveTo>
                <a:lnTo>
                  <a:pt x="10668" y="44196"/>
                </a:lnTo>
                <a:lnTo>
                  <a:pt x="1524" y="44196"/>
                </a:lnTo>
                <a:lnTo>
                  <a:pt x="1524" y="42672"/>
                </a:lnTo>
                <a:lnTo>
                  <a:pt x="0" y="38100"/>
                </a:lnTo>
                <a:lnTo>
                  <a:pt x="0" y="24384"/>
                </a:lnTo>
                <a:lnTo>
                  <a:pt x="1524" y="19812"/>
                </a:lnTo>
                <a:lnTo>
                  <a:pt x="3048" y="19812"/>
                </a:lnTo>
                <a:lnTo>
                  <a:pt x="4572" y="13716"/>
                </a:lnTo>
                <a:lnTo>
                  <a:pt x="9144" y="9144"/>
                </a:lnTo>
                <a:lnTo>
                  <a:pt x="18288" y="3048"/>
                </a:lnTo>
                <a:lnTo>
                  <a:pt x="44196" y="3048"/>
                </a:lnTo>
                <a:lnTo>
                  <a:pt x="51054" y="7620"/>
                </a:lnTo>
                <a:lnTo>
                  <a:pt x="25908" y="7620"/>
                </a:lnTo>
                <a:lnTo>
                  <a:pt x="23622" y="9144"/>
                </a:lnTo>
                <a:lnTo>
                  <a:pt x="22860" y="9144"/>
                </a:lnTo>
                <a:lnTo>
                  <a:pt x="16764" y="12192"/>
                </a:lnTo>
                <a:lnTo>
                  <a:pt x="18288" y="12192"/>
                </a:lnTo>
                <a:lnTo>
                  <a:pt x="13716" y="15240"/>
                </a:lnTo>
                <a:lnTo>
                  <a:pt x="15240" y="15240"/>
                </a:lnTo>
                <a:lnTo>
                  <a:pt x="10668" y="18288"/>
                </a:lnTo>
                <a:lnTo>
                  <a:pt x="12192" y="18288"/>
                </a:lnTo>
                <a:lnTo>
                  <a:pt x="10160" y="21336"/>
                </a:lnTo>
                <a:lnTo>
                  <a:pt x="9144" y="21336"/>
                </a:lnTo>
                <a:lnTo>
                  <a:pt x="8001" y="25908"/>
                </a:lnTo>
                <a:lnTo>
                  <a:pt x="7620" y="25908"/>
                </a:lnTo>
                <a:lnTo>
                  <a:pt x="7620" y="36576"/>
                </a:lnTo>
                <a:lnTo>
                  <a:pt x="9144" y="41148"/>
                </a:lnTo>
                <a:lnTo>
                  <a:pt x="12192" y="45720"/>
                </a:lnTo>
                <a:close/>
              </a:path>
              <a:path w="62865" h="62864">
                <a:moveTo>
                  <a:pt x="25908" y="9144"/>
                </a:moveTo>
                <a:lnTo>
                  <a:pt x="25908" y="7620"/>
                </a:lnTo>
                <a:lnTo>
                  <a:pt x="30480" y="7620"/>
                </a:lnTo>
                <a:lnTo>
                  <a:pt x="31242" y="7810"/>
                </a:lnTo>
                <a:lnTo>
                  <a:pt x="25908" y="9144"/>
                </a:lnTo>
                <a:close/>
              </a:path>
              <a:path w="62865" h="62864">
                <a:moveTo>
                  <a:pt x="31242" y="7810"/>
                </a:moveTo>
                <a:lnTo>
                  <a:pt x="30480" y="7620"/>
                </a:lnTo>
                <a:lnTo>
                  <a:pt x="32004" y="7620"/>
                </a:lnTo>
                <a:lnTo>
                  <a:pt x="31242" y="7810"/>
                </a:lnTo>
                <a:close/>
              </a:path>
              <a:path w="62865" h="62864">
                <a:moveTo>
                  <a:pt x="36576" y="9144"/>
                </a:moveTo>
                <a:lnTo>
                  <a:pt x="31242" y="7810"/>
                </a:lnTo>
                <a:lnTo>
                  <a:pt x="32004" y="7620"/>
                </a:lnTo>
                <a:lnTo>
                  <a:pt x="35052" y="7620"/>
                </a:lnTo>
                <a:lnTo>
                  <a:pt x="36576" y="9144"/>
                </a:lnTo>
                <a:close/>
              </a:path>
              <a:path w="62865" h="62864">
                <a:moveTo>
                  <a:pt x="41148" y="10668"/>
                </a:moveTo>
                <a:lnTo>
                  <a:pt x="35052" y="7620"/>
                </a:lnTo>
                <a:lnTo>
                  <a:pt x="51054" y="7620"/>
                </a:lnTo>
                <a:lnTo>
                  <a:pt x="53340" y="9144"/>
                </a:lnTo>
                <a:lnTo>
                  <a:pt x="39624" y="9144"/>
                </a:lnTo>
                <a:lnTo>
                  <a:pt x="41148" y="10668"/>
                </a:lnTo>
                <a:close/>
              </a:path>
              <a:path w="62865" h="62864">
                <a:moveTo>
                  <a:pt x="21336" y="10668"/>
                </a:moveTo>
                <a:lnTo>
                  <a:pt x="22860" y="9144"/>
                </a:lnTo>
                <a:lnTo>
                  <a:pt x="23622" y="9144"/>
                </a:lnTo>
                <a:lnTo>
                  <a:pt x="21336" y="10668"/>
                </a:lnTo>
                <a:close/>
              </a:path>
              <a:path w="62865" h="62864">
                <a:moveTo>
                  <a:pt x="53340" y="22860"/>
                </a:moveTo>
                <a:lnTo>
                  <a:pt x="50292" y="18288"/>
                </a:lnTo>
                <a:lnTo>
                  <a:pt x="47244" y="15240"/>
                </a:lnTo>
                <a:lnTo>
                  <a:pt x="48768" y="15240"/>
                </a:lnTo>
                <a:lnTo>
                  <a:pt x="39624" y="9144"/>
                </a:lnTo>
                <a:lnTo>
                  <a:pt x="53340" y="9144"/>
                </a:lnTo>
                <a:lnTo>
                  <a:pt x="59436" y="18288"/>
                </a:lnTo>
                <a:lnTo>
                  <a:pt x="59436" y="19812"/>
                </a:lnTo>
                <a:lnTo>
                  <a:pt x="59944" y="21336"/>
                </a:lnTo>
                <a:lnTo>
                  <a:pt x="53340" y="21336"/>
                </a:lnTo>
                <a:lnTo>
                  <a:pt x="53340" y="22860"/>
                </a:lnTo>
                <a:close/>
              </a:path>
              <a:path w="62865" h="62864">
                <a:moveTo>
                  <a:pt x="9144" y="22860"/>
                </a:moveTo>
                <a:lnTo>
                  <a:pt x="9144" y="21336"/>
                </a:lnTo>
                <a:lnTo>
                  <a:pt x="10160" y="21336"/>
                </a:lnTo>
                <a:lnTo>
                  <a:pt x="9144" y="22860"/>
                </a:lnTo>
                <a:close/>
              </a:path>
              <a:path w="62865" h="62864">
                <a:moveTo>
                  <a:pt x="61468" y="27432"/>
                </a:moveTo>
                <a:lnTo>
                  <a:pt x="54864" y="27432"/>
                </a:lnTo>
                <a:lnTo>
                  <a:pt x="53340" y="21336"/>
                </a:lnTo>
                <a:lnTo>
                  <a:pt x="59944" y="21336"/>
                </a:lnTo>
                <a:lnTo>
                  <a:pt x="60960" y="24384"/>
                </a:lnTo>
                <a:lnTo>
                  <a:pt x="60960" y="25908"/>
                </a:lnTo>
                <a:lnTo>
                  <a:pt x="61468" y="27432"/>
                </a:lnTo>
                <a:close/>
              </a:path>
              <a:path w="62865" h="62864">
                <a:moveTo>
                  <a:pt x="7620" y="27432"/>
                </a:moveTo>
                <a:lnTo>
                  <a:pt x="7620" y="25908"/>
                </a:lnTo>
                <a:lnTo>
                  <a:pt x="8001" y="25908"/>
                </a:lnTo>
                <a:lnTo>
                  <a:pt x="7620" y="27432"/>
                </a:lnTo>
                <a:close/>
              </a:path>
              <a:path w="62865" h="62864">
                <a:moveTo>
                  <a:pt x="54673" y="31242"/>
                </a:moveTo>
                <a:lnTo>
                  <a:pt x="53340" y="25908"/>
                </a:lnTo>
                <a:lnTo>
                  <a:pt x="54864" y="27432"/>
                </a:lnTo>
                <a:lnTo>
                  <a:pt x="61468" y="27432"/>
                </a:lnTo>
                <a:lnTo>
                  <a:pt x="62484" y="30480"/>
                </a:lnTo>
                <a:lnTo>
                  <a:pt x="54864" y="30480"/>
                </a:lnTo>
                <a:lnTo>
                  <a:pt x="54673" y="31242"/>
                </a:lnTo>
                <a:close/>
              </a:path>
              <a:path w="62865" h="62864">
                <a:moveTo>
                  <a:pt x="54864" y="32004"/>
                </a:moveTo>
                <a:lnTo>
                  <a:pt x="54673" y="31242"/>
                </a:lnTo>
                <a:lnTo>
                  <a:pt x="54864" y="30480"/>
                </a:lnTo>
                <a:lnTo>
                  <a:pt x="54864" y="32004"/>
                </a:lnTo>
                <a:close/>
              </a:path>
              <a:path w="62865" h="62864">
                <a:moveTo>
                  <a:pt x="62484" y="32004"/>
                </a:moveTo>
                <a:lnTo>
                  <a:pt x="54864" y="32004"/>
                </a:lnTo>
                <a:lnTo>
                  <a:pt x="54864" y="30480"/>
                </a:lnTo>
                <a:lnTo>
                  <a:pt x="62484" y="30480"/>
                </a:lnTo>
                <a:lnTo>
                  <a:pt x="62484" y="32004"/>
                </a:lnTo>
                <a:close/>
              </a:path>
              <a:path w="62865" h="62864">
                <a:moveTo>
                  <a:pt x="58420" y="45720"/>
                </a:moveTo>
                <a:lnTo>
                  <a:pt x="50292" y="45720"/>
                </a:lnTo>
                <a:lnTo>
                  <a:pt x="53340" y="41148"/>
                </a:lnTo>
                <a:lnTo>
                  <a:pt x="54864" y="36576"/>
                </a:lnTo>
                <a:lnTo>
                  <a:pt x="53340" y="36576"/>
                </a:lnTo>
                <a:lnTo>
                  <a:pt x="54673" y="31242"/>
                </a:lnTo>
                <a:lnTo>
                  <a:pt x="54864" y="32004"/>
                </a:lnTo>
                <a:lnTo>
                  <a:pt x="62484" y="32004"/>
                </a:lnTo>
                <a:lnTo>
                  <a:pt x="60960" y="38100"/>
                </a:lnTo>
                <a:lnTo>
                  <a:pt x="59436" y="42672"/>
                </a:lnTo>
                <a:lnTo>
                  <a:pt x="59436" y="44196"/>
                </a:lnTo>
                <a:lnTo>
                  <a:pt x="58420" y="45720"/>
                </a:lnTo>
                <a:close/>
              </a:path>
              <a:path w="62865" h="62864">
                <a:moveTo>
                  <a:pt x="38100" y="62484"/>
                </a:moveTo>
                <a:lnTo>
                  <a:pt x="24384" y="62484"/>
                </a:lnTo>
                <a:lnTo>
                  <a:pt x="19812" y="60960"/>
                </a:lnTo>
                <a:lnTo>
                  <a:pt x="18288" y="60960"/>
                </a:lnTo>
                <a:lnTo>
                  <a:pt x="18288" y="59436"/>
                </a:lnTo>
                <a:lnTo>
                  <a:pt x="13716" y="57912"/>
                </a:lnTo>
                <a:lnTo>
                  <a:pt x="4572" y="48768"/>
                </a:lnTo>
                <a:lnTo>
                  <a:pt x="3048" y="44196"/>
                </a:lnTo>
                <a:lnTo>
                  <a:pt x="10668" y="44196"/>
                </a:lnTo>
                <a:lnTo>
                  <a:pt x="18288" y="51816"/>
                </a:lnTo>
                <a:lnTo>
                  <a:pt x="19812" y="51816"/>
                </a:lnTo>
                <a:lnTo>
                  <a:pt x="22860" y="53340"/>
                </a:lnTo>
                <a:lnTo>
                  <a:pt x="21336" y="53340"/>
                </a:lnTo>
                <a:lnTo>
                  <a:pt x="25908" y="54864"/>
                </a:lnTo>
                <a:lnTo>
                  <a:pt x="51816" y="54864"/>
                </a:lnTo>
                <a:lnTo>
                  <a:pt x="48768" y="57912"/>
                </a:lnTo>
                <a:lnTo>
                  <a:pt x="44196" y="59436"/>
                </a:lnTo>
                <a:lnTo>
                  <a:pt x="42672" y="60960"/>
                </a:lnTo>
                <a:lnTo>
                  <a:pt x="38100" y="62484"/>
                </a:lnTo>
                <a:close/>
              </a:path>
              <a:path w="62865" h="62864">
                <a:moveTo>
                  <a:pt x="47244" y="48768"/>
                </a:moveTo>
                <a:lnTo>
                  <a:pt x="50292" y="44196"/>
                </a:lnTo>
                <a:lnTo>
                  <a:pt x="50292" y="45720"/>
                </a:lnTo>
                <a:lnTo>
                  <a:pt x="58420" y="45720"/>
                </a:lnTo>
                <a:lnTo>
                  <a:pt x="57404" y="47244"/>
                </a:lnTo>
                <a:lnTo>
                  <a:pt x="48768" y="47244"/>
                </a:lnTo>
                <a:lnTo>
                  <a:pt x="47244" y="48768"/>
                </a:lnTo>
                <a:close/>
              </a:path>
              <a:path w="62865" h="62864">
                <a:moveTo>
                  <a:pt x="54356" y="51816"/>
                </a:moveTo>
                <a:lnTo>
                  <a:pt x="44196" y="51816"/>
                </a:lnTo>
                <a:lnTo>
                  <a:pt x="48768" y="47244"/>
                </a:lnTo>
                <a:lnTo>
                  <a:pt x="57404" y="47244"/>
                </a:lnTo>
                <a:lnTo>
                  <a:pt x="54356" y="51816"/>
                </a:lnTo>
                <a:close/>
              </a:path>
              <a:path w="62865" h="62864">
                <a:moveTo>
                  <a:pt x="19812" y="51816"/>
                </a:moveTo>
                <a:lnTo>
                  <a:pt x="18288" y="51816"/>
                </a:lnTo>
                <a:lnTo>
                  <a:pt x="16764" y="50292"/>
                </a:lnTo>
                <a:lnTo>
                  <a:pt x="19812" y="51816"/>
                </a:lnTo>
                <a:close/>
              </a:path>
              <a:path w="62865" h="62864">
                <a:moveTo>
                  <a:pt x="51816" y="54864"/>
                </a:moveTo>
                <a:lnTo>
                  <a:pt x="35052" y="54864"/>
                </a:lnTo>
                <a:lnTo>
                  <a:pt x="41148" y="53340"/>
                </a:lnTo>
                <a:lnTo>
                  <a:pt x="39624" y="53340"/>
                </a:lnTo>
                <a:lnTo>
                  <a:pt x="44196" y="50292"/>
                </a:lnTo>
                <a:lnTo>
                  <a:pt x="44196" y="51816"/>
                </a:lnTo>
                <a:lnTo>
                  <a:pt x="54356" y="51816"/>
                </a:lnTo>
                <a:lnTo>
                  <a:pt x="53340" y="53340"/>
                </a:lnTo>
                <a:lnTo>
                  <a:pt x="51816" y="54864"/>
                </a:lnTo>
                <a:close/>
              </a:path>
            </a:pathLst>
          </a:custGeom>
          <a:solidFill>
            <a:srgbClr val="B31166"/>
          </a:solidFill>
        </p:spPr>
        <p:txBody>
          <a:bodyPr wrap="square" lIns="0" tIns="0" rIns="0" bIns="0" rtlCol="0"/>
          <a:lstStyle/>
          <a:p>
            <a:endParaRPr/>
          </a:p>
        </p:txBody>
      </p:sp>
      <p:sp>
        <p:nvSpPr>
          <p:cNvPr id="6" name="object 5">
            <a:extLst>
              <a:ext uri="{FF2B5EF4-FFF2-40B4-BE49-F238E27FC236}">
                <a16:creationId xmlns:a16="http://schemas.microsoft.com/office/drawing/2014/main" id="{207E465D-F531-E348-96D6-221022FFFB36}"/>
              </a:ext>
            </a:extLst>
          </p:cNvPr>
          <p:cNvSpPr/>
          <p:nvPr/>
        </p:nvSpPr>
        <p:spPr>
          <a:xfrm>
            <a:off x="1861607" y="4060008"/>
            <a:ext cx="55244" cy="55244"/>
          </a:xfrm>
          <a:custGeom>
            <a:avLst/>
            <a:gdLst/>
            <a:ahLst/>
            <a:cxnLst/>
            <a:rect l="l" t="t" r="r" b="b"/>
            <a:pathLst>
              <a:path w="55244"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7" name="object 6">
            <a:extLst>
              <a:ext uri="{FF2B5EF4-FFF2-40B4-BE49-F238E27FC236}">
                <a16:creationId xmlns:a16="http://schemas.microsoft.com/office/drawing/2014/main" id="{2DF2AA45-753E-7F4A-A178-133FF3791812}"/>
              </a:ext>
            </a:extLst>
          </p:cNvPr>
          <p:cNvSpPr/>
          <p:nvPr/>
        </p:nvSpPr>
        <p:spPr>
          <a:xfrm>
            <a:off x="1858520" y="4055364"/>
            <a:ext cx="62865" cy="62865"/>
          </a:xfrm>
          <a:custGeom>
            <a:avLst/>
            <a:gdLst/>
            <a:ahLst/>
            <a:cxnLst/>
            <a:rect l="l" t="t" r="r" b="b"/>
            <a:pathLst>
              <a:path w="62865" h="62864">
                <a:moveTo>
                  <a:pt x="42672" y="3047"/>
                </a:moveTo>
                <a:lnTo>
                  <a:pt x="19812" y="3047"/>
                </a:lnTo>
                <a:lnTo>
                  <a:pt x="24384" y="1523"/>
                </a:lnTo>
                <a:lnTo>
                  <a:pt x="30480" y="0"/>
                </a:lnTo>
                <a:lnTo>
                  <a:pt x="32004" y="0"/>
                </a:lnTo>
                <a:lnTo>
                  <a:pt x="36576" y="1523"/>
                </a:lnTo>
                <a:lnTo>
                  <a:pt x="38100" y="1523"/>
                </a:lnTo>
                <a:lnTo>
                  <a:pt x="42672" y="3047"/>
                </a:lnTo>
                <a:close/>
              </a:path>
              <a:path w="62865"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5" h="62864">
                <a:moveTo>
                  <a:pt x="25908" y="9143"/>
                </a:moveTo>
                <a:lnTo>
                  <a:pt x="25908" y="7619"/>
                </a:lnTo>
                <a:lnTo>
                  <a:pt x="30480" y="7619"/>
                </a:lnTo>
                <a:lnTo>
                  <a:pt x="31242" y="7810"/>
                </a:lnTo>
                <a:lnTo>
                  <a:pt x="25908" y="9143"/>
                </a:lnTo>
                <a:close/>
              </a:path>
              <a:path w="62865" h="62864">
                <a:moveTo>
                  <a:pt x="31242" y="7810"/>
                </a:moveTo>
                <a:lnTo>
                  <a:pt x="30480" y="7619"/>
                </a:lnTo>
                <a:lnTo>
                  <a:pt x="32004" y="7619"/>
                </a:lnTo>
                <a:lnTo>
                  <a:pt x="31242" y="7810"/>
                </a:lnTo>
                <a:close/>
              </a:path>
              <a:path w="62865" h="62864">
                <a:moveTo>
                  <a:pt x="36576" y="9143"/>
                </a:moveTo>
                <a:lnTo>
                  <a:pt x="31242" y="7810"/>
                </a:lnTo>
                <a:lnTo>
                  <a:pt x="32004" y="7619"/>
                </a:lnTo>
                <a:lnTo>
                  <a:pt x="35052" y="7619"/>
                </a:lnTo>
                <a:lnTo>
                  <a:pt x="36576" y="9143"/>
                </a:lnTo>
                <a:close/>
              </a:path>
              <a:path w="62865" h="62864">
                <a:moveTo>
                  <a:pt x="41148" y="10667"/>
                </a:moveTo>
                <a:lnTo>
                  <a:pt x="35052" y="7619"/>
                </a:lnTo>
                <a:lnTo>
                  <a:pt x="51054" y="7619"/>
                </a:lnTo>
                <a:lnTo>
                  <a:pt x="53340" y="9143"/>
                </a:lnTo>
                <a:lnTo>
                  <a:pt x="39624" y="9143"/>
                </a:lnTo>
                <a:lnTo>
                  <a:pt x="41148" y="10667"/>
                </a:lnTo>
                <a:close/>
              </a:path>
              <a:path w="62865" h="62864">
                <a:moveTo>
                  <a:pt x="21336" y="10667"/>
                </a:moveTo>
                <a:lnTo>
                  <a:pt x="22860" y="9143"/>
                </a:lnTo>
                <a:lnTo>
                  <a:pt x="23622" y="9143"/>
                </a:lnTo>
                <a:lnTo>
                  <a:pt x="21336" y="10667"/>
                </a:lnTo>
                <a:close/>
              </a:path>
              <a:path w="62865"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5" h="62864">
                <a:moveTo>
                  <a:pt x="9144" y="22859"/>
                </a:moveTo>
                <a:lnTo>
                  <a:pt x="9144" y="21335"/>
                </a:lnTo>
                <a:lnTo>
                  <a:pt x="10160" y="21335"/>
                </a:lnTo>
                <a:lnTo>
                  <a:pt x="9144" y="22859"/>
                </a:lnTo>
                <a:close/>
              </a:path>
              <a:path w="62865" h="62864">
                <a:moveTo>
                  <a:pt x="61468" y="27431"/>
                </a:moveTo>
                <a:lnTo>
                  <a:pt x="54864" y="27431"/>
                </a:lnTo>
                <a:lnTo>
                  <a:pt x="53340" y="21335"/>
                </a:lnTo>
                <a:lnTo>
                  <a:pt x="59944" y="21335"/>
                </a:lnTo>
                <a:lnTo>
                  <a:pt x="60960" y="24383"/>
                </a:lnTo>
                <a:lnTo>
                  <a:pt x="60960" y="25907"/>
                </a:lnTo>
                <a:lnTo>
                  <a:pt x="61468" y="27431"/>
                </a:lnTo>
                <a:close/>
              </a:path>
              <a:path w="62865" h="62864">
                <a:moveTo>
                  <a:pt x="7620" y="27431"/>
                </a:moveTo>
                <a:lnTo>
                  <a:pt x="7620" y="25907"/>
                </a:lnTo>
                <a:lnTo>
                  <a:pt x="8001" y="25907"/>
                </a:lnTo>
                <a:lnTo>
                  <a:pt x="7620" y="27431"/>
                </a:lnTo>
                <a:close/>
              </a:path>
              <a:path w="62865" h="62864">
                <a:moveTo>
                  <a:pt x="54673" y="31241"/>
                </a:moveTo>
                <a:lnTo>
                  <a:pt x="53340" y="25907"/>
                </a:lnTo>
                <a:lnTo>
                  <a:pt x="54864" y="27431"/>
                </a:lnTo>
                <a:lnTo>
                  <a:pt x="61468" y="27431"/>
                </a:lnTo>
                <a:lnTo>
                  <a:pt x="62484" y="30479"/>
                </a:lnTo>
                <a:lnTo>
                  <a:pt x="54864" y="30479"/>
                </a:lnTo>
                <a:lnTo>
                  <a:pt x="54673" y="31241"/>
                </a:lnTo>
                <a:close/>
              </a:path>
              <a:path w="62865" h="62864">
                <a:moveTo>
                  <a:pt x="54864" y="32003"/>
                </a:moveTo>
                <a:lnTo>
                  <a:pt x="54673" y="31241"/>
                </a:lnTo>
                <a:lnTo>
                  <a:pt x="54864" y="30479"/>
                </a:lnTo>
                <a:lnTo>
                  <a:pt x="54864" y="32003"/>
                </a:lnTo>
                <a:close/>
              </a:path>
              <a:path w="62865" h="62864">
                <a:moveTo>
                  <a:pt x="62484" y="32003"/>
                </a:moveTo>
                <a:lnTo>
                  <a:pt x="54864" y="32003"/>
                </a:lnTo>
                <a:lnTo>
                  <a:pt x="54864" y="30479"/>
                </a:lnTo>
                <a:lnTo>
                  <a:pt x="62484" y="30479"/>
                </a:lnTo>
                <a:lnTo>
                  <a:pt x="62484" y="32003"/>
                </a:lnTo>
                <a:close/>
              </a:path>
              <a:path w="62865"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5"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5" h="62864">
                <a:moveTo>
                  <a:pt x="47244" y="48767"/>
                </a:moveTo>
                <a:lnTo>
                  <a:pt x="50292" y="44195"/>
                </a:lnTo>
                <a:lnTo>
                  <a:pt x="50292" y="45719"/>
                </a:lnTo>
                <a:lnTo>
                  <a:pt x="58420" y="45719"/>
                </a:lnTo>
                <a:lnTo>
                  <a:pt x="57404" y="47243"/>
                </a:lnTo>
                <a:lnTo>
                  <a:pt x="48768" y="47243"/>
                </a:lnTo>
                <a:lnTo>
                  <a:pt x="47244" y="48767"/>
                </a:lnTo>
                <a:close/>
              </a:path>
              <a:path w="62865" h="62864">
                <a:moveTo>
                  <a:pt x="54356" y="51815"/>
                </a:moveTo>
                <a:lnTo>
                  <a:pt x="44196" y="51815"/>
                </a:lnTo>
                <a:lnTo>
                  <a:pt x="48768" y="47243"/>
                </a:lnTo>
                <a:lnTo>
                  <a:pt x="57404" y="47243"/>
                </a:lnTo>
                <a:lnTo>
                  <a:pt x="54356" y="51815"/>
                </a:lnTo>
                <a:close/>
              </a:path>
              <a:path w="62865" h="62864">
                <a:moveTo>
                  <a:pt x="19812" y="51815"/>
                </a:moveTo>
                <a:lnTo>
                  <a:pt x="18288" y="51815"/>
                </a:lnTo>
                <a:lnTo>
                  <a:pt x="16764" y="50291"/>
                </a:lnTo>
                <a:lnTo>
                  <a:pt x="19812" y="51815"/>
                </a:lnTo>
                <a:close/>
              </a:path>
              <a:path w="62865"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8" name="object 7">
            <a:extLst>
              <a:ext uri="{FF2B5EF4-FFF2-40B4-BE49-F238E27FC236}">
                <a16:creationId xmlns:a16="http://schemas.microsoft.com/office/drawing/2014/main" id="{D3B5DBC6-7188-D843-A3A6-4B697585EC9C}"/>
              </a:ext>
            </a:extLst>
          </p:cNvPr>
          <p:cNvSpPr/>
          <p:nvPr/>
        </p:nvSpPr>
        <p:spPr>
          <a:xfrm>
            <a:off x="2948219" y="4067628"/>
            <a:ext cx="55244" cy="55244"/>
          </a:xfrm>
          <a:custGeom>
            <a:avLst/>
            <a:gdLst/>
            <a:ahLst/>
            <a:cxnLst/>
            <a:rect l="l" t="t" r="r" b="b"/>
            <a:pathLst>
              <a:path w="55244"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9" name="object 8">
            <a:extLst>
              <a:ext uri="{FF2B5EF4-FFF2-40B4-BE49-F238E27FC236}">
                <a16:creationId xmlns:a16="http://schemas.microsoft.com/office/drawing/2014/main" id="{95CF8C7A-EE16-9141-9609-9E1D893E5BBC}"/>
              </a:ext>
            </a:extLst>
          </p:cNvPr>
          <p:cNvSpPr/>
          <p:nvPr/>
        </p:nvSpPr>
        <p:spPr>
          <a:xfrm>
            <a:off x="2945132" y="4062984"/>
            <a:ext cx="62865" cy="62865"/>
          </a:xfrm>
          <a:custGeom>
            <a:avLst/>
            <a:gdLst/>
            <a:ahLst/>
            <a:cxnLst/>
            <a:rect l="l" t="t" r="r" b="b"/>
            <a:pathLst>
              <a:path w="62864" h="62864">
                <a:moveTo>
                  <a:pt x="42671" y="3048"/>
                </a:moveTo>
                <a:lnTo>
                  <a:pt x="19811" y="3048"/>
                </a:lnTo>
                <a:lnTo>
                  <a:pt x="24383" y="1524"/>
                </a:lnTo>
                <a:lnTo>
                  <a:pt x="30479" y="0"/>
                </a:lnTo>
                <a:lnTo>
                  <a:pt x="32003" y="0"/>
                </a:lnTo>
                <a:lnTo>
                  <a:pt x="36575" y="1524"/>
                </a:lnTo>
                <a:lnTo>
                  <a:pt x="38099" y="1524"/>
                </a:lnTo>
                <a:lnTo>
                  <a:pt x="42671" y="3048"/>
                </a:lnTo>
                <a:close/>
              </a:path>
              <a:path w="62864" h="62864">
                <a:moveTo>
                  <a:pt x="12191" y="45720"/>
                </a:moveTo>
                <a:lnTo>
                  <a:pt x="10667" y="44196"/>
                </a:lnTo>
                <a:lnTo>
                  <a:pt x="1523" y="44196"/>
                </a:lnTo>
                <a:lnTo>
                  <a:pt x="1523" y="42672"/>
                </a:lnTo>
                <a:lnTo>
                  <a:pt x="0" y="38100"/>
                </a:lnTo>
                <a:lnTo>
                  <a:pt x="0" y="24384"/>
                </a:lnTo>
                <a:lnTo>
                  <a:pt x="1523" y="19812"/>
                </a:lnTo>
                <a:lnTo>
                  <a:pt x="3047" y="19812"/>
                </a:lnTo>
                <a:lnTo>
                  <a:pt x="4571" y="13716"/>
                </a:lnTo>
                <a:lnTo>
                  <a:pt x="9143" y="9144"/>
                </a:lnTo>
                <a:lnTo>
                  <a:pt x="18287" y="3048"/>
                </a:lnTo>
                <a:lnTo>
                  <a:pt x="44195" y="3048"/>
                </a:lnTo>
                <a:lnTo>
                  <a:pt x="51053" y="7620"/>
                </a:lnTo>
                <a:lnTo>
                  <a:pt x="25907" y="7620"/>
                </a:lnTo>
                <a:lnTo>
                  <a:pt x="23621" y="9144"/>
                </a:lnTo>
                <a:lnTo>
                  <a:pt x="22859" y="9144"/>
                </a:lnTo>
                <a:lnTo>
                  <a:pt x="16763" y="12192"/>
                </a:lnTo>
                <a:lnTo>
                  <a:pt x="18287" y="12192"/>
                </a:lnTo>
                <a:lnTo>
                  <a:pt x="13715" y="15240"/>
                </a:lnTo>
                <a:lnTo>
                  <a:pt x="15239" y="15240"/>
                </a:lnTo>
                <a:lnTo>
                  <a:pt x="10667" y="18288"/>
                </a:lnTo>
                <a:lnTo>
                  <a:pt x="12191" y="18288"/>
                </a:lnTo>
                <a:lnTo>
                  <a:pt x="10159" y="21336"/>
                </a:lnTo>
                <a:lnTo>
                  <a:pt x="9143" y="21336"/>
                </a:lnTo>
                <a:lnTo>
                  <a:pt x="8000" y="25908"/>
                </a:lnTo>
                <a:lnTo>
                  <a:pt x="7619" y="25908"/>
                </a:lnTo>
                <a:lnTo>
                  <a:pt x="7619" y="36576"/>
                </a:lnTo>
                <a:lnTo>
                  <a:pt x="9143" y="41148"/>
                </a:lnTo>
                <a:lnTo>
                  <a:pt x="12191" y="45720"/>
                </a:lnTo>
                <a:close/>
              </a:path>
              <a:path w="62864" h="62864">
                <a:moveTo>
                  <a:pt x="25907" y="9144"/>
                </a:moveTo>
                <a:lnTo>
                  <a:pt x="25907" y="7620"/>
                </a:lnTo>
                <a:lnTo>
                  <a:pt x="30479" y="7620"/>
                </a:lnTo>
                <a:lnTo>
                  <a:pt x="31241" y="7810"/>
                </a:lnTo>
                <a:lnTo>
                  <a:pt x="25907" y="9144"/>
                </a:lnTo>
                <a:close/>
              </a:path>
              <a:path w="62864" h="62864">
                <a:moveTo>
                  <a:pt x="31241" y="7810"/>
                </a:moveTo>
                <a:lnTo>
                  <a:pt x="30479" y="7620"/>
                </a:lnTo>
                <a:lnTo>
                  <a:pt x="32003" y="7620"/>
                </a:lnTo>
                <a:lnTo>
                  <a:pt x="31241" y="7810"/>
                </a:lnTo>
                <a:close/>
              </a:path>
              <a:path w="62864" h="62864">
                <a:moveTo>
                  <a:pt x="36575" y="9144"/>
                </a:moveTo>
                <a:lnTo>
                  <a:pt x="31241" y="7810"/>
                </a:lnTo>
                <a:lnTo>
                  <a:pt x="32003" y="7620"/>
                </a:lnTo>
                <a:lnTo>
                  <a:pt x="35051" y="7620"/>
                </a:lnTo>
                <a:lnTo>
                  <a:pt x="36575" y="9144"/>
                </a:lnTo>
                <a:close/>
              </a:path>
              <a:path w="62864" h="62864">
                <a:moveTo>
                  <a:pt x="41147" y="10668"/>
                </a:moveTo>
                <a:lnTo>
                  <a:pt x="35051" y="7620"/>
                </a:lnTo>
                <a:lnTo>
                  <a:pt x="51053" y="7620"/>
                </a:lnTo>
                <a:lnTo>
                  <a:pt x="53339" y="9144"/>
                </a:lnTo>
                <a:lnTo>
                  <a:pt x="39623" y="9144"/>
                </a:lnTo>
                <a:lnTo>
                  <a:pt x="41147" y="10668"/>
                </a:lnTo>
                <a:close/>
              </a:path>
              <a:path w="62864" h="62864">
                <a:moveTo>
                  <a:pt x="21335" y="10668"/>
                </a:moveTo>
                <a:lnTo>
                  <a:pt x="22859" y="9144"/>
                </a:lnTo>
                <a:lnTo>
                  <a:pt x="23621" y="9144"/>
                </a:lnTo>
                <a:lnTo>
                  <a:pt x="21335" y="10668"/>
                </a:lnTo>
                <a:close/>
              </a:path>
              <a:path w="62864" h="62864">
                <a:moveTo>
                  <a:pt x="53339" y="22860"/>
                </a:moveTo>
                <a:lnTo>
                  <a:pt x="50291" y="18288"/>
                </a:lnTo>
                <a:lnTo>
                  <a:pt x="47243" y="15240"/>
                </a:lnTo>
                <a:lnTo>
                  <a:pt x="48767" y="15240"/>
                </a:lnTo>
                <a:lnTo>
                  <a:pt x="39623" y="9144"/>
                </a:lnTo>
                <a:lnTo>
                  <a:pt x="53339" y="9144"/>
                </a:lnTo>
                <a:lnTo>
                  <a:pt x="59435" y="18288"/>
                </a:lnTo>
                <a:lnTo>
                  <a:pt x="59435" y="19812"/>
                </a:lnTo>
                <a:lnTo>
                  <a:pt x="59943" y="21336"/>
                </a:lnTo>
                <a:lnTo>
                  <a:pt x="53339" y="21336"/>
                </a:lnTo>
                <a:lnTo>
                  <a:pt x="53339" y="22860"/>
                </a:lnTo>
                <a:close/>
              </a:path>
              <a:path w="62864" h="62864">
                <a:moveTo>
                  <a:pt x="9143" y="22860"/>
                </a:moveTo>
                <a:lnTo>
                  <a:pt x="9143" y="21336"/>
                </a:lnTo>
                <a:lnTo>
                  <a:pt x="10159" y="21336"/>
                </a:lnTo>
                <a:lnTo>
                  <a:pt x="9143" y="22860"/>
                </a:lnTo>
                <a:close/>
              </a:path>
              <a:path w="62864" h="62864">
                <a:moveTo>
                  <a:pt x="61467" y="27432"/>
                </a:moveTo>
                <a:lnTo>
                  <a:pt x="54863" y="27432"/>
                </a:lnTo>
                <a:lnTo>
                  <a:pt x="53339" y="21336"/>
                </a:lnTo>
                <a:lnTo>
                  <a:pt x="59943" y="21336"/>
                </a:lnTo>
                <a:lnTo>
                  <a:pt x="60959" y="24384"/>
                </a:lnTo>
                <a:lnTo>
                  <a:pt x="60959" y="25908"/>
                </a:lnTo>
                <a:lnTo>
                  <a:pt x="61467" y="27432"/>
                </a:lnTo>
                <a:close/>
              </a:path>
              <a:path w="62864" h="62864">
                <a:moveTo>
                  <a:pt x="7619" y="27432"/>
                </a:moveTo>
                <a:lnTo>
                  <a:pt x="7619" y="25908"/>
                </a:lnTo>
                <a:lnTo>
                  <a:pt x="8000" y="25908"/>
                </a:lnTo>
                <a:lnTo>
                  <a:pt x="7619" y="27432"/>
                </a:lnTo>
                <a:close/>
              </a:path>
              <a:path w="62864" h="62864">
                <a:moveTo>
                  <a:pt x="54673" y="31242"/>
                </a:moveTo>
                <a:lnTo>
                  <a:pt x="53339" y="25908"/>
                </a:lnTo>
                <a:lnTo>
                  <a:pt x="54863" y="27432"/>
                </a:lnTo>
                <a:lnTo>
                  <a:pt x="61467" y="27432"/>
                </a:lnTo>
                <a:lnTo>
                  <a:pt x="62483" y="30480"/>
                </a:lnTo>
                <a:lnTo>
                  <a:pt x="54863" y="30480"/>
                </a:lnTo>
                <a:lnTo>
                  <a:pt x="54673" y="31242"/>
                </a:lnTo>
                <a:close/>
              </a:path>
              <a:path w="62864" h="62864">
                <a:moveTo>
                  <a:pt x="54863" y="32004"/>
                </a:moveTo>
                <a:lnTo>
                  <a:pt x="54673" y="31242"/>
                </a:lnTo>
                <a:lnTo>
                  <a:pt x="54863" y="30480"/>
                </a:lnTo>
                <a:lnTo>
                  <a:pt x="54863" y="32004"/>
                </a:lnTo>
                <a:close/>
              </a:path>
              <a:path w="62864" h="62864">
                <a:moveTo>
                  <a:pt x="62483" y="32004"/>
                </a:moveTo>
                <a:lnTo>
                  <a:pt x="54863" y="32004"/>
                </a:lnTo>
                <a:lnTo>
                  <a:pt x="54863" y="30480"/>
                </a:lnTo>
                <a:lnTo>
                  <a:pt x="62483" y="30480"/>
                </a:lnTo>
                <a:lnTo>
                  <a:pt x="62483" y="32004"/>
                </a:lnTo>
                <a:close/>
              </a:path>
              <a:path w="62864" h="62864">
                <a:moveTo>
                  <a:pt x="58419" y="45720"/>
                </a:moveTo>
                <a:lnTo>
                  <a:pt x="50291" y="45720"/>
                </a:lnTo>
                <a:lnTo>
                  <a:pt x="53339" y="41148"/>
                </a:lnTo>
                <a:lnTo>
                  <a:pt x="54863" y="36576"/>
                </a:lnTo>
                <a:lnTo>
                  <a:pt x="53339" y="36576"/>
                </a:lnTo>
                <a:lnTo>
                  <a:pt x="54673" y="31242"/>
                </a:lnTo>
                <a:lnTo>
                  <a:pt x="54863" y="32004"/>
                </a:lnTo>
                <a:lnTo>
                  <a:pt x="62483" y="32004"/>
                </a:lnTo>
                <a:lnTo>
                  <a:pt x="60959" y="38100"/>
                </a:lnTo>
                <a:lnTo>
                  <a:pt x="59435" y="42672"/>
                </a:lnTo>
                <a:lnTo>
                  <a:pt x="59435" y="44196"/>
                </a:lnTo>
                <a:lnTo>
                  <a:pt x="58419" y="45720"/>
                </a:lnTo>
                <a:close/>
              </a:path>
              <a:path w="62864" h="62864">
                <a:moveTo>
                  <a:pt x="38099" y="62484"/>
                </a:moveTo>
                <a:lnTo>
                  <a:pt x="24383" y="62484"/>
                </a:lnTo>
                <a:lnTo>
                  <a:pt x="19811" y="60960"/>
                </a:lnTo>
                <a:lnTo>
                  <a:pt x="18287" y="60960"/>
                </a:lnTo>
                <a:lnTo>
                  <a:pt x="18287" y="59436"/>
                </a:lnTo>
                <a:lnTo>
                  <a:pt x="13715" y="57912"/>
                </a:lnTo>
                <a:lnTo>
                  <a:pt x="4571" y="48768"/>
                </a:lnTo>
                <a:lnTo>
                  <a:pt x="3047" y="44196"/>
                </a:lnTo>
                <a:lnTo>
                  <a:pt x="10667" y="44196"/>
                </a:lnTo>
                <a:lnTo>
                  <a:pt x="18287" y="51816"/>
                </a:lnTo>
                <a:lnTo>
                  <a:pt x="19811" y="51816"/>
                </a:lnTo>
                <a:lnTo>
                  <a:pt x="22859" y="53340"/>
                </a:lnTo>
                <a:lnTo>
                  <a:pt x="21335" y="53340"/>
                </a:lnTo>
                <a:lnTo>
                  <a:pt x="25907" y="54864"/>
                </a:lnTo>
                <a:lnTo>
                  <a:pt x="51815" y="54864"/>
                </a:lnTo>
                <a:lnTo>
                  <a:pt x="48767" y="57912"/>
                </a:lnTo>
                <a:lnTo>
                  <a:pt x="44195" y="59436"/>
                </a:lnTo>
                <a:lnTo>
                  <a:pt x="42671" y="60960"/>
                </a:lnTo>
                <a:lnTo>
                  <a:pt x="38099" y="62484"/>
                </a:lnTo>
                <a:close/>
              </a:path>
              <a:path w="62864" h="62864">
                <a:moveTo>
                  <a:pt x="47243" y="48768"/>
                </a:moveTo>
                <a:lnTo>
                  <a:pt x="50291" y="44196"/>
                </a:lnTo>
                <a:lnTo>
                  <a:pt x="50291" y="45720"/>
                </a:lnTo>
                <a:lnTo>
                  <a:pt x="58419" y="45720"/>
                </a:lnTo>
                <a:lnTo>
                  <a:pt x="57403" y="47244"/>
                </a:lnTo>
                <a:lnTo>
                  <a:pt x="48767" y="47244"/>
                </a:lnTo>
                <a:lnTo>
                  <a:pt x="47243" y="48768"/>
                </a:lnTo>
                <a:close/>
              </a:path>
              <a:path w="62864" h="62864">
                <a:moveTo>
                  <a:pt x="54355" y="51816"/>
                </a:moveTo>
                <a:lnTo>
                  <a:pt x="44195" y="51816"/>
                </a:lnTo>
                <a:lnTo>
                  <a:pt x="48767" y="47244"/>
                </a:lnTo>
                <a:lnTo>
                  <a:pt x="57403" y="47244"/>
                </a:lnTo>
                <a:lnTo>
                  <a:pt x="54355" y="51816"/>
                </a:lnTo>
                <a:close/>
              </a:path>
              <a:path w="62864" h="62864">
                <a:moveTo>
                  <a:pt x="19811" y="51816"/>
                </a:moveTo>
                <a:lnTo>
                  <a:pt x="18287" y="51816"/>
                </a:lnTo>
                <a:lnTo>
                  <a:pt x="16763" y="50292"/>
                </a:lnTo>
                <a:lnTo>
                  <a:pt x="19811" y="51816"/>
                </a:lnTo>
                <a:close/>
              </a:path>
              <a:path w="62864" h="62864">
                <a:moveTo>
                  <a:pt x="51815" y="54864"/>
                </a:moveTo>
                <a:lnTo>
                  <a:pt x="35051" y="54864"/>
                </a:lnTo>
                <a:lnTo>
                  <a:pt x="41147" y="53340"/>
                </a:lnTo>
                <a:lnTo>
                  <a:pt x="39623" y="53340"/>
                </a:lnTo>
                <a:lnTo>
                  <a:pt x="44195" y="50292"/>
                </a:lnTo>
                <a:lnTo>
                  <a:pt x="44195" y="51816"/>
                </a:lnTo>
                <a:lnTo>
                  <a:pt x="54355" y="51816"/>
                </a:lnTo>
                <a:lnTo>
                  <a:pt x="53339" y="53340"/>
                </a:lnTo>
                <a:lnTo>
                  <a:pt x="51815" y="54864"/>
                </a:lnTo>
                <a:close/>
              </a:path>
            </a:pathLst>
          </a:custGeom>
          <a:solidFill>
            <a:srgbClr val="B31166"/>
          </a:solidFill>
        </p:spPr>
        <p:txBody>
          <a:bodyPr wrap="square" lIns="0" tIns="0" rIns="0" bIns="0" rtlCol="0"/>
          <a:lstStyle/>
          <a:p>
            <a:endParaRPr/>
          </a:p>
        </p:txBody>
      </p:sp>
      <p:sp>
        <p:nvSpPr>
          <p:cNvPr id="10" name="object 9">
            <a:extLst>
              <a:ext uri="{FF2B5EF4-FFF2-40B4-BE49-F238E27FC236}">
                <a16:creationId xmlns:a16="http://schemas.microsoft.com/office/drawing/2014/main" id="{B498B492-43E2-404D-B18E-F2677BC0179B}"/>
              </a:ext>
            </a:extLst>
          </p:cNvPr>
          <p:cNvSpPr/>
          <p:nvPr/>
        </p:nvSpPr>
        <p:spPr>
          <a:xfrm>
            <a:off x="3219491" y="3913704"/>
            <a:ext cx="55244" cy="55244"/>
          </a:xfrm>
          <a:custGeom>
            <a:avLst/>
            <a:gdLst/>
            <a:ahLst/>
            <a:cxnLst/>
            <a:rect l="l" t="t" r="r" b="b"/>
            <a:pathLst>
              <a:path w="55244"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1" name="object 10">
            <a:extLst>
              <a:ext uri="{FF2B5EF4-FFF2-40B4-BE49-F238E27FC236}">
                <a16:creationId xmlns:a16="http://schemas.microsoft.com/office/drawing/2014/main" id="{4A538951-B88C-444D-82F3-32C12DBBDB62}"/>
              </a:ext>
            </a:extLst>
          </p:cNvPr>
          <p:cNvSpPr/>
          <p:nvPr/>
        </p:nvSpPr>
        <p:spPr>
          <a:xfrm>
            <a:off x="3216405" y="3909060"/>
            <a:ext cx="62865" cy="62865"/>
          </a:xfrm>
          <a:custGeom>
            <a:avLst/>
            <a:gdLst/>
            <a:ahLst/>
            <a:cxnLst/>
            <a:rect l="l" t="t" r="r" b="b"/>
            <a:pathLst>
              <a:path w="62864" h="62864">
                <a:moveTo>
                  <a:pt x="42671" y="3047"/>
                </a:moveTo>
                <a:lnTo>
                  <a:pt x="19811" y="3047"/>
                </a:lnTo>
                <a:lnTo>
                  <a:pt x="24383" y="1523"/>
                </a:lnTo>
                <a:lnTo>
                  <a:pt x="30479" y="0"/>
                </a:lnTo>
                <a:lnTo>
                  <a:pt x="32003" y="0"/>
                </a:lnTo>
                <a:lnTo>
                  <a:pt x="36575" y="1523"/>
                </a:lnTo>
                <a:lnTo>
                  <a:pt x="38099" y="1523"/>
                </a:lnTo>
                <a:lnTo>
                  <a:pt x="42671" y="3047"/>
                </a:lnTo>
                <a:close/>
              </a:path>
              <a:path w="62864"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4" h="62864">
                <a:moveTo>
                  <a:pt x="25907" y="9143"/>
                </a:moveTo>
                <a:lnTo>
                  <a:pt x="25907" y="7619"/>
                </a:lnTo>
                <a:lnTo>
                  <a:pt x="30479" y="7619"/>
                </a:lnTo>
                <a:lnTo>
                  <a:pt x="31241" y="7810"/>
                </a:lnTo>
                <a:lnTo>
                  <a:pt x="25907" y="9143"/>
                </a:lnTo>
                <a:close/>
              </a:path>
              <a:path w="62864" h="62864">
                <a:moveTo>
                  <a:pt x="31241" y="7810"/>
                </a:moveTo>
                <a:lnTo>
                  <a:pt x="30479" y="7619"/>
                </a:lnTo>
                <a:lnTo>
                  <a:pt x="32003" y="7619"/>
                </a:lnTo>
                <a:lnTo>
                  <a:pt x="31241" y="7810"/>
                </a:lnTo>
                <a:close/>
              </a:path>
              <a:path w="62864" h="62864">
                <a:moveTo>
                  <a:pt x="36575" y="9143"/>
                </a:moveTo>
                <a:lnTo>
                  <a:pt x="31241" y="7810"/>
                </a:lnTo>
                <a:lnTo>
                  <a:pt x="32003" y="7619"/>
                </a:lnTo>
                <a:lnTo>
                  <a:pt x="35051" y="7619"/>
                </a:lnTo>
                <a:lnTo>
                  <a:pt x="36575" y="9143"/>
                </a:lnTo>
                <a:close/>
              </a:path>
              <a:path w="62864" h="62864">
                <a:moveTo>
                  <a:pt x="41147" y="10667"/>
                </a:moveTo>
                <a:lnTo>
                  <a:pt x="35051" y="7619"/>
                </a:lnTo>
                <a:lnTo>
                  <a:pt x="51053" y="7619"/>
                </a:lnTo>
                <a:lnTo>
                  <a:pt x="53339" y="9143"/>
                </a:lnTo>
                <a:lnTo>
                  <a:pt x="39623" y="9143"/>
                </a:lnTo>
                <a:lnTo>
                  <a:pt x="41147" y="10667"/>
                </a:lnTo>
                <a:close/>
              </a:path>
              <a:path w="62864" h="62864">
                <a:moveTo>
                  <a:pt x="21335" y="10667"/>
                </a:moveTo>
                <a:lnTo>
                  <a:pt x="22859" y="9143"/>
                </a:lnTo>
                <a:lnTo>
                  <a:pt x="23621" y="9143"/>
                </a:lnTo>
                <a:lnTo>
                  <a:pt x="21335" y="10667"/>
                </a:lnTo>
                <a:close/>
              </a:path>
              <a:path w="62864"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4" h="62864">
                <a:moveTo>
                  <a:pt x="9143" y="22859"/>
                </a:moveTo>
                <a:lnTo>
                  <a:pt x="9143" y="21335"/>
                </a:lnTo>
                <a:lnTo>
                  <a:pt x="10159" y="21335"/>
                </a:lnTo>
                <a:lnTo>
                  <a:pt x="9143" y="22859"/>
                </a:lnTo>
                <a:close/>
              </a:path>
              <a:path w="62864" h="62864">
                <a:moveTo>
                  <a:pt x="61467" y="27431"/>
                </a:moveTo>
                <a:lnTo>
                  <a:pt x="54863" y="27431"/>
                </a:lnTo>
                <a:lnTo>
                  <a:pt x="53339" y="21335"/>
                </a:lnTo>
                <a:lnTo>
                  <a:pt x="59943" y="21335"/>
                </a:lnTo>
                <a:lnTo>
                  <a:pt x="60959" y="24383"/>
                </a:lnTo>
                <a:lnTo>
                  <a:pt x="60959" y="25907"/>
                </a:lnTo>
                <a:lnTo>
                  <a:pt x="61467" y="27431"/>
                </a:lnTo>
                <a:close/>
              </a:path>
              <a:path w="62864" h="62864">
                <a:moveTo>
                  <a:pt x="7619" y="27431"/>
                </a:moveTo>
                <a:lnTo>
                  <a:pt x="7619" y="25907"/>
                </a:lnTo>
                <a:lnTo>
                  <a:pt x="8000" y="25907"/>
                </a:lnTo>
                <a:lnTo>
                  <a:pt x="7619" y="27431"/>
                </a:lnTo>
                <a:close/>
              </a:path>
              <a:path w="62864" h="62864">
                <a:moveTo>
                  <a:pt x="54673" y="31241"/>
                </a:moveTo>
                <a:lnTo>
                  <a:pt x="53339" y="25907"/>
                </a:lnTo>
                <a:lnTo>
                  <a:pt x="54863" y="27431"/>
                </a:lnTo>
                <a:lnTo>
                  <a:pt x="61467" y="27431"/>
                </a:lnTo>
                <a:lnTo>
                  <a:pt x="62483" y="30479"/>
                </a:lnTo>
                <a:lnTo>
                  <a:pt x="54863" y="30479"/>
                </a:lnTo>
                <a:lnTo>
                  <a:pt x="54673" y="31241"/>
                </a:lnTo>
                <a:close/>
              </a:path>
              <a:path w="62864" h="62864">
                <a:moveTo>
                  <a:pt x="54863" y="32003"/>
                </a:moveTo>
                <a:lnTo>
                  <a:pt x="54673" y="31241"/>
                </a:lnTo>
                <a:lnTo>
                  <a:pt x="54863" y="30479"/>
                </a:lnTo>
                <a:lnTo>
                  <a:pt x="54863" y="32003"/>
                </a:lnTo>
                <a:close/>
              </a:path>
              <a:path w="62864" h="62864">
                <a:moveTo>
                  <a:pt x="62483" y="32003"/>
                </a:moveTo>
                <a:lnTo>
                  <a:pt x="54863" y="32003"/>
                </a:lnTo>
                <a:lnTo>
                  <a:pt x="54863" y="30479"/>
                </a:lnTo>
                <a:lnTo>
                  <a:pt x="62483" y="30479"/>
                </a:lnTo>
                <a:lnTo>
                  <a:pt x="62483" y="32003"/>
                </a:lnTo>
                <a:close/>
              </a:path>
              <a:path w="62864"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4"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4" h="62864">
                <a:moveTo>
                  <a:pt x="47243" y="48767"/>
                </a:moveTo>
                <a:lnTo>
                  <a:pt x="50291" y="44195"/>
                </a:lnTo>
                <a:lnTo>
                  <a:pt x="50291" y="45719"/>
                </a:lnTo>
                <a:lnTo>
                  <a:pt x="58419" y="45719"/>
                </a:lnTo>
                <a:lnTo>
                  <a:pt x="57403" y="47243"/>
                </a:lnTo>
                <a:lnTo>
                  <a:pt x="48767" y="47243"/>
                </a:lnTo>
                <a:lnTo>
                  <a:pt x="47243" y="48767"/>
                </a:lnTo>
                <a:close/>
              </a:path>
              <a:path w="62864" h="62864">
                <a:moveTo>
                  <a:pt x="54355" y="51815"/>
                </a:moveTo>
                <a:lnTo>
                  <a:pt x="44195" y="51815"/>
                </a:lnTo>
                <a:lnTo>
                  <a:pt x="48767" y="47243"/>
                </a:lnTo>
                <a:lnTo>
                  <a:pt x="57403" y="47243"/>
                </a:lnTo>
                <a:lnTo>
                  <a:pt x="54355" y="51815"/>
                </a:lnTo>
                <a:close/>
              </a:path>
              <a:path w="62864" h="62864">
                <a:moveTo>
                  <a:pt x="19811" y="51815"/>
                </a:moveTo>
                <a:lnTo>
                  <a:pt x="18287" y="51815"/>
                </a:lnTo>
                <a:lnTo>
                  <a:pt x="16763" y="50291"/>
                </a:lnTo>
                <a:lnTo>
                  <a:pt x="19811" y="51815"/>
                </a:lnTo>
                <a:close/>
              </a:path>
              <a:path w="62864"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12" name="object 11">
            <a:extLst>
              <a:ext uri="{FF2B5EF4-FFF2-40B4-BE49-F238E27FC236}">
                <a16:creationId xmlns:a16="http://schemas.microsoft.com/office/drawing/2014/main" id="{F8A572F0-D11F-DC4D-95AE-F1B77C3DB7E4}"/>
              </a:ext>
            </a:extLst>
          </p:cNvPr>
          <p:cNvSpPr/>
          <p:nvPr/>
        </p:nvSpPr>
        <p:spPr>
          <a:xfrm>
            <a:off x="3490763" y="3947232"/>
            <a:ext cx="55244" cy="55244"/>
          </a:xfrm>
          <a:custGeom>
            <a:avLst/>
            <a:gdLst/>
            <a:ahLst/>
            <a:cxnLst/>
            <a:rect l="l" t="t" r="r" b="b"/>
            <a:pathLst>
              <a:path w="55244"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3" name="object 12">
            <a:extLst>
              <a:ext uri="{FF2B5EF4-FFF2-40B4-BE49-F238E27FC236}">
                <a16:creationId xmlns:a16="http://schemas.microsoft.com/office/drawing/2014/main" id="{CDBCC209-EE63-7340-AABD-8A733DBF8EC4}"/>
              </a:ext>
            </a:extLst>
          </p:cNvPr>
          <p:cNvSpPr/>
          <p:nvPr/>
        </p:nvSpPr>
        <p:spPr>
          <a:xfrm>
            <a:off x="3487676" y="3942588"/>
            <a:ext cx="62865" cy="62865"/>
          </a:xfrm>
          <a:custGeom>
            <a:avLst/>
            <a:gdLst/>
            <a:ahLst/>
            <a:cxnLst/>
            <a:rect l="l" t="t" r="r" b="b"/>
            <a:pathLst>
              <a:path w="62864" h="62864">
                <a:moveTo>
                  <a:pt x="42671" y="3047"/>
                </a:moveTo>
                <a:lnTo>
                  <a:pt x="19811" y="3047"/>
                </a:lnTo>
                <a:lnTo>
                  <a:pt x="24383" y="1523"/>
                </a:lnTo>
                <a:lnTo>
                  <a:pt x="30479" y="0"/>
                </a:lnTo>
                <a:lnTo>
                  <a:pt x="32003" y="0"/>
                </a:lnTo>
                <a:lnTo>
                  <a:pt x="36575" y="1523"/>
                </a:lnTo>
                <a:lnTo>
                  <a:pt x="38099" y="1523"/>
                </a:lnTo>
                <a:lnTo>
                  <a:pt x="42671" y="3047"/>
                </a:lnTo>
                <a:close/>
              </a:path>
              <a:path w="62864"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4" h="62864">
                <a:moveTo>
                  <a:pt x="25907" y="9143"/>
                </a:moveTo>
                <a:lnTo>
                  <a:pt x="25907" y="7619"/>
                </a:lnTo>
                <a:lnTo>
                  <a:pt x="30479" y="7619"/>
                </a:lnTo>
                <a:lnTo>
                  <a:pt x="31241" y="7810"/>
                </a:lnTo>
                <a:lnTo>
                  <a:pt x="25907" y="9143"/>
                </a:lnTo>
                <a:close/>
              </a:path>
              <a:path w="62864" h="62864">
                <a:moveTo>
                  <a:pt x="31241" y="7810"/>
                </a:moveTo>
                <a:lnTo>
                  <a:pt x="30479" y="7619"/>
                </a:lnTo>
                <a:lnTo>
                  <a:pt x="32003" y="7619"/>
                </a:lnTo>
                <a:lnTo>
                  <a:pt x="31241" y="7810"/>
                </a:lnTo>
                <a:close/>
              </a:path>
              <a:path w="62864" h="62864">
                <a:moveTo>
                  <a:pt x="36575" y="9143"/>
                </a:moveTo>
                <a:lnTo>
                  <a:pt x="31241" y="7810"/>
                </a:lnTo>
                <a:lnTo>
                  <a:pt x="32003" y="7619"/>
                </a:lnTo>
                <a:lnTo>
                  <a:pt x="35051" y="7619"/>
                </a:lnTo>
                <a:lnTo>
                  <a:pt x="36575" y="9143"/>
                </a:lnTo>
                <a:close/>
              </a:path>
              <a:path w="62864" h="62864">
                <a:moveTo>
                  <a:pt x="41147" y="10667"/>
                </a:moveTo>
                <a:lnTo>
                  <a:pt x="35051" y="7619"/>
                </a:lnTo>
                <a:lnTo>
                  <a:pt x="51053" y="7619"/>
                </a:lnTo>
                <a:lnTo>
                  <a:pt x="53339" y="9143"/>
                </a:lnTo>
                <a:lnTo>
                  <a:pt x="39623" y="9143"/>
                </a:lnTo>
                <a:lnTo>
                  <a:pt x="41147" y="10667"/>
                </a:lnTo>
                <a:close/>
              </a:path>
              <a:path w="62864" h="62864">
                <a:moveTo>
                  <a:pt x="21335" y="10667"/>
                </a:moveTo>
                <a:lnTo>
                  <a:pt x="22859" y="9143"/>
                </a:lnTo>
                <a:lnTo>
                  <a:pt x="23621" y="9143"/>
                </a:lnTo>
                <a:lnTo>
                  <a:pt x="21335" y="10667"/>
                </a:lnTo>
                <a:close/>
              </a:path>
              <a:path w="62864"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4" h="62864">
                <a:moveTo>
                  <a:pt x="9143" y="22859"/>
                </a:moveTo>
                <a:lnTo>
                  <a:pt x="9143" y="21335"/>
                </a:lnTo>
                <a:lnTo>
                  <a:pt x="10159" y="21335"/>
                </a:lnTo>
                <a:lnTo>
                  <a:pt x="9143" y="22859"/>
                </a:lnTo>
                <a:close/>
              </a:path>
              <a:path w="62864" h="62864">
                <a:moveTo>
                  <a:pt x="61467" y="27431"/>
                </a:moveTo>
                <a:lnTo>
                  <a:pt x="54863" y="27431"/>
                </a:lnTo>
                <a:lnTo>
                  <a:pt x="53339" y="21335"/>
                </a:lnTo>
                <a:lnTo>
                  <a:pt x="59943" y="21335"/>
                </a:lnTo>
                <a:lnTo>
                  <a:pt x="60959" y="24383"/>
                </a:lnTo>
                <a:lnTo>
                  <a:pt x="60959" y="25907"/>
                </a:lnTo>
                <a:lnTo>
                  <a:pt x="61467" y="27431"/>
                </a:lnTo>
                <a:close/>
              </a:path>
              <a:path w="62864" h="62864">
                <a:moveTo>
                  <a:pt x="7619" y="27431"/>
                </a:moveTo>
                <a:lnTo>
                  <a:pt x="7619" y="25907"/>
                </a:lnTo>
                <a:lnTo>
                  <a:pt x="8000" y="25907"/>
                </a:lnTo>
                <a:lnTo>
                  <a:pt x="7619" y="27431"/>
                </a:lnTo>
                <a:close/>
              </a:path>
              <a:path w="62864" h="62864">
                <a:moveTo>
                  <a:pt x="54673" y="31241"/>
                </a:moveTo>
                <a:lnTo>
                  <a:pt x="53339" y="25907"/>
                </a:lnTo>
                <a:lnTo>
                  <a:pt x="54863" y="27431"/>
                </a:lnTo>
                <a:lnTo>
                  <a:pt x="61467" y="27431"/>
                </a:lnTo>
                <a:lnTo>
                  <a:pt x="62483" y="30479"/>
                </a:lnTo>
                <a:lnTo>
                  <a:pt x="54863" y="30479"/>
                </a:lnTo>
                <a:lnTo>
                  <a:pt x="54673" y="31241"/>
                </a:lnTo>
                <a:close/>
              </a:path>
              <a:path w="62864" h="62864">
                <a:moveTo>
                  <a:pt x="54863" y="32003"/>
                </a:moveTo>
                <a:lnTo>
                  <a:pt x="54673" y="31241"/>
                </a:lnTo>
                <a:lnTo>
                  <a:pt x="54863" y="30479"/>
                </a:lnTo>
                <a:lnTo>
                  <a:pt x="54863" y="32003"/>
                </a:lnTo>
                <a:close/>
              </a:path>
              <a:path w="62864" h="62864">
                <a:moveTo>
                  <a:pt x="62483" y="32003"/>
                </a:moveTo>
                <a:lnTo>
                  <a:pt x="54863" y="32003"/>
                </a:lnTo>
                <a:lnTo>
                  <a:pt x="54863" y="30479"/>
                </a:lnTo>
                <a:lnTo>
                  <a:pt x="62483" y="30479"/>
                </a:lnTo>
                <a:lnTo>
                  <a:pt x="62483" y="32003"/>
                </a:lnTo>
                <a:close/>
              </a:path>
              <a:path w="62864"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4"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4" h="62864">
                <a:moveTo>
                  <a:pt x="47243" y="48767"/>
                </a:moveTo>
                <a:lnTo>
                  <a:pt x="50291" y="44195"/>
                </a:lnTo>
                <a:lnTo>
                  <a:pt x="50291" y="45719"/>
                </a:lnTo>
                <a:lnTo>
                  <a:pt x="58419" y="45719"/>
                </a:lnTo>
                <a:lnTo>
                  <a:pt x="57403" y="47243"/>
                </a:lnTo>
                <a:lnTo>
                  <a:pt x="48767" y="47243"/>
                </a:lnTo>
                <a:lnTo>
                  <a:pt x="47243" y="48767"/>
                </a:lnTo>
                <a:close/>
              </a:path>
              <a:path w="62864" h="62864">
                <a:moveTo>
                  <a:pt x="54355" y="51815"/>
                </a:moveTo>
                <a:lnTo>
                  <a:pt x="44195" y="51815"/>
                </a:lnTo>
                <a:lnTo>
                  <a:pt x="48767" y="47243"/>
                </a:lnTo>
                <a:lnTo>
                  <a:pt x="57403" y="47243"/>
                </a:lnTo>
                <a:lnTo>
                  <a:pt x="54355" y="51815"/>
                </a:lnTo>
                <a:close/>
              </a:path>
              <a:path w="62864" h="62864">
                <a:moveTo>
                  <a:pt x="19811" y="51815"/>
                </a:moveTo>
                <a:lnTo>
                  <a:pt x="18287" y="51815"/>
                </a:lnTo>
                <a:lnTo>
                  <a:pt x="16763" y="50291"/>
                </a:lnTo>
                <a:lnTo>
                  <a:pt x="19811" y="51815"/>
                </a:lnTo>
                <a:close/>
              </a:path>
              <a:path w="62864"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14" name="object 13">
            <a:extLst>
              <a:ext uri="{FF2B5EF4-FFF2-40B4-BE49-F238E27FC236}">
                <a16:creationId xmlns:a16="http://schemas.microsoft.com/office/drawing/2014/main" id="{1083CC7D-2D19-4844-86D2-364EBDE37823}"/>
              </a:ext>
            </a:extLst>
          </p:cNvPr>
          <p:cNvSpPr/>
          <p:nvPr/>
        </p:nvSpPr>
        <p:spPr>
          <a:xfrm>
            <a:off x="3763559" y="3831408"/>
            <a:ext cx="55244" cy="55244"/>
          </a:xfrm>
          <a:custGeom>
            <a:avLst/>
            <a:gdLst/>
            <a:ahLst/>
            <a:cxnLst/>
            <a:rect l="l" t="t" r="r" b="b"/>
            <a:pathLst>
              <a:path w="55244"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5" name="object 14">
            <a:extLst>
              <a:ext uri="{FF2B5EF4-FFF2-40B4-BE49-F238E27FC236}">
                <a16:creationId xmlns:a16="http://schemas.microsoft.com/office/drawing/2014/main" id="{7520422D-8F42-1047-8C50-1D954674C5C1}"/>
              </a:ext>
            </a:extLst>
          </p:cNvPr>
          <p:cNvSpPr/>
          <p:nvPr/>
        </p:nvSpPr>
        <p:spPr>
          <a:xfrm>
            <a:off x="3760473" y="3826764"/>
            <a:ext cx="62865" cy="62865"/>
          </a:xfrm>
          <a:custGeom>
            <a:avLst/>
            <a:gdLst/>
            <a:ahLst/>
            <a:cxnLst/>
            <a:rect l="l" t="t" r="r" b="b"/>
            <a:pathLst>
              <a:path w="62864" h="62864">
                <a:moveTo>
                  <a:pt x="42671" y="3047"/>
                </a:moveTo>
                <a:lnTo>
                  <a:pt x="19811" y="3047"/>
                </a:lnTo>
                <a:lnTo>
                  <a:pt x="24383" y="1523"/>
                </a:lnTo>
                <a:lnTo>
                  <a:pt x="30479" y="0"/>
                </a:lnTo>
                <a:lnTo>
                  <a:pt x="32003" y="0"/>
                </a:lnTo>
                <a:lnTo>
                  <a:pt x="36575" y="1523"/>
                </a:lnTo>
                <a:lnTo>
                  <a:pt x="38099" y="1523"/>
                </a:lnTo>
                <a:lnTo>
                  <a:pt x="42671" y="3047"/>
                </a:lnTo>
                <a:close/>
              </a:path>
              <a:path w="62864"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4" h="62864">
                <a:moveTo>
                  <a:pt x="25907" y="9143"/>
                </a:moveTo>
                <a:lnTo>
                  <a:pt x="25907" y="7619"/>
                </a:lnTo>
                <a:lnTo>
                  <a:pt x="30479" y="7619"/>
                </a:lnTo>
                <a:lnTo>
                  <a:pt x="31241" y="7810"/>
                </a:lnTo>
                <a:lnTo>
                  <a:pt x="25907" y="9143"/>
                </a:lnTo>
                <a:close/>
              </a:path>
              <a:path w="62864" h="62864">
                <a:moveTo>
                  <a:pt x="31241" y="7810"/>
                </a:moveTo>
                <a:lnTo>
                  <a:pt x="30479" y="7619"/>
                </a:lnTo>
                <a:lnTo>
                  <a:pt x="32003" y="7619"/>
                </a:lnTo>
                <a:lnTo>
                  <a:pt x="31241" y="7810"/>
                </a:lnTo>
                <a:close/>
              </a:path>
              <a:path w="62864" h="62864">
                <a:moveTo>
                  <a:pt x="36575" y="9143"/>
                </a:moveTo>
                <a:lnTo>
                  <a:pt x="31241" y="7810"/>
                </a:lnTo>
                <a:lnTo>
                  <a:pt x="32003" y="7619"/>
                </a:lnTo>
                <a:lnTo>
                  <a:pt x="35051" y="7619"/>
                </a:lnTo>
                <a:lnTo>
                  <a:pt x="36575" y="9143"/>
                </a:lnTo>
                <a:close/>
              </a:path>
              <a:path w="62864" h="62864">
                <a:moveTo>
                  <a:pt x="41147" y="10667"/>
                </a:moveTo>
                <a:lnTo>
                  <a:pt x="35051" y="7619"/>
                </a:lnTo>
                <a:lnTo>
                  <a:pt x="51053" y="7619"/>
                </a:lnTo>
                <a:lnTo>
                  <a:pt x="53339" y="9143"/>
                </a:lnTo>
                <a:lnTo>
                  <a:pt x="39623" y="9143"/>
                </a:lnTo>
                <a:lnTo>
                  <a:pt x="41147" y="10667"/>
                </a:lnTo>
                <a:close/>
              </a:path>
              <a:path w="62864" h="62864">
                <a:moveTo>
                  <a:pt x="21335" y="10667"/>
                </a:moveTo>
                <a:lnTo>
                  <a:pt x="22859" y="9143"/>
                </a:lnTo>
                <a:lnTo>
                  <a:pt x="23621" y="9143"/>
                </a:lnTo>
                <a:lnTo>
                  <a:pt x="21335" y="10667"/>
                </a:lnTo>
                <a:close/>
              </a:path>
              <a:path w="62864"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4" h="62864">
                <a:moveTo>
                  <a:pt x="9143" y="22859"/>
                </a:moveTo>
                <a:lnTo>
                  <a:pt x="9143" y="21335"/>
                </a:lnTo>
                <a:lnTo>
                  <a:pt x="10159" y="21335"/>
                </a:lnTo>
                <a:lnTo>
                  <a:pt x="9143" y="22859"/>
                </a:lnTo>
                <a:close/>
              </a:path>
              <a:path w="62864" h="62864">
                <a:moveTo>
                  <a:pt x="61467" y="27431"/>
                </a:moveTo>
                <a:lnTo>
                  <a:pt x="54863" y="27431"/>
                </a:lnTo>
                <a:lnTo>
                  <a:pt x="53339" y="21335"/>
                </a:lnTo>
                <a:lnTo>
                  <a:pt x="59943" y="21335"/>
                </a:lnTo>
                <a:lnTo>
                  <a:pt x="60959" y="24383"/>
                </a:lnTo>
                <a:lnTo>
                  <a:pt x="60959" y="25907"/>
                </a:lnTo>
                <a:lnTo>
                  <a:pt x="61467" y="27431"/>
                </a:lnTo>
                <a:close/>
              </a:path>
              <a:path w="62864" h="62864">
                <a:moveTo>
                  <a:pt x="7619" y="27431"/>
                </a:moveTo>
                <a:lnTo>
                  <a:pt x="7619" y="25907"/>
                </a:lnTo>
                <a:lnTo>
                  <a:pt x="8000" y="25907"/>
                </a:lnTo>
                <a:lnTo>
                  <a:pt x="7619" y="27431"/>
                </a:lnTo>
                <a:close/>
              </a:path>
              <a:path w="62864" h="62864">
                <a:moveTo>
                  <a:pt x="54673" y="31241"/>
                </a:moveTo>
                <a:lnTo>
                  <a:pt x="53339" y="25907"/>
                </a:lnTo>
                <a:lnTo>
                  <a:pt x="54863" y="27431"/>
                </a:lnTo>
                <a:lnTo>
                  <a:pt x="61467" y="27431"/>
                </a:lnTo>
                <a:lnTo>
                  <a:pt x="62483" y="30479"/>
                </a:lnTo>
                <a:lnTo>
                  <a:pt x="54863" y="30479"/>
                </a:lnTo>
                <a:lnTo>
                  <a:pt x="54673" y="31241"/>
                </a:lnTo>
                <a:close/>
              </a:path>
              <a:path w="62864" h="62864">
                <a:moveTo>
                  <a:pt x="54863" y="32003"/>
                </a:moveTo>
                <a:lnTo>
                  <a:pt x="54673" y="31241"/>
                </a:lnTo>
                <a:lnTo>
                  <a:pt x="54863" y="30479"/>
                </a:lnTo>
                <a:lnTo>
                  <a:pt x="54863" y="32003"/>
                </a:lnTo>
                <a:close/>
              </a:path>
              <a:path w="62864" h="62864">
                <a:moveTo>
                  <a:pt x="62483" y="32003"/>
                </a:moveTo>
                <a:lnTo>
                  <a:pt x="54863" y="32003"/>
                </a:lnTo>
                <a:lnTo>
                  <a:pt x="54863" y="30479"/>
                </a:lnTo>
                <a:lnTo>
                  <a:pt x="62483" y="30479"/>
                </a:lnTo>
                <a:lnTo>
                  <a:pt x="62483" y="32003"/>
                </a:lnTo>
                <a:close/>
              </a:path>
              <a:path w="62864"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4"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4" h="62864">
                <a:moveTo>
                  <a:pt x="47243" y="48767"/>
                </a:moveTo>
                <a:lnTo>
                  <a:pt x="50291" y="44195"/>
                </a:lnTo>
                <a:lnTo>
                  <a:pt x="50291" y="45719"/>
                </a:lnTo>
                <a:lnTo>
                  <a:pt x="58419" y="45719"/>
                </a:lnTo>
                <a:lnTo>
                  <a:pt x="57403" y="47243"/>
                </a:lnTo>
                <a:lnTo>
                  <a:pt x="48767" y="47243"/>
                </a:lnTo>
                <a:lnTo>
                  <a:pt x="47243" y="48767"/>
                </a:lnTo>
                <a:close/>
              </a:path>
              <a:path w="62864" h="62864">
                <a:moveTo>
                  <a:pt x="54355" y="51815"/>
                </a:moveTo>
                <a:lnTo>
                  <a:pt x="44195" y="51815"/>
                </a:lnTo>
                <a:lnTo>
                  <a:pt x="48767" y="47243"/>
                </a:lnTo>
                <a:lnTo>
                  <a:pt x="57403" y="47243"/>
                </a:lnTo>
                <a:lnTo>
                  <a:pt x="54355" y="51815"/>
                </a:lnTo>
                <a:close/>
              </a:path>
              <a:path w="62864" h="62864">
                <a:moveTo>
                  <a:pt x="19811" y="51815"/>
                </a:moveTo>
                <a:lnTo>
                  <a:pt x="18287" y="51815"/>
                </a:lnTo>
                <a:lnTo>
                  <a:pt x="16763" y="50291"/>
                </a:lnTo>
                <a:lnTo>
                  <a:pt x="19811" y="51815"/>
                </a:lnTo>
                <a:close/>
              </a:path>
              <a:path w="62864"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16" name="object 15">
            <a:extLst>
              <a:ext uri="{FF2B5EF4-FFF2-40B4-BE49-F238E27FC236}">
                <a16:creationId xmlns:a16="http://schemas.microsoft.com/office/drawing/2014/main" id="{E9D15570-C5DD-1D4D-B80B-2281495CB1DC}"/>
              </a:ext>
            </a:extLst>
          </p:cNvPr>
          <p:cNvSpPr/>
          <p:nvPr/>
        </p:nvSpPr>
        <p:spPr>
          <a:xfrm>
            <a:off x="4578899" y="3555564"/>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7" name="object 16">
            <a:extLst>
              <a:ext uri="{FF2B5EF4-FFF2-40B4-BE49-F238E27FC236}">
                <a16:creationId xmlns:a16="http://schemas.microsoft.com/office/drawing/2014/main" id="{E861076B-0425-8A44-AC51-4DA9C44F0FDC}"/>
              </a:ext>
            </a:extLst>
          </p:cNvPr>
          <p:cNvSpPr/>
          <p:nvPr/>
        </p:nvSpPr>
        <p:spPr>
          <a:xfrm>
            <a:off x="4575813" y="3550920"/>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18" name="object 17">
            <a:extLst>
              <a:ext uri="{FF2B5EF4-FFF2-40B4-BE49-F238E27FC236}">
                <a16:creationId xmlns:a16="http://schemas.microsoft.com/office/drawing/2014/main" id="{45C00E0E-14A5-9241-A0FA-4BD86F181627}"/>
              </a:ext>
            </a:extLst>
          </p:cNvPr>
          <p:cNvSpPr/>
          <p:nvPr/>
        </p:nvSpPr>
        <p:spPr>
          <a:xfrm>
            <a:off x="4850171" y="3342204"/>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19" name="object 18">
            <a:extLst>
              <a:ext uri="{FF2B5EF4-FFF2-40B4-BE49-F238E27FC236}">
                <a16:creationId xmlns:a16="http://schemas.microsoft.com/office/drawing/2014/main" id="{4413DA9D-C5DF-1045-8719-2934001672DF}"/>
              </a:ext>
            </a:extLst>
          </p:cNvPr>
          <p:cNvSpPr/>
          <p:nvPr/>
        </p:nvSpPr>
        <p:spPr>
          <a:xfrm>
            <a:off x="4847085" y="3337560"/>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20" name="object 19">
            <a:extLst>
              <a:ext uri="{FF2B5EF4-FFF2-40B4-BE49-F238E27FC236}">
                <a16:creationId xmlns:a16="http://schemas.microsoft.com/office/drawing/2014/main" id="{B4C63F8D-6856-BC47-8DFF-9DD143F3BAD1}"/>
              </a:ext>
            </a:extLst>
          </p:cNvPr>
          <p:cNvSpPr/>
          <p:nvPr/>
        </p:nvSpPr>
        <p:spPr>
          <a:xfrm>
            <a:off x="5121443" y="3429072"/>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21" name="object 20">
            <a:extLst>
              <a:ext uri="{FF2B5EF4-FFF2-40B4-BE49-F238E27FC236}">
                <a16:creationId xmlns:a16="http://schemas.microsoft.com/office/drawing/2014/main" id="{A3F6BDBF-927E-1145-8721-E4C3508E5D31}"/>
              </a:ext>
            </a:extLst>
          </p:cNvPr>
          <p:cNvSpPr/>
          <p:nvPr/>
        </p:nvSpPr>
        <p:spPr>
          <a:xfrm>
            <a:off x="5118356" y="3424428"/>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22" name="object 21">
            <a:extLst>
              <a:ext uri="{FF2B5EF4-FFF2-40B4-BE49-F238E27FC236}">
                <a16:creationId xmlns:a16="http://schemas.microsoft.com/office/drawing/2014/main" id="{869847BF-EDF4-4144-80C9-86190096A980}"/>
              </a:ext>
            </a:extLst>
          </p:cNvPr>
          <p:cNvSpPr/>
          <p:nvPr/>
        </p:nvSpPr>
        <p:spPr>
          <a:xfrm>
            <a:off x="5391152" y="3332988"/>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23" name="object 22">
            <a:extLst>
              <a:ext uri="{FF2B5EF4-FFF2-40B4-BE49-F238E27FC236}">
                <a16:creationId xmlns:a16="http://schemas.microsoft.com/office/drawing/2014/main" id="{7364050D-0128-3C46-9733-47791AE2E2F1}"/>
              </a:ext>
            </a:extLst>
          </p:cNvPr>
          <p:cNvSpPr/>
          <p:nvPr/>
        </p:nvSpPr>
        <p:spPr>
          <a:xfrm>
            <a:off x="5665511" y="3255336"/>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24" name="object 23">
            <a:extLst>
              <a:ext uri="{FF2B5EF4-FFF2-40B4-BE49-F238E27FC236}">
                <a16:creationId xmlns:a16="http://schemas.microsoft.com/office/drawing/2014/main" id="{970D1F5B-D5CD-2347-B071-6B9B8CBC63FD}"/>
              </a:ext>
            </a:extLst>
          </p:cNvPr>
          <p:cNvSpPr/>
          <p:nvPr/>
        </p:nvSpPr>
        <p:spPr>
          <a:xfrm>
            <a:off x="5662424" y="3250692"/>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25" name="object 24">
            <a:extLst>
              <a:ext uri="{FF2B5EF4-FFF2-40B4-BE49-F238E27FC236}">
                <a16:creationId xmlns:a16="http://schemas.microsoft.com/office/drawing/2014/main" id="{ADBE71C2-FDA5-A347-8862-CF9C353BE5BC}"/>
              </a:ext>
            </a:extLst>
          </p:cNvPr>
          <p:cNvSpPr/>
          <p:nvPr/>
        </p:nvSpPr>
        <p:spPr>
          <a:xfrm>
            <a:off x="6480851" y="3258384"/>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26" name="object 25">
            <a:extLst>
              <a:ext uri="{FF2B5EF4-FFF2-40B4-BE49-F238E27FC236}">
                <a16:creationId xmlns:a16="http://schemas.microsoft.com/office/drawing/2014/main" id="{18EDD5E2-8D80-4848-8E84-A217F700ADF3}"/>
              </a:ext>
            </a:extLst>
          </p:cNvPr>
          <p:cNvSpPr/>
          <p:nvPr/>
        </p:nvSpPr>
        <p:spPr>
          <a:xfrm>
            <a:off x="6477764" y="3253739"/>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27" name="object 26">
            <a:extLst>
              <a:ext uri="{FF2B5EF4-FFF2-40B4-BE49-F238E27FC236}">
                <a16:creationId xmlns:a16="http://schemas.microsoft.com/office/drawing/2014/main" id="{D1C0CF30-4EBC-8B4D-93AB-3420A18916A7}"/>
              </a:ext>
            </a:extLst>
          </p:cNvPr>
          <p:cNvSpPr/>
          <p:nvPr/>
        </p:nvSpPr>
        <p:spPr>
          <a:xfrm>
            <a:off x="6749037" y="3432047"/>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28" name="object 27">
            <a:extLst>
              <a:ext uri="{FF2B5EF4-FFF2-40B4-BE49-F238E27FC236}">
                <a16:creationId xmlns:a16="http://schemas.microsoft.com/office/drawing/2014/main" id="{DDEB144C-10C6-5047-B05E-0A8DEC807183}"/>
              </a:ext>
            </a:extLst>
          </p:cNvPr>
          <p:cNvSpPr/>
          <p:nvPr/>
        </p:nvSpPr>
        <p:spPr>
          <a:xfrm>
            <a:off x="7024919" y="3343728"/>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29" name="object 28">
            <a:extLst>
              <a:ext uri="{FF2B5EF4-FFF2-40B4-BE49-F238E27FC236}">
                <a16:creationId xmlns:a16="http://schemas.microsoft.com/office/drawing/2014/main" id="{E6227BEB-5538-BF43-BDEF-F729C31326EB}"/>
              </a:ext>
            </a:extLst>
          </p:cNvPr>
          <p:cNvSpPr/>
          <p:nvPr/>
        </p:nvSpPr>
        <p:spPr>
          <a:xfrm>
            <a:off x="7021833" y="3339084"/>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30" name="object 29">
            <a:extLst>
              <a:ext uri="{FF2B5EF4-FFF2-40B4-BE49-F238E27FC236}">
                <a16:creationId xmlns:a16="http://schemas.microsoft.com/office/drawing/2014/main" id="{847038DE-A01A-1E4B-BE74-D035A125E8B8}"/>
              </a:ext>
            </a:extLst>
          </p:cNvPr>
          <p:cNvSpPr/>
          <p:nvPr/>
        </p:nvSpPr>
        <p:spPr>
          <a:xfrm>
            <a:off x="7296191" y="3377256"/>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31" name="object 30">
            <a:extLst>
              <a:ext uri="{FF2B5EF4-FFF2-40B4-BE49-F238E27FC236}">
                <a16:creationId xmlns:a16="http://schemas.microsoft.com/office/drawing/2014/main" id="{0296AF8A-05AF-9145-8002-E90F54AEC02B}"/>
              </a:ext>
            </a:extLst>
          </p:cNvPr>
          <p:cNvSpPr/>
          <p:nvPr/>
        </p:nvSpPr>
        <p:spPr>
          <a:xfrm>
            <a:off x="7293105" y="3372611"/>
            <a:ext cx="62865" cy="62865"/>
          </a:xfrm>
          <a:custGeom>
            <a:avLst/>
            <a:gdLst/>
            <a:ahLst/>
            <a:cxnLst/>
            <a:rect l="l" t="t" r="r" b="b"/>
            <a:pathLst>
              <a:path w="62865" h="62864">
                <a:moveTo>
                  <a:pt x="42671" y="3047"/>
                </a:moveTo>
                <a:lnTo>
                  <a:pt x="19811" y="3047"/>
                </a:lnTo>
                <a:lnTo>
                  <a:pt x="24383" y="1523"/>
                </a:lnTo>
                <a:lnTo>
                  <a:pt x="30479" y="0"/>
                </a:lnTo>
                <a:lnTo>
                  <a:pt x="32003" y="0"/>
                </a:lnTo>
                <a:lnTo>
                  <a:pt x="36575" y="1523"/>
                </a:lnTo>
                <a:lnTo>
                  <a:pt x="38099" y="1523"/>
                </a:lnTo>
                <a:lnTo>
                  <a:pt x="42671" y="3047"/>
                </a:lnTo>
                <a:close/>
              </a:path>
              <a:path w="62865"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5" h="62864">
                <a:moveTo>
                  <a:pt x="25907" y="9143"/>
                </a:moveTo>
                <a:lnTo>
                  <a:pt x="25907" y="7619"/>
                </a:lnTo>
                <a:lnTo>
                  <a:pt x="30479" y="7619"/>
                </a:lnTo>
                <a:lnTo>
                  <a:pt x="31241" y="7810"/>
                </a:lnTo>
                <a:lnTo>
                  <a:pt x="25907" y="9143"/>
                </a:lnTo>
                <a:close/>
              </a:path>
              <a:path w="62865" h="62864">
                <a:moveTo>
                  <a:pt x="31241" y="7810"/>
                </a:moveTo>
                <a:lnTo>
                  <a:pt x="30479" y="7619"/>
                </a:lnTo>
                <a:lnTo>
                  <a:pt x="32003" y="7619"/>
                </a:lnTo>
                <a:lnTo>
                  <a:pt x="31241" y="7810"/>
                </a:lnTo>
                <a:close/>
              </a:path>
              <a:path w="62865" h="62864">
                <a:moveTo>
                  <a:pt x="36575" y="9143"/>
                </a:moveTo>
                <a:lnTo>
                  <a:pt x="31241" y="7810"/>
                </a:lnTo>
                <a:lnTo>
                  <a:pt x="32003" y="7619"/>
                </a:lnTo>
                <a:lnTo>
                  <a:pt x="35051" y="7619"/>
                </a:lnTo>
                <a:lnTo>
                  <a:pt x="36575" y="9143"/>
                </a:lnTo>
                <a:close/>
              </a:path>
              <a:path w="62865" h="62864">
                <a:moveTo>
                  <a:pt x="41147" y="10667"/>
                </a:moveTo>
                <a:lnTo>
                  <a:pt x="35051" y="7619"/>
                </a:lnTo>
                <a:lnTo>
                  <a:pt x="51053" y="7619"/>
                </a:lnTo>
                <a:lnTo>
                  <a:pt x="53339" y="9143"/>
                </a:lnTo>
                <a:lnTo>
                  <a:pt x="39623" y="9143"/>
                </a:lnTo>
                <a:lnTo>
                  <a:pt x="41147" y="10667"/>
                </a:lnTo>
                <a:close/>
              </a:path>
              <a:path w="62865" h="62864">
                <a:moveTo>
                  <a:pt x="21335" y="10667"/>
                </a:moveTo>
                <a:lnTo>
                  <a:pt x="22859" y="9143"/>
                </a:lnTo>
                <a:lnTo>
                  <a:pt x="23621" y="9143"/>
                </a:lnTo>
                <a:lnTo>
                  <a:pt x="21335" y="10667"/>
                </a:lnTo>
                <a:close/>
              </a:path>
              <a:path w="62865"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5" h="62864">
                <a:moveTo>
                  <a:pt x="9143" y="22859"/>
                </a:moveTo>
                <a:lnTo>
                  <a:pt x="9143" y="21335"/>
                </a:lnTo>
                <a:lnTo>
                  <a:pt x="10159" y="21335"/>
                </a:lnTo>
                <a:lnTo>
                  <a:pt x="9143" y="22859"/>
                </a:lnTo>
                <a:close/>
              </a:path>
              <a:path w="62865" h="62864">
                <a:moveTo>
                  <a:pt x="61467" y="27431"/>
                </a:moveTo>
                <a:lnTo>
                  <a:pt x="54863" y="27431"/>
                </a:lnTo>
                <a:lnTo>
                  <a:pt x="53339" y="21335"/>
                </a:lnTo>
                <a:lnTo>
                  <a:pt x="59943" y="21335"/>
                </a:lnTo>
                <a:lnTo>
                  <a:pt x="60959" y="24383"/>
                </a:lnTo>
                <a:lnTo>
                  <a:pt x="60959" y="25907"/>
                </a:lnTo>
                <a:lnTo>
                  <a:pt x="61467" y="27431"/>
                </a:lnTo>
                <a:close/>
              </a:path>
              <a:path w="62865" h="62864">
                <a:moveTo>
                  <a:pt x="7619" y="27431"/>
                </a:moveTo>
                <a:lnTo>
                  <a:pt x="7619" y="25907"/>
                </a:lnTo>
                <a:lnTo>
                  <a:pt x="8000" y="25907"/>
                </a:lnTo>
                <a:lnTo>
                  <a:pt x="7619" y="27431"/>
                </a:lnTo>
                <a:close/>
              </a:path>
              <a:path w="62865" h="62864">
                <a:moveTo>
                  <a:pt x="54673" y="31241"/>
                </a:moveTo>
                <a:lnTo>
                  <a:pt x="53339" y="25907"/>
                </a:lnTo>
                <a:lnTo>
                  <a:pt x="54863" y="27431"/>
                </a:lnTo>
                <a:lnTo>
                  <a:pt x="61467" y="27431"/>
                </a:lnTo>
                <a:lnTo>
                  <a:pt x="62483" y="30479"/>
                </a:lnTo>
                <a:lnTo>
                  <a:pt x="54863" y="30479"/>
                </a:lnTo>
                <a:lnTo>
                  <a:pt x="54673" y="31241"/>
                </a:lnTo>
                <a:close/>
              </a:path>
              <a:path w="62865" h="62864">
                <a:moveTo>
                  <a:pt x="54863" y="32003"/>
                </a:moveTo>
                <a:lnTo>
                  <a:pt x="54673" y="31241"/>
                </a:lnTo>
                <a:lnTo>
                  <a:pt x="54863" y="30479"/>
                </a:lnTo>
                <a:lnTo>
                  <a:pt x="54863" y="32003"/>
                </a:lnTo>
                <a:close/>
              </a:path>
              <a:path w="62865" h="62864">
                <a:moveTo>
                  <a:pt x="62483" y="32003"/>
                </a:moveTo>
                <a:lnTo>
                  <a:pt x="54863" y="32003"/>
                </a:lnTo>
                <a:lnTo>
                  <a:pt x="54863" y="30479"/>
                </a:lnTo>
                <a:lnTo>
                  <a:pt x="62483" y="30479"/>
                </a:lnTo>
                <a:lnTo>
                  <a:pt x="62483" y="32003"/>
                </a:lnTo>
                <a:close/>
              </a:path>
              <a:path w="62865"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5"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5" h="62864">
                <a:moveTo>
                  <a:pt x="47243" y="48767"/>
                </a:moveTo>
                <a:lnTo>
                  <a:pt x="50291" y="44195"/>
                </a:lnTo>
                <a:lnTo>
                  <a:pt x="50291" y="45719"/>
                </a:lnTo>
                <a:lnTo>
                  <a:pt x="58419" y="45719"/>
                </a:lnTo>
                <a:lnTo>
                  <a:pt x="57403" y="47243"/>
                </a:lnTo>
                <a:lnTo>
                  <a:pt x="48767" y="47243"/>
                </a:lnTo>
                <a:lnTo>
                  <a:pt x="47243" y="48767"/>
                </a:lnTo>
                <a:close/>
              </a:path>
              <a:path w="62865" h="62864">
                <a:moveTo>
                  <a:pt x="54355" y="51815"/>
                </a:moveTo>
                <a:lnTo>
                  <a:pt x="44195" y="51815"/>
                </a:lnTo>
                <a:lnTo>
                  <a:pt x="48767" y="47243"/>
                </a:lnTo>
                <a:lnTo>
                  <a:pt x="57403" y="47243"/>
                </a:lnTo>
                <a:lnTo>
                  <a:pt x="54355" y="51815"/>
                </a:lnTo>
                <a:close/>
              </a:path>
              <a:path w="62865" h="62864">
                <a:moveTo>
                  <a:pt x="19811" y="51815"/>
                </a:moveTo>
                <a:lnTo>
                  <a:pt x="18287" y="51815"/>
                </a:lnTo>
                <a:lnTo>
                  <a:pt x="16763" y="50291"/>
                </a:lnTo>
                <a:lnTo>
                  <a:pt x="19811" y="51815"/>
                </a:lnTo>
                <a:close/>
              </a:path>
              <a:path w="62865"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32" name="object 31">
            <a:extLst>
              <a:ext uri="{FF2B5EF4-FFF2-40B4-BE49-F238E27FC236}">
                <a16:creationId xmlns:a16="http://schemas.microsoft.com/office/drawing/2014/main" id="{16628576-75EB-A940-88D8-7BF0C38A782C}"/>
              </a:ext>
            </a:extLst>
          </p:cNvPr>
          <p:cNvSpPr/>
          <p:nvPr/>
        </p:nvSpPr>
        <p:spPr>
          <a:xfrm>
            <a:off x="7567463" y="4215456"/>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33" name="object 32">
            <a:extLst>
              <a:ext uri="{FF2B5EF4-FFF2-40B4-BE49-F238E27FC236}">
                <a16:creationId xmlns:a16="http://schemas.microsoft.com/office/drawing/2014/main" id="{FC6B4C6C-AADF-C644-9DA0-92F3B35B9B25}"/>
              </a:ext>
            </a:extLst>
          </p:cNvPr>
          <p:cNvSpPr/>
          <p:nvPr/>
        </p:nvSpPr>
        <p:spPr>
          <a:xfrm>
            <a:off x="7564376" y="4210811"/>
            <a:ext cx="62865" cy="62865"/>
          </a:xfrm>
          <a:custGeom>
            <a:avLst/>
            <a:gdLst/>
            <a:ahLst/>
            <a:cxnLst/>
            <a:rect l="l" t="t" r="r" b="b"/>
            <a:pathLst>
              <a:path w="62865" h="62864">
                <a:moveTo>
                  <a:pt x="42671" y="3047"/>
                </a:moveTo>
                <a:lnTo>
                  <a:pt x="19811" y="3047"/>
                </a:lnTo>
                <a:lnTo>
                  <a:pt x="24383" y="1523"/>
                </a:lnTo>
                <a:lnTo>
                  <a:pt x="30479" y="0"/>
                </a:lnTo>
                <a:lnTo>
                  <a:pt x="32003" y="0"/>
                </a:lnTo>
                <a:lnTo>
                  <a:pt x="36575" y="1523"/>
                </a:lnTo>
                <a:lnTo>
                  <a:pt x="38099" y="1523"/>
                </a:lnTo>
                <a:lnTo>
                  <a:pt x="42671" y="3047"/>
                </a:lnTo>
                <a:close/>
              </a:path>
              <a:path w="62865"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5" h="62864">
                <a:moveTo>
                  <a:pt x="25907" y="9143"/>
                </a:moveTo>
                <a:lnTo>
                  <a:pt x="25907" y="7619"/>
                </a:lnTo>
                <a:lnTo>
                  <a:pt x="30479" y="7619"/>
                </a:lnTo>
                <a:lnTo>
                  <a:pt x="31241" y="7810"/>
                </a:lnTo>
                <a:lnTo>
                  <a:pt x="25907" y="9143"/>
                </a:lnTo>
                <a:close/>
              </a:path>
              <a:path w="62865" h="62864">
                <a:moveTo>
                  <a:pt x="31241" y="7810"/>
                </a:moveTo>
                <a:lnTo>
                  <a:pt x="30479" y="7619"/>
                </a:lnTo>
                <a:lnTo>
                  <a:pt x="32003" y="7619"/>
                </a:lnTo>
                <a:lnTo>
                  <a:pt x="31241" y="7810"/>
                </a:lnTo>
                <a:close/>
              </a:path>
              <a:path w="62865" h="62864">
                <a:moveTo>
                  <a:pt x="36575" y="9143"/>
                </a:moveTo>
                <a:lnTo>
                  <a:pt x="31241" y="7810"/>
                </a:lnTo>
                <a:lnTo>
                  <a:pt x="32003" y="7619"/>
                </a:lnTo>
                <a:lnTo>
                  <a:pt x="35051" y="7619"/>
                </a:lnTo>
                <a:lnTo>
                  <a:pt x="36575" y="9143"/>
                </a:lnTo>
                <a:close/>
              </a:path>
              <a:path w="62865" h="62864">
                <a:moveTo>
                  <a:pt x="41147" y="10667"/>
                </a:moveTo>
                <a:lnTo>
                  <a:pt x="35051" y="7619"/>
                </a:lnTo>
                <a:lnTo>
                  <a:pt x="51053" y="7619"/>
                </a:lnTo>
                <a:lnTo>
                  <a:pt x="53339" y="9143"/>
                </a:lnTo>
                <a:lnTo>
                  <a:pt x="39623" y="9143"/>
                </a:lnTo>
                <a:lnTo>
                  <a:pt x="41147" y="10667"/>
                </a:lnTo>
                <a:close/>
              </a:path>
              <a:path w="62865" h="62864">
                <a:moveTo>
                  <a:pt x="21335" y="10667"/>
                </a:moveTo>
                <a:lnTo>
                  <a:pt x="22859" y="9143"/>
                </a:lnTo>
                <a:lnTo>
                  <a:pt x="23621" y="9143"/>
                </a:lnTo>
                <a:lnTo>
                  <a:pt x="21335" y="10667"/>
                </a:lnTo>
                <a:close/>
              </a:path>
              <a:path w="62865"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5" h="62864">
                <a:moveTo>
                  <a:pt x="9143" y="22859"/>
                </a:moveTo>
                <a:lnTo>
                  <a:pt x="9143" y="21335"/>
                </a:lnTo>
                <a:lnTo>
                  <a:pt x="10159" y="21335"/>
                </a:lnTo>
                <a:lnTo>
                  <a:pt x="9143" y="22859"/>
                </a:lnTo>
                <a:close/>
              </a:path>
              <a:path w="62865" h="62864">
                <a:moveTo>
                  <a:pt x="61467" y="27431"/>
                </a:moveTo>
                <a:lnTo>
                  <a:pt x="54863" y="27431"/>
                </a:lnTo>
                <a:lnTo>
                  <a:pt x="53339" y="21335"/>
                </a:lnTo>
                <a:lnTo>
                  <a:pt x="59943" y="21335"/>
                </a:lnTo>
                <a:lnTo>
                  <a:pt x="60959" y="24383"/>
                </a:lnTo>
                <a:lnTo>
                  <a:pt x="60959" y="25907"/>
                </a:lnTo>
                <a:lnTo>
                  <a:pt x="61467" y="27431"/>
                </a:lnTo>
                <a:close/>
              </a:path>
              <a:path w="62865" h="62864">
                <a:moveTo>
                  <a:pt x="7619" y="27431"/>
                </a:moveTo>
                <a:lnTo>
                  <a:pt x="7619" y="25907"/>
                </a:lnTo>
                <a:lnTo>
                  <a:pt x="8000" y="25907"/>
                </a:lnTo>
                <a:lnTo>
                  <a:pt x="7619" y="27431"/>
                </a:lnTo>
                <a:close/>
              </a:path>
              <a:path w="62865" h="62864">
                <a:moveTo>
                  <a:pt x="54673" y="31241"/>
                </a:moveTo>
                <a:lnTo>
                  <a:pt x="53339" y="25907"/>
                </a:lnTo>
                <a:lnTo>
                  <a:pt x="54863" y="27431"/>
                </a:lnTo>
                <a:lnTo>
                  <a:pt x="61467" y="27431"/>
                </a:lnTo>
                <a:lnTo>
                  <a:pt x="62483" y="30479"/>
                </a:lnTo>
                <a:lnTo>
                  <a:pt x="54863" y="30479"/>
                </a:lnTo>
                <a:lnTo>
                  <a:pt x="54673" y="31241"/>
                </a:lnTo>
                <a:close/>
              </a:path>
              <a:path w="62865" h="62864">
                <a:moveTo>
                  <a:pt x="54863" y="32003"/>
                </a:moveTo>
                <a:lnTo>
                  <a:pt x="54673" y="31241"/>
                </a:lnTo>
                <a:lnTo>
                  <a:pt x="54863" y="30479"/>
                </a:lnTo>
                <a:lnTo>
                  <a:pt x="54863" y="32003"/>
                </a:lnTo>
                <a:close/>
              </a:path>
              <a:path w="62865" h="62864">
                <a:moveTo>
                  <a:pt x="62483" y="32003"/>
                </a:moveTo>
                <a:lnTo>
                  <a:pt x="54863" y="32003"/>
                </a:lnTo>
                <a:lnTo>
                  <a:pt x="54863" y="30479"/>
                </a:lnTo>
                <a:lnTo>
                  <a:pt x="62483" y="30479"/>
                </a:lnTo>
                <a:lnTo>
                  <a:pt x="62483" y="32003"/>
                </a:lnTo>
                <a:close/>
              </a:path>
              <a:path w="62865"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5"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5" h="62864">
                <a:moveTo>
                  <a:pt x="47243" y="48767"/>
                </a:moveTo>
                <a:lnTo>
                  <a:pt x="50291" y="44195"/>
                </a:lnTo>
                <a:lnTo>
                  <a:pt x="50291" y="45719"/>
                </a:lnTo>
                <a:lnTo>
                  <a:pt x="58419" y="45719"/>
                </a:lnTo>
                <a:lnTo>
                  <a:pt x="57403" y="47243"/>
                </a:lnTo>
                <a:lnTo>
                  <a:pt x="48767" y="47243"/>
                </a:lnTo>
                <a:lnTo>
                  <a:pt x="47243" y="48767"/>
                </a:lnTo>
                <a:close/>
              </a:path>
              <a:path w="62865" h="62864">
                <a:moveTo>
                  <a:pt x="54355" y="51815"/>
                </a:moveTo>
                <a:lnTo>
                  <a:pt x="44195" y="51815"/>
                </a:lnTo>
                <a:lnTo>
                  <a:pt x="48767" y="47243"/>
                </a:lnTo>
                <a:lnTo>
                  <a:pt x="57403" y="47243"/>
                </a:lnTo>
                <a:lnTo>
                  <a:pt x="54355" y="51815"/>
                </a:lnTo>
                <a:close/>
              </a:path>
              <a:path w="62865" h="62864">
                <a:moveTo>
                  <a:pt x="19811" y="51815"/>
                </a:moveTo>
                <a:lnTo>
                  <a:pt x="18287" y="51815"/>
                </a:lnTo>
                <a:lnTo>
                  <a:pt x="16763" y="50291"/>
                </a:lnTo>
                <a:lnTo>
                  <a:pt x="19811" y="51815"/>
                </a:lnTo>
                <a:close/>
              </a:path>
              <a:path w="62865"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34" name="object 33">
            <a:extLst>
              <a:ext uri="{FF2B5EF4-FFF2-40B4-BE49-F238E27FC236}">
                <a16:creationId xmlns:a16="http://schemas.microsoft.com/office/drawing/2014/main" id="{C0F5603A-0611-C147-875C-0DBF305BC42B}"/>
              </a:ext>
            </a:extLst>
          </p:cNvPr>
          <p:cNvSpPr/>
          <p:nvPr/>
        </p:nvSpPr>
        <p:spPr>
          <a:xfrm>
            <a:off x="8382803" y="5059752"/>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35" name="object 34">
            <a:extLst>
              <a:ext uri="{FF2B5EF4-FFF2-40B4-BE49-F238E27FC236}">
                <a16:creationId xmlns:a16="http://schemas.microsoft.com/office/drawing/2014/main" id="{7578B6A9-A6C6-494C-AD82-6B7468896339}"/>
              </a:ext>
            </a:extLst>
          </p:cNvPr>
          <p:cNvSpPr/>
          <p:nvPr/>
        </p:nvSpPr>
        <p:spPr>
          <a:xfrm>
            <a:off x="8379717" y="5055107"/>
            <a:ext cx="62865" cy="62865"/>
          </a:xfrm>
          <a:custGeom>
            <a:avLst/>
            <a:gdLst/>
            <a:ahLst/>
            <a:cxnLst/>
            <a:rect l="l" t="t" r="r" b="b"/>
            <a:pathLst>
              <a:path w="62865" h="62864">
                <a:moveTo>
                  <a:pt x="42671" y="3048"/>
                </a:moveTo>
                <a:lnTo>
                  <a:pt x="19811" y="3048"/>
                </a:lnTo>
                <a:lnTo>
                  <a:pt x="24383" y="1524"/>
                </a:lnTo>
                <a:lnTo>
                  <a:pt x="30479" y="0"/>
                </a:lnTo>
                <a:lnTo>
                  <a:pt x="32003" y="0"/>
                </a:lnTo>
                <a:lnTo>
                  <a:pt x="36575" y="1524"/>
                </a:lnTo>
                <a:lnTo>
                  <a:pt x="38099" y="1524"/>
                </a:lnTo>
                <a:lnTo>
                  <a:pt x="42671" y="3048"/>
                </a:lnTo>
                <a:close/>
              </a:path>
              <a:path w="62865" h="62864">
                <a:moveTo>
                  <a:pt x="12191" y="45720"/>
                </a:moveTo>
                <a:lnTo>
                  <a:pt x="10667" y="44196"/>
                </a:lnTo>
                <a:lnTo>
                  <a:pt x="1523" y="44196"/>
                </a:lnTo>
                <a:lnTo>
                  <a:pt x="1523" y="42672"/>
                </a:lnTo>
                <a:lnTo>
                  <a:pt x="0" y="38100"/>
                </a:lnTo>
                <a:lnTo>
                  <a:pt x="0" y="24384"/>
                </a:lnTo>
                <a:lnTo>
                  <a:pt x="1523" y="19812"/>
                </a:lnTo>
                <a:lnTo>
                  <a:pt x="3047" y="19812"/>
                </a:lnTo>
                <a:lnTo>
                  <a:pt x="4571" y="13716"/>
                </a:lnTo>
                <a:lnTo>
                  <a:pt x="9143" y="9144"/>
                </a:lnTo>
                <a:lnTo>
                  <a:pt x="18287" y="3048"/>
                </a:lnTo>
                <a:lnTo>
                  <a:pt x="44195" y="3048"/>
                </a:lnTo>
                <a:lnTo>
                  <a:pt x="51053" y="7620"/>
                </a:lnTo>
                <a:lnTo>
                  <a:pt x="25907" y="7620"/>
                </a:lnTo>
                <a:lnTo>
                  <a:pt x="23621" y="9144"/>
                </a:lnTo>
                <a:lnTo>
                  <a:pt x="22859" y="9144"/>
                </a:lnTo>
                <a:lnTo>
                  <a:pt x="16763" y="12192"/>
                </a:lnTo>
                <a:lnTo>
                  <a:pt x="18287" y="12192"/>
                </a:lnTo>
                <a:lnTo>
                  <a:pt x="13715" y="15240"/>
                </a:lnTo>
                <a:lnTo>
                  <a:pt x="15239" y="15240"/>
                </a:lnTo>
                <a:lnTo>
                  <a:pt x="10667" y="18288"/>
                </a:lnTo>
                <a:lnTo>
                  <a:pt x="12191" y="18288"/>
                </a:lnTo>
                <a:lnTo>
                  <a:pt x="10159" y="21336"/>
                </a:lnTo>
                <a:lnTo>
                  <a:pt x="9143" y="21336"/>
                </a:lnTo>
                <a:lnTo>
                  <a:pt x="8000" y="25908"/>
                </a:lnTo>
                <a:lnTo>
                  <a:pt x="7619" y="25908"/>
                </a:lnTo>
                <a:lnTo>
                  <a:pt x="7619" y="36576"/>
                </a:lnTo>
                <a:lnTo>
                  <a:pt x="9143" y="41148"/>
                </a:lnTo>
                <a:lnTo>
                  <a:pt x="12191" y="45720"/>
                </a:lnTo>
                <a:close/>
              </a:path>
              <a:path w="62865" h="62864">
                <a:moveTo>
                  <a:pt x="25907" y="9144"/>
                </a:moveTo>
                <a:lnTo>
                  <a:pt x="25907" y="7620"/>
                </a:lnTo>
                <a:lnTo>
                  <a:pt x="30479" y="7620"/>
                </a:lnTo>
                <a:lnTo>
                  <a:pt x="31241" y="7810"/>
                </a:lnTo>
                <a:lnTo>
                  <a:pt x="25907" y="9144"/>
                </a:lnTo>
                <a:close/>
              </a:path>
              <a:path w="62865" h="62864">
                <a:moveTo>
                  <a:pt x="31241" y="7810"/>
                </a:moveTo>
                <a:lnTo>
                  <a:pt x="30479" y="7620"/>
                </a:lnTo>
                <a:lnTo>
                  <a:pt x="32003" y="7620"/>
                </a:lnTo>
                <a:lnTo>
                  <a:pt x="31241" y="7810"/>
                </a:lnTo>
                <a:close/>
              </a:path>
              <a:path w="62865" h="62864">
                <a:moveTo>
                  <a:pt x="36575" y="9144"/>
                </a:moveTo>
                <a:lnTo>
                  <a:pt x="31241" y="7810"/>
                </a:lnTo>
                <a:lnTo>
                  <a:pt x="32003" y="7620"/>
                </a:lnTo>
                <a:lnTo>
                  <a:pt x="35051" y="7620"/>
                </a:lnTo>
                <a:lnTo>
                  <a:pt x="36575" y="9144"/>
                </a:lnTo>
                <a:close/>
              </a:path>
              <a:path w="62865" h="62864">
                <a:moveTo>
                  <a:pt x="41147" y="10668"/>
                </a:moveTo>
                <a:lnTo>
                  <a:pt x="35051" y="7620"/>
                </a:lnTo>
                <a:lnTo>
                  <a:pt x="51053" y="7620"/>
                </a:lnTo>
                <a:lnTo>
                  <a:pt x="53339" y="9144"/>
                </a:lnTo>
                <a:lnTo>
                  <a:pt x="39623" y="9144"/>
                </a:lnTo>
                <a:lnTo>
                  <a:pt x="41147" y="10668"/>
                </a:lnTo>
                <a:close/>
              </a:path>
              <a:path w="62865" h="62864">
                <a:moveTo>
                  <a:pt x="21335" y="10668"/>
                </a:moveTo>
                <a:lnTo>
                  <a:pt x="22859" y="9144"/>
                </a:lnTo>
                <a:lnTo>
                  <a:pt x="23621" y="9144"/>
                </a:lnTo>
                <a:lnTo>
                  <a:pt x="21335" y="10668"/>
                </a:lnTo>
                <a:close/>
              </a:path>
              <a:path w="62865" h="62864">
                <a:moveTo>
                  <a:pt x="53339" y="22860"/>
                </a:moveTo>
                <a:lnTo>
                  <a:pt x="50291" y="18288"/>
                </a:lnTo>
                <a:lnTo>
                  <a:pt x="47243" y="15240"/>
                </a:lnTo>
                <a:lnTo>
                  <a:pt x="48767" y="15240"/>
                </a:lnTo>
                <a:lnTo>
                  <a:pt x="39623" y="9144"/>
                </a:lnTo>
                <a:lnTo>
                  <a:pt x="53339" y="9144"/>
                </a:lnTo>
                <a:lnTo>
                  <a:pt x="59435" y="18288"/>
                </a:lnTo>
                <a:lnTo>
                  <a:pt x="59435" y="19812"/>
                </a:lnTo>
                <a:lnTo>
                  <a:pt x="59943" y="21336"/>
                </a:lnTo>
                <a:lnTo>
                  <a:pt x="53339" y="21336"/>
                </a:lnTo>
                <a:lnTo>
                  <a:pt x="53339" y="22860"/>
                </a:lnTo>
                <a:close/>
              </a:path>
              <a:path w="62865" h="62864">
                <a:moveTo>
                  <a:pt x="9143" y="22860"/>
                </a:moveTo>
                <a:lnTo>
                  <a:pt x="9143" y="21336"/>
                </a:lnTo>
                <a:lnTo>
                  <a:pt x="10159" y="21336"/>
                </a:lnTo>
                <a:lnTo>
                  <a:pt x="9143" y="22860"/>
                </a:lnTo>
                <a:close/>
              </a:path>
              <a:path w="62865" h="62864">
                <a:moveTo>
                  <a:pt x="61467" y="27432"/>
                </a:moveTo>
                <a:lnTo>
                  <a:pt x="54863" y="27432"/>
                </a:lnTo>
                <a:lnTo>
                  <a:pt x="53339" y="21336"/>
                </a:lnTo>
                <a:lnTo>
                  <a:pt x="59943" y="21336"/>
                </a:lnTo>
                <a:lnTo>
                  <a:pt x="60959" y="24384"/>
                </a:lnTo>
                <a:lnTo>
                  <a:pt x="60959" y="25908"/>
                </a:lnTo>
                <a:lnTo>
                  <a:pt x="61467" y="27432"/>
                </a:lnTo>
                <a:close/>
              </a:path>
              <a:path w="62865" h="62864">
                <a:moveTo>
                  <a:pt x="7619" y="27432"/>
                </a:moveTo>
                <a:lnTo>
                  <a:pt x="7619" y="25908"/>
                </a:lnTo>
                <a:lnTo>
                  <a:pt x="8000" y="25908"/>
                </a:lnTo>
                <a:lnTo>
                  <a:pt x="7619" y="27432"/>
                </a:lnTo>
                <a:close/>
              </a:path>
              <a:path w="62865" h="62864">
                <a:moveTo>
                  <a:pt x="54673" y="31242"/>
                </a:moveTo>
                <a:lnTo>
                  <a:pt x="53339" y="25908"/>
                </a:lnTo>
                <a:lnTo>
                  <a:pt x="54863" y="27432"/>
                </a:lnTo>
                <a:lnTo>
                  <a:pt x="61467" y="27432"/>
                </a:lnTo>
                <a:lnTo>
                  <a:pt x="62483" y="30480"/>
                </a:lnTo>
                <a:lnTo>
                  <a:pt x="54863" y="30480"/>
                </a:lnTo>
                <a:lnTo>
                  <a:pt x="54673" y="31242"/>
                </a:lnTo>
                <a:close/>
              </a:path>
              <a:path w="62865" h="62864">
                <a:moveTo>
                  <a:pt x="54863" y="32004"/>
                </a:moveTo>
                <a:lnTo>
                  <a:pt x="54673" y="31242"/>
                </a:lnTo>
                <a:lnTo>
                  <a:pt x="54863" y="30480"/>
                </a:lnTo>
                <a:lnTo>
                  <a:pt x="54863" y="32004"/>
                </a:lnTo>
                <a:close/>
              </a:path>
              <a:path w="62865" h="62864">
                <a:moveTo>
                  <a:pt x="62483" y="32004"/>
                </a:moveTo>
                <a:lnTo>
                  <a:pt x="54863" y="32004"/>
                </a:lnTo>
                <a:lnTo>
                  <a:pt x="54863" y="30480"/>
                </a:lnTo>
                <a:lnTo>
                  <a:pt x="62483" y="30480"/>
                </a:lnTo>
                <a:lnTo>
                  <a:pt x="62483" y="32004"/>
                </a:lnTo>
                <a:close/>
              </a:path>
              <a:path w="62865" h="62864">
                <a:moveTo>
                  <a:pt x="58419" y="45720"/>
                </a:moveTo>
                <a:lnTo>
                  <a:pt x="50291" y="45720"/>
                </a:lnTo>
                <a:lnTo>
                  <a:pt x="53339" y="41148"/>
                </a:lnTo>
                <a:lnTo>
                  <a:pt x="54863" y="36576"/>
                </a:lnTo>
                <a:lnTo>
                  <a:pt x="53339" y="36576"/>
                </a:lnTo>
                <a:lnTo>
                  <a:pt x="54673" y="31242"/>
                </a:lnTo>
                <a:lnTo>
                  <a:pt x="54863" y="32004"/>
                </a:lnTo>
                <a:lnTo>
                  <a:pt x="62483" y="32004"/>
                </a:lnTo>
                <a:lnTo>
                  <a:pt x="60959" y="38100"/>
                </a:lnTo>
                <a:lnTo>
                  <a:pt x="59435" y="42672"/>
                </a:lnTo>
                <a:lnTo>
                  <a:pt x="59435" y="44196"/>
                </a:lnTo>
                <a:lnTo>
                  <a:pt x="58419" y="45720"/>
                </a:lnTo>
                <a:close/>
              </a:path>
              <a:path w="62865" h="62864">
                <a:moveTo>
                  <a:pt x="38099" y="62484"/>
                </a:moveTo>
                <a:lnTo>
                  <a:pt x="24383" y="62484"/>
                </a:lnTo>
                <a:lnTo>
                  <a:pt x="19811" y="60960"/>
                </a:lnTo>
                <a:lnTo>
                  <a:pt x="18287" y="60960"/>
                </a:lnTo>
                <a:lnTo>
                  <a:pt x="18287" y="59436"/>
                </a:lnTo>
                <a:lnTo>
                  <a:pt x="13715" y="57912"/>
                </a:lnTo>
                <a:lnTo>
                  <a:pt x="4571" y="48768"/>
                </a:lnTo>
                <a:lnTo>
                  <a:pt x="3047" y="44196"/>
                </a:lnTo>
                <a:lnTo>
                  <a:pt x="10667" y="44196"/>
                </a:lnTo>
                <a:lnTo>
                  <a:pt x="18287" y="51816"/>
                </a:lnTo>
                <a:lnTo>
                  <a:pt x="19811" y="51816"/>
                </a:lnTo>
                <a:lnTo>
                  <a:pt x="22859" y="53340"/>
                </a:lnTo>
                <a:lnTo>
                  <a:pt x="21335" y="53340"/>
                </a:lnTo>
                <a:lnTo>
                  <a:pt x="25907" y="54864"/>
                </a:lnTo>
                <a:lnTo>
                  <a:pt x="51815" y="54864"/>
                </a:lnTo>
                <a:lnTo>
                  <a:pt x="48767" y="57912"/>
                </a:lnTo>
                <a:lnTo>
                  <a:pt x="44195" y="59436"/>
                </a:lnTo>
                <a:lnTo>
                  <a:pt x="42671" y="60960"/>
                </a:lnTo>
                <a:lnTo>
                  <a:pt x="38099" y="62484"/>
                </a:lnTo>
                <a:close/>
              </a:path>
              <a:path w="62865" h="62864">
                <a:moveTo>
                  <a:pt x="47243" y="48768"/>
                </a:moveTo>
                <a:lnTo>
                  <a:pt x="50291" y="44196"/>
                </a:lnTo>
                <a:lnTo>
                  <a:pt x="50291" y="45720"/>
                </a:lnTo>
                <a:lnTo>
                  <a:pt x="58419" y="45720"/>
                </a:lnTo>
                <a:lnTo>
                  <a:pt x="57403" y="47244"/>
                </a:lnTo>
                <a:lnTo>
                  <a:pt x="48767" y="47244"/>
                </a:lnTo>
                <a:lnTo>
                  <a:pt x="47243" y="48768"/>
                </a:lnTo>
                <a:close/>
              </a:path>
              <a:path w="62865" h="62864">
                <a:moveTo>
                  <a:pt x="54355" y="51816"/>
                </a:moveTo>
                <a:lnTo>
                  <a:pt x="44195" y="51816"/>
                </a:lnTo>
                <a:lnTo>
                  <a:pt x="48767" y="47244"/>
                </a:lnTo>
                <a:lnTo>
                  <a:pt x="57403" y="47244"/>
                </a:lnTo>
                <a:lnTo>
                  <a:pt x="54355" y="51816"/>
                </a:lnTo>
                <a:close/>
              </a:path>
              <a:path w="62865" h="62864">
                <a:moveTo>
                  <a:pt x="19811" y="51816"/>
                </a:moveTo>
                <a:lnTo>
                  <a:pt x="18287" y="51816"/>
                </a:lnTo>
                <a:lnTo>
                  <a:pt x="16763" y="50292"/>
                </a:lnTo>
                <a:lnTo>
                  <a:pt x="19811" y="51816"/>
                </a:lnTo>
                <a:close/>
              </a:path>
              <a:path w="62865" h="62864">
                <a:moveTo>
                  <a:pt x="51815" y="54864"/>
                </a:moveTo>
                <a:lnTo>
                  <a:pt x="35051" y="54864"/>
                </a:lnTo>
                <a:lnTo>
                  <a:pt x="41147" y="53340"/>
                </a:lnTo>
                <a:lnTo>
                  <a:pt x="39623" y="53340"/>
                </a:lnTo>
                <a:lnTo>
                  <a:pt x="44195" y="50292"/>
                </a:lnTo>
                <a:lnTo>
                  <a:pt x="44195" y="51816"/>
                </a:lnTo>
                <a:lnTo>
                  <a:pt x="54355" y="51816"/>
                </a:lnTo>
                <a:lnTo>
                  <a:pt x="53339" y="53340"/>
                </a:lnTo>
                <a:lnTo>
                  <a:pt x="51815" y="54864"/>
                </a:lnTo>
                <a:close/>
              </a:path>
            </a:pathLst>
          </a:custGeom>
          <a:solidFill>
            <a:srgbClr val="B31166"/>
          </a:solidFill>
        </p:spPr>
        <p:txBody>
          <a:bodyPr wrap="square" lIns="0" tIns="0" rIns="0" bIns="0" rtlCol="0"/>
          <a:lstStyle/>
          <a:p>
            <a:endParaRPr/>
          </a:p>
        </p:txBody>
      </p:sp>
      <p:sp>
        <p:nvSpPr>
          <p:cNvPr id="36" name="object 35">
            <a:extLst>
              <a:ext uri="{FF2B5EF4-FFF2-40B4-BE49-F238E27FC236}">
                <a16:creationId xmlns:a16="http://schemas.microsoft.com/office/drawing/2014/main" id="{669B7F75-AE48-6244-86D0-18CBD6A0C701}"/>
              </a:ext>
            </a:extLst>
          </p:cNvPr>
          <p:cNvSpPr/>
          <p:nvPr/>
        </p:nvSpPr>
        <p:spPr>
          <a:xfrm>
            <a:off x="8652512" y="4681727"/>
            <a:ext cx="62865" cy="62865"/>
          </a:xfrm>
          <a:custGeom>
            <a:avLst/>
            <a:gdLst/>
            <a:ahLst/>
            <a:cxnLst/>
            <a:rect l="l" t="t" r="r" b="b"/>
            <a:pathLst>
              <a:path w="62865" h="62864">
                <a:moveTo>
                  <a:pt x="42671" y="3047"/>
                </a:moveTo>
                <a:lnTo>
                  <a:pt x="19811" y="3047"/>
                </a:lnTo>
                <a:lnTo>
                  <a:pt x="24383" y="1523"/>
                </a:lnTo>
                <a:lnTo>
                  <a:pt x="30479" y="0"/>
                </a:lnTo>
                <a:lnTo>
                  <a:pt x="32003" y="0"/>
                </a:lnTo>
                <a:lnTo>
                  <a:pt x="36575" y="1523"/>
                </a:lnTo>
                <a:lnTo>
                  <a:pt x="38099" y="1523"/>
                </a:lnTo>
                <a:lnTo>
                  <a:pt x="42671" y="3047"/>
                </a:lnTo>
                <a:close/>
              </a:path>
              <a:path w="62865"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5" h="62864">
                <a:moveTo>
                  <a:pt x="25907" y="9143"/>
                </a:moveTo>
                <a:lnTo>
                  <a:pt x="25907" y="7619"/>
                </a:lnTo>
                <a:lnTo>
                  <a:pt x="30479" y="7619"/>
                </a:lnTo>
                <a:lnTo>
                  <a:pt x="31241" y="7810"/>
                </a:lnTo>
                <a:lnTo>
                  <a:pt x="25907" y="9143"/>
                </a:lnTo>
                <a:close/>
              </a:path>
              <a:path w="62865" h="62864">
                <a:moveTo>
                  <a:pt x="31241" y="7810"/>
                </a:moveTo>
                <a:lnTo>
                  <a:pt x="30479" y="7619"/>
                </a:lnTo>
                <a:lnTo>
                  <a:pt x="32003" y="7619"/>
                </a:lnTo>
                <a:lnTo>
                  <a:pt x="31241" y="7810"/>
                </a:lnTo>
                <a:close/>
              </a:path>
              <a:path w="62865" h="62864">
                <a:moveTo>
                  <a:pt x="36575" y="9143"/>
                </a:moveTo>
                <a:lnTo>
                  <a:pt x="31241" y="7810"/>
                </a:lnTo>
                <a:lnTo>
                  <a:pt x="32003" y="7619"/>
                </a:lnTo>
                <a:lnTo>
                  <a:pt x="35051" y="7619"/>
                </a:lnTo>
                <a:lnTo>
                  <a:pt x="36575" y="9143"/>
                </a:lnTo>
                <a:close/>
              </a:path>
              <a:path w="62865" h="62864">
                <a:moveTo>
                  <a:pt x="41147" y="10667"/>
                </a:moveTo>
                <a:lnTo>
                  <a:pt x="35051" y="7619"/>
                </a:lnTo>
                <a:lnTo>
                  <a:pt x="51053" y="7619"/>
                </a:lnTo>
                <a:lnTo>
                  <a:pt x="53339" y="9143"/>
                </a:lnTo>
                <a:lnTo>
                  <a:pt x="39623" y="9143"/>
                </a:lnTo>
                <a:lnTo>
                  <a:pt x="41147" y="10667"/>
                </a:lnTo>
                <a:close/>
              </a:path>
              <a:path w="62865" h="62864">
                <a:moveTo>
                  <a:pt x="21335" y="10667"/>
                </a:moveTo>
                <a:lnTo>
                  <a:pt x="22859" y="9143"/>
                </a:lnTo>
                <a:lnTo>
                  <a:pt x="23621" y="9143"/>
                </a:lnTo>
                <a:lnTo>
                  <a:pt x="21335" y="10667"/>
                </a:lnTo>
                <a:close/>
              </a:path>
              <a:path w="62865"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5" h="62864">
                <a:moveTo>
                  <a:pt x="9143" y="22859"/>
                </a:moveTo>
                <a:lnTo>
                  <a:pt x="9143" y="21335"/>
                </a:lnTo>
                <a:lnTo>
                  <a:pt x="10159" y="21335"/>
                </a:lnTo>
                <a:lnTo>
                  <a:pt x="9143" y="22859"/>
                </a:lnTo>
                <a:close/>
              </a:path>
              <a:path w="62865" h="62864">
                <a:moveTo>
                  <a:pt x="61467" y="27431"/>
                </a:moveTo>
                <a:lnTo>
                  <a:pt x="54863" y="27431"/>
                </a:lnTo>
                <a:lnTo>
                  <a:pt x="53339" y="21335"/>
                </a:lnTo>
                <a:lnTo>
                  <a:pt x="59943" y="21335"/>
                </a:lnTo>
                <a:lnTo>
                  <a:pt x="60959" y="24383"/>
                </a:lnTo>
                <a:lnTo>
                  <a:pt x="60959" y="25907"/>
                </a:lnTo>
                <a:lnTo>
                  <a:pt x="61467" y="27431"/>
                </a:lnTo>
                <a:close/>
              </a:path>
              <a:path w="62865" h="62864">
                <a:moveTo>
                  <a:pt x="7619" y="27431"/>
                </a:moveTo>
                <a:lnTo>
                  <a:pt x="7619" y="25907"/>
                </a:lnTo>
                <a:lnTo>
                  <a:pt x="8000" y="25907"/>
                </a:lnTo>
                <a:lnTo>
                  <a:pt x="7619" y="27431"/>
                </a:lnTo>
                <a:close/>
              </a:path>
              <a:path w="62865" h="62864">
                <a:moveTo>
                  <a:pt x="54673" y="31241"/>
                </a:moveTo>
                <a:lnTo>
                  <a:pt x="53339" y="25907"/>
                </a:lnTo>
                <a:lnTo>
                  <a:pt x="54863" y="27431"/>
                </a:lnTo>
                <a:lnTo>
                  <a:pt x="61467" y="27431"/>
                </a:lnTo>
                <a:lnTo>
                  <a:pt x="62483" y="30479"/>
                </a:lnTo>
                <a:lnTo>
                  <a:pt x="54863" y="30479"/>
                </a:lnTo>
                <a:lnTo>
                  <a:pt x="54673" y="31241"/>
                </a:lnTo>
                <a:close/>
              </a:path>
              <a:path w="62865" h="62864">
                <a:moveTo>
                  <a:pt x="54863" y="32003"/>
                </a:moveTo>
                <a:lnTo>
                  <a:pt x="54673" y="31241"/>
                </a:lnTo>
                <a:lnTo>
                  <a:pt x="54863" y="30479"/>
                </a:lnTo>
                <a:lnTo>
                  <a:pt x="54863" y="32003"/>
                </a:lnTo>
                <a:close/>
              </a:path>
              <a:path w="62865" h="62864">
                <a:moveTo>
                  <a:pt x="62483" y="32003"/>
                </a:moveTo>
                <a:lnTo>
                  <a:pt x="54863" y="32003"/>
                </a:lnTo>
                <a:lnTo>
                  <a:pt x="54863" y="30479"/>
                </a:lnTo>
                <a:lnTo>
                  <a:pt x="62483" y="30479"/>
                </a:lnTo>
                <a:lnTo>
                  <a:pt x="62483" y="32003"/>
                </a:lnTo>
                <a:close/>
              </a:path>
              <a:path w="62865"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5"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5" h="62864">
                <a:moveTo>
                  <a:pt x="47243" y="48767"/>
                </a:moveTo>
                <a:lnTo>
                  <a:pt x="50291" y="44195"/>
                </a:lnTo>
                <a:lnTo>
                  <a:pt x="50291" y="45719"/>
                </a:lnTo>
                <a:lnTo>
                  <a:pt x="58419" y="45719"/>
                </a:lnTo>
                <a:lnTo>
                  <a:pt x="57403" y="47243"/>
                </a:lnTo>
                <a:lnTo>
                  <a:pt x="48767" y="47243"/>
                </a:lnTo>
                <a:lnTo>
                  <a:pt x="47243" y="48767"/>
                </a:lnTo>
                <a:close/>
              </a:path>
              <a:path w="62865" h="62864">
                <a:moveTo>
                  <a:pt x="54355" y="51815"/>
                </a:moveTo>
                <a:lnTo>
                  <a:pt x="44195" y="51815"/>
                </a:lnTo>
                <a:lnTo>
                  <a:pt x="48767" y="47243"/>
                </a:lnTo>
                <a:lnTo>
                  <a:pt x="57403" y="47243"/>
                </a:lnTo>
                <a:lnTo>
                  <a:pt x="54355" y="51815"/>
                </a:lnTo>
                <a:close/>
              </a:path>
              <a:path w="62865" h="62864">
                <a:moveTo>
                  <a:pt x="19811" y="51815"/>
                </a:moveTo>
                <a:lnTo>
                  <a:pt x="18287" y="51815"/>
                </a:lnTo>
                <a:lnTo>
                  <a:pt x="16763" y="50291"/>
                </a:lnTo>
                <a:lnTo>
                  <a:pt x="19811" y="51815"/>
                </a:lnTo>
                <a:close/>
              </a:path>
              <a:path w="62865"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37" name="object 36">
            <a:extLst>
              <a:ext uri="{FF2B5EF4-FFF2-40B4-BE49-F238E27FC236}">
                <a16:creationId xmlns:a16="http://schemas.microsoft.com/office/drawing/2014/main" id="{655F849D-AB0E-E946-89CB-0DAE3A24CF22}"/>
              </a:ext>
            </a:extLst>
          </p:cNvPr>
          <p:cNvSpPr/>
          <p:nvPr/>
        </p:nvSpPr>
        <p:spPr>
          <a:xfrm>
            <a:off x="8926871" y="5167956"/>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38" name="object 37">
            <a:extLst>
              <a:ext uri="{FF2B5EF4-FFF2-40B4-BE49-F238E27FC236}">
                <a16:creationId xmlns:a16="http://schemas.microsoft.com/office/drawing/2014/main" id="{9F55314D-437C-BC46-8863-73B807754ADB}"/>
              </a:ext>
            </a:extLst>
          </p:cNvPr>
          <p:cNvSpPr/>
          <p:nvPr/>
        </p:nvSpPr>
        <p:spPr>
          <a:xfrm>
            <a:off x="8923785" y="5163312"/>
            <a:ext cx="62865" cy="62865"/>
          </a:xfrm>
          <a:custGeom>
            <a:avLst/>
            <a:gdLst/>
            <a:ahLst/>
            <a:cxnLst/>
            <a:rect l="l" t="t" r="r" b="b"/>
            <a:pathLst>
              <a:path w="62865" h="62864">
                <a:moveTo>
                  <a:pt x="42671" y="3047"/>
                </a:moveTo>
                <a:lnTo>
                  <a:pt x="19811" y="3047"/>
                </a:lnTo>
                <a:lnTo>
                  <a:pt x="24383" y="1523"/>
                </a:lnTo>
                <a:lnTo>
                  <a:pt x="30479" y="0"/>
                </a:lnTo>
                <a:lnTo>
                  <a:pt x="32003" y="0"/>
                </a:lnTo>
                <a:lnTo>
                  <a:pt x="36575" y="1523"/>
                </a:lnTo>
                <a:lnTo>
                  <a:pt x="38099" y="1523"/>
                </a:lnTo>
                <a:lnTo>
                  <a:pt x="42671" y="3047"/>
                </a:lnTo>
                <a:close/>
              </a:path>
              <a:path w="62865"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5" h="62864">
                <a:moveTo>
                  <a:pt x="25907" y="9143"/>
                </a:moveTo>
                <a:lnTo>
                  <a:pt x="25907" y="7619"/>
                </a:lnTo>
                <a:lnTo>
                  <a:pt x="30479" y="7619"/>
                </a:lnTo>
                <a:lnTo>
                  <a:pt x="31241" y="7810"/>
                </a:lnTo>
                <a:lnTo>
                  <a:pt x="25907" y="9143"/>
                </a:lnTo>
                <a:close/>
              </a:path>
              <a:path w="62865" h="62864">
                <a:moveTo>
                  <a:pt x="31241" y="7810"/>
                </a:moveTo>
                <a:lnTo>
                  <a:pt x="30479" y="7619"/>
                </a:lnTo>
                <a:lnTo>
                  <a:pt x="32003" y="7619"/>
                </a:lnTo>
                <a:lnTo>
                  <a:pt x="31241" y="7810"/>
                </a:lnTo>
                <a:close/>
              </a:path>
              <a:path w="62865" h="62864">
                <a:moveTo>
                  <a:pt x="36575" y="9143"/>
                </a:moveTo>
                <a:lnTo>
                  <a:pt x="31241" y="7810"/>
                </a:lnTo>
                <a:lnTo>
                  <a:pt x="32003" y="7619"/>
                </a:lnTo>
                <a:lnTo>
                  <a:pt x="35051" y="7619"/>
                </a:lnTo>
                <a:lnTo>
                  <a:pt x="36575" y="9143"/>
                </a:lnTo>
                <a:close/>
              </a:path>
              <a:path w="62865" h="62864">
                <a:moveTo>
                  <a:pt x="41147" y="10667"/>
                </a:moveTo>
                <a:lnTo>
                  <a:pt x="35051" y="7619"/>
                </a:lnTo>
                <a:lnTo>
                  <a:pt x="51053" y="7619"/>
                </a:lnTo>
                <a:lnTo>
                  <a:pt x="53339" y="9143"/>
                </a:lnTo>
                <a:lnTo>
                  <a:pt x="39623" y="9143"/>
                </a:lnTo>
                <a:lnTo>
                  <a:pt x="41147" y="10667"/>
                </a:lnTo>
                <a:close/>
              </a:path>
              <a:path w="62865" h="62864">
                <a:moveTo>
                  <a:pt x="21335" y="10667"/>
                </a:moveTo>
                <a:lnTo>
                  <a:pt x="22859" y="9143"/>
                </a:lnTo>
                <a:lnTo>
                  <a:pt x="23621" y="9143"/>
                </a:lnTo>
                <a:lnTo>
                  <a:pt x="21335" y="10667"/>
                </a:lnTo>
                <a:close/>
              </a:path>
              <a:path w="62865"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5" h="62864">
                <a:moveTo>
                  <a:pt x="9143" y="22859"/>
                </a:moveTo>
                <a:lnTo>
                  <a:pt x="9143" y="21335"/>
                </a:lnTo>
                <a:lnTo>
                  <a:pt x="10159" y="21335"/>
                </a:lnTo>
                <a:lnTo>
                  <a:pt x="9143" y="22859"/>
                </a:lnTo>
                <a:close/>
              </a:path>
              <a:path w="62865" h="62864">
                <a:moveTo>
                  <a:pt x="61467" y="27431"/>
                </a:moveTo>
                <a:lnTo>
                  <a:pt x="54863" y="27431"/>
                </a:lnTo>
                <a:lnTo>
                  <a:pt x="53339" y="21335"/>
                </a:lnTo>
                <a:lnTo>
                  <a:pt x="59943" y="21335"/>
                </a:lnTo>
                <a:lnTo>
                  <a:pt x="60959" y="24383"/>
                </a:lnTo>
                <a:lnTo>
                  <a:pt x="60959" y="25907"/>
                </a:lnTo>
                <a:lnTo>
                  <a:pt x="61467" y="27431"/>
                </a:lnTo>
                <a:close/>
              </a:path>
              <a:path w="62865" h="62864">
                <a:moveTo>
                  <a:pt x="7619" y="27431"/>
                </a:moveTo>
                <a:lnTo>
                  <a:pt x="7619" y="25907"/>
                </a:lnTo>
                <a:lnTo>
                  <a:pt x="8000" y="25907"/>
                </a:lnTo>
                <a:lnTo>
                  <a:pt x="7619" y="27431"/>
                </a:lnTo>
                <a:close/>
              </a:path>
              <a:path w="62865" h="62864">
                <a:moveTo>
                  <a:pt x="54673" y="31241"/>
                </a:moveTo>
                <a:lnTo>
                  <a:pt x="53339" y="25907"/>
                </a:lnTo>
                <a:lnTo>
                  <a:pt x="54863" y="27431"/>
                </a:lnTo>
                <a:lnTo>
                  <a:pt x="61467" y="27431"/>
                </a:lnTo>
                <a:lnTo>
                  <a:pt x="62483" y="30479"/>
                </a:lnTo>
                <a:lnTo>
                  <a:pt x="54863" y="30479"/>
                </a:lnTo>
                <a:lnTo>
                  <a:pt x="54673" y="31241"/>
                </a:lnTo>
                <a:close/>
              </a:path>
              <a:path w="62865" h="62864">
                <a:moveTo>
                  <a:pt x="54863" y="32003"/>
                </a:moveTo>
                <a:lnTo>
                  <a:pt x="54673" y="31241"/>
                </a:lnTo>
                <a:lnTo>
                  <a:pt x="54863" y="30479"/>
                </a:lnTo>
                <a:lnTo>
                  <a:pt x="54863" y="32003"/>
                </a:lnTo>
                <a:close/>
              </a:path>
              <a:path w="62865" h="62864">
                <a:moveTo>
                  <a:pt x="62483" y="32003"/>
                </a:moveTo>
                <a:lnTo>
                  <a:pt x="54863" y="32003"/>
                </a:lnTo>
                <a:lnTo>
                  <a:pt x="54863" y="30479"/>
                </a:lnTo>
                <a:lnTo>
                  <a:pt x="62483" y="30479"/>
                </a:lnTo>
                <a:lnTo>
                  <a:pt x="62483" y="32003"/>
                </a:lnTo>
                <a:close/>
              </a:path>
              <a:path w="62865"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5"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5" h="62864">
                <a:moveTo>
                  <a:pt x="47243" y="48767"/>
                </a:moveTo>
                <a:lnTo>
                  <a:pt x="50291" y="44195"/>
                </a:lnTo>
                <a:lnTo>
                  <a:pt x="50291" y="45719"/>
                </a:lnTo>
                <a:lnTo>
                  <a:pt x="58419" y="45719"/>
                </a:lnTo>
                <a:lnTo>
                  <a:pt x="57403" y="47243"/>
                </a:lnTo>
                <a:lnTo>
                  <a:pt x="48767" y="47243"/>
                </a:lnTo>
                <a:lnTo>
                  <a:pt x="47243" y="48767"/>
                </a:lnTo>
                <a:close/>
              </a:path>
              <a:path w="62865" h="62864">
                <a:moveTo>
                  <a:pt x="54355" y="51815"/>
                </a:moveTo>
                <a:lnTo>
                  <a:pt x="44195" y="51815"/>
                </a:lnTo>
                <a:lnTo>
                  <a:pt x="48767" y="47243"/>
                </a:lnTo>
                <a:lnTo>
                  <a:pt x="57403" y="47243"/>
                </a:lnTo>
                <a:lnTo>
                  <a:pt x="54355" y="51815"/>
                </a:lnTo>
                <a:close/>
              </a:path>
              <a:path w="62865" h="62864">
                <a:moveTo>
                  <a:pt x="19811" y="51815"/>
                </a:moveTo>
                <a:lnTo>
                  <a:pt x="18287" y="51815"/>
                </a:lnTo>
                <a:lnTo>
                  <a:pt x="16763" y="50291"/>
                </a:lnTo>
                <a:lnTo>
                  <a:pt x="19811" y="51815"/>
                </a:lnTo>
                <a:close/>
              </a:path>
              <a:path w="62865"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39" name="object 38">
            <a:extLst>
              <a:ext uri="{FF2B5EF4-FFF2-40B4-BE49-F238E27FC236}">
                <a16:creationId xmlns:a16="http://schemas.microsoft.com/office/drawing/2014/main" id="{6B66EEB8-AB60-964C-A947-A27076F3C972}"/>
              </a:ext>
            </a:extLst>
          </p:cNvPr>
          <p:cNvSpPr/>
          <p:nvPr/>
        </p:nvSpPr>
        <p:spPr>
          <a:xfrm>
            <a:off x="9198143" y="5875092"/>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40" name="object 39">
            <a:extLst>
              <a:ext uri="{FF2B5EF4-FFF2-40B4-BE49-F238E27FC236}">
                <a16:creationId xmlns:a16="http://schemas.microsoft.com/office/drawing/2014/main" id="{F898D77D-8588-9A49-9EC4-0B91908B7678}"/>
              </a:ext>
            </a:extLst>
          </p:cNvPr>
          <p:cNvSpPr/>
          <p:nvPr/>
        </p:nvSpPr>
        <p:spPr>
          <a:xfrm>
            <a:off x="9195057" y="5870448"/>
            <a:ext cx="62865" cy="62865"/>
          </a:xfrm>
          <a:custGeom>
            <a:avLst/>
            <a:gdLst/>
            <a:ahLst/>
            <a:cxnLst/>
            <a:rect l="l" t="t" r="r" b="b"/>
            <a:pathLst>
              <a:path w="62865" h="62864">
                <a:moveTo>
                  <a:pt x="42671" y="3047"/>
                </a:moveTo>
                <a:lnTo>
                  <a:pt x="19811" y="3047"/>
                </a:lnTo>
                <a:lnTo>
                  <a:pt x="24383" y="1523"/>
                </a:lnTo>
                <a:lnTo>
                  <a:pt x="30479" y="0"/>
                </a:lnTo>
                <a:lnTo>
                  <a:pt x="32003" y="0"/>
                </a:lnTo>
                <a:lnTo>
                  <a:pt x="36575" y="1523"/>
                </a:lnTo>
                <a:lnTo>
                  <a:pt x="38099" y="1523"/>
                </a:lnTo>
                <a:lnTo>
                  <a:pt x="42671" y="3047"/>
                </a:lnTo>
                <a:close/>
              </a:path>
              <a:path w="62865"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5" h="62864">
                <a:moveTo>
                  <a:pt x="25907" y="9143"/>
                </a:moveTo>
                <a:lnTo>
                  <a:pt x="25907" y="7619"/>
                </a:lnTo>
                <a:lnTo>
                  <a:pt x="30479" y="7619"/>
                </a:lnTo>
                <a:lnTo>
                  <a:pt x="31241" y="7810"/>
                </a:lnTo>
                <a:lnTo>
                  <a:pt x="25907" y="9143"/>
                </a:lnTo>
                <a:close/>
              </a:path>
              <a:path w="62865" h="62864">
                <a:moveTo>
                  <a:pt x="31241" y="7810"/>
                </a:moveTo>
                <a:lnTo>
                  <a:pt x="30479" y="7619"/>
                </a:lnTo>
                <a:lnTo>
                  <a:pt x="32003" y="7619"/>
                </a:lnTo>
                <a:lnTo>
                  <a:pt x="31241" y="7810"/>
                </a:lnTo>
                <a:close/>
              </a:path>
              <a:path w="62865" h="62864">
                <a:moveTo>
                  <a:pt x="36575" y="9143"/>
                </a:moveTo>
                <a:lnTo>
                  <a:pt x="31241" y="7810"/>
                </a:lnTo>
                <a:lnTo>
                  <a:pt x="32003" y="7619"/>
                </a:lnTo>
                <a:lnTo>
                  <a:pt x="35051" y="7619"/>
                </a:lnTo>
                <a:lnTo>
                  <a:pt x="36575" y="9143"/>
                </a:lnTo>
                <a:close/>
              </a:path>
              <a:path w="62865" h="62864">
                <a:moveTo>
                  <a:pt x="41147" y="10667"/>
                </a:moveTo>
                <a:lnTo>
                  <a:pt x="35051" y="7619"/>
                </a:lnTo>
                <a:lnTo>
                  <a:pt x="51053" y="7619"/>
                </a:lnTo>
                <a:lnTo>
                  <a:pt x="53339" y="9143"/>
                </a:lnTo>
                <a:lnTo>
                  <a:pt x="39623" y="9143"/>
                </a:lnTo>
                <a:lnTo>
                  <a:pt x="41147" y="10667"/>
                </a:lnTo>
                <a:close/>
              </a:path>
              <a:path w="62865" h="62864">
                <a:moveTo>
                  <a:pt x="21335" y="10667"/>
                </a:moveTo>
                <a:lnTo>
                  <a:pt x="22859" y="9143"/>
                </a:lnTo>
                <a:lnTo>
                  <a:pt x="23621" y="9143"/>
                </a:lnTo>
                <a:lnTo>
                  <a:pt x="21335" y="10667"/>
                </a:lnTo>
                <a:close/>
              </a:path>
              <a:path w="62865"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5" h="62864">
                <a:moveTo>
                  <a:pt x="9143" y="22859"/>
                </a:moveTo>
                <a:lnTo>
                  <a:pt x="9143" y="21335"/>
                </a:lnTo>
                <a:lnTo>
                  <a:pt x="10159" y="21335"/>
                </a:lnTo>
                <a:lnTo>
                  <a:pt x="9143" y="22859"/>
                </a:lnTo>
                <a:close/>
              </a:path>
              <a:path w="62865" h="62864">
                <a:moveTo>
                  <a:pt x="61467" y="27431"/>
                </a:moveTo>
                <a:lnTo>
                  <a:pt x="54863" y="27431"/>
                </a:lnTo>
                <a:lnTo>
                  <a:pt x="53339" y="21335"/>
                </a:lnTo>
                <a:lnTo>
                  <a:pt x="59943" y="21335"/>
                </a:lnTo>
                <a:lnTo>
                  <a:pt x="60959" y="24383"/>
                </a:lnTo>
                <a:lnTo>
                  <a:pt x="60959" y="25907"/>
                </a:lnTo>
                <a:lnTo>
                  <a:pt x="61467" y="27431"/>
                </a:lnTo>
                <a:close/>
              </a:path>
              <a:path w="62865" h="62864">
                <a:moveTo>
                  <a:pt x="7619" y="27431"/>
                </a:moveTo>
                <a:lnTo>
                  <a:pt x="7619" y="25907"/>
                </a:lnTo>
                <a:lnTo>
                  <a:pt x="8000" y="25907"/>
                </a:lnTo>
                <a:lnTo>
                  <a:pt x="7619" y="27431"/>
                </a:lnTo>
                <a:close/>
              </a:path>
              <a:path w="62865" h="62864">
                <a:moveTo>
                  <a:pt x="54673" y="31241"/>
                </a:moveTo>
                <a:lnTo>
                  <a:pt x="53339" y="25907"/>
                </a:lnTo>
                <a:lnTo>
                  <a:pt x="54863" y="27431"/>
                </a:lnTo>
                <a:lnTo>
                  <a:pt x="61467" y="27431"/>
                </a:lnTo>
                <a:lnTo>
                  <a:pt x="62483" y="30479"/>
                </a:lnTo>
                <a:lnTo>
                  <a:pt x="54863" y="30479"/>
                </a:lnTo>
                <a:lnTo>
                  <a:pt x="54673" y="31241"/>
                </a:lnTo>
                <a:close/>
              </a:path>
              <a:path w="62865" h="62864">
                <a:moveTo>
                  <a:pt x="54863" y="32003"/>
                </a:moveTo>
                <a:lnTo>
                  <a:pt x="54673" y="31241"/>
                </a:lnTo>
                <a:lnTo>
                  <a:pt x="54863" y="30479"/>
                </a:lnTo>
                <a:lnTo>
                  <a:pt x="54863" y="32003"/>
                </a:lnTo>
                <a:close/>
              </a:path>
              <a:path w="62865" h="62864">
                <a:moveTo>
                  <a:pt x="62483" y="32003"/>
                </a:moveTo>
                <a:lnTo>
                  <a:pt x="54863" y="32003"/>
                </a:lnTo>
                <a:lnTo>
                  <a:pt x="54863" y="30479"/>
                </a:lnTo>
                <a:lnTo>
                  <a:pt x="62483" y="30479"/>
                </a:lnTo>
                <a:lnTo>
                  <a:pt x="62483" y="32003"/>
                </a:lnTo>
                <a:close/>
              </a:path>
              <a:path w="62865"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5"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5" h="62864">
                <a:moveTo>
                  <a:pt x="47243" y="48767"/>
                </a:moveTo>
                <a:lnTo>
                  <a:pt x="50291" y="44195"/>
                </a:lnTo>
                <a:lnTo>
                  <a:pt x="50291" y="45719"/>
                </a:lnTo>
                <a:lnTo>
                  <a:pt x="58419" y="45719"/>
                </a:lnTo>
                <a:lnTo>
                  <a:pt x="57403" y="47243"/>
                </a:lnTo>
                <a:lnTo>
                  <a:pt x="48767" y="47243"/>
                </a:lnTo>
                <a:lnTo>
                  <a:pt x="47243" y="48767"/>
                </a:lnTo>
                <a:close/>
              </a:path>
              <a:path w="62865" h="62864">
                <a:moveTo>
                  <a:pt x="54355" y="51815"/>
                </a:moveTo>
                <a:lnTo>
                  <a:pt x="44195" y="51815"/>
                </a:lnTo>
                <a:lnTo>
                  <a:pt x="48767" y="47243"/>
                </a:lnTo>
                <a:lnTo>
                  <a:pt x="57403" y="47243"/>
                </a:lnTo>
                <a:lnTo>
                  <a:pt x="54355" y="51815"/>
                </a:lnTo>
                <a:close/>
              </a:path>
              <a:path w="62865" h="62864">
                <a:moveTo>
                  <a:pt x="19811" y="51815"/>
                </a:moveTo>
                <a:lnTo>
                  <a:pt x="18287" y="51815"/>
                </a:lnTo>
                <a:lnTo>
                  <a:pt x="16763" y="50291"/>
                </a:lnTo>
                <a:lnTo>
                  <a:pt x="19811" y="51815"/>
                </a:lnTo>
                <a:close/>
              </a:path>
              <a:path w="62865"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41" name="object 40">
            <a:extLst>
              <a:ext uri="{FF2B5EF4-FFF2-40B4-BE49-F238E27FC236}">
                <a16:creationId xmlns:a16="http://schemas.microsoft.com/office/drawing/2014/main" id="{B9923475-8FCC-C14C-84B9-290F674DC180}"/>
              </a:ext>
            </a:extLst>
          </p:cNvPr>
          <p:cNvSpPr/>
          <p:nvPr/>
        </p:nvSpPr>
        <p:spPr>
          <a:xfrm>
            <a:off x="9466329" y="5324855"/>
            <a:ext cx="62865" cy="62865"/>
          </a:xfrm>
          <a:custGeom>
            <a:avLst/>
            <a:gdLst/>
            <a:ahLst/>
            <a:cxnLst/>
            <a:rect l="l" t="t" r="r" b="b"/>
            <a:pathLst>
              <a:path w="62865" h="62864">
                <a:moveTo>
                  <a:pt x="42671" y="3047"/>
                </a:moveTo>
                <a:lnTo>
                  <a:pt x="19811" y="3047"/>
                </a:lnTo>
                <a:lnTo>
                  <a:pt x="24383" y="1523"/>
                </a:lnTo>
                <a:lnTo>
                  <a:pt x="30479" y="0"/>
                </a:lnTo>
                <a:lnTo>
                  <a:pt x="32003" y="0"/>
                </a:lnTo>
                <a:lnTo>
                  <a:pt x="36575" y="1523"/>
                </a:lnTo>
                <a:lnTo>
                  <a:pt x="38099" y="1523"/>
                </a:lnTo>
                <a:lnTo>
                  <a:pt x="42671" y="3047"/>
                </a:lnTo>
                <a:close/>
              </a:path>
              <a:path w="62865"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5" h="62864">
                <a:moveTo>
                  <a:pt x="25907" y="9143"/>
                </a:moveTo>
                <a:lnTo>
                  <a:pt x="25907" y="7619"/>
                </a:lnTo>
                <a:lnTo>
                  <a:pt x="30479" y="7619"/>
                </a:lnTo>
                <a:lnTo>
                  <a:pt x="31241" y="7810"/>
                </a:lnTo>
                <a:lnTo>
                  <a:pt x="25907" y="9143"/>
                </a:lnTo>
                <a:close/>
              </a:path>
              <a:path w="62865" h="62864">
                <a:moveTo>
                  <a:pt x="31241" y="7810"/>
                </a:moveTo>
                <a:lnTo>
                  <a:pt x="30479" y="7619"/>
                </a:lnTo>
                <a:lnTo>
                  <a:pt x="32003" y="7619"/>
                </a:lnTo>
                <a:lnTo>
                  <a:pt x="31241" y="7810"/>
                </a:lnTo>
                <a:close/>
              </a:path>
              <a:path w="62865" h="62864">
                <a:moveTo>
                  <a:pt x="36575" y="9143"/>
                </a:moveTo>
                <a:lnTo>
                  <a:pt x="31241" y="7810"/>
                </a:lnTo>
                <a:lnTo>
                  <a:pt x="32003" y="7619"/>
                </a:lnTo>
                <a:lnTo>
                  <a:pt x="35051" y="7619"/>
                </a:lnTo>
                <a:lnTo>
                  <a:pt x="36575" y="9143"/>
                </a:lnTo>
                <a:close/>
              </a:path>
              <a:path w="62865" h="62864">
                <a:moveTo>
                  <a:pt x="41147" y="10667"/>
                </a:moveTo>
                <a:lnTo>
                  <a:pt x="35051" y="7619"/>
                </a:lnTo>
                <a:lnTo>
                  <a:pt x="51053" y="7619"/>
                </a:lnTo>
                <a:lnTo>
                  <a:pt x="53339" y="9143"/>
                </a:lnTo>
                <a:lnTo>
                  <a:pt x="39623" y="9143"/>
                </a:lnTo>
                <a:lnTo>
                  <a:pt x="41147" y="10667"/>
                </a:lnTo>
                <a:close/>
              </a:path>
              <a:path w="62865" h="62864">
                <a:moveTo>
                  <a:pt x="21335" y="10667"/>
                </a:moveTo>
                <a:lnTo>
                  <a:pt x="22859" y="9143"/>
                </a:lnTo>
                <a:lnTo>
                  <a:pt x="23621" y="9143"/>
                </a:lnTo>
                <a:lnTo>
                  <a:pt x="21335" y="10667"/>
                </a:lnTo>
                <a:close/>
              </a:path>
              <a:path w="62865"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5" h="62864">
                <a:moveTo>
                  <a:pt x="9143" y="22859"/>
                </a:moveTo>
                <a:lnTo>
                  <a:pt x="9143" y="21335"/>
                </a:lnTo>
                <a:lnTo>
                  <a:pt x="10159" y="21335"/>
                </a:lnTo>
                <a:lnTo>
                  <a:pt x="9143" y="22859"/>
                </a:lnTo>
                <a:close/>
              </a:path>
              <a:path w="62865" h="62864">
                <a:moveTo>
                  <a:pt x="61467" y="27431"/>
                </a:moveTo>
                <a:lnTo>
                  <a:pt x="54863" y="27431"/>
                </a:lnTo>
                <a:lnTo>
                  <a:pt x="53339" y="21335"/>
                </a:lnTo>
                <a:lnTo>
                  <a:pt x="59943" y="21335"/>
                </a:lnTo>
                <a:lnTo>
                  <a:pt x="60959" y="24383"/>
                </a:lnTo>
                <a:lnTo>
                  <a:pt x="60959" y="25907"/>
                </a:lnTo>
                <a:lnTo>
                  <a:pt x="61467" y="27431"/>
                </a:lnTo>
                <a:close/>
              </a:path>
              <a:path w="62865" h="62864">
                <a:moveTo>
                  <a:pt x="7619" y="27431"/>
                </a:moveTo>
                <a:lnTo>
                  <a:pt x="7619" y="25907"/>
                </a:lnTo>
                <a:lnTo>
                  <a:pt x="8000" y="25907"/>
                </a:lnTo>
                <a:lnTo>
                  <a:pt x="7619" y="27431"/>
                </a:lnTo>
                <a:close/>
              </a:path>
              <a:path w="62865" h="62864">
                <a:moveTo>
                  <a:pt x="54673" y="31241"/>
                </a:moveTo>
                <a:lnTo>
                  <a:pt x="53339" y="25907"/>
                </a:lnTo>
                <a:lnTo>
                  <a:pt x="54863" y="27431"/>
                </a:lnTo>
                <a:lnTo>
                  <a:pt x="61467" y="27431"/>
                </a:lnTo>
                <a:lnTo>
                  <a:pt x="62483" y="30479"/>
                </a:lnTo>
                <a:lnTo>
                  <a:pt x="54863" y="30479"/>
                </a:lnTo>
                <a:lnTo>
                  <a:pt x="54673" y="31241"/>
                </a:lnTo>
                <a:close/>
              </a:path>
              <a:path w="62865" h="62864">
                <a:moveTo>
                  <a:pt x="54863" y="32003"/>
                </a:moveTo>
                <a:lnTo>
                  <a:pt x="54673" y="31241"/>
                </a:lnTo>
                <a:lnTo>
                  <a:pt x="54863" y="30479"/>
                </a:lnTo>
                <a:lnTo>
                  <a:pt x="54863" y="32003"/>
                </a:lnTo>
                <a:close/>
              </a:path>
              <a:path w="62865" h="62864">
                <a:moveTo>
                  <a:pt x="62483" y="32003"/>
                </a:moveTo>
                <a:lnTo>
                  <a:pt x="54863" y="32003"/>
                </a:lnTo>
                <a:lnTo>
                  <a:pt x="54863" y="30479"/>
                </a:lnTo>
                <a:lnTo>
                  <a:pt x="62483" y="30479"/>
                </a:lnTo>
                <a:lnTo>
                  <a:pt x="62483" y="32003"/>
                </a:lnTo>
                <a:close/>
              </a:path>
              <a:path w="62865"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5"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5" h="62864">
                <a:moveTo>
                  <a:pt x="47243" y="48767"/>
                </a:moveTo>
                <a:lnTo>
                  <a:pt x="50291" y="44195"/>
                </a:lnTo>
                <a:lnTo>
                  <a:pt x="50291" y="45719"/>
                </a:lnTo>
                <a:lnTo>
                  <a:pt x="58419" y="45719"/>
                </a:lnTo>
                <a:lnTo>
                  <a:pt x="57403" y="47243"/>
                </a:lnTo>
                <a:lnTo>
                  <a:pt x="48767" y="47243"/>
                </a:lnTo>
                <a:lnTo>
                  <a:pt x="47243" y="48767"/>
                </a:lnTo>
                <a:close/>
              </a:path>
              <a:path w="62865" h="62864">
                <a:moveTo>
                  <a:pt x="54355" y="51815"/>
                </a:moveTo>
                <a:lnTo>
                  <a:pt x="44195" y="51815"/>
                </a:lnTo>
                <a:lnTo>
                  <a:pt x="48767" y="47243"/>
                </a:lnTo>
                <a:lnTo>
                  <a:pt x="57403" y="47243"/>
                </a:lnTo>
                <a:lnTo>
                  <a:pt x="54355" y="51815"/>
                </a:lnTo>
                <a:close/>
              </a:path>
              <a:path w="62865" h="62864">
                <a:moveTo>
                  <a:pt x="19811" y="51815"/>
                </a:moveTo>
                <a:lnTo>
                  <a:pt x="18287" y="51815"/>
                </a:lnTo>
                <a:lnTo>
                  <a:pt x="16763" y="50291"/>
                </a:lnTo>
                <a:lnTo>
                  <a:pt x="19811" y="51815"/>
                </a:lnTo>
                <a:close/>
              </a:path>
              <a:path w="62865"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42" name="object 41">
            <a:extLst>
              <a:ext uri="{FF2B5EF4-FFF2-40B4-BE49-F238E27FC236}">
                <a16:creationId xmlns:a16="http://schemas.microsoft.com/office/drawing/2014/main" id="{E4D2984A-805E-B042-979B-D031375B8638}"/>
              </a:ext>
            </a:extLst>
          </p:cNvPr>
          <p:cNvSpPr txBox="1"/>
          <p:nvPr/>
        </p:nvSpPr>
        <p:spPr>
          <a:xfrm>
            <a:off x="1073172" y="6165548"/>
            <a:ext cx="19304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9</a:t>
            </a:r>
            <a:r>
              <a:rPr sz="800" spc="35" dirty="0">
                <a:solidFill>
                  <a:srgbClr val="595959"/>
                </a:solidFill>
                <a:latin typeface="Times New Roman"/>
                <a:cs typeface="Times New Roman"/>
              </a:rPr>
              <a:t>80</a:t>
            </a:r>
            <a:endParaRPr sz="800">
              <a:latin typeface="Times New Roman"/>
              <a:cs typeface="Times New Roman"/>
            </a:endParaRPr>
          </a:p>
        </p:txBody>
      </p:sp>
      <p:sp>
        <p:nvSpPr>
          <p:cNvPr id="43" name="object 42">
            <a:extLst>
              <a:ext uri="{FF2B5EF4-FFF2-40B4-BE49-F238E27FC236}">
                <a16:creationId xmlns:a16="http://schemas.microsoft.com/office/drawing/2014/main" id="{9CF2B2E9-400F-B747-925F-AF95DAD292AC}"/>
              </a:ext>
            </a:extLst>
          </p:cNvPr>
          <p:cNvSpPr txBox="1"/>
          <p:nvPr/>
        </p:nvSpPr>
        <p:spPr>
          <a:xfrm>
            <a:off x="1018312" y="5865308"/>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0</a:t>
            </a:r>
            <a:endParaRPr sz="800">
              <a:latin typeface="Times New Roman"/>
              <a:cs typeface="Times New Roman"/>
            </a:endParaRPr>
          </a:p>
        </p:txBody>
      </p:sp>
      <p:sp>
        <p:nvSpPr>
          <p:cNvPr id="44" name="object 43">
            <a:extLst>
              <a:ext uri="{FF2B5EF4-FFF2-40B4-BE49-F238E27FC236}">
                <a16:creationId xmlns:a16="http://schemas.microsoft.com/office/drawing/2014/main" id="{22F59DA9-C971-214C-B43B-BCE1BF4E8E28}"/>
              </a:ext>
            </a:extLst>
          </p:cNvPr>
          <p:cNvSpPr txBox="1"/>
          <p:nvPr/>
        </p:nvSpPr>
        <p:spPr>
          <a:xfrm>
            <a:off x="1018312" y="5565069"/>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20" dirty="0">
                <a:solidFill>
                  <a:srgbClr val="595959"/>
                </a:solidFill>
                <a:latin typeface="Times New Roman"/>
                <a:cs typeface="Times New Roman"/>
              </a:rPr>
              <a:t>2</a:t>
            </a:r>
            <a:r>
              <a:rPr sz="800" spc="35" dirty="0">
                <a:solidFill>
                  <a:srgbClr val="595959"/>
                </a:solidFill>
                <a:latin typeface="Times New Roman"/>
                <a:cs typeface="Times New Roman"/>
              </a:rPr>
              <a:t>0</a:t>
            </a:r>
            <a:endParaRPr sz="800">
              <a:latin typeface="Times New Roman"/>
              <a:cs typeface="Times New Roman"/>
            </a:endParaRPr>
          </a:p>
        </p:txBody>
      </p:sp>
      <p:sp>
        <p:nvSpPr>
          <p:cNvPr id="45" name="object 44">
            <a:extLst>
              <a:ext uri="{FF2B5EF4-FFF2-40B4-BE49-F238E27FC236}">
                <a16:creationId xmlns:a16="http://schemas.microsoft.com/office/drawing/2014/main" id="{EA352021-D490-214E-B9DF-E620871B121B}"/>
              </a:ext>
            </a:extLst>
          </p:cNvPr>
          <p:cNvSpPr txBox="1"/>
          <p:nvPr/>
        </p:nvSpPr>
        <p:spPr>
          <a:xfrm>
            <a:off x="1018312" y="5264829"/>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20" dirty="0">
                <a:solidFill>
                  <a:srgbClr val="595959"/>
                </a:solidFill>
                <a:latin typeface="Times New Roman"/>
                <a:cs typeface="Times New Roman"/>
              </a:rPr>
              <a:t>4</a:t>
            </a:r>
            <a:r>
              <a:rPr sz="800" spc="35" dirty="0">
                <a:solidFill>
                  <a:srgbClr val="595959"/>
                </a:solidFill>
                <a:latin typeface="Times New Roman"/>
                <a:cs typeface="Times New Roman"/>
              </a:rPr>
              <a:t>0</a:t>
            </a:r>
            <a:endParaRPr sz="800">
              <a:latin typeface="Times New Roman"/>
              <a:cs typeface="Times New Roman"/>
            </a:endParaRPr>
          </a:p>
        </p:txBody>
      </p:sp>
      <p:sp>
        <p:nvSpPr>
          <p:cNvPr id="46" name="object 45">
            <a:extLst>
              <a:ext uri="{FF2B5EF4-FFF2-40B4-BE49-F238E27FC236}">
                <a16:creationId xmlns:a16="http://schemas.microsoft.com/office/drawing/2014/main" id="{91D0E1F1-B60B-DC40-98E4-7C4B5AF795A1}"/>
              </a:ext>
            </a:extLst>
          </p:cNvPr>
          <p:cNvSpPr txBox="1"/>
          <p:nvPr/>
        </p:nvSpPr>
        <p:spPr>
          <a:xfrm>
            <a:off x="1018312" y="4963085"/>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20" dirty="0">
                <a:solidFill>
                  <a:srgbClr val="595959"/>
                </a:solidFill>
                <a:latin typeface="Times New Roman"/>
                <a:cs typeface="Times New Roman"/>
              </a:rPr>
              <a:t>6</a:t>
            </a:r>
            <a:r>
              <a:rPr sz="800" spc="35" dirty="0">
                <a:solidFill>
                  <a:srgbClr val="595959"/>
                </a:solidFill>
                <a:latin typeface="Times New Roman"/>
                <a:cs typeface="Times New Roman"/>
              </a:rPr>
              <a:t>0</a:t>
            </a:r>
            <a:endParaRPr sz="800">
              <a:latin typeface="Times New Roman"/>
              <a:cs typeface="Times New Roman"/>
            </a:endParaRPr>
          </a:p>
        </p:txBody>
      </p:sp>
      <p:sp>
        <p:nvSpPr>
          <p:cNvPr id="47" name="object 46">
            <a:extLst>
              <a:ext uri="{FF2B5EF4-FFF2-40B4-BE49-F238E27FC236}">
                <a16:creationId xmlns:a16="http://schemas.microsoft.com/office/drawing/2014/main" id="{E523676E-C77E-D14F-8B78-C2AFA3F2299A}"/>
              </a:ext>
            </a:extLst>
          </p:cNvPr>
          <p:cNvSpPr txBox="1"/>
          <p:nvPr/>
        </p:nvSpPr>
        <p:spPr>
          <a:xfrm>
            <a:off x="1018312" y="4662846"/>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20" dirty="0">
                <a:solidFill>
                  <a:srgbClr val="595959"/>
                </a:solidFill>
                <a:latin typeface="Times New Roman"/>
                <a:cs typeface="Times New Roman"/>
              </a:rPr>
              <a:t>8</a:t>
            </a:r>
            <a:r>
              <a:rPr sz="800" spc="35" dirty="0">
                <a:solidFill>
                  <a:srgbClr val="595959"/>
                </a:solidFill>
                <a:latin typeface="Times New Roman"/>
                <a:cs typeface="Times New Roman"/>
              </a:rPr>
              <a:t>0</a:t>
            </a:r>
            <a:endParaRPr sz="800">
              <a:latin typeface="Times New Roman"/>
              <a:cs typeface="Times New Roman"/>
            </a:endParaRPr>
          </a:p>
        </p:txBody>
      </p:sp>
      <p:sp>
        <p:nvSpPr>
          <p:cNvPr id="48" name="object 47">
            <a:extLst>
              <a:ext uri="{FF2B5EF4-FFF2-40B4-BE49-F238E27FC236}">
                <a16:creationId xmlns:a16="http://schemas.microsoft.com/office/drawing/2014/main" id="{1228B0F8-17A6-A645-A905-246097C9B035}"/>
              </a:ext>
            </a:extLst>
          </p:cNvPr>
          <p:cNvSpPr txBox="1"/>
          <p:nvPr/>
        </p:nvSpPr>
        <p:spPr>
          <a:xfrm>
            <a:off x="1018312" y="4362606"/>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1</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0</a:t>
            </a:r>
            <a:endParaRPr sz="800">
              <a:latin typeface="Times New Roman"/>
              <a:cs typeface="Times New Roman"/>
            </a:endParaRPr>
          </a:p>
        </p:txBody>
      </p:sp>
      <p:sp>
        <p:nvSpPr>
          <p:cNvPr id="49" name="object 48">
            <a:extLst>
              <a:ext uri="{FF2B5EF4-FFF2-40B4-BE49-F238E27FC236}">
                <a16:creationId xmlns:a16="http://schemas.microsoft.com/office/drawing/2014/main" id="{38AA5127-461E-A24A-A82B-69846A3B95E8}"/>
              </a:ext>
            </a:extLst>
          </p:cNvPr>
          <p:cNvSpPr txBox="1"/>
          <p:nvPr/>
        </p:nvSpPr>
        <p:spPr>
          <a:xfrm>
            <a:off x="1018312" y="4060862"/>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1</a:t>
            </a:r>
            <a:r>
              <a:rPr sz="800" spc="20" dirty="0">
                <a:solidFill>
                  <a:srgbClr val="595959"/>
                </a:solidFill>
                <a:latin typeface="Times New Roman"/>
                <a:cs typeface="Times New Roman"/>
              </a:rPr>
              <a:t>2</a:t>
            </a:r>
            <a:r>
              <a:rPr sz="800" spc="35" dirty="0">
                <a:solidFill>
                  <a:srgbClr val="595959"/>
                </a:solidFill>
                <a:latin typeface="Times New Roman"/>
                <a:cs typeface="Times New Roman"/>
              </a:rPr>
              <a:t>0</a:t>
            </a:r>
            <a:endParaRPr sz="800">
              <a:latin typeface="Times New Roman"/>
              <a:cs typeface="Times New Roman"/>
            </a:endParaRPr>
          </a:p>
        </p:txBody>
      </p:sp>
      <p:sp>
        <p:nvSpPr>
          <p:cNvPr id="50" name="object 49">
            <a:extLst>
              <a:ext uri="{FF2B5EF4-FFF2-40B4-BE49-F238E27FC236}">
                <a16:creationId xmlns:a16="http://schemas.microsoft.com/office/drawing/2014/main" id="{E8877943-C8BC-B246-A010-C476A5CE5969}"/>
              </a:ext>
            </a:extLst>
          </p:cNvPr>
          <p:cNvSpPr txBox="1"/>
          <p:nvPr/>
        </p:nvSpPr>
        <p:spPr>
          <a:xfrm>
            <a:off x="1018312" y="3760622"/>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1</a:t>
            </a:r>
            <a:r>
              <a:rPr sz="800" spc="20" dirty="0">
                <a:solidFill>
                  <a:srgbClr val="595959"/>
                </a:solidFill>
                <a:latin typeface="Times New Roman"/>
                <a:cs typeface="Times New Roman"/>
              </a:rPr>
              <a:t>4</a:t>
            </a:r>
            <a:r>
              <a:rPr sz="800" spc="35" dirty="0">
                <a:solidFill>
                  <a:srgbClr val="595959"/>
                </a:solidFill>
                <a:latin typeface="Times New Roman"/>
                <a:cs typeface="Times New Roman"/>
              </a:rPr>
              <a:t>0</a:t>
            </a:r>
            <a:endParaRPr sz="800">
              <a:latin typeface="Times New Roman"/>
              <a:cs typeface="Times New Roman"/>
            </a:endParaRPr>
          </a:p>
        </p:txBody>
      </p:sp>
      <p:sp>
        <p:nvSpPr>
          <p:cNvPr id="51" name="object 50">
            <a:extLst>
              <a:ext uri="{FF2B5EF4-FFF2-40B4-BE49-F238E27FC236}">
                <a16:creationId xmlns:a16="http://schemas.microsoft.com/office/drawing/2014/main" id="{5DD71935-A669-1B47-B1F2-CE0655935F24}"/>
              </a:ext>
            </a:extLst>
          </p:cNvPr>
          <p:cNvSpPr txBox="1"/>
          <p:nvPr/>
        </p:nvSpPr>
        <p:spPr>
          <a:xfrm>
            <a:off x="1018312" y="3460382"/>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1</a:t>
            </a:r>
            <a:r>
              <a:rPr sz="800" spc="20" dirty="0">
                <a:solidFill>
                  <a:srgbClr val="595959"/>
                </a:solidFill>
                <a:latin typeface="Times New Roman"/>
                <a:cs typeface="Times New Roman"/>
              </a:rPr>
              <a:t>6</a:t>
            </a:r>
            <a:r>
              <a:rPr sz="800" spc="35" dirty="0">
                <a:solidFill>
                  <a:srgbClr val="595959"/>
                </a:solidFill>
                <a:latin typeface="Times New Roman"/>
                <a:cs typeface="Times New Roman"/>
              </a:rPr>
              <a:t>0</a:t>
            </a:r>
            <a:endParaRPr sz="800">
              <a:latin typeface="Times New Roman"/>
              <a:cs typeface="Times New Roman"/>
            </a:endParaRPr>
          </a:p>
        </p:txBody>
      </p:sp>
      <p:sp>
        <p:nvSpPr>
          <p:cNvPr id="52" name="object 51">
            <a:extLst>
              <a:ext uri="{FF2B5EF4-FFF2-40B4-BE49-F238E27FC236}">
                <a16:creationId xmlns:a16="http://schemas.microsoft.com/office/drawing/2014/main" id="{1DF8C71A-74BA-D146-B920-C2909ABD19EE}"/>
              </a:ext>
            </a:extLst>
          </p:cNvPr>
          <p:cNvSpPr txBox="1"/>
          <p:nvPr/>
        </p:nvSpPr>
        <p:spPr>
          <a:xfrm>
            <a:off x="1018312" y="3160174"/>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1</a:t>
            </a:r>
            <a:r>
              <a:rPr sz="800" spc="20" dirty="0">
                <a:solidFill>
                  <a:srgbClr val="595959"/>
                </a:solidFill>
                <a:latin typeface="Times New Roman"/>
                <a:cs typeface="Times New Roman"/>
              </a:rPr>
              <a:t>8</a:t>
            </a:r>
            <a:r>
              <a:rPr sz="800" spc="35" dirty="0">
                <a:solidFill>
                  <a:srgbClr val="595959"/>
                </a:solidFill>
                <a:latin typeface="Times New Roman"/>
                <a:cs typeface="Times New Roman"/>
              </a:rPr>
              <a:t>0</a:t>
            </a:r>
            <a:endParaRPr sz="800">
              <a:latin typeface="Times New Roman"/>
              <a:cs typeface="Times New Roman"/>
            </a:endParaRPr>
          </a:p>
        </p:txBody>
      </p:sp>
      <p:sp>
        <p:nvSpPr>
          <p:cNvPr id="53" name="object 52">
            <a:extLst>
              <a:ext uri="{FF2B5EF4-FFF2-40B4-BE49-F238E27FC236}">
                <a16:creationId xmlns:a16="http://schemas.microsoft.com/office/drawing/2014/main" id="{DAF7F90D-54B9-024C-8D06-8E613CF5B199}"/>
              </a:ext>
            </a:extLst>
          </p:cNvPr>
          <p:cNvSpPr txBox="1"/>
          <p:nvPr/>
        </p:nvSpPr>
        <p:spPr>
          <a:xfrm>
            <a:off x="1018312" y="2858399"/>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2</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0</a:t>
            </a:r>
            <a:endParaRPr sz="800">
              <a:latin typeface="Times New Roman"/>
              <a:cs typeface="Times New Roman"/>
            </a:endParaRPr>
          </a:p>
        </p:txBody>
      </p:sp>
      <p:sp>
        <p:nvSpPr>
          <p:cNvPr id="54" name="object 53">
            <a:extLst>
              <a:ext uri="{FF2B5EF4-FFF2-40B4-BE49-F238E27FC236}">
                <a16:creationId xmlns:a16="http://schemas.microsoft.com/office/drawing/2014/main" id="{DAD4882D-B71A-984A-8EFB-55E9024020F8}"/>
              </a:ext>
            </a:extLst>
          </p:cNvPr>
          <p:cNvSpPr txBox="1"/>
          <p:nvPr/>
        </p:nvSpPr>
        <p:spPr>
          <a:xfrm>
            <a:off x="1067082" y="6295056"/>
            <a:ext cx="55816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120" dirty="0">
                <a:solidFill>
                  <a:srgbClr val="595959"/>
                </a:solidFill>
                <a:latin typeface="Times New Roman"/>
                <a:cs typeface="Times New Roman"/>
              </a:rPr>
              <a:t>/</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a:t>
            </a:r>
            <a:r>
              <a:rPr sz="800" spc="110" dirty="0">
                <a:solidFill>
                  <a:srgbClr val="595959"/>
                </a:solidFill>
                <a:latin typeface="Times New Roman"/>
                <a:cs typeface="Times New Roman"/>
              </a:rPr>
              <a:t>/</a:t>
            </a:r>
            <a:r>
              <a:rPr sz="800" spc="35" dirty="0">
                <a:solidFill>
                  <a:srgbClr val="595959"/>
                </a:solidFill>
                <a:latin typeface="Times New Roman"/>
                <a:cs typeface="Times New Roman"/>
              </a:rPr>
              <a:t>2</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55" name="object 54">
            <a:extLst>
              <a:ext uri="{FF2B5EF4-FFF2-40B4-BE49-F238E27FC236}">
                <a16:creationId xmlns:a16="http://schemas.microsoft.com/office/drawing/2014/main" id="{1A99E999-0F13-6E40-837B-759493463A76}"/>
              </a:ext>
            </a:extLst>
          </p:cNvPr>
          <p:cNvSpPr txBox="1"/>
          <p:nvPr/>
        </p:nvSpPr>
        <p:spPr>
          <a:xfrm>
            <a:off x="2424984" y="6295056"/>
            <a:ext cx="55816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5</a:t>
            </a:r>
            <a:r>
              <a:rPr sz="800" spc="120" dirty="0">
                <a:solidFill>
                  <a:srgbClr val="595959"/>
                </a:solidFill>
                <a:latin typeface="Times New Roman"/>
                <a:cs typeface="Times New Roman"/>
              </a:rPr>
              <a:t>/</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a:t>
            </a:r>
            <a:r>
              <a:rPr sz="800" spc="110" dirty="0">
                <a:solidFill>
                  <a:srgbClr val="595959"/>
                </a:solidFill>
                <a:latin typeface="Times New Roman"/>
                <a:cs typeface="Times New Roman"/>
              </a:rPr>
              <a:t>/</a:t>
            </a:r>
            <a:r>
              <a:rPr sz="800" spc="35" dirty="0">
                <a:solidFill>
                  <a:srgbClr val="595959"/>
                </a:solidFill>
                <a:latin typeface="Times New Roman"/>
                <a:cs typeface="Times New Roman"/>
              </a:rPr>
              <a:t>2</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56" name="object 55">
            <a:extLst>
              <a:ext uri="{FF2B5EF4-FFF2-40B4-BE49-F238E27FC236}">
                <a16:creationId xmlns:a16="http://schemas.microsoft.com/office/drawing/2014/main" id="{ECF8C648-E094-544E-B464-4D5142230CD0}"/>
              </a:ext>
            </a:extLst>
          </p:cNvPr>
          <p:cNvSpPr txBox="1"/>
          <p:nvPr/>
        </p:nvSpPr>
        <p:spPr>
          <a:xfrm>
            <a:off x="3784898" y="6295056"/>
            <a:ext cx="558165" cy="126364"/>
          </a:xfrm>
          <a:prstGeom prst="rect">
            <a:avLst/>
          </a:prstGeom>
        </p:spPr>
        <p:txBody>
          <a:bodyPr vert="horz" wrap="square" lIns="0" tIns="0" rIns="0" bIns="0" rtlCol="0">
            <a:spAutoFit/>
          </a:bodyPr>
          <a:lstStyle/>
          <a:p>
            <a:pPr marL="12700">
              <a:lnSpc>
                <a:spcPct val="100000"/>
              </a:lnSpc>
            </a:pPr>
            <a:r>
              <a:rPr sz="800" spc="20" dirty="0">
                <a:solidFill>
                  <a:srgbClr val="595959"/>
                </a:solidFill>
                <a:latin typeface="Times New Roman"/>
                <a:cs typeface="Times New Roman"/>
              </a:rPr>
              <a:t>2</a:t>
            </a:r>
            <a:r>
              <a:rPr sz="800" spc="35" dirty="0">
                <a:solidFill>
                  <a:srgbClr val="595959"/>
                </a:solidFill>
                <a:latin typeface="Times New Roman"/>
                <a:cs typeface="Times New Roman"/>
              </a:rPr>
              <a:t>0</a:t>
            </a:r>
            <a:r>
              <a:rPr sz="800" spc="120" dirty="0">
                <a:solidFill>
                  <a:srgbClr val="595959"/>
                </a:solidFill>
                <a:latin typeface="Times New Roman"/>
                <a:cs typeface="Times New Roman"/>
              </a:rPr>
              <a:t>/</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a:t>
            </a:r>
            <a:r>
              <a:rPr sz="800" spc="105" dirty="0">
                <a:solidFill>
                  <a:srgbClr val="595959"/>
                </a:solidFill>
                <a:latin typeface="Times New Roman"/>
                <a:cs typeface="Times New Roman"/>
              </a:rPr>
              <a:t>/</a:t>
            </a:r>
            <a:r>
              <a:rPr sz="800" spc="35" dirty="0">
                <a:solidFill>
                  <a:srgbClr val="595959"/>
                </a:solidFill>
                <a:latin typeface="Times New Roman"/>
                <a:cs typeface="Times New Roman"/>
              </a:rPr>
              <a:t>2</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57" name="object 56">
            <a:extLst>
              <a:ext uri="{FF2B5EF4-FFF2-40B4-BE49-F238E27FC236}">
                <a16:creationId xmlns:a16="http://schemas.microsoft.com/office/drawing/2014/main" id="{F3267787-D2FB-3647-A384-98ADCCDCFB9E}"/>
              </a:ext>
            </a:extLst>
          </p:cNvPr>
          <p:cNvSpPr txBox="1"/>
          <p:nvPr/>
        </p:nvSpPr>
        <p:spPr>
          <a:xfrm>
            <a:off x="5142801" y="6295056"/>
            <a:ext cx="558165" cy="126364"/>
          </a:xfrm>
          <a:prstGeom prst="rect">
            <a:avLst/>
          </a:prstGeom>
        </p:spPr>
        <p:txBody>
          <a:bodyPr vert="horz" wrap="square" lIns="0" tIns="0" rIns="0" bIns="0" rtlCol="0">
            <a:spAutoFit/>
          </a:bodyPr>
          <a:lstStyle/>
          <a:p>
            <a:pPr marL="12700">
              <a:lnSpc>
                <a:spcPct val="100000"/>
              </a:lnSpc>
            </a:pPr>
            <a:r>
              <a:rPr sz="800" spc="20" dirty="0">
                <a:solidFill>
                  <a:srgbClr val="595959"/>
                </a:solidFill>
                <a:latin typeface="Times New Roman"/>
                <a:cs typeface="Times New Roman"/>
              </a:rPr>
              <a:t>2</a:t>
            </a:r>
            <a:r>
              <a:rPr sz="800" spc="35" dirty="0">
                <a:solidFill>
                  <a:srgbClr val="595959"/>
                </a:solidFill>
                <a:latin typeface="Times New Roman"/>
                <a:cs typeface="Times New Roman"/>
              </a:rPr>
              <a:t>5</a:t>
            </a:r>
            <a:r>
              <a:rPr sz="800" spc="120" dirty="0">
                <a:solidFill>
                  <a:srgbClr val="595959"/>
                </a:solidFill>
                <a:latin typeface="Times New Roman"/>
                <a:cs typeface="Times New Roman"/>
              </a:rPr>
              <a:t>/</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a:t>
            </a:r>
            <a:r>
              <a:rPr sz="800" spc="105" dirty="0">
                <a:solidFill>
                  <a:srgbClr val="595959"/>
                </a:solidFill>
                <a:latin typeface="Times New Roman"/>
                <a:cs typeface="Times New Roman"/>
              </a:rPr>
              <a:t>/</a:t>
            </a:r>
            <a:r>
              <a:rPr sz="800" spc="35" dirty="0">
                <a:solidFill>
                  <a:srgbClr val="595959"/>
                </a:solidFill>
                <a:latin typeface="Times New Roman"/>
                <a:cs typeface="Times New Roman"/>
              </a:rPr>
              <a:t>2</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58" name="object 57">
            <a:extLst>
              <a:ext uri="{FF2B5EF4-FFF2-40B4-BE49-F238E27FC236}">
                <a16:creationId xmlns:a16="http://schemas.microsoft.com/office/drawing/2014/main" id="{8DD7A05D-2051-894C-879B-6DB0D1D78002}"/>
              </a:ext>
            </a:extLst>
          </p:cNvPr>
          <p:cNvSpPr txBox="1"/>
          <p:nvPr/>
        </p:nvSpPr>
        <p:spPr>
          <a:xfrm>
            <a:off x="6501709" y="6295056"/>
            <a:ext cx="55816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3</a:t>
            </a:r>
            <a:r>
              <a:rPr sz="800" spc="35" dirty="0">
                <a:solidFill>
                  <a:srgbClr val="595959"/>
                </a:solidFill>
                <a:latin typeface="Times New Roman"/>
                <a:cs typeface="Times New Roman"/>
              </a:rPr>
              <a:t>0</a:t>
            </a:r>
            <a:r>
              <a:rPr sz="800" spc="120" dirty="0">
                <a:solidFill>
                  <a:srgbClr val="595959"/>
                </a:solidFill>
                <a:latin typeface="Times New Roman"/>
                <a:cs typeface="Times New Roman"/>
              </a:rPr>
              <a:t>/</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a:t>
            </a:r>
            <a:r>
              <a:rPr sz="800" spc="110" dirty="0">
                <a:solidFill>
                  <a:srgbClr val="595959"/>
                </a:solidFill>
                <a:latin typeface="Times New Roman"/>
                <a:cs typeface="Times New Roman"/>
              </a:rPr>
              <a:t>/</a:t>
            </a:r>
            <a:r>
              <a:rPr sz="800" spc="35" dirty="0">
                <a:solidFill>
                  <a:srgbClr val="595959"/>
                </a:solidFill>
                <a:latin typeface="Times New Roman"/>
                <a:cs typeface="Times New Roman"/>
              </a:rPr>
              <a:t>2</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59" name="object 58">
            <a:extLst>
              <a:ext uri="{FF2B5EF4-FFF2-40B4-BE49-F238E27FC236}">
                <a16:creationId xmlns:a16="http://schemas.microsoft.com/office/drawing/2014/main" id="{61D0B3AF-4D56-0949-9A93-57B129769B94}"/>
              </a:ext>
            </a:extLst>
          </p:cNvPr>
          <p:cNvSpPr txBox="1"/>
          <p:nvPr/>
        </p:nvSpPr>
        <p:spPr>
          <a:xfrm>
            <a:off x="7861623" y="6295056"/>
            <a:ext cx="558165" cy="126364"/>
          </a:xfrm>
          <a:prstGeom prst="rect">
            <a:avLst/>
          </a:prstGeom>
        </p:spPr>
        <p:txBody>
          <a:bodyPr vert="horz" wrap="square" lIns="0" tIns="0" rIns="0" bIns="0" rtlCol="0">
            <a:spAutoFit/>
          </a:bodyPr>
          <a:lstStyle/>
          <a:p>
            <a:pPr marL="12700">
              <a:lnSpc>
                <a:spcPct val="100000"/>
              </a:lnSpc>
            </a:pPr>
            <a:r>
              <a:rPr sz="800" spc="20" dirty="0">
                <a:solidFill>
                  <a:srgbClr val="595959"/>
                </a:solidFill>
                <a:latin typeface="Times New Roman"/>
                <a:cs typeface="Times New Roman"/>
              </a:rPr>
              <a:t>0</a:t>
            </a:r>
            <a:r>
              <a:rPr sz="800" spc="35" dirty="0">
                <a:solidFill>
                  <a:srgbClr val="595959"/>
                </a:solidFill>
                <a:latin typeface="Times New Roman"/>
                <a:cs typeface="Times New Roman"/>
              </a:rPr>
              <a:t>4</a:t>
            </a:r>
            <a:r>
              <a:rPr sz="800" spc="120" dirty="0">
                <a:solidFill>
                  <a:srgbClr val="595959"/>
                </a:solidFill>
                <a:latin typeface="Times New Roman"/>
                <a:cs typeface="Times New Roman"/>
              </a:rPr>
              <a:t>/</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2</a:t>
            </a:r>
            <a:r>
              <a:rPr sz="800" spc="105" dirty="0">
                <a:solidFill>
                  <a:srgbClr val="595959"/>
                </a:solidFill>
                <a:latin typeface="Times New Roman"/>
                <a:cs typeface="Times New Roman"/>
              </a:rPr>
              <a:t>/</a:t>
            </a:r>
            <a:r>
              <a:rPr sz="800" spc="35" dirty="0">
                <a:solidFill>
                  <a:srgbClr val="595959"/>
                </a:solidFill>
                <a:latin typeface="Times New Roman"/>
                <a:cs typeface="Times New Roman"/>
              </a:rPr>
              <a:t>2</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60" name="object 59">
            <a:extLst>
              <a:ext uri="{FF2B5EF4-FFF2-40B4-BE49-F238E27FC236}">
                <a16:creationId xmlns:a16="http://schemas.microsoft.com/office/drawing/2014/main" id="{D27D66D6-E2C2-3B40-8267-361ADC7DCBE8}"/>
              </a:ext>
            </a:extLst>
          </p:cNvPr>
          <p:cNvSpPr txBox="1"/>
          <p:nvPr/>
        </p:nvSpPr>
        <p:spPr>
          <a:xfrm>
            <a:off x="9219526" y="6295056"/>
            <a:ext cx="558165" cy="126364"/>
          </a:xfrm>
          <a:prstGeom prst="rect">
            <a:avLst/>
          </a:prstGeom>
        </p:spPr>
        <p:txBody>
          <a:bodyPr vert="horz" wrap="square" lIns="0" tIns="0" rIns="0" bIns="0" rtlCol="0">
            <a:spAutoFit/>
          </a:bodyPr>
          <a:lstStyle/>
          <a:p>
            <a:pPr marL="12700">
              <a:lnSpc>
                <a:spcPct val="100000"/>
              </a:lnSpc>
            </a:pPr>
            <a:r>
              <a:rPr sz="800" spc="20" dirty="0">
                <a:solidFill>
                  <a:srgbClr val="595959"/>
                </a:solidFill>
                <a:latin typeface="Times New Roman"/>
                <a:cs typeface="Times New Roman"/>
              </a:rPr>
              <a:t>0</a:t>
            </a:r>
            <a:r>
              <a:rPr sz="800" spc="35" dirty="0">
                <a:solidFill>
                  <a:srgbClr val="595959"/>
                </a:solidFill>
                <a:latin typeface="Times New Roman"/>
                <a:cs typeface="Times New Roman"/>
              </a:rPr>
              <a:t>9</a:t>
            </a:r>
            <a:r>
              <a:rPr sz="800" spc="120" dirty="0">
                <a:solidFill>
                  <a:srgbClr val="595959"/>
                </a:solidFill>
                <a:latin typeface="Times New Roman"/>
                <a:cs typeface="Times New Roman"/>
              </a:rPr>
              <a:t>/</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2</a:t>
            </a:r>
            <a:r>
              <a:rPr sz="800" spc="105" dirty="0">
                <a:solidFill>
                  <a:srgbClr val="595959"/>
                </a:solidFill>
                <a:latin typeface="Times New Roman"/>
                <a:cs typeface="Times New Roman"/>
              </a:rPr>
              <a:t>/</a:t>
            </a:r>
            <a:r>
              <a:rPr sz="800" spc="35" dirty="0">
                <a:solidFill>
                  <a:srgbClr val="595959"/>
                </a:solidFill>
                <a:latin typeface="Times New Roman"/>
                <a:cs typeface="Times New Roman"/>
              </a:rPr>
              <a:t>2</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61" name="object 60">
            <a:extLst>
              <a:ext uri="{FF2B5EF4-FFF2-40B4-BE49-F238E27FC236}">
                <a16:creationId xmlns:a16="http://schemas.microsoft.com/office/drawing/2014/main" id="{C7155AB9-0E37-0745-999C-74E365203E20}"/>
              </a:ext>
            </a:extLst>
          </p:cNvPr>
          <p:cNvSpPr txBox="1"/>
          <p:nvPr/>
        </p:nvSpPr>
        <p:spPr>
          <a:xfrm>
            <a:off x="10578434" y="6295056"/>
            <a:ext cx="55816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4</a:t>
            </a:r>
            <a:r>
              <a:rPr sz="800" spc="120" dirty="0">
                <a:solidFill>
                  <a:srgbClr val="595959"/>
                </a:solidFill>
                <a:latin typeface="Times New Roman"/>
                <a:cs typeface="Times New Roman"/>
              </a:rPr>
              <a:t>/</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2</a:t>
            </a:r>
            <a:r>
              <a:rPr sz="800" spc="110" dirty="0">
                <a:solidFill>
                  <a:srgbClr val="595959"/>
                </a:solidFill>
                <a:latin typeface="Times New Roman"/>
                <a:cs typeface="Times New Roman"/>
              </a:rPr>
              <a:t>/</a:t>
            </a:r>
            <a:r>
              <a:rPr sz="800" spc="35" dirty="0">
                <a:solidFill>
                  <a:srgbClr val="595959"/>
                </a:solidFill>
                <a:latin typeface="Times New Roman"/>
                <a:cs typeface="Times New Roman"/>
              </a:rPr>
              <a:t>2</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62" name="object 61">
            <a:extLst>
              <a:ext uri="{FF2B5EF4-FFF2-40B4-BE49-F238E27FC236}">
                <a16:creationId xmlns:a16="http://schemas.microsoft.com/office/drawing/2014/main" id="{4F955066-65CA-8A45-9B5B-D97C3DF434D3}"/>
              </a:ext>
            </a:extLst>
          </p:cNvPr>
          <p:cNvSpPr txBox="1"/>
          <p:nvPr/>
        </p:nvSpPr>
        <p:spPr>
          <a:xfrm>
            <a:off x="6065846" y="2606961"/>
            <a:ext cx="68580" cy="180975"/>
          </a:xfrm>
          <a:prstGeom prst="rect">
            <a:avLst/>
          </a:prstGeom>
        </p:spPr>
        <p:txBody>
          <a:bodyPr vert="horz" wrap="square" lIns="0" tIns="0" rIns="0" bIns="0" rtlCol="0">
            <a:spAutoFit/>
          </a:bodyPr>
          <a:lstStyle/>
          <a:p>
            <a:pPr marL="12700">
              <a:lnSpc>
                <a:spcPct val="100000"/>
              </a:lnSpc>
            </a:pPr>
            <a:r>
              <a:rPr sz="1200" spc="35" dirty="0">
                <a:solidFill>
                  <a:srgbClr val="595959"/>
                </a:solidFill>
                <a:latin typeface="Times New Roman"/>
                <a:cs typeface="Times New Roman"/>
              </a:rPr>
              <a:t>.</a:t>
            </a:r>
            <a:endParaRPr sz="1200">
              <a:latin typeface="Times New Roman"/>
              <a:cs typeface="Times New Roman"/>
            </a:endParaRPr>
          </a:p>
        </p:txBody>
      </p:sp>
      <p:sp>
        <p:nvSpPr>
          <p:cNvPr id="63" name="object 62">
            <a:extLst>
              <a:ext uri="{FF2B5EF4-FFF2-40B4-BE49-F238E27FC236}">
                <a16:creationId xmlns:a16="http://schemas.microsoft.com/office/drawing/2014/main" id="{F13D7158-E85A-8C40-9209-5BA1C1159BDB}"/>
              </a:ext>
            </a:extLst>
          </p:cNvPr>
          <p:cNvSpPr/>
          <p:nvPr/>
        </p:nvSpPr>
        <p:spPr>
          <a:xfrm>
            <a:off x="2716532" y="5079491"/>
            <a:ext cx="937260" cy="67310"/>
          </a:xfrm>
          <a:custGeom>
            <a:avLst/>
            <a:gdLst/>
            <a:ahLst/>
            <a:cxnLst/>
            <a:rect l="l" t="t" r="r" b="b"/>
            <a:pathLst>
              <a:path w="937260" h="67310">
                <a:moveTo>
                  <a:pt x="67055" y="67056"/>
                </a:moveTo>
                <a:lnTo>
                  <a:pt x="0" y="33528"/>
                </a:lnTo>
                <a:lnTo>
                  <a:pt x="67055" y="0"/>
                </a:lnTo>
                <a:lnTo>
                  <a:pt x="67055" y="28956"/>
                </a:lnTo>
                <a:lnTo>
                  <a:pt x="53339" y="28956"/>
                </a:lnTo>
                <a:lnTo>
                  <a:pt x="51815" y="32004"/>
                </a:lnTo>
                <a:lnTo>
                  <a:pt x="51815" y="36576"/>
                </a:lnTo>
                <a:lnTo>
                  <a:pt x="53339" y="38100"/>
                </a:lnTo>
                <a:lnTo>
                  <a:pt x="67055" y="38100"/>
                </a:lnTo>
                <a:lnTo>
                  <a:pt x="67055" y="67056"/>
                </a:lnTo>
                <a:close/>
              </a:path>
              <a:path w="937260" h="67310">
                <a:moveTo>
                  <a:pt x="870203" y="67056"/>
                </a:moveTo>
                <a:lnTo>
                  <a:pt x="870203" y="0"/>
                </a:lnTo>
                <a:lnTo>
                  <a:pt x="928115" y="28956"/>
                </a:lnTo>
                <a:lnTo>
                  <a:pt x="883920" y="28956"/>
                </a:lnTo>
                <a:lnTo>
                  <a:pt x="885443" y="32004"/>
                </a:lnTo>
                <a:lnTo>
                  <a:pt x="885443" y="36576"/>
                </a:lnTo>
                <a:lnTo>
                  <a:pt x="883920" y="38100"/>
                </a:lnTo>
                <a:lnTo>
                  <a:pt x="928115" y="38100"/>
                </a:lnTo>
                <a:lnTo>
                  <a:pt x="870203" y="67056"/>
                </a:lnTo>
                <a:close/>
              </a:path>
              <a:path w="937260" h="67310">
                <a:moveTo>
                  <a:pt x="67055" y="38100"/>
                </a:moveTo>
                <a:lnTo>
                  <a:pt x="53339" y="38100"/>
                </a:lnTo>
                <a:lnTo>
                  <a:pt x="51815" y="36576"/>
                </a:lnTo>
                <a:lnTo>
                  <a:pt x="51815" y="32004"/>
                </a:lnTo>
                <a:lnTo>
                  <a:pt x="53339" y="28956"/>
                </a:lnTo>
                <a:lnTo>
                  <a:pt x="67055" y="28956"/>
                </a:lnTo>
                <a:lnTo>
                  <a:pt x="67055" y="38100"/>
                </a:lnTo>
                <a:close/>
              </a:path>
              <a:path w="937260" h="67310">
                <a:moveTo>
                  <a:pt x="870203" y="38100"/>
                </a:moveTo>
                <a:lnTo>
                  <a:pt x="67055" y="38100"/>
                </a:lnTo>
                <a:lnTo>
                  <a:pt x="67055" y="28956"/>
                </a:lnTo>
                <a:lnTo>
                  <a:pt x="870203" y="28956"/>
                </a:lnTo>
                <a:lnTo>
                  <a:pt x="870203" y="38100"/>
                </a:lnTo>
                <a:close/>
              </a:path>
              <a:path w="937260" h="67310">
                <a:moveTo>
                  <a:pt x="928115" y="38100"/>
                </a:moveTo>
                <a:lnTo>
                  <a:pt x="883920" y="38100"/>
                </a:lnTo>
                <a:lnTo>
                  <a:pt x="885443" y="36576"/>
                </a:lnTo>
                <a:lnTo>
                  <a:pt x="885443" y="32004"/>
                </a:lnTo>
                <a:lnTo>
                  <a:pt x="883920" y="28956"/>
                </a:lnTo>
                <a:lnTo>
                  <a:pt x="928115" y="28956"/>
                </a:lnTo>
                <a:lnTo>
                  <a:pt x="937259" y="33528"/>
                </a:lnTo>
                <a:lnTo>
                  <a:pt x="928115" y="38100"/>
                </a:lnTo>
                <a:close/>
              </a:path>
            </a:pathLst>
          </a:custGeom>
          <a:solidFill>
            <a:srgbClr val="641AEB"/>
          </a:solidFill>
        </p:spPr>
        <p:txBody>
          <a:bodyPr wrap="square" lIns="0" tIns="0" rIns="0" bIns="0" rtlCol="0"/>
          <a:lstStyle/>
          <a:p>
            <a:endParaRPr/>
          </a:p>
        </p:txBody>
      </p:sp>
      <p:sp>
        <p:nvSpPr>
          <p:cNvPr id="64" name="object 63">
            <a:extLst>
              <a:ext uri="{FF2B5EF4-FFF2-40B4-BE49-F238E27FC236}">
                <a16:creationId xmlns:a16="http://schemas.microsoft.com/office/drawing/2014/main" id="{056D503D-91E3-704B-9E16-D8AF0D4D9A1D}"/>
              </a:ext>
            </a:extLst>
          </p:cNvPr>
          <p:cNvSpPr txBox="1"/>
          <p:nvPr/>
        </p:nvSpPr>
        <p:spPr>
          <a:xfrm>
            <a:off x="2655052" y="2451307"/>
            <a:ext cx="1256665" cy="226695"/>
          </a:xfrm>
          <a:prstGeom prst="rect">
            <a:avLst/>
          </a:prstGeom>
        </p:spPr>
        <p:txBody>
          <a:bodyPr vert="horz" wrap="square" lIns="0" tIns="0" rIns="0" bIns="0" rtlCol="0">
            <a:spAutoFit/>
          </a:bodyPr>
          <a:lstStyle/>
          <a:p>
            <a:pPr marL="12700">
              <a:lnSpc>
                <a:spcPct val="100000"/>
              </a:lnSpc>
              <a:tabLst>
                <a:tab pos="386715" algn="l"/>
                <a:tab pos="760730" algn="l"/>
                <a:tab pos="1135380" algn="l"/>
              </a:tabLst>
            </a:pPr>
            <a:r>
              <a:rPr sz="1550" spc="-20" dirty="0">
                <a:latin typeface="Times New Roman"/>
                <a:cs typeface="Times New Roman"/>
              </a:rPr>
              <a:t>x</a:t>
            </a:r>
            <a:r>
              <a:rPr sz="1550" spc="100" dirty="0">
                <a:latin typeface="Times New Roman"/>
                <a:cs typeface="Times New Roman"/>
              </a:rPr>
              <a:t>1	</a:t>
            </a:r>
            <a:r>
              <a:rPr sz="1550" spc="-20" dirty="0">
                <a:latin typeface="Times New Roman"/>
                <a:cs typeface="Times New Roman"/>
              </a:rPr>
              <a:t>x</a:t>
            </a:r>
            <a:r>
              <a:rPr sz="1550" spc="100" dirty="0">
                <a:latin typeface="Times New Roman"/>
                <a:cs typeface="Times New Roman"/>
              </a:rPr>
              <a:t>2	</a:t>
            </a:r>
            <a:r>
              <a:rPr sz="1550" spc="-20" dirty="0">
                <a:latin typeface="Times New Roman"/>
                <a:cs typeface="Times New Roman"/>
              </a:rPr>
              <a:t>x</a:t>
            </a:r>
            <a:r>
              <a:rPr sz="1550" spc="100" dirty="0">
                <a:latin typeface="Times New Roman"/>
                <a:cs typeface="Times New Roman"/>
              </a:rPr>
              <a:t>3	</a:t>
            </a:r>
            <a:r>
              <a:rPr sz="1550" spc="70" dirty="0">
                <a:solidFill>
                  <a:srgbClr val="641AEB"/>
                </a:solidFill>
                <a:latin typeface="Times New Roman"/>
                <a:cs typeface="Times New Roman"/>
              </a:rPr>
              <a:t>y</a:t>
            </a:r>
            <a:endParaRPr sz="1550">
              <a:latin typeface="Times New Roman"/>
              <a:cs typeface="Times New Roman"/>
            </a:endParaRPr>
          </a:p>
        </p:txBody>
      </p:sp>
      <p:sp>
        <p:nvSpPr>
          <p:cNvPr id="65" name="object 64">
            <a:extLst>
              <a:ext uri="{FF2B5EF4-FFF2-40B4-BE49-F238E27FC236}">
                <a16:creationId xmlns:a16="http://schemas.microsoft.com/office/drawing/2014/main" id="{E16D47C1-7F36-D842-90AE-27836D7F4B72}"/>
              </a:ext>
            </a:extLst>
          </p:cNvPr>
          <p:cNvSpPr/>
          <p:nvPr/>
        </p:nvSpPr>
        <p:spPr>
          <a:xfrm>
            <a:off x="2742441" y="2561844"/>
            <a:ext cx="192405" cy="1374775"/>
          </a:xfrm>
          <a:custGeom>
            <a:avLst/>
            <a:gdLst/>
            <a:ahLst/>
            <a:cxnLst/>
            <a:rect l="l" t="t" r="r" b="b"/>
            <a:pathLst>
              <a:path w="192405" h="1374775">
                <a:moveTo>
                  <a:pt x="155656" y="1308772"/>
                </a:moveTo>
                <a:lnTo>
                  <a:pt x="0" y="6096"/>
                </a:lnTo>
                <a:lnTo>
                  <a:pt x="0" y="3048"/>
                </a:lnTo>
                <a:lnTo>
                  <a:pt x="1523" y="1524"/>
                </a:lnTo>
                <a:lnTo>
                  <a:pt x="4571" y="1524"/>
                </a:lnTo>
                <a:lnTo>
                  <a:pt x="6095" y="0"/>
                </a:lnTo>
                <a:lnTo>
                  <a:pt x="7619" y="1524"/>
                </a:lnTo>
                <a:lnTo>
                  <a:pt x="9143" y="4572"/>
                </a:lnTo>
                <a:lnTo>
                  <a:pt x="163363" y="1307876"/>
                </a:lnTo>
                <a:lnTo>
                  <a:pt x="155656" y="1308772"/>
                </a:lnTo>
                <a:close/>
              </a:path>
              <a:path w="192405" h="1374775">
                <a:moveTo>
                  <a:pt x="185662" y="1322831"/>
                </a:moveTo>
                <a:lnTo>
                  <a:pt x="163068" y="1322831"/>
                </a:lnTo>
                <a:lnTo>
                  <a:pt x="164592" y="1321308"/>
                </a:lnTo>
                <a:lnTo>
                  <a:pt x="164592" y="1318259"/>
                </a:lnTo>
                <a:lnTo>
                  <a:pt x="163363" y="1307876"/>
                </a:lnTo>
                <a:lnTo>
                  <a:pt x="192024" y="1304543"/>
                </a:lnTo>
                <a:lnTo>
                  <a:pt x="185662" y="1322831"/>
                </a:lnTo>
                <a:close/>
              </a:path>
              <a:path w="192405" h="1374775">
                <a:moveTo>
                  <a:pt x="163068" y="1322831"/>
                </a:moveTo>
                <a:lnTo>
                  <a:pt x="158495" y="1322831"/>
                </a:lnTo>
                <a:lnTo>
                  <a:pt x="156972" y="1321308"/>
                </a:lnTo>
                <a:lnTo>
                  <a:pt x="156972" y="1319784"/>
                </a:lnTo>
                <a:lnTo>
                  <a:pt x="155656" y="1308772"/>
                </a:lnTo>
                <a:lnTo>
                  <a:pt x="163363" y="1307876"/>
                </a:lnTo>
                <a:lnTo>
                  <a:pt x="164592" y="1318259"/>
                </a:lnTo>
                <a:lnTo>
                  <a:pt x="164592" y="1321308"/>
                </a:lnTo>
                <a:lnTo>
                  <a:pt x="163068" y="1322831"/>
                </a:lnTo>
                <a:close/>
              </a:path>
              <a:path w="192405" h="1374775">
                <a:moveTo>
                  <a:pt x="167639" y="1374647"/>
                </a:moveTo>
                <a:lnTo>
                  <a:pt x="126491" y="1312163"/>
                </a:lnTo>
                <a:lnTo>
                  <a:pt x="155656" y="1308772"/>
                </a:lnTo>
                <a:lnTo>
                  <a:pt x="156972" y="1319784"/>
                </a:lnTo>
                <a:lnTo>
                  <a:pt x="156972" y="1321308"/>
                </a:lnTo>
                <a:lnTo>
                  <a:pt x="158495" y="1322831"/>
                </a:lnTo>
                <a:lnTo>
                  <a:pt x="185662" y="1322831"/>
                </a:lnTo>
                <a:lnTo>
                  <a:pt x="167639" y="1374647"/>
                </a:lnTo>
                <a:close/>
              </a:path>
            </a:pathLst>
          </a:custGeom>
          <a:solidFill>
            <a:srgbClr val="B31166"/>
          </a:solidFill>
        </p:spPr>
        <p:txBody>
          <a:bodyPr wrap="square" lIns="0" tIns="0" rIns="0" bIns="0" rtlCol="0"/>
          <a:lstStyle/>
          <a:p>
            <a:endParaRPr/>
          </a:p>
        </p:txBody>
      </p:sp>
      <p:sp>
        <p:nvSpPr>
          <p:cNvPr id="66" name="object 65">
            <a:extLst>
              <a:ext uri="{FF2B5EF4-FFF2-40B4-BE49-F238E27FC236}">
                <a16:creationId xmlns:a16="http://schemas.microsoft.com/office/drawing/2014/main" id="{750A6102-357E-8B4C-B765-1B26FCE2BF5F}"/>
              </a:ext>
            </a:extLst>
          </p:cNvPr>
          <p:cNvSpPr/>
          <p:nvPr/>
        </p:nvSpPr>
        <p:spPr>
          <a:xfrm>
            <a:off x="3188973" y="2677668"/>
            <a:ext cx="67310" cy="1066800"/>
          </a:xfrm>
          <a:custGeom>
            <a:avLst/>
            <a:gdLst/>
            <a:ahLst/>
            <a:cxnLst/>
            <a:rect l="l" t="t" r="r" b="b"/>
            <a:pathLst>
              <a:path w="67310" h="1066800">
                <a:moveTo>
                  <a:pt x="35051" y="1014984"/>
                </a:moveTo>
                <a:lnTo>
                  <a:pt x="30479" y="1014984"/>
                </a:lnTo>
                <a:lnTo>
                  <a:pt x="28955" y="1013459"/>
                </a:lnTo>
                <a:lnTo>
                  <a:pt x="28955" y="1524"/>
                </a:lnTo>
                <a:lnTo>
                  <a:pt x="30479" y="0"/>
                </a:lnTo>
                <a:lnTo>
                  <a:pt x="35051" y="0"/>
                </a:lnTo>
                <a:lnTo>
                  <a:pt x="36575" y="1524"/>
                </a:lnTo>
                <a:lnTo>
                  <a:pt x="36575" y="1013459"/>
                </a:lnTo>
                <a:lnTo>
                  <a:pt x="35051" y="1014984"/>
                </a:lnTo>
                <a:close/>
              </a:path>
              <a:path w="67310" h="1066800">
                <a:moveTo>
                  <a:pt x="33527" y="1066799"/>
                </a:moveTo>
                <a:lnTo>
                  <a:pt x="0" y="999744"/>
                </a:lnTo>
                <a:lnTo>
                  <a:pt x="28955" y="999744"/>
                </a:lnTo>
                <a:lnTo>
                  <a:pt x="28955" y="1013459"/>
                </a:lnTo>
                <a:lnTo>
                  <a:pt x="30479" y="1014984"/>
                </a:lnTo>
                <a:lnTo>
                  <a:pt x="59435" y="1014984"/>
                </a:lnTo>
                <a:lnTo>
                  <a:pt x="33527" y="1066799"/>
                </a:lnTo>
                <a:close/>
              </a:path>
              <a:path w="67310" h="1066800">
                <a:moveTo>
                  <a:pt x="59435" y="1014984"/>
                </a:moveTo>
                <a:lnTo>
                  <a:pt x="35051" y="1014984"/>
                </a:lnTo>
                <a:lnTo>
                  <a:pt x="36575" y="1013459"/>
                </a:lnTo>
                <a:lnTo>
                  <a:pt x="36575" y="999744"/>
                </a:lnTo>
                <a:lnTo>
                  <a:pt x="67055" y="999744"/>
                </a:lnTo>
                <a:lnTo>
                  <a:pt x="59435" y="1014984"/>
                </a:lnTo>
                <a:close/>
              </a:path>
            </a:pathLst>
          </a:custGeom>
          <a:solidFill>
            <a:srgbClr val="B31166"/>
          </a:solidFill>
        </p:spPr>
        <p:txBody>
          <a:bodyPr wrap="square" lIns="0" tIns="0" rIns="0" bIns="0" rtlCol="0"/>
          <a:lstStyle/>
          <a:p>
            <a:endParaRPr/>
          </a:p>
        </p:txBody>
      </p:sp>
      <p:sp>
        <p:nvSpPr>
          <p:cNvPr id="67" name="object 66">
            <a:extLst>
              <a:ext uri="{FF2B5EF4-FFF2-40B4-BE49-F238E27FC236}">
                <a16:creationId xmlns:a16="http://schemas.microsoft.com/office/drawing/2014/main" id="{F78DB980-08D4-EF40-AC2C-FCE0CD9C300E}"/>
              </a:ext>
            </a:extLst>
          </p:cNvPr>
          <p:cNvSpPr/>
          <p:nvPr/>
        </p:nvSpPr>
        <p:spPr>
          <a:xfrm>
            <a:off x="3473961" y="2677667"/>
            <a:ext cx="129539" cy="1158240"/>
          </a:xfrm>
          <a:custGeom>
            <a:avLst/>
            <a:gdLst/>
            <a:ahLst/>
            <a:cxnLst/>
            <a:rect l="l" t="t" r="r" b="b"/>
            <a:pathLst>
              <a:path w="129539" h="1158239">
                <a:moveTo>
                  <a:pt x="37448" y="1093064"/>
                </a:moveTo>
                <a:lnTo>
                  <a:pt x="29885" y="1092376"/>
                </a:lnTo>
                <a:lnTo>
                  <a:pt x="121919" y="3048"/>
                </a:lnTo>
                <a:lnTo>
                  <a:pt x="121919" y="1524"/>
                </a:lnTo>
                <a:lnTo>
                  <a:pt x="123443" y="0"/>
                </a:lnTo>
                <a:lnTo>
                  <a:pt x="128015" y="0"/>
                </a:lnTo>
                <a:lnTo>
                  <a:pt x="129539" y="1524"/>
                </a:lnTo>
                <a:lnTo>
                  <a:pt x="129539" y="4572"/>
                </a:lnTo>
                <a:lnTo>
                  <a:pt x="37448" y="1093064"/>
                </a:lnTo>
                <a:close/>
              </a:path>
              <a:path w="129539" h="1158239">
                <a:moveTo>
                  <a:pt x="28955" y="1158239"/>
                </a:moveTo>
                <a:lnTo>
                  <a:pt x="0" y="1089660"/>
                </a:lnTo>
                <a:lnTo>
                  <a:pt x="29885" y="1092376"/>
                </a:lnTo>
                <a:lnTo>
                  <a:pt x="28955" y="1103375"/>
                </a:lnTo>
                <a:lnTo>
                  <a:pt x="28955" y="1104900"/>
                </a:lnTo>
                <a:lnTo>
                  <a:pt x="30479" y="1107948"/>
                </a:lnTo>
                <a:lnTo>
                  <a:pt x="59621" y="1107948"/>
                </a:lnTo>
                <a:lnTo>
                  <a:pt x="28955" y="1158239"/>
                </a:lnTo>
                <a:close/>
              </a:path>
              <a:path w="129539" h="1158239">
                <a:moveTo>
                  <a:pt x="35051" y="1107948"/>
                </a:moveTo>
                <a:lnTo>
                  <a:pt x="30479" y="1107948"/>
                </a:lnTo>
                <a:lnTo>
                  <a:pt x="28955" y="1104900"/>
                </a:lnTo>
                <a:lnTo>
                  <a:pt x="28955" y="1103375"/>
                </a:lnTo>
                <a:lnTo>
                  <a:pt x="29885" y="1092376"/>
                </a:lnTo>
                <a:lnTo>
                  <a:pt x="37448" y="1093064"/>
                </a:lnTo>
                <a:lnTo>
                  <a:pt x="36575" y="1103375"/>
                </a:lnTo>
                <a:lnTo>
                  <a:pt x="36575" y="1106423"/>
                </a:lnTo>
                <a:lnTo>
                  <a:pt x="35051" y="1107948"/>
                </a:lnTo>
                <a:close/>
              </a:path>
              <a:path w="129539" h="1158239">
                <a:moveTo>
                  <a:pt x="59621" y="1107948"/>
                </a:moveTo>
                <a:lnTo>
                  <a:pt x="35051" y="1107948"/>
                </a:lnTo>
                <a:lnTo>
                  <a:pt x="36575" y="1106423"/>
                </a:lnTo>
                <a:lnTo>
                  <a:pt x="36575" y="1103375"/>
                </a:lnTo>
                <a:lnTo>
                  <a:pt x="37448" y="1093064"/>
                </a:lnTo>
                <a:lnTo>
                  <a:pt x="67055" y="1095756"/>
                </a:lnTo>
                <a:lnTo>
                  <a:pt x="59621" y="1107948"/>
                </a:lnTo>
                <a:close/>
              </a:path>
            </a:pathLst>
          </a:custGeom>
          <a:solidFill>
            <a:srgbClr val="B31166"/>
          </a:solidFill>
        </p:spPr>
        <p:txBody>
          <a:bodyPr wrap="square" lIns="0" tIns="0" rIns="0" bIns="0" rtlCol="0"/>
          <a:lstStyle/>
          <a:p>
            <a:endParaRPr/>
          </a:p>
        </p:txBody>
      </p:sp>
      <p:sp>
        <p:nvSpPr>
          <p:cNvPr id="68" name="object 67">
            <a:extLst>
              <a:ext uri="{FF2B5EF4-FFF2-40B4-BE49-F238E27FC236}">
                <a16:creationId xmlns:a16="http://schemas.microsoft.com/office/drawing/2014/main" id="{8A04C228-5B62-674F-B575-F4CEECE4EF96}"/>
              </a:ext>
            </a:extLst>
          </p:cNvPr>
          <p:cNvSpPr/>
          <p:nvPr/>
        </p:nvSpPr>
        <p:spPr>
          <a:xfrm>
            <a:off x="3772665" y="2709671"/>
            <a:ext cx="67310" cy="1035050"/>
          </a:xfrm>
          <a:custGeom>
            <a:avLst/>
            <a:gdLst/>
            <a:ahLst/>
            <a:cxnLst/>
            <a:rect l="l" t="t" r="r" b="b"/>
            <a:pathLst>
              <a:path w="67310" h="1035050">
                <a:moveTo>
                  <a:pt x="35052" y="982979"/>
                </a:moveTo>
                <a:lnTo>
                  <a:pt x="30480" y="982979"/>
                </a:lnTo>
                <a:lnTo>
                  <a:pt x="28956" y="981456"/>
                </a:lnTo>
                <a:lnTo>
                  <a:pt x="28956" y="1524"/>
                </a:lnTo>
                <a:lnTo>
                  <a:pt x="30480" y="0"/>
                </a:lnTo>
                <a:lnTo>
                  <a:pt x="35052" y="0"/>
                </a:lnTo>
                <a:lnTo>
                  <a:pt x="38100" y="1524"/>
                </a:lnTo>
                <a:lnTo>
                  <a:pt x="38100" y="981456"/>
                </a:lnTo>
                <a:lnTo>
                  <a:pt x="35052" y="982979"/>
                </a:lnTo>
                <a:close/>
              </a:path>
              <a:path w="67310" h="1035050">
                <a:moveTo>
                  <a:pt x="33528" y="1034796"/>
                </a:moveTo>
                <a:lnTo>
                  <a:pt x="0" y="967739"/>
                </a:lnTo>
                <a:lnTo>
                  <a:pt x="28956" y="967739"/>
                </a:lnTo>
                <a:lnTo>
                  <a:pt x="28956" y="981456"/>
                </a:lnTo>
                <a:lnTo>
                  <a:pt x="30480" y="982979"/>
                </a:lnTo>
                <a:lnTo>
                  <a:pt x="59436" y="982979"/>
                </a:lnTo>
                <a:lnTo>
                  <a:pt x="33528" y="1034796"/>
                </a:lnTo>
                <a:close/>
              </a:path>
              <a:path w="67310" h="1035050">
                <a:moveTo>
                  <a:pt x="59436" y="982979"/>
                </a:moveTo>
                <a:lnTo>
                  <a:pt x="35052" y="982979"/>
                </a:lnTo>
                <a:lnTo>
                  <a:pt x="38100" y="981456"/>
                </a:lnTo>
                <a:lnTo>
                  <a:pt x="38100" y="967739"/>
                </a:lnTo>
                <a:lnTo>
                  <a:pt x="67056" y="967739"/>
                </a:lnTo>
                <a:lnTo>
                  <a:pt x="59436" y="982979"/>
                </a:lnTo>
                <a:close/>
              </a:path>
            </a:pathLst>
          </a:custGeom>
          <a:solidFill>
            <a:srgbClr val="641AEB"/>
          </a:solidFill>
        </p:spPr>
        <p:txBody>
          <a:bodyPr wrap="square" lIns="0" tIns="0" rIns="0" bIns="0" rtlCol="0"/>
          <a:lstStyle/>
          <a:p>
            <a:endParaRPr/>
          </a:p>
        </p:txBody>
      </p:sp>
      <p:sp>
        <p:nvSpPr>
          <p:cNvPr id="69" name="object 68">
            <a:extLst>
              <a:ext uri="{FF2B5EF4-FFF2-40B4-BE49-F238E27FC236}">
                <a16:creationId xmlns:a16="http://schemas.microsoft.com/office/drawing/2014/main" id="{32D81342-035D-0443-AA30-63BA7FE01A27}"/>
              </a:ext>
            </a:extLst>
          </p:cNvPr>
          <p:cNvSpPr/>
          <p:nvPr/>
        </p:nvSpPr>
        <p:spPr>
          <a:xfrm>
            <a:off x="4307588" y="5079491"/>
            <a:ext cx="937260" cy="67310"/>
          </a:xfrm>
          <a:custGeom>
            <a:avLst/>
            <a:gdLst/>
            <a:ahLst/>
            <a:cxnLst/>
            <a:rect l="l" t="t" r="r" b="b"/>
            <a:pathLst>
              <a:path w="937260" h="67310">
                <a:moveTo>
                  <a:pt x="65531" y="67056"/>
                </a:moveTo>
                <a:lnTo>
                  <a:pt x="0" y="33528"/>
                </a:lnTo>
                <a:lnTo>
                  <a:pt x="65531" y="0"/>
                </a:lnTo>
                <a:lnTo>
                  <a:pt x="65531" y="28956"/>
                </a:lnTo>
                <a:lnTo>
                  <a:pt x="53339" y="28956"/>
                </a:lnTo>
                <a:lnTo>
                  <a:pt x="50291" y="32004"/>
                </a:lnTo>
                <a:lnTo>
                  <a:pt x="50291" y="36576"/>
                </a:lnTo>
                <a:lnTo>
                  <a:pt x="53339" y="38100"/>
                </a:lnTo>
                <a:lnTo>
                  <a:pt x="65531" y="38100"/>
                </a:lnTo>
                <a:lnTo>
                  <a:pt x="65531" y="67056"/>
                </a:lnTo>
                <a:close/>
              </a:path>
              <a:path w="937260" h="67310">
                <a:moveTo>
                  <a:pt x="870203" y="67056"/>
                </a:moveTo>
                <a:lnTo>
                  <a:pt x="870203" y="0"/>
                </a:lnTo>
                <a:lnTo>
                  <a:pt x="928115" y="28956"/>
                </a:lnTo>
                <a:lnTo>
                  <a:pt x="883920" y="28956"/>
                </a:lnTo>
                <a:lnTo>
                  <a:pt x="885443" y="32004"/>
                </a:lnTo>
                <a:lnTo>
                  <a:pt x="885443" y="36576"/>
                </a:lnTo>
                <a:lnTo>
                  <a:pt x="883920" y="38100"/>
                </a:lnTo>
                <a:lnTo>
                  <a:pt x="928115" y="38100"/>
                </a:lnTo>
                <a:lnTo>
                  <a:pt x="870203" y="67056"/>
                </a:lnTo>
                <a:close/>
              </a:path>
              <a:path w="937260" h="67310">
                <a:moveTo>
                  <a:pt x="65531" y="38100"/>
                </a:moveTo>
                <a:lnTo>
                  <a:pt x="53339" y="38100"/>
                </a:lnTo>
                <a:lnTo>
                  <a:pt x="50291" y="36576"/>
                </a:lnTo>
                <a:lnTo>
                  <a:pt x="50291" y="32004"/>
                </a:lnTo>
                <a:lnTo>
                  <a:pt x="53339" y="28956"/>
                </a:lnTo>
                <a:lnTo>
                  <a:pt x="65531" y="28956"/>
                </a:lnTo>
                <a:lnTo>
                  <a:pt x="65531" y="38100"/>
                </a:lnTo>
                <a:close/>
              </a:path>
              <a:path w="937260" h="67310">
                <a:moveTo>
                  <a:pt x="870203" y="38100"/>
                </a:moveTo>
                <a:lnTo>
                  <a:pt x="65531" y="38100"/>
                </a:lnTo>
                <a:lnTo>
                  <a:pt x="65531" y="28956"/>
                </a:lnTo>
                <a:lnTo>
                  <a:pt x="870203" y="28956"/>
                </a:lnTo>
                <a:lnTo>
                  <a:pt x="870203" y="38100"/>
                </a:lnTo>
                <a:close/>
              </a:path>
              <a:path w="937260" h="67310">
                <a:moveTo>
                  <a:pt x="928115" y="38100"/>
                </a:moveTo>
                <a:lnTo>
                  <a:pt x="883920" y="38100"/>
                </a:lnTo>
                <a:lnTo>
                  <a:pt x="885443" y="36576"/>
                </a:lnTo>
                <a:lnTo>
                  <a:pt x="885443" y="32004"/>
                </a:lnTo>
                <a:lnTo>
                  <a:pt x="883920" y="28956"/>
                </a:lnTo>
                <a:lnTo>
                  <a:pt x="928115" y="28956"/>
                </a:lnTo>
                <a:lnTo>
                  <a:pt x="937259" y="33528"/>
                </a:lnTo>
                <a:lnTo>
                  <a:pt x="928115" y="38100"/>
                </a:lnTo>
                <a:close/>
              </a:path>
            </a:pathLst>
          </a:custGeom>
          <a:solidFill>
            <a:srgbClr val="641AEB"/>
          </a:solidFill>
        </p:spPr>
        <p:txBody>
          <a:bodyPr wrap="square" lIns="0" tIns="0" rIns="0" bIns="0" rtlCol="0"/>
          <a:lstStyle/>
          <a:p>
            <a:endParaRPr/>
          </a:p>
        </p:txBody>
      </p:sp>
      <p:sp>
        <p:nvSpPr>
          <p:cNvPr id="70" name="object 69">
            <a:extLst>
              <a:ext uri="{FF2B5EF4-FFF2-40B4-BE49-F238E27FC236}">
                <a16:creationId xmlns:a16="http://schemas.microsoft.com/office/drawing/2014/main" id="{2F644B8E-7700-2547-8E46-1CDC52B5D760}"/>
              </a:ext>
            </a:extLst>
          </p:cNvPr>
          <p:cNvSpPr/>
          <p:nvPr/>
        </p:nvSpPr>
        <p:spPr>
          <a:xfrm>
            <a:off x="4373120" y="2468879"/>
            <a:ext cx="189230" cy="1007744"/>
          </a:xfrm>
          <a:custGeom>
            <a:avLst/>
            <a:gdLst/>
            <a:ahLst/>
            <a:cxnLst/>
            <a:rect l="l" t="t" r="r" b="b"/>
            <a:pathLst>
              <a:path w="189229" h="1007745">
                <a:moveTo>
                  <a:pt x="152174" y="941726"/>
                </a:moveTo>
                <a:lnTo>
                  <a:pt x="0" y="4572"/>
                </a:lnTo>
                <a:lnTo>
                  <a:pt x="0" y="3048"/>
                </a:lnTo>
                <a:lnTo>
                  <a:pt x="1524" y="0"/>
                </a:lnTo>
                <a:lnTo>
                  <a:pt x="6096" y="0"/>
                </a:lnTo>
                <a:lnTo>
                  <a:pt x="9144" y="3048"/>
                </a:lnTo>
                <a:lnTo>
                  <a:pt x="159855" y="940476"/>
                </a:lnTo>
                <a:lnTo>
                  <a:pt x="152174" y="941726"/>
                </a:lnTo>
                <a:close/>
              </a:path>
              <a:path w="189229" h="1007745">
                <a:moveTo>
                  <a:pt x="183074" y="955548"/>
                </a:moveTo>
                <a:lnTo>
                  <a:pt x="161544" y="955548"/>
                </a:lnTo>
                <a:lnTo>
                  <a:pt x="163068" y="954023"/>
                </a:lnTo>
                <a:lnTo>
                  <a:pt x="161544" y="950975"/>
                </a:lnTo>
                <a:lnTo>
                  <a:pt x="159855" y="940476"/>
                </a:lnTo>
                <a:lnTo>
                  <a:pt x="188975" y="935735"/>
                </a:lnTo>
                <a:lnTo>
                  <a:pt x="183074" y="955548"/>
                </a:lnTo>
                <a:close/>
              </a:path>
              <a:path w="189229" h="1007745">
                <a:moveTo>
                  <a:pt x="161544" y="955548"/>
                </a:moveTo>
                <a:lnTo>
                  <a:pt x="156972" y="955548"/>
                </a:lnTo>
                <a:lnTo>
                  <a:pt x="153924" y="954023"/>
                </a:lnTo>
                <a:lnTo>
                  <a:pt x="153924" y="952500"/>
                </a:lnTo>
                <a:lnTo>
                  <a:pt x="152174" y="941726"/>
                </a:lnTo>
                <a:lnTo>
                  <a:pt x="159855" y="940476"/>
                </a:lnTo>
                <a:lnTo>
                  <a:pt x="161544" y="950975"/>
                </a:lnTo>
                <a:lnTo>
                  <a:pt x="163068" y="954023"/>
                </a:lnTo>
                <a:lnTo>
                  <a:pt x="161544" y="955548"/>
                </a:lnTo>
                <a:close/>
              </a:path>
              <a:path w="189229" h="1007745">
                <a:moveTo>
                  <a:pt x="167639" y="1007364"/>
                </a:moveTo>
                <a:lnTo>
                  <a:pt x="123444" y="946404"/>
                </a:lnTo>
                <a:lnTo>
                  <a:pt x="152174" y="941726"/>
                </a:lnTo>
                <a:lnTo>
                  <a:pt x="153924" y="952500"/>
                </a:lnTo>
                <a:lnTo>
                  <a:pt x="153924" y="954023"/>
                </a:lnTo>
                <a:lnTo>
                  <a:pt x="156972" y="955548"/>
                </a:lnTo>
                <a:lnTo>
                  <a:pt x="183074" y="955548"/>
                </a:lnTo>
                <a:lnTo>
                  <a:pt x="167639" y="1007364"/>
                </a:lnTo>
                <a:close/>
              </a:path>
            </a:pathLst>
          </a:custGeom>
          <a:solidFill>
            <a:srgbClr val="B31166"/>
          </a:solidFill>
        </p:spPr>
        <p:txBody>
          <a:bodyPr wrap="square" lIns="0" tIns="0" rIns="0" bIns="0" rtlCol="0"/>
          <a:lstStyle/>
          <a:p>
            <a:endParaRPr/>
          </a:p>
        </p:txBody>
      </p:sp>
      <p:sp>
        <p:nvSpPr>
          <p:cNvPr id="71" name="object 70">
            <a:extLst>
              <a:ext uri="{FF2B5EF4-FFF2-40B4-BE49-F238E27FC236}">
                <a16:creationId xmlns:a16="http://schemas.microsoft.com/office/drawing/2014/main" id="{D6F370EF-6F40-6F4F-8283-80A62EBC7A4E}"/>
              </a:ext>
            </a:extLst>
          </p:cNvPr>
          <p:cNvSpPr/>
          <p:nvPr/>
        </p:nvSpPr>
        <p:spPr>
          <a:xfrm>
            <a:off x="4819652" y="2552700"/>
            <a:ext cx="67310" cy="782320"/>
          </a:xfrm>
          <a:custGeom>
            <a:avLst/>
            <a:gdLst/>
            <a:ahLst/>
            <a:cxnLst/>
            <a:rect l="l" t="t" r="r" b="b"/>
            <a:pathLst>
              <a:path w="67310" h="782320">
                <a:moveTo>
                  <a:pt x="35051" y="731520"/>
                </a:moveTo>
                <a:lnTo>
                  <a:pt x="30479" y="731520"/>
                </a:lnTo>
                <a:lnTo>
                  <a:pt x="28955" y="728472"/>
                </a:lnTo>
                <a:lnTo>
                  <a:pt x="28955" y="3048"/>
                </a:lnTo>
                <a:lnTo>
                  <a:pt x="30479" y="0"/>
                </a:lnTo>
                <a:lnTo>
                  <a:pt x="35051" y="0"/>
                </a:lnTo>
                <a:lnTo>
                  <a:pt x="36575" y="3048"/>
                </a:lnTo>
                <a:lnTo>
                  <a:pt x="36575" y="728472"/>
                </a:lnTo>
                <a:lnTo>
                  <a:pt x="35051" y="731520"/>
                </a:lnTo>
                <a:close/>
              </a:path>
              <a:path w="67310" h="782320">
                <a:moveTo>
                  <a:pt x="33527" y="781811"/>
                </a:moveTo>
                <a:lnTo>
                  <a:pt x="0" y="714755"/>
                </a:lnTo>
                <a:lnTo>
                  <a:pt x="28955" y="714755"/>
                </a:lnTo>
                <a:lnTo>
                  <a:pt x="28955" y="728472"/>
                </a:lnTo>
                <a:lnTo>
                  <a:pt x="30479" y="731520"/>
                </a:lnTo>
                <a:lnTo>
                  <a:pt x="58673" y="731520"/>
                </a:lnTo>
                <a:lnTo>
                  <a:pt x="33527" y="781811"/>
                </a:lnTo>
                <a:close/>
              </a:path>
              <a:path w="67310" h="782320">
                <a:moveTo>
                  <a:pt x="58673" y="731520"/>
                </a:moveTo>
                <a:lnTo>
                  <a:pt x="35051" y="731520"/>
                </a:lnTo>
                <a:lnTo>
                  <a:pt x="36575" y="728472"/>
                </a:lnTo>
                <a:lnTo>
                  <a:pt x="36575" y="714755"/>
                </a:lnTo>
                <a:lnTo>
                  <a:pt x="67055" y="714755"/>
                </a:lnTo>
                <a:lnTo>
                  <a:pt x="58673" y="731520"/>
                </a:lnTo>
                <a:close/>
              </a:path>
            </a:pathLst>
          </a:custGeom>
          <a:solidFill>
            <a:srgbClr val="B31166"/>
          </a:solidFill>
        </p:spPr>
        <p:txBody>
          <a:bodyPr wrap="square" lIns="0" tIns="0" rIns="0" bIns="0" rtlCol="0"/>
          <a:lstStyle/>
          <a:p>
            <a:endParaRPr/>
          </a:p>
        </p:txBody>
      </p:sp>
      <p:sp>
        <p:nvSpPr>
          <p:cNvPr id="72" name="object 71">
            <a:extLst>
              <a:ext uri="{FF2B5EF4-FFF2-40B4-BE49-F238E27FC236}">
                <a16:creationId xmlns:a16="http://schemas.microsoft.com/office/drawing/2014/main" id="{AC65FC41-F822-F74E-95C4-B8A0DDD724B9}"/>
              </a:ext>
            </a:extLst>
          </p:cNvPr>
          <p:cNvSpPr/>
          <p:nvPr/>
        </p:nvSpPr>
        <p:spPr>
          <a:xfrm>
            <a:off x="5107688" y="2552700"/>
            <a:ext cx="127000" cy="850900"/>
          </a:xfrm>
          <a:custGeom>
            <a:avLst/>
            <a:gdLst/>
            <a:ahLst/>
            <a:cxnLst/>
            <a:rect l="l" t="t" r="r" b="b"/>
            <a:pathLst>
              <a:path w="127000" h="850900">
                <a:moveTo>
                  <a:pt x="36325" y="784511"/>
                </a:moveTo>
                <a:lnTo>
                  <a:pt x="28635" y="783617"/>
                </a:lnTo>
                <a:lnTo>
                  <a:pt x="118872" y="4572"/>
                </a:lnTo>
                <a:lnTo>
                  <a:pt x="118872" y="1524"/>
                </a:lnTo>
                <a:lnTo>
                  <a:pt x="120396" y="0"/>
                </a:lnTo>
                <a:lnTo>
                  <a:pt x="123444" y="0"/>
                </a:lnTo>
                <a:lnTo>
                  <a:pt x="126492" y="3048"/>
                </a:lnTo>
                <a:lnTo>
                  <a:pt x="126492" y="4572"/>
                </a:lnTo>
                <a:lnTo>
                  <a:pt x="36325" y="784511"/>
                </a:lnTo>
                <a:close/>
              </a:path>
              <a:path w="127000" h="850900">
                <a:moveTo>
                  <a:pt x="25908" y="850392"/>
                </a:moveTo>
                <a:lnTo>
                  <a:pt x="0" y="780288"/>
                </a:lnTo>
                <a:lnTo>
                  <a:pt x="28635" y="783617"/>
                </a:lnTo>
                <a:lnTo>
                  <a:pt x="27432" y="794003"/>
                </a:lnTo>
                <a:lnTo>
                  <a:pt x="27432" y="797051"/>
                </a:lnTo>
                <a:lnTo>
                  <a:pt x="28956" y="798576"/>
                </a:lnTo>
                <a:lnTo>
                  <a:pt x="58766" y="798576"/>
                </a:lnTo>
                <a:lnTo>
                  <a:pt x="25908" y="850392"/>
                </a:lnTo>
                <a:close/>
              </a:path>
              <a:path w="127000" h="850900">
                <a:moveTo>
                  <a:pt x="33528" y="798576"/>
                </a:moveTo>
                <a:lnTo>
                  <a:pt x="28956" y="798576"/>
                </a:lnTo>
                <a:lnTo>
                  <a:pt x="27432" y="797051"/>
                </a:lnTo>
                <a:lnTo>
                  <a:pt x="27432" y="794003"/>
                </a:lnTo>
                <a:lnTo>
                  <a:pt x="28635" y="783617"/>
                </a:lnTo>
                <a:lnTo>
                  <a:pt x="36325" y="784511"/>
                </a:lnTo>
                <a:lnTo>
                  <a:pt x="35052" y="795528"/>
                </a:lnTo>
                <a:lnTo>
                  <a:pt x="35052" y="797051"/>
                </a:lnTo>
                <a:lnTo>
                  <a:pt x="33528" y="798576"/>
                </a:lnTo>
                <a:close/>
              </a:path>
              <a:path w="127000" h="850900">
                <a:moveTo>
                  <a:pt x="58766" y="798576"/>
                </a:moveTo>
                <a:lnTo>
                  <a:pt x="33528" y="798576"/>
                </a:lnTo>
                <a:lnTo>
                  <a:pt x="35052" y="797051"/>
                </a:lnTo>
                <a:lnTo>
                  <a:pt x="35052" y="795528"/>
                </a:lnTo>
                <a:lnTo>
                  <a:pt x="36325" y="784511"/>
                </a:lnTo>
                <a:lnTo>
                  <a:pt x="65532" y="787907"/>
                </a:lnTo>
                <a:lnTo>
                  <a:pt x="58766" y="798576"/>
                </a:lnTo>
                <a:close/>
              </a:path>
            </a:pathLst>
          </a:custGeom>
          <a:solidFill>
            <a:srgbClr val="B31166"/>
          </a:solidFill>
        </p:spPr>
        <p:txBody>
          <a:bodyPr wrap="square" lIns="0" tIns="0" rIns="0" bIns="0" rtlCol="0"/>
          <a:lstStyle/>
          <a:p>
            <a:endParaRPr/>
          </a:p>
        </p:txBody>
      </p:sp>
      <p:sp>
        <p:nvSpPr>
          <p:cNvPr id="73" name="object 72">
            <a:extLst>
              <a:ext uri="{FF2B5EF4-FFF2-40B4-BE49-F238E27FC236}">
                <a16:creationId xmlns:a16="http://schemas.microsoft.com/office/drawing/2014/main" id="{B4183AF2-FE64-EE4D-AC72-D3B155E5FA11}"/>
              </a:ext>
            </a:extLst>
          </p:cNvPr>
          <p:cNvSpPr/>
          <p:nvPr/>
        </p:nvSpPr>
        <p:spPr>
          <a:xfrm>
            <a:off x="5403345" y="2677668"/>
            <a:ext cx="67310" cy="657225"/>
          </a:xfrm>
          <a:custGeom>
            <a:avLst/>
            <a:gdLst/>
            <a:ahLst/>
            <a:cxnLst/>
            <a:rect l="l" t="t" r="r" b="b"/>
            <a:pathLst>
              <a:path w="67310" h="657225">
                <a:moveTo>
                  <a:pt x="35051" y="606552"/>
                </a:moveTo>
                <a:lnTo>
                  <a:pt x="30479" y="606552"/>
                </a:lnTo>
                <a:lnTo>
                  <a:pt x="28955" y="603504"/>
                </a:lnTo>
                <a:lnTo>
                  <a:pt x="28955" y="1524"/>
                </a:lnTo>
                <a:lnTo>
                  <a:pt x="30479" y="0"/>
                </a:lnTo>
                <a:lnTo>
                  <a:pt x="35051" y="0"/>
                </a:lnTo>
                <a:lnTo>
                  <a:pt x="36575" y="1524"/>
                </a:lnTo>
                <a:lnTo>
                  <a:pt x="36575" y="603504"/>
                </a:lnTo>
                <a:lnTo>
                  <a:pt x="35051" y="606552"/>
                </a:lnTo>
                <a:close/>
              </a:path>
              <a:path w="67310" h="657225">
                <a:moveTo>
                  <a:pt x="33527" y="656844"/>
                </a:moveTo>
                <a:lnTo>
                  <a:pt x="0" y="589787"/>
                </a:lnTo>
                <a:lnTo>
                  <a:pt x="28955" y="589787"/>
                </a:lnTo>
                <a:lnTo>
                  <a:pt x="28955" y="603504"/>
                </a:lnTo>
                <a:lnTo>
                  <a:pt x="30479" y="606552"/>
                </a:lnTo>
                <a:lnTo>
                  <a:pt x="58673" y="606552"/>
                </a:lnTo>
                <a:lnTo>
                  <a:pt x="33527" y="656844"/>
                </a:lnTo>
                <a:close/>
              </a:path>
              <a:path w="67310" h="657225">
                <a:moveTo>
                  <a:pt x="58673" y="606552"/>
                </a:moveTo>
                <a:lnTo>
                  <a:pt x="35051" y="606552"/>
                </a:lnTo>
                <a:lnTo>
                  <a:pt x="36575" y="603504"/>
                </a:lnTo>
                <a:lnTo>
                  <a:pt x="36575" y="589787"/>
                </a:lnTo>
                <a:lnTo>
                  <a:pt x="67055" y="589787"/>
                </a:lnTo>
                <a:lnTo>
                  <a:pt x="58673" y="606552"/>
                </a:lnTo>
                <a:close/>
              </a:path>
            </a:pathLst>
          </a:custGeom>
          <a:solidFill>
            <a:srgbClr val="641AEB"/>
          </a:solidFill>
        </p:spPr>
        <p:txBody>
          <a:bodyPr wrap="square" lIns="0" tIns="0" rIns="0" bIns="0" rtlCol="0"/>
          <a:lstStyle/>
          <a:p>
            <a:endParaRPr/>
          </a:p>
        </p:txBody>
      </p:sp>
      <p:sp>
        <p:nvSpPr>
          <p:cNvPr id="74" name="object 74">
            <a:extLst>
              <a:ext uri="{FF2B5EF4-FFF2-40B4-BE49-F238E27FC236}">
                <a16:creationId xmlns:a16="http://schemas.microsoft.com/office/drawing/2014/main" id="{CC6584A2-7940-F34F-8C6D-5F58F89EFAF8}"/>
              </a:ext>
            </a:extLst>
          </p:cNvPr>
          <p:cNvSpPr txBox="1"/>
          <p:nvPr/>
        </p:nvSpPr>
        <p:spPr>
          <a:xfrm>
            <a:off x="4285708" y="2405534"/>
            <a:ext cx="1256665" cy="226695"/>
          </a:xfrm>
          <a:prstGeom prst="rect">
            <a:avLst/>
          </a:prstGeom>
        </p:spPr>
        <p:txBody>
          <a:bodyPr vert="horz" wrap="square" lIns="0" tIns="0" rIns="0" bIns="0" rtlCol="0">
            <a:spAutoFit/>
          </a:bodyPr>
          <a:lstStyle/>
          <a:p>
            <a:pPr marL="12700">
              <a:lnSpc>
                <a:spcPct val="100000"/>
              </a:lnSpc>
              <a:tabLst>
                <a:tab pos="386715" algn="l"/>
                <a:tab pos="760730" algn="l"/>
                <a:tab pos="1135380" algn="l"/>
              </a:tabLst>
            </a:pPr>
            <a:r>
              <a:rPr sz="1550" spc="-20" dirty="0">
                <a:latin typeface="Times New Roman"/>
                <a:cs typeface="Times New Roman"/>
              </a:rPr>
              <a:t>x</a:t>
            </a:r>
            <a:r>
              <a:rPr sz="1550" spc="100" dirty="0">
                <a:latin typeface="Times New Roman"/>
                <a:cs typeface="Times New Roman"/>
              </a:rPr>
              <a:t>1	</a:t>
            </a:r>
            <a:r>
              <a:rPr sz="1550" spc="-20" dirty="0">
                <a:latin typeface="Times New Roman"/>
                <a:cs typeface="Times New Roman"/>
              </a:rPr>
              <a:t>x</a:t>
            </a:r>
            <a:r>
              <a:rPr sz="1550" spc="100" dirty="0">
                <a:latin typeface="Times New Roman"/>
                <a:cs typeface="Times New Roman"/>
              </a:rPr>
              <a:t>2	</a:t>
            </a:r>
            <a:r>
              <a:rPr sz="1550" spc="-20" dirty="0">
                <a:latin typeface="Times New Roman"/>
                <a:cs typeface="Times New Roman"/>
              </a:rPr>
              <a:t>x</a:t>
            </a:r>
            <a:r>
              <a:rPr sz="1550" spc="100" dirty="0">
                <a:latin typeface="Times New Roman"/>
                <a:cs typeface="Times New Roman"/>
              </a:rPr>
              <a:t>3	</a:t>
            </a:r>
            <a:r>
              <a:rPr sz="1550" spc="70" dirty="0">
                <a:solidFill>
                  <a:srgbClr val="641AEB"/>
                </a:solidFill>
                <a:latin typeface="Times New Roman"/>
                <a:cs typeface="Times New Roman"/>
              </a:rPr>
              <a:t>y</a:t>
            </a:r>
            <a:endParaRPr sz="1550">
              <a:latin typeface="Times New Roman"/>
              <a:cs typeface="Times New Roman"/>
            </a:endParaRPr>
          </a:p>
        </p:txBody>
      </p:sp>
      <p:sp>
        <p:nvSpPr>
          <p:cNvPr id="75" name="object 75">
            <a:extLst>
              <a:ext uri="{FF2B5EF4-FFF2-40B4-BE49-F238E27FC236}">
                <a16:creationId xmlns:a16="http://schemas.microsoft.com/office/drawing/2014/main" id="{EE2F2BC8-1814-9146-B03F-1CB56093B0E8}"/>
              </a:ext>
            </a:extLst>
          </p:cNvPr>
          <p:cNvSpPr/>
          <p:nvPr/>
        </p:nvSpPr>
        <p:spPr>
          <a:xfrm>
            <a:off x="6230876" y="5079491"/>
            <a:ext cx="937260" cy="67310"/>
          </a:xfrm>
          <a:custGeom>
            <a:avLst/>
            <a:gdLst/>
            <a:ahLst/>
            <a:cxnLst/>
            <a:rect l="l" t="t" r="r" b="b"/>
            <a:pathLst>
              <a:path w="937259" h="67310">
                <a:moveTo>
                  <a:pt x="67055" y="67056"/>
                </a:moveTo>
                <a:lnTo>
                  <a:pt x="0" y="33528"/>
                </a:lnTo>
                <a:lnTo>
                  <a:pt x="67055" y="0"/>
                </a:lnTo>
                <a:lnTo>
                  <a:pt x="67055" y="28956"/>
                </a:lnTo>
                <a:lnTo>
                  <a:pt x="53339" y="28956"/>
                </a:lnTo>
                <a:lnTo>
                  <a:pt x="51815" y="32004"/>
                </a:lnTo>
                <a:lnTo>
                  <a:pt x="51815" y="36576"/>
                </a:lnTo>
                <a:lnTo>
                  <a:pt x="53339" y="38100"/>
                </a:lnTo>
                <a:lnTo>
                  <a:pt x="67055" y="38100"/>
                </a:lnTo>
                <a:lnTo>
                  <a:pt x="67055" y="67056"/>
                </a:lnTo>
                <a:close/>
              </a:path>
              <a:path w="937259" h="67310">
                <a:moveTo>
                  <a:pt x="871727" y="67056"/>
                </a:moveTo>
                <a:lnTo>
                  <a:pt x="871727" y="0"/>
                </a:lnTo>
                <a:lnTo>
                  <a:pt x="928323" y="28956"/>
                </a:lnTo>
                <a:lnTo>
                  <a:pt x="883919" y="28956"/>
                </a:lnTo>
                <a:lnTo>
                  <a:pt x="886967" y="32004"/>
                </a:lnTo>
                <a:lnTo>
                  <a:pt x="886967" y="36576"/>
                </a:lnTo>
                <a:lnTo>
                  <a:pt x="883919" y="38100"/>
                </a:lnTo>
                <a:lnTo>
                  <a:pt x="928323" y="38100"/>
                </a:lnTo>
                <a:lnTo>
                  <a:pt x="871727" y="67056"/>
                </a:lnTo>
                <a:close/>
              </a:path>
              <a:path w="937259" h="67310">
                <a:moveTo>
                  <a:pt x="67055" y="38100"/>
                </a:moveTo>
                <a:lnTo>
                  <a:pt x="53339" y="38100"/>
                </a:lnTo>
                <a:lnTo>
                  <a:pt x="51815" y="36576"/>
                </a:lnTo>
                <a:lnTo>
                  <a:pt x="51815" y="32004"/>
                </a:lnTo>
                <a:lnTo>
                  <a:pt x="53339" y="28956"/>
                </a:lnTo>
                <a:lnTo>
                  <a:pt x="67055" y="28956"/>
                </a:lnTo>
                <a:lnTo>
                  <a:pt x="67055" y="38100"/>
                </a:lnTo>
                <a:close/>
              </a:path>
              <a:path w="937259" h="67310">
                <a:moveTo>
                  <a:pt x="871727" y="38100"/>
                </a:moveTo>
                <a:lnTo>
                  <a:pt x="67055" y="38100"/>
                </a:lnTo>
                <a:lnTo>
                  <a:pt x="67055" y="28956"/>
                </a:lnTo>
                <a:lnTo>
                  <a:pt x="871727" y="28956"/>
                </a:lnTo>
                <a:lnTo>
                  <a:pt x="871727" y="38100"/>
                </a:lnTo>
                <a:close/>
              </a:path>
              <a:path w="937259" h="67310">
                <a:moveTo>
                  <a:pt x="928323" y="38100"/>
                </a:moveTo>
                <a:lnTo>
                  <a:pt x="883919" y="38100"/>
                </a:lnTo>
                <a:lnTo>
                  <a:pt x="886967" y="36576"/>
                </a:lnTo>
                <a:lnTo>
                  <a:pt x="886967" y="32004"/>
                </a:lnTo>
                <a:lnTo>
                  <a:pt x="883919" y="28956"/>
                </a:lnTo>
                <a:lnTo>
                  <a:pt x="928323" y="28956"/>
                </a:lnTo>
                <a:lnTo>
                  <a:pt x="937260" y="33528"/>
                </a:lnTo>
                <a:lnTo>
                  <a:pt x="928323" y="38100"/>
                </a:lnTo>
                <a:close/>
              </a:path>
            </a:pathLst>
          </a:custGeom>
          <a:solidFill>
            <a:srgbClr val="641AEB"/>
          </a:solidFill>
        </p:spPr>
        <p:txBody>
          <a:bodyPr wrap="square" lIns="0" tIns="0" rIns="0" bIns="0" rtlCol="0"/>
          <a:lstStyle/>
          <a:p>
            <a:endParaRPr/>
          </a:p>
        </p:txBody>
      </p:sp>
      <p:sp>
        <p:nvSpPr>
          <p:cNvPr id="76" name="object 76">
            <a:extLst>
              <a:ext uri="{FF2B5EF4-FFF2-40B4-BE49-F238E27FC236}">
                <a16:creationId xmlns:a16="http://schemas.microsoft.com/office/drawing/2014/main" id="{3ACA5C9B-D53C-FA41-9E95-49D5C0FAF3E9}"/>
              </a:ext>
            </a:extLst>
          </p:cNvPr>
          <p:cNvSpPr txBox="1"/>
          <p:nvPr/>
        </p:nvSpPr>
        <p:spPr>
          <a:xfrm>
            <a:off x="6236484" y="2477141"/>
            <a:ext cx="1256665" cy="226695"/>
          </a:xfrm>
          <a:prstGeom prst="rect">
            <a:avLst/>
          </a:prstGeom>
        </p:spPr>
        <p:txBody>
          <a:bodyPr vert="horz" wrap="square" lIns="0" tIns="0" rIns="0" bIns="0" rtlCol="0">
            <a:spAutoFit/>
          </a:bodyPr>
          <a:lstStyle/>
          <a:p>
            <a:pPr marL="12700">
              <a:lnSpc>
                <a:spcPct val="100000"/>
              </a:lnSpc>
              <a:tabLst>
                <a:tab pos="386715" algn="l"/>
                <a:tab pos="760730" algn="l"/>
                <a:tab pos="1135380" algn="l"/>
              </a:tabLst>
            </a:pPr>
            <a:r>
              <a:rPr sz="1550" spc="-20" dirty="0">
                <a:latin typeface="Times New Roman"/>
                <a:cs typeface="Times New Roman"/>
              </a:rPr>
              <a:t>x</a:t>
            </a:r>
            <a:r>
              <a:rPr sz="1550" spc="100" dirty="0">
                <a:latin typeface="Times New Roman"/>
                <a:cs typeface="Times New Roman"/>
              </a:rPr>
              <a:t>1	</a:t>
            </a:r>
            <a:r>
              <a:rPr sz="1550" spc="-20" dirty="0">
                <a:latin typeface="Times New Roman"/>
                <a:cs typeface="Times New Roman"/>
              </a:rPr>
              <a:t>x</a:t>
            </a:r>
            <a:r>
              <a:rPr sz="1550" spc="100" dirty="0">
                <a:latin typeface="Times New Roman"/>
                <a:cs typeface="Times New Roman"/>
              </a:rPr>
              <a:t>2	</a:t>
            </a:r>
            <a:r>
              <a:rPr sz="1550" spc="-20" dirty="0">
                <a:latin typeface="Times New Roman"/>
                <a:cs typeface="Times New Roman"/>
              </a:rPr>
              <a:t>x</a:t>
            </a:r>
            <a:r>
              <a:rPr sz="1550" spc="100" dirty="0">
                <a:latin typeface="Times New Roman"/>
                <a:cs typeface="Times New Roman"/>
              </a:rPr>
              <a:t>3	</a:t>
            </a:r>
            <a:r>
              <a:rPr sz="1550" spc="70" dirty="0">
                <a:solidFill>
                  <a:srgbClr val="641AEB"/>
                </a:solidFill>
                <a:latin typeface="Times New Roman"/>
                <a:cs typeface="Times New Roman"/>
              </a:rPr>
              <a:t>y</a:t>
            </a:r>
            <a:endParaRPr sz="1550">
              <a:latin typeface="Times New Roman"/>
              <a:cs typeface="Times New Roman"/>
            </a:endParaRPr>
          </a:p>
        </p:txBody>
      </p:sp>
      <p:sp>
        <p:nvSpPr>
          <p:cNvPr id="77" name="object 77">
            <a:extLst>
              <a:ext uri="{FF2B5EF4-FFF2-40B4-BE49-F238E27FC236}">
                <a16:creationId xmlns:a16="http://schemas.microsoft.com/office/drawing/2014/main" id="{07B44ACD-9B0E-834B-879A-FCC04135678C}"/>
              </a:ext>
            </a:extLst>
          </p:cNvPr>
          <p:cNvSpPr/>
          <p:nvPr/>
        </p:nvSpPr>
        <p:spPr>
          <a:xfrm>
            <a:off x="6323841" y="2513076"/>
            <a:ext cx="203200" cy="692150"/>
          </a:xfrm>
          <a:custGeom>
            <a:avLst/>
            <a:gdLst/>
            <a:ahLst/>
            <a:cxnLst/>
            <a:rect l="l" t="t" r="r" b="b"/>
            <a:pathLst>
              <a:path w="203200" h="692150">
                <a:moveTo>
                  <a:pt x="166189" y="628930"/>
                </a:moveTo>
                <a:lnTo>
                  <a:pt x="0" y="6096"/>
                </a:lnTo>
                <a:lnTo>
                  <a:pt x="0" y="3048"/>
                </a:lnTo>
                <a:lnTo>
                  <a:pt x="1524" y="1524"/>
                </a:lnTo>
                <a:lnTo>
                  <a:pt x="3048" y="1524"/>
                </a:lnTo>
                <a:lnTo>
                  <a:pt x="6096" y="0"/>
                </a:lnTo>
                <a:lnTo>
                  <a:pt x="9144" y="3048"/>
                </a:lnTo>
                <a:lnTo>
                  <a:pt x="174060" y="626734"/>
                </a:lnTo>
                <a:lnTo>
                  <a:pt x="166189" y="628930"/>
                </a:lnTo>
                <a:close/>
              </a:path>
              <a:path w="203200" h="692150">
                <a:moveTo>
                  <a:pt x="197612" y="643127"/>
                </a:moveTo>
                <a:lnTo>
                  <a:pt x="173736" y="643127"/>
                </a:lnTo>
                <a:lnTo>
                  <a:pt x="176784" y="640079"/>
                </a:lnTo>
                <a:lnTo>
                  <a:pt x="176784" y="637031"/>
                </a:lnTo>
                <a:lnTo>
                  <a:pt x="174060" y="626734"/>
                </a:lnTo>
                <a:lnTo>
                  <a:pt x="202692" y="618743"/>
                </a:lnTo>
                <a:lnTo>
                  <a:pt x="197612" y="643127"/>
                </a:lnTo>
                <a:close/>
              </a:path>
              <a:path w="203200" h="692150">
                <a:moveTo>
                  <a:pt x="173736" y="643127"/>
                </a:moveTo>
                <a:lnTo>
                  <a:pt x="170687" y="643127"/>
                </a:lnTo>
                <a:lnTo>
                  <a:pt x="169163" y="641604"/>
                </a:lnTo>
                <a:lnTo>
                  <a:pt x="169163" y="640079"/>
                </a:lnTo>
                <a:lnTo>
                  <a:pt x="166189" y="628930"/>
                </a:lnTo>
                <a:lnTo>
                  <a:pt x="174060" y="626734"/>
                </a:lnTo>
                <a:lnTo>
                  <a:pt x="176784" y="637031"/>
                </a:lnTo>
                <a:lnTo>
                  <a:pt x="176784" y="640079"/>
                </a:lnTo>
                <a:lnTo>
                  <a:pt x="173736" y="643127"/>
                </a:lnTo>
                <a:close/>
              </a:path>
              <a:path w="203200" h="692150">
                <a:moveTo>
                  <a:pt x="187451" y="691896"/>
                </a:moveTo>
                <a:lnTo>
                  <a:pt x="137160" y="637031"/>
                </a:lnTo>
                <a:lnTo>
                  <a:pt x="166189" y="628930"/>
                </a:lnTo>
                <a:lnTo>
                  <a:pt x="169163" y="640079"/>
                </a:lnTo>
                <a:lnTo>
                  <a:pt x="169163" y="641604"/>
                </a:lnTo>
                <a:lnTo>
                  <a:pt x="170687" y="643127"/>
                </a:lnTo>
                <a:lnTo>
                  <a:pt x="197612" y="643127"/>
                </a:lnTo>
                <a:lnTo>
                  <a:pt x="187451" y="691896"/>
                </a:lnTo>
                <a:close/>
              </a:path>
            </a:pathLst>
          </a:custGeom>
          <a:solidFill>
            <a:srgbClr val="B31166"/>
          </a:solidFill>
        </p:spPr>
        <p:txBody>
          <a:bodyPr wrap="square" lIns="0" tIns="0" rIns="0" bIns="0" rtlCol="0"/>
          <a:lstStyle/>
          <a:p>
            <a:endParaRPr/>
          </a:p>
        </p:txBody>
      </p:sp>
      <p:sp>
        <p:nvSpPr>
          <p:cNvPr id="78" name="object 78">
            <a:extLst>
              <a:ext uri="{FF2B5EF4-FFF2-40B4-BE49-F238E27FC236}">
                <a16:creationId xmlns:a16="http://schemas.microsoft.com/office/drawing/2014/main" id="{14656ABD-4842-CE47-959A-D1F2FE78F66E}"/>
              </a:ext>
            </a:extLst>
          </p:cNvPr>
          <p:cNvSpPr/>
          <p:nvPr/>
        </p:nvSpPr>
        <p:spPr>
          <a:xfrm>
            <a:off x="6770372" y="2580131"/>
            <a:ext cx="67310" cy="624840"/>
          </a:xfrm>
          <a:custGeom>
            <a:avLst/>
            <a:gdLst/>
            <a:ahLst/>
            <a:cxnLst/>
            <a:rect l="l" t="t" r="r" b="b"/>
            <a:pathLst>
              <a:path w="67310" h="624839">
                <a:moveTo>
                  <a:pt x="35051" y="574548"/>
                </a:moveTo>
                <a:lnTo>
                  <a:pt x="30479" y="574548"/>
                </a:lnTo>
                <a:lnTo>
                  <a:pt x="28955" y="571500"/>
                </a:lnTo>
                <a:lnTo>
                  <a:pt x="28955" y="3048"/>
                </a:lnTo>
                <a:lnTo>
                  <a:pt x="30479" y="0"/>
                </a:lnTo>
                <a:lnTo>
                  <a:pt x="35051" y="0"/>
                </a:lnTo>
                <a:lnTo>
                  <a:pt x="36575" y="3048"/>
                </a:lnTo>
                <a:lnTo>
                  <a:pt x="36575" y="571500"/>
                </a:lnTo>
                <a:lnTo>
                  <a:pt x="35051" y="574548"/>
                </a:lnTo>
                <a:close/>
              </a:path>
              <a:path w="67310" h="624839">
                <a:moveTo>
                  <a:pt x="33527" y="624840"/>
                </a:moveTo>
                <a:lnTo>
                  <a:pt x="0" y="557784"/>
                </a:lnTo>
                <a:lnTo>
                  <a:pt x="28955" y="557784"/>
                </a:lnTo>
                <a:lnTo>
                  <a:pt x="28955" y="571500"/>
                </a:lnTo>
                <a:lnTo>
                  <a:pt x="30479" y="574548"/>
                </a:lnTo>
                <a:lnTo>
                  <a:pt x="58674" y="574548"/>
                </a:lnTo>
                <a:lnTo>
                  <a:pt x="33527" y="624840"/>
                </a:lnTo>
                <a:close/>
              </a:path>
              <a:path w="67310" h="624839">
                <a:moveTo>
                  <a:pt x="58674" y="574548"/>
                </a:moveTo>
                <a:lnTo>
                  <a:pt x="35051" y="574548"/>
                </a:lnTo>
                <a:lnTo>
                  <a:pt x="36575" y="571500"/>
                </a:lnTo>
                <a:lnTo>
                  <a:pt x="36575" y="557784"/>
                </a:lnTo>
                <a:lnTo>
                  <a:pt x="67055" y="557784"/>
                </a:lnTo>
                <a:lnTo>
                  <a:pt x="58674" y="574548"/>
                </a:lnTo>
                <a:close/>
              </a:path>
            </a:pathLst>
          </a:custGeom>
          <a:solidFill>
            <a:srgbClr val="B31166"/>
          </a:solidFill>
        </p:spPr>
        <p:txBody>
          <a:bodyPr wrap="square" lIns="0" tIns="0" rIns="0" bIns="0" rtlCol="0"/>
          <a:lstStyle/>
          <a:p>
            <a:endParaRPr/>
          </a:p>
        </p:txBody>
      </p:sp>
      <p:sp>
        <p:nvSpPr>
          <p:cNvPr id="79" name="object 79">
            <a:extLst>
              <a:ext uri="{FF2B5EF4-FFF2-40B4-BE49-F238E27FC236}">
                <a16:creationId xmlns:a16="http://schemas.microsoft.com/office/drawing/2014/main" id="{252DA58C-9E98-F547-9A65-795FA06E34EC}"/>
              </a:ext>
            </a:extLst>
          </p:cNvPr>
          <p:cNvSpPr/>
          <p:nvPr/>
        </p:nvSpPr>
        <p:spPr>
          <a:xfrm>
            <a:off x="7062981" y="2766060"/>
            <a:ext cx="109855" cy="494030"/>
          </a:xfrm>
          <a:custGeom>
            <a:avLst/>
            <a:gdLst/>
            <a:ahLst/>
            <a:cxnLst/>
            <a:rect l="l" t="t" r="r" b="b"/>
            <a:pathLst>
              <a:path w="109854" h="494029">
                <a:moveTo>
                  <a:pt x="36901" y="428155"/>
                </a:moveTo>
                <a:lnTo>
                  <a:pt x="27788" y="426671"/>
                </a:lnTo>
                <a:lnTo>
                  <a:pt x="102108" y="3048"/>
                </a:lnTo>
                <a:lnTo>
                  <a:pt x="102108" y="1524"/>
                </a:lnTo>
                <a:lnTo>
                  <a:pt x="103632" y="0"/>
                </a:lnTo>
                <a:lnTo>
                  <a:pt x="108204" y="0"/>
                </a:lnTo>
                <a:lnTo>
                  <a:pt x="109728" y="3048"/>
                </a:lnTo>
                <a:lnTo>
                  <a:pt x="109728" y="4572"/>
                </a:lnTo>
                <a:lnTo>
                  <a:pt x="36901" y="428155"/>
                </a:lnTo>
                <a:close/>
              </a:path>
              <a:path w="109854" h="494029">
                <a:moveTo>
                  <a:pt x="21336" y="493776"/>
                </a:moveTo>
                <a:lnTo>
                  <a:pt x="0" y="422148"/>
                </a:lnTo>
                <a:lnTo>
                  <a:pt x="27788" y="426671"/>
                </a:lnTo>
                <a:lnTo>
                  <a:pt x="25908" y="437387"/>
                </a:lnTo>
                <a:lnTo>
                  <a:pt x="25908" y="440435"/>
                </a:lnTo>
                <a:lnTo>
                  <a:pt x="27432" y="441960"/>
                </a:lnTo>
                <a:lnTo>
                  <a:pt x="28956" y="441960"/>
                </a:lnTo>
                <a:lnTo>
                  <a:pt x="32004" y="443484"/>
                </a:lnTo>
                <a:lnTo>
                  <a:pt x="57797" y="443484"/>
                </a:lnTo>
                <a:lnTo>
                  <a:pt x="21336" y="493776"/>
                </a:lnTo>
                <a:close/>
              </a:path>
              <a:path w="109854" h="494029">
                <a:moveTo>
                  <a:pt x="32004" y="443484"/>
                </a:moveTo>
                <a:lnTo>
                  <a:pt x="28956" y="441960"/>
                </a:lnTo>
                <a:lnTo>
                  <a:pt x="27432" y="441960"/>
                </a:lnTo>
                <a:lnTo>
                  <a:pt x="25908" y="440435"/>
                </a:lnTo>
                <a:lnTo>
                  <a:pt x="25908" y="437387"/>
                </a:lnTo>
                <a:lnTo>
                  <a:pt x="27788" y="426671"/>
                </a:lnTo>
                <a:lnTo>
                  <a:pt x="36901" y="428155"/>
                </a:lnTo>
                <a:lnTo>
                  <a:pt x="35052" y="438911"/>
                </a:lnTo>
                <a:lnTo>
                  <a:pt x="33528" y="441960"/>
                </a:lnTo>
                <a:lnTo>
                  <a:pt x="32004" y="443484"/>
                </a:lnTo>
                <a:close/>
              </a:path>
              <a:path w="109854" h="494029">
                <a:moveTo>
                  <a:pt x="57797" y="443484"/>
                </a:moveTo>
                <a:lnTo>
                  <a:pt x="32004" y="443484"/>
                </a:lnTo>
                <a:lnTo>
                  <a:pt x="33528" y="441960"/>
                </a:lnTo>
                <a:lnTo>
                  <a:pt x="35052" y="438911"/>
                </a:lnTo>
                <a:lnTo>
                  <a:pt x="36901" y="428155"/>
                </a:lnTo>
                <a:lnTo>
                  <a:pt x="65532" y="432815"/>
                </a:lnTo>
                <a:lnTo>
                  <a:pt x="57797" y="443484"/>
                </a:lnTo>
                <a:close/>
              </a:path>
            </a:pathLst>
          </a:custGeom>
          <a:solidFill>
            <a:srgbClr val="B31166"/>
          </a:solidFill>
        </p:spPr>
        <p:txBody>
          <a:bodyPr wrap="square" lIns="0" tIns="0" rIns="0" bIns="0" rtlCol="0"/>
          <a:lstStyle/>
          <a:p>
            <a:endParaRPr/>
          </a:p>
        </p:txBody>
      </p:sp>
      <p:sp>
        <p:nvSpPr>
          <p:cNvPr id="80" name="object 80">
            <a:extLst>
              <a:ext uri="{FF2B5EF4-FFF2-40B4-BE49-F238E27FC236}">
                <a16:creationId xmlns:a16="http://schemas.microsoft.com/office/drawing/2014/main" id="{0B2BB254-85AC-7D49-AA92-55E39E932539}"/>
              </a:ext>
            </a:extLst>
          </p:cNvPr>
          <p:cNvSpPr/>
          <p:nvPr/>
        </p:nvSpPr>
        <p:spPr>
          <a:xfrm>
            <a:off x="7354064" y="2679192"/>
            <a:ext cx="67310" cy="581025"/>
          </a:xfrm>
          <a:custGeom>
            <a:avLst/>
            <a:gdLst/>
            <a:ahLst/>
            <a:cxnLst/>
            <a:rect l="l" t="t" r="r" b="b"/>
            <a:pathLst>
              <a:path w="67309" h="581025">
                <a:moveTo>
                  <a:pt x="35051" y="528828"/>
                </a:moveTo>
                <a:lnTo>
                  <a:pt x="30479" y="528828"/>
                </a:lnTo>
                <a:lnTo>
                  <a:pt x="28955" y="527304"/>
                </a:lnTo>
                <a:lnTo>
                  <a:pt x="28955" y="3048"/>
                </a:lnTo>
                <a:lnTo>
                  <a:pt x="30479" y="0"/>
                </a:lnTo>
                <a:lnTo>
                  <a:pt x="35051" y="0"/>
                </a:lnTo>
                <a:lnTo>
                  <a:pt x="36575" y="3048"/>
                </a:lnTo>
                <a:lnTo>
                  <a:pt x="36575" y="527304"/>
                </a:lnTo>
                <a:lnTo>
                  <a:pt x="35051" y="528828"/>
                </a:lnTo>
                <a:close/>
              </a:path>
              <a:path w="67309" h="581025">
                <a:moveTo>
                  <a:pt x="33527" y="580644"/>
                </a:moveTo>
                <a:lnTo>
                  <a:pt x="0" y="513587"/>
                </a:lnTo>
                <a:lnTo>
                  <a:pt x="28955" y="513587"/>
                </a:lnTo>
                <a:lnTo>
                  <a:pt x="28955" y="527304"/>
                </a:lnTo>
                <a:lnTo>
                  <a:pt x="30479" y="528828"/>
                </a:lnTo>
                <a:lnTo>
                  <a:pt x="59435" y="528828"/>
                </a:lnTo>
                <a:lnTo>
                  <a:pt x="33527" y="580644"/>
                </a:lnTo>
                <a:close/>
              </a:path>
              <a:path w="67309" h="581025">
                <a:moveTo>
                  <a:pt x="59435" y="528828"/>
                </a:moveTo>
                <a:lnTo>
                  <a:pt x="35051" y="528828"/>
                </a:lnTo>
                <a:lnTo>
                  <a:pt x="36575" y="527304"/>
                </a:lnTo>
                <a:lnTo>
                  <a:pt x="36575" y="513587"/>
                </a:lnTo>
                <a:lnTo>
                  <a:pt x="67055" y="513587"/>
                </a:lnTo>
                <a:lnTo>
                  <a:pt x="59435" y="528828"/>
                </a:lnTo>
                <a:close/>
              </a:path>
            </a:pathLst>
          </a:custGeom>
          <a:solidFill>
            <a:srgbClr val="641AEB"/>
          </a:solidFill>
        </p:spPr>
        <p:txBody>
          <a:bodyPr wrap="square" lIns="0" tIns="0" rIns="0" bIns="0" rtlCol="0"/>
          <a:lstStyle/>
          <a:p>
            <a:endParaRPr/>
          </a:p>
        </p:txBody>
      </p:sp>
      <p:graphicFrame>
        <p:nvGraphicFramePr>
          <p:cNvPr id="81" name="object 73">
            <a:extLst>
              <a:ext uri="{FF2B5EF4-FFF2-40B4-BE49-F238E27FC236}">
                <a16:creationId xmlns:a16="http://schemas.microsoft.com/office/drawing/2014/main" id="{4416F425-C937-D648-B7DB-1C75D8FEDD5F}"/>
              </a:ext>
            </a:extLst>
          </p:cNvPr>
          <p:cNvGraphicFramePr>
            <a:graphicFrameLocks noGrp="1"/>
          </p:cNvGraphicFramePr>
          <p:nvPr>
            <p:extLst>
              <p:ext uri="{D42A27DB-BD31-4B8C-83A1-F6EECF244321}">
                <p14:modId xmlns:p14="http://schemas.microsoft.com/office/powerpoint/2010/main" val="4258448789"/>
              </p:ext>
            </p:extLst>
          </p:nvPr>
        </p:nvGraphicFramePr>
        <p:xfrm>
          <a:off x="1340361" y="2913887"/>
          <a:ext cx="9511278" cy="3307837"/>
        </p:xfrm>
        <a:graphic>
          <a:graphicData uri="http://schemas.openxmlformats.org/drawingml/2006/table">
            <a:tbl>
              <a:tblPr firstRow="1" bandRow="1">
                <a:tableStyleId>{2D5ABB26-0587-4C30-8999-92F81FD0307C}</a:tableStyleId>
              </a:tblPr>
              <a:tblGrid>
                <a:gridCol w="1364742">
                  <a:extLst>
                    <a:ext uri="{9D8B030D-6E8A-4147-A177-3AD203B41FA5}">
                      <a16:colId xmlns:a16="http://schemas.microsoft.com/office/drawing/2014/main" val="20000"/>
                    </a:ext>
                  </a:extLst>
                </a:gridCol>
                <a:gridCol w="944117">
                  <a:extLst>
                    <a:ext uri="{9D8B030D-6E8A-4147-A177-3AD203B41FA5}">
                      <a16:colId xmlns:a16="http://schemas.microsoft.com/office/drawing/2014/main" val="20001"/>
                    </a:ext>
                  </a:extLst>
                </a:gridCol>
                <a:gridCol w="407669">
                  <a:extLst>
                    <a:ext uri="{9D8B030D-6E8A-4147-A177-3AD203B41FA5}">
                      <a16:colId xmlns:a16="http://schemas.microsoft.com/office/drawing/2014/main" val="20002"/>
                    </a:ext>
                  </a:extLst>
                </a:gridCol>
                <a:gridCol w="245364">
                  <a:extLst>
                    <a:ext uri="{9D8B030D-6E8A-4147-A177-3AD203B41FA5}">
                      <a16:colId xmlns:a16="http://schemas.microsoft.com/office/drawing/2014/main" val="20003"/>
                    </a:ext>
                  </a:extLst>
                </a:gridCol>
                <a:gridCol w="938021">
                  <a:extLst>
                    <a:ext uri="{9D8B030D-6E8A-4147-A177-3AD203B41FA5}">
                      <a16:colId xmlns:a16="http://schemas.microsoft.com/office/drawing/2014/main" val="20004"/>
                    </a:ext>
                  </a:extLst>
                </a:gridCol>
                <a:gridCol w="176784">
                  <a:extLst>
                    <a:ext uri="{9D8B030D-6E8A-4147-A177-3AD203B41FA5}">
                      <a16:colId xmlns:a16="http://schemas.microsoft.com/office/drawing/2014/main" val="20005"/>
                    </a:ext>
                  </a:extLst>
                </a:gridCol>
                <a:gridCol w="810005">
                  <a:extLst>
                    <a:ext uri="{9D8B030D-6E8A-4147-A177-3AD203B41FA5}">
                      <a16:colId xmlns:a16="http://schemas.microsoft.com/office/drawing/2014/main" val="20006"/>
                    </a:ext>
                  </a:extLst>
                </a:gridCol>
                <a:gridCol w="547878">
                  <a:extLst>
                    <a:ext uri="{9D8B030D-6E8A-4147-A177-3AD203B41FA5}">
                      <a16:colId xmlns:a16="http://schemas.microsoft.com/office/drawing/2014/main" val="20007"/>
                    </a:ext>
                  </a:extLst>
                </a:gridCol>
                <a:gridCol w="389381">
                  <a:extLst>
                    <a:ext uri="{9D8B030D-6E8A-4147-A177-3AD203B41FA5}">
                      <a16:colId xmlns:a16="http://schemas.microsoft.com/office/drawing/2014/main" val="20008"/>
                    </a:ext>
                  </a:extLst>
                </a:gridCol>
                <a:gridCol w="970026">
                  <a:extLst>
                    <a:ext uri="{9D8B030D-6E8A-4147-A177-3AD203B41FA5}">
                      <a16:colId xmlns:a16="http://schemas.microsoft.com/office/drawing/2014/main" val="20009"/>
                    </a:ext>
                  </a:extLst>
                </a:gridCol>
                <a:gridCol w="1357884">
                  <a:extLst>
                    <a:ext uri="{9D8B030D-6E8A-4147-A177-3AD203B41FA5}">
                      <a16:colId xmlns:a16="http://schemas.microsoft.com/office/drawing/2014/main" val="20010"/>
                    </a:ext>
                  </a:extLst>
                </a:gridCol>
                <a:gridCol w="1359407">
                  <a:extLst>
                    <a:ext uri="{9D8B030D-6E8A-4147-A177-3AD203B41FA5}">
                      <a16:colId xmlns:a16="http://schemas.microsoft.com/office/drawing/2014/main" val="20011"/>
                    </a:ext>
                  </a:extLst>
                </a:gridCol>
              </a:tblGrid>
              <a:tr h="300989">
                <a:tc>
                  <a:txBody>
                    <a:bodyPr/>
                    <a:lstStyle/>
                    <a:p>
                      <a:endParaRPr sz="1550">
                        <a:latin typeface="Times New Roman"/>
                        <a:cs typeface="Times New Roman"/>
                      </a:endParaRPr>
                    </a:p>
                  </a:txBody>
                  <a:tcPr marL="0" marR="0" marT="0" marB="0">
                    <a:lnL w="9143">
                      <a:solidFill>
                        <a:srgbClr val="BFBFBF"/>
                      </a:solidFill>
                      <a:prstDash val="solid"/>
                    </a:lnL>
                    <a:lnR w="19811">
                      <a:solidFill>
                        <a:srgbClr val="641AEB"/>
                      </a:solidFill>
                      <a:prstDash val="solid"/>
                    </a:lnR>
                    <a:lnT w="9143">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19811">
                      <a:solidFill>
                        <a:srgbClr val="641AEB"/>
                      </a:solidFill>
                      <a:prstDash val="solid"/>
                    </a:lnL>
                    <a:lnR w="9144">
                      <a:solidFill>
                        <a:srgbClr val="641AEB"/>
                      </a:solidFill>
                      <a:prstDash val="solid"/>
                    </a:lnR>
                    <a:lnT w="9143">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4">
                      <a:solidFill>
                        <a:srgbClr val="641AEB"/>
                      </a:solidFill>
                      <a:prstDash val="solid"/>
                    </a:lnL>
                    <a:lnR w="7620">
                      <a:solidFill>
                        <a:srgbClr val="D8D8D8"/>
                      </a:solidFill>
                      <a:prstDash val="solid"/>
                    </a:lnR>
                    <a:lnT w="9143">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7620">
                      <a:solidFill>
                        <a:srgbClr val="641AEB"/>
                      </a:solidFill>
                      <a:prstDash val="solid"/>
                    </a:lnR>
                    <a:lnT w="9143">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7620">
                      <a:solidFill>
                        <a:srgbClr val="641AEB"/>
                      </a:solidFill>
                      <a:prstDash val="solid"/>
                    </a:lnL>
                    <a:lnR w="9144">
                      <a:solidFill>
                        <a:srgbClr val="641AEB"/>
                      </a:solidFill>
                      <a:prstDash val="solid"/>
                    </a:lnR>
                    <a:lnT w="9143">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4">
                      <a:solidFill>
                        <a:srgbClr val="641AEB"/>
                      </a:solidFill>
                      <a:prstDash val="solid"/>
                    </a:lnL>
                    <a:lnR w="9143">
                      <a:solidFill>
                        <a:srgbClr val="D8D8D8"/>
                      </a:solidFill>
                      <a:prstDash val="solid"/>
                    </a:lnR>
                    <a:lnT w="9143">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7620">
                      <a:solidFill>
                        <a:srgbClr val="641AEB"/>
                      </a:solidFill>
                      <a:prstDash val="solid"/>
                    </a:lnR>
                    <a:lnT w="9143">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7620">
                      <a:solidFill>
                        <a:srgbClr val="641AEB"/>
                      </a:solidFill>
                      <a:prstDash val="solid"/>
                    </a:lnL>
                    <a:lnR w="9143">
                      <a:solidFill>
                        <a:srgbClr val="D8D8D8"/>
                      </a:solidFill>
                      <a:prstDash val="solid"/>
                    </a:lnR>
                    <a:lnT w="9143">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7619">
                      <a:solidFill>
                        <a:srgbClr val="641AEB"/>
                      </a:solidFill>
                      <a:prstDash val="solid"/>
                    </a:lnR>
                    <a:lnT w="9143">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7619">
                      <a:solidFill>
                        <a:srgbClr val="641AEB"/>
                      </a:solidFill>
                      <a:prstDash val="solid"/>
                    </a:lnL>
                    <a:lnR w="9143">
                      <a:solidFill>
                        <a:srgbClr val="D8D8D8"/>
                      </a:solidFill>
                      <a:prstDash val="solid"/>
                    </a:lnR>
                    <a:lnT w="9143">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4">
                      <a:solidFill>
                        <a:srgbClr val="D8D8D8"/>
                      </a:solidFill>
                      <a:prstDash val="solid"/>
                    </a:lnR>
                    <a:lnT w="9143">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4">
                      <a:solidFill>
                        <a:srgbClr val="D8D8D8"/>
                      </a:solidFill>
                      <a:prstDash val="solid"/>
                    </a:lnL>
                    <a:lnR w="9144">
                      <a:solidFill>
                        <a:srgbClr val="D8D8D8"/>
                      </a:solidFill>
                      <a:prstDash val="solid"/>
                    </a:lnR>
                    <a:lnT w="9143">
                      <a:solidFill>
                        <a:srgbClr val="D8D8D8"/>
                      </a:solidFill>
                      <a:prstDash val="solid"/>
                    </a:lnT>
                    <a:lnB w="7619">
                      <a:solidFill>
                        <a:srgbClr val="D8D8D8"/>
                      </a:solidFill>
                      <a:prstDash val="solid"/>
                    </a:lnB>
                  </a:tcPr>
                </a:tc>
                <a:extLst>
                  <a:ext uri="{0D108BD9-81ED-4DB2-BD59-A6C34878D82A}">
                    <a16:rowId xmlns:a16="http://schemas.microsoft.com/office/drawing/2014/main" val="10000"/>
                  </a:ext>
                </a:extLst>
              </a:tr>
              <a:tr h="300228">
                <a:tc>
                  <a:txBody>
                    <a:bodyPr/>
                    <a:lstStyle/>
                    <a:p>
                      <a:endParaRPr sz="1550">
                        <a:latin typeface="Times New Roman"/>
                        <a:cs typeface="Times New Roman"/>
                      </a:endParaRPr>
                    </a:p>
                  </a:txBody>
                  <a:tcPr marL="0" marR="0" marT="0" marB="0">
                    <a:lnL w="9143">
                      <a:solidFill>
                        <a:srgbClr val="BFBFBF"/>
                      </a:solidFill>
                      <a:prstDash val="solid"/>
                    </a:lnL>
                    <a:lnR w="19811">
                      <a:solidFill>
                        <a:srgbClr val="641AEB"/>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19811">
                      <a:solidFill>
                        <a:srgbClr val="641AEB"/>
                      </a:solidFill>
                      <a:prstDash val="solid"/>
                    </a:lnL>
                    <a:lnR w="9144">
                      <a:solidFill>
                        <a:srgbClr val="641AEB"/>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4">
                      <a:solidFill>
                        <a:srgbClr val="641AEB"/>
                      </a:solidFill>
                      <a:prstDash val="solid"/>
                    </a:lnL>
                    <a:lnR w="7620">
                      <a:solidFill>
                        <a:srgbClr val="D8D8D8"/>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7620">
                      <a:solidFill>
                        <a:srgbClr val="641AEB"/>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7620">
                      <a:solidFill>
                        <a:srgbClr val="641AEB"/>
                      </a:solidFill>
                      <a:prstDash val="solid"/>
                    </a:lnL>
                    <a:lnR w="9144">
                      <a:solidFill>
                        <a:srgbClr val="641AEB"/>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4">
                      <a:solidFill>
                        <a:srgbClr val="641AEB"/>
                      </a:solidFill>
                      <a:prstDash val="solid"/>
                    </a:lnL>
                    <a:lnR w="9143">
                      <a:solidFill>
                        <a:srgbClr val="D8D8D8"/>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7620">
                      <a:solidFill>
                        <a:srgbClr val="641AEB"/>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7620">
                      <a:solidFill>
                        <a:srgbClr val="641AEB"/>
                      </a:solidFill>
                      <a:prstDash val="solid"/>
                    </a:lnL>
                    <a:lnR w="9143">
                      <a:solidFill>
                        <a:srgbClr val="D8D8D8"/>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7619">
                      <a:solidFill>
                        <a:srgbClr val="641AEB"/>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7619">
                      <a:solidFill>
                        <a:srgbClr val="641AEB"/>
                      </a:solidFill>
                      <a:prstDash val="solid"/>
                    </a:lnL>
                    <a:lnR w="9143">
                      <a:solidFill>
                        <a:srgbClr val="D8D8D8"/>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4">
                      <a:solidFill>
                        <a:srgbClr val="D8D8D8"/>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4">
                      <a:solidFill>
                        <a:srgbClr val="D8D8D8"/>
                      </a:solidFill>
                      <a:prstDash val="solid"/>
                    </a:lnL>
                    <a:lnR w="9144">
                      <a:solidFill>
                        <a:srgbClr val="D8D8D8"/>
                      </a:solidFill>
                      <a:prstDash val="solid"/>
                    </a:lnR>
                    <a:lnT w="7619">
                      <a:solidFill>
                        <a:srgbClr val="D8D8D8"/>
                      </a:solidFill>
                      <a:prstDash val="solid"/>
                    </a:lnT>
                    <a:lnB w="7620">
                      <a:solidFill>
                        <a:srgbClr val="D8D8D8"/>
                      </a:solidFill>
                      <a:prstDash val="solid"/>
                    </a:lnB>
                  </a:tcPr>
                </a:tc>
                <a:extLst>
                  <a:ext uri="{0D108BD9-81ED-4DB2-BD59-A6C34878D82A}">
                    <a16:rowId xmlns:a16="http://schemas.microsoft.com/office/drawing/2014/main" val="10001"/>
                  </a:ext>
                </a:extLst>
              </a:tr>
              <a:tr h="300227">
                <a:tc>
                  <a:txBody>
                    <a:bodyPr/>
                    <a:lstStyle/>
                    <a:p>
                      <a:endParaRPr sz="1550">
                        <a:latin typeface="Times New Roman"/>
                        <a:cs typeface="Times New Roman"/>
                      </a:endParaRPr>
                    </a:p>
                  </a:txBody>
                  <a:tcPr marL="0" marR="0" marT="0" marB="0">
                    <a:lnL w="9143">
                      <a:solidFill>
                        <a:srgbClr val="BFBFBF"/>
                      </a:solidFill>
                      <a:prstDash val="solid"/>
                    </a:lnL>
                    <a:lnR w="19811">
                      <a:solidFill>
                        <a:srgbClr val="641AEB"/>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19811">
                      <a:solidFill>
                        <a:srgbClr val="641AEB"/>
                      </a:solidFill>
                      <a:prstDash val="solid"/>
                    </a:lnL>
                    <a:lnR w="9144">
                      <a:solidFill>
                        <a:srgbClr val="641AEB"/>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4">
                      <a:solidFill>
                        <a:srgbClr val="641AEB"/>
                      </a:solidFill>
                      <a:prstDash val="solid"/>
                    </a:lnL>
                    <a:lnR w="7620">
                      <a:solidFill>
                        <a:srgbClr val="D8D8D8"/>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7620">
                      <a:solidFill>
                        <a:srgbClr val="641AEB"/>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7620">
                      <a:solidFill>
                        <a:srgbClr val="641AEB"/>
                      </a:solidFill>
                      <a:prstDash val="solid"/>
                    </a:lnL>
                    <a:lnR w="9144">
                      <a:solidFill>
                        <a:srgbClr val="641AEB"/>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4">
                      <a:solidFill>
                        <a:srgbClr val="641AEB"/>
                      </a:solidFill>
                      <a:prstDash val="solid"/>
                    </a:lnL>
                    <a:lnR w="9143">
                      <a:solidFill>
                        <a:srgbClr val="D8D8D8"/>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7620">
                      <a:solidFill>
                        <a:srgbClr val="641AEB"/>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7620">
                      <a:solidFill>
                        <a:srgbClr val="641AEB"/>
                      </a:solidFill>
                      <a:prstDash val="solid"/>
                    </a:lnL>
                    <a:lnR w="9143">
                      <a:solidFill>
                        <a:srgbClr val="D8D8D8"/>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7619">
                      <a:solidFill>
                        <a:srgbClr val="641AEB"/>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7619">
                      <a:solidFill>
                        <a:srgbClr val="641AEB"/>
                      </a:solidFill>
                      <a:prstDash val="solid"/>
                    </a:lnL>
                    <a:lnR w="9143">
                      <a:solidFill>
                        <a:srgbClr val="D8D8D8"/>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4">
                      <a:solidFill>
                        <a:srgbClr val="D8D8D8"/>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4">
                      <a:solidFill>
                        <a:srgbClr val="D8D8D8"/>
                      </a:solidFill>
                      <a:prstDash val="solid"/>
                    </a:lnL>
                    <a:lnR w="9144">
                      <a:solidFill>
                        <a:srgbClr val="D8D8D8"/>
                      </a:solidFill>
                      <a:prstDash val="solid"/>
                    </a:lnR>
                    <a:lnT w="7620">
                      <a:solidFill>
                        <a:srgbClr val="D8D8D8"/>
                      </a:solidFill>
                      <a:prstDash val="solid"/>
                    </a:lnT>
                    <a:lnB w="7620">
                      <a:solidFill>
                        <a:srgbClr val="D8D8D8"/>
                      </a:solidFill>
                      <a:prstDash val="solid"/>
                    </a:lnB>
                  </a:tcPr>
                </a:tc>
                <a:extLst>
                  <a:ext uri="{0D108BD9-81ED-4DB2-BD59-A6C34878D82A}">
                    <a16:rowId xmlns:a16="http://schemas.microsoft.com/office/drawing/2014/main" val="10002"/>
                  </a:ext>
                </a:extLst>
              </a:tr>
              <a:tr h="301752">
                <a:tc>
                  <a:txBody>
                    <a:bodyPr/>
                    <a:lstStyle/>
                    <a:p>
                      <a:endParaRPr sz="1550">
                        <a:latin typeface="Times New Roman"/>
                        <a:cs typeface="Times New Roman"/>
                      </a:endParaRPr>
                    </a:p>
                  </a:txBody>
                  <a:tcPr marL="0" marR="0" marT="0" marB="0">
                    <a:lnL w="9143">
                      <a:solidFill>
                        <a:srgbClr val="BFBFBF"/>
                      </a:solidFill>
                      <a:prstDash val="solid"/>
                    </a:lnL>
                    <a:lnR w="19811">
                      <a:solidFill>
                        <a:srgbClr val="641AEB"/>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19811">
                      <a:solidFill>
                        <a:srgbClr val="641AEB"/>
                      </a:solidFill>
                      <a:prstDash val="solid"/>
                    </a:lnL>
                    <a:lnR w="9144">
                      <a:solidFill>
                        <a:srgbClr val="641AEB"/>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4">
                      <a:solidFill>
                        <a:srgbClr val="641AEB"/>
                      </a:solidFill>
                      <a:prstDash val="solid"/>
                    </a:lnL>
                    <a:lnR w="7620">
                      <a:solidFill>
                        <a:srgbClr val="D8D8D8"/>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7620">
                      <a:solidFill>
                        <a:srgbClr val="641AEB"/>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7620">
                      <a:solidFill>
                        <a:srgbClr val="641AEB"/>
                      </a:solidFill>
                      <a:prstDash val="solid"/>
                    </a:lnL>
                    <a:lnR w="9144">
                      <a:solidFill>
                        <a:srgbClr val="641AEB"/>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4">
                      <a:solidFill>
                        <a:srgbClr val="641AEB"/>
                      </a:solidFill>
                      <a:prstDash val="solid"/>
                    </a:lnL>
                    <a:lnR w="9143">
                      <a:solidFill>
                        <a:srgbClr val="D8D8D8"/>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7620">
                      <a:solidFill>
                        <a:srgbClr val="641AEB"/>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7620">
                      <a:solidFill>
                        <a:srgbClr val="641AEB"/>
                      </a:solidFill>
                      <a:prstDash val="solid"/>
                    </a:lnL>
                    <a:lnR w="9143">
                      <a:solidFill>
                        <a:srgbClr val="D8D8D8"/>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7619">
                      <a:solidFill>
                        <a:srgbClr val="641AEB"/>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7619">
                      <a:solidFill>
                        <a:srgbClr val="641AEB"/>
                      </a:solidFill>
                      <a:prstDash val="solid"/>
                    </a:lnL>
                    <a:lnR w="9143">
                      <a:solidFill>
                        <a:srgbClr val="D8D8D8"/>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4">
                      <a:solidFill>
                        <a:srgbClr val="D8D8D8"/>
                      </a:solidFill>
                      <a:prstDash val="solid"/>
                    </a:lnR>
                    <a:lnT w="7620">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4">
                      <a:solidFill>
                        <a:srgbClr val="D8D8D8"/>
                      </a:solidFill>
                      <a:prstDash val="solid"/>
                    </a:lnL>
                    <a:lnR w="9144">
                      <a:solidFill>
                        <a:srgbClr val="D8D8D8"/>
                      </a:solidFill>
                      <a:prstDash val="solid"/>
                    </a:lnR>
                    <a:lnT w="7620">
                      <a:solidFill>
                        <a:srgbClr val="D8D8D8"/>
                      </a:solidFill>
                      <a:prstDash val="solid"/>
                    </a:lnT>
                    <a:lnB w="7620">
                      <a:solidFill>
                        <a:srgbClr val="D8D8D8"/>
                      </a:solidFill>
                      <a:prstDash val="solid"/>
                    </a:lnB>
                  </a:tcPr>
                </a:tc>
                <a:extLst>
                  <a:ext uri="{0D108BD9-81ED-4DB2-BD59-A6C34878D82A}">
                    <a16:rowId xmlns:a16="http://schemas.microsoft.com/office/drawing/2014/main" val="10003"/>
                  </a:ext>
                </a:extLst>
              </a:tr>
              <a:tr h="300227">
                <a:tc>
                  <a:txBody>
                    <a:bodyPr/>
                    <a:lstStyle/>
                    <a:p>
                      <a:endParaRPr sz="1550">
                        <a:latin typeface="Times New Roman"/>
                        <a:cs typeface="Times New Roman"/>
                      </a:endParaRPr>
                    </a:p>
                  </a:txBody>
                  <a:tcPr marL="0" marR="0" marT="0" marB="0">
                    <a:lnL w="9143">
                      <a:solidFill>
                        <a:srgbClr val="BFBFBF"/>
                      </a:solidFill>
                      <a:prstDash val="solid"/>
                    </a:lnL>
                    <a:lnR w="19811">
                      <a:solidFill>
                        <a:srgbClr val="641AEB"/>
                      </a:solidFill>
                      <a:prstDash val="solid"/>
                    </a:lnR>
                    <a:lnT w="7620">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19811">
                      <a:solidFill>
                        <a:srgbClr val="641AEB"/>
                      </a:solidFill>
                      <a:prstDash val="solid"/>
                    </a:lnL>
                    <a:lnR w="9144">
                      <a:solidFill>
                        <a:srgbClr val="641AEB"/>
                      </a:solidFill>
                      <a:prstDash val="solid"/>
                    </a:lnR>
                    <a:lnT w="7620">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4">
                      <a:solidFill>
                        <a:srgbClr val="641AEB"/>
                      </a:solidFill>
                      <a:prstDash val="solid"/>
                    </a:lnL>
                    <a:lnR w="7620">
                      <a:solidFill>
                        <a:srgbClr val="D8D8D8"/>
                      </a:solidFill>
                      <a:prstDash val="solid"/>
                    </a:lnR>
                    <a:lnT w="7620">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7620">
                      <a:solidFill>
                        <a:srgbClr val="641AEB"/>
                      </a:solidFill>
                      <a:prstDash val="solid"/>
                    </a:lnR>
                    <a:lnT w="7620">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7620">
                      <a:solidFill>
                        <a:srgbClr val="641AEB"/>
                      </a:solidFill>
                      <a:prstDash val="solid"/>
                    </a:lnL>
                    <a:lnR w="9144">
                      <a:solidFill>
                        <a:srgbClr val="641AEB"/>
                      </a:solidFill>
                      <a:prstDash val="solid"/>
                    </a:lnR>
                    <a:lnT w="7620">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4">
                      <a:solidFill>
                        <a:srgbClr val="641AEB"/>
                      </a:solidFill>
                      <a:prstDash val="solid"/>
                    </a:lnL>
                    <a:lnR w="9143">
                      <a:solidFill>
                        <a:srgbClr val="D8D8D8"/>
                      </a:solidFill>
                      <a:prstDash val="solid"/>
                    </a:lnR>
                    <a:lnT w="7620">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7620">
                      <a:solidFill>
                        <a:srgbClr val="641AEB"/>
                      </a:solidFill>
                      <a:prstDash val="solid"/>
                    </a:lnR>
                    <a:lnT w="7620">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7620">
                      <a:solidFill>
                        <a:srgbClr val="641AEB"/>
                      </a:solidFill>
                      <a:prstDash val="solid"/>
                    </a:lnL>
                    <a:lnR w="9143">
                      <a:solidFill>
                        <a:srgbClr val="D8D8D8"/>
                      </a:solidFill>
                      <a:prstDash val="solid"/>
                    </a:lnR>
                    <a:lnT w="7620">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7619">
                      <a:solidFill>
                        <a:srgbClr val="641AEB"/>
                      </a:solidFill>
                      <a:prstDash val="solid"/>
                    </a:lnR>
                    <a:lnT w="7620">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7619">
                      <a:solidFill>
                        <a:srgbClr val="641AEB"/>
                      </a:solidFill>
                      <a:prstDash val="solid"/>
                    </a:lnL>
                    <a:lnR w="9143">
                      <a:solidFill>
                        <a:srgbClr val="D8D8D8"/>
                      </a:solidFill>
                      <a:prstDash val="solid"/>
                    </a:lnR>
                    <a:lnT w="7620">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4">
                      <a:solidFill>
                        <a:srgbClr val="D8D8D8"/>
                      </a:solidFill>
                      <a:prstDash val="solid"/>
                    </a:lnR>
                    <a:lnT w="7620">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4">
                      <a:solidFill>
                        <a:srgbClr val="D8D8D8"/>
                      </a:solidFill>
                      <a:prstDash val="solid"/>
                    </a:lnL>
                    <a:lnR w="9144">
                      <a:solidFill>
                        <a:srgbClr val="D8D8D8"/>
                      </a:solidFill>
                      <a:prstDash val="solid"/>
                    </a:lnR>
                    <a:lnT w="7620">
                      <a:solidFill>
                        <a:srgbClr val="D8D8D8"/>
                      </a:solidFill>
                      <a:prstDash val="solid"/>
                    </a:lnT>
                    <a:lnB w="7619">
                      <a:solidFill>
                        <a:srgbClr val="D8D8D8"/>
                      </a:solidFill>
                      <a:prstDash val="solid"/>
                    </a:lnB>
                  </a:tcPr>
                </a:tc>
                <a:extLst>
                  <a:ext uri="{0D108BD9-81ED-4DB2-BD59-A6C34878D82A}">
                    <a16:rowId xmlns:a16="http://schemas.microsoft.com/office/drawing/2014/main" val="10004"/>
                  </a:ext>
                </a:extLst>
              </a:tr>
              <a:tr h="300228">
                <a:tc>
                  <a:txBody>
                    <a:bodyPr/>
                    <a:lstStyle/>
                    <a:p>
                      <a:endParaRPr sz="1550">
                        <a:latin typeface="Times New Roman"/>
                        <a:cs typeface="Times New Roman"/>
                      </a:endParaRPr>
                    </a:p>
                  </a:txBody>
                  <a:tcPr marL="0" marR="0" marT="0" marB="0">
                    <a:lnL w="9143">
                      <a:solidFill>
                        <a:srgbClr val="BFBFBF"/>
                      </a:solidFill>
                      <a:prstDash val="solid"/>
                    </a:lnL>
                    <a:lnR w="19811">
                      <a:solidFill>
                        <a:srgbClr val="641AEB"/>
                      </a:solidFill>
                      <a:prstDash val="solid"/>
                    </a:lnR>
                    <a:lnT w="7619">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19811">
                      <a:solidFill>
                        <a:srgbClr val="641AEB"/>
                      </a:solidFill>
                      <a:prstDash val="solid"/>
                    </a:lnL>
                    <a:lnR w="9144">
                      <a:solidFill>
                        <a:srgbClr val="641AEB"/>
                      </a:solidFill>
                      <a:prstDash val="solid"/>
                    </a:lnR>
                    <a:lnT w="7619">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4">
                      <a:solidFill>
                        <a:srgbClr val="641AEB"/>
                      </a:solidFill>
                      <a:prstDash val="solid"/>
                    </a:lnL>
                    <a:lnR w="7620">
                      <a:solidFill>
                        <a:srgbClr val="D8D8D8"/>
                      </a:solidFill>
                      <a:prstDash val="solid"/>
                    </a:lnR>
                    <a:lnT w="7619">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7620">
                      <a:solidFill>
                        <a:srgbClr val="641AEB"/>
                      </a:solidFill>
                      <a:prstDash val="solid"/>
                    </a:lnR>
                    <a:lnT w="7619">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7620">
                      <a:solidFill>
                        <a:srgbClr val="641AEB"/>
                      </a:solidFill>
                      <a:prstDash val="solid"/>
                    </a:lnL>
                    <a:lnR w="9144">
                      <a:solidFill>
                        <a:srgbClr val="641AEB"/>
                      </a:solidFill>
                      <a:prstDash val="solid"/>
                    </a:lnR>
                    <a:lnT w="7619">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4">
                      <a:solidFill>
                        <a:srgbClr val="641AEB"/>
                      </a:solidFill>
                      <a:prstDash val="solid"/>
                    </a:lnL>
                    <a:lnR w="9143">
                      <a:solidFill>
                        <a:srgbClr val="D8D8D8"/>
                      </a:solidFill>
                      <a:prstDash val="solid"/>
                    </a:lnR>
                    <a:lnT w="7619">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7620">
                      <a:solidFill>
                        <a:srgbClr val="641AEB"/>
                      </a:solidFill>
                      <a:prstDash val="solid"/>
                    </a:lnR>
                    <a:lnT w="7619">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7620">
                      <a:solidFill>
                        <a:srgbClr val="641AEB"/>
                      </a:solidFill>
                      <a:prstDash val="solid"/>
                    </a:lnL>
                    <a:lnR w="9143">
                      <a:solidFill>
                        <a:srgbClr val="D8D8D8"/>
                      </a:solidFill>
                      <a:prstDash val="solid"/>
                    </a:lnR>
                    <a:lnT w="7619">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7619">
                      <a:solidFill>
                        <a:srgbClr val="641AEB"/>
                      </a:solidFill>
                      <a:prstDash val="solid"/>
                    </a:lnR>
                    <a:lnT w="7619">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7619">
                      <a:solidFill>
                        <a:srgbClr val="641AEB"/>
                      </a:solidFill>
                      <a:prstDash val="solid"/>
                    </a:lnL>
                    <a:lnR w="9143">
                      <a:solidFill>
                        <a:srgbClr val="D8D8D8"/>
                      </a:solidFill>
                      <a:prstDash val="solid"/>
                    </a:lnR>
                    <a:lnT w="7619">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4">
                      <a:solidFill>
                        <a:srgbClr val="D8D8D8"/>
                      </a:solidFill>
                      <a:prstDash val="solid"/>
                    </a:lnR>
                    <a:lnT w="7619">
                      <a:solidFill>
                        <a:srgbClr val="D8D8D8"/>
                      </a:solidFill>
                      <a:prstDash val="solid"/>
                    </a:lnT>
                    <a:lnB w="7619">
                      <a:solidFill>
                        <a:srgbClr val="D8D8D8"/>
                      </a:solidFill>
                      <a:prstDash val="solid"/>
                    </a:lnB>
                  </a:tcPr>
                </a:tc>
                <a:tc>
                  <a:txBody>
                    <a:bodyPr/>
                    <a:lstStyle/>
                    <a:p>
                      <a:endParaRPr sz="1550">
                        <a:latin typeface="Times New Roman"/>
                        <a:cs typeface="Times New Roman"/>
                      </a:endParaRPr>
                    </a:p>
                  </a:txBody>
                  <a:tcPr marL="0" marR="0" marT="0" marB="0">
                    <a:lnL w="9144">
                      <a:solidFill>
                        <a:srgbClr val="D8D8D8"/>
                      </a:solidFill>
                      <a:prstDash val="solid"/>
                    </a:lnL>
                    <a:lnR w="9144">
                      <a:solidFill>
                        <a:srgbClr val="D8D8D8"/>
                      </a:solidFill>
                      <a:prstDash val="solid"/>
                    </a:lnR>
                    <a:lnT w="7619">
                      <a:solidFill>
                        <a:srgbClr val="D8D8D8"/>
                      </a:solidFill>
                      <a:prstDash val="solid"/>
                    </a:lnT>
                    <a:lnB w="7619">
                      <a:solidFill>
                        <a:srgbClr val="D8D8D8"/>
                      </a:solidFill>
                      <a:prstDash val="solid"/>
                    </a:lnB>
                  </a:tcPr>
                </a:tc>
                <a:extLst>
                  <a:ext uri="{0D108BD9-81ED-4DB2-BD59-A6C34878D82A}">
                    <a16:rowId xmlns:a16="http://schemas.microsoft.com/office/drawing/2014/main" val="10005"/>
                  </a:ext>
                </a:extLst>
              </a:tr>
              <a:tr h="300228">
                <a:tc>
                  <a:txBody>
                    <a:bodyPr/>
                    <a:lstStyle/>
                    <a:p>
                      <a:endParaRPr sz="1550">
                        <a:latin typeface="Times New Roman"/>
                        <a:cs typeface="Times New Roman"/>
                      </a:endParaRPr>
                    </a:p>
                  </a:txBody>
                  <a:tcPr marL="0" marR="0" marT="0" marB="0">
                    <a:lnL w="9143">
                      <a:solidFill>
                        <a:srgbClr val="BFBFBF"/>
                      </a:solidFill>
                      <a:prstDash val="solid"/>
                    </a:lnL>
                    <a:lnR w="19811">
                      <a:solidFill>
                        <a:srgbClr val="641AEB"/>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19811">
                      <a:solidFill>
                        <a:srgbClr val="641AEB"/>
                      </a:solidFill>
                      <a:prstDash val="solid"/>
                    </a:lnL>
                    <a:lnR w="9144">
                      <a:solidFill>
                        <a:srgbClr val="641AEB"/>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4">
                      <a:solidFill>
                        <a:srgbClr val="641AEB"/>
                      </a:solidFill>
                      <a:prstDash val="solid"/>
                    </a:lnL>
                    <a:lnR w="7620">
                      <a:solidFill>
                        <a:srgbClr val="D8D8D8"/>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7620">
                      <a:solidFill>
                        <a:srgbClr val="641AEB"/>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7620">
                      <a:solidFill>
                        <a:srgbClr val="641AEB"/>
                      </a:solidFill>
                      <a:prstDash val="solid"/>
                    </a:lnL>
                    <a:lnR w="9144">
                      <a:solidFill>
                        <a:srgbClr val="641AEB"/>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4">
                      <a:solidFill>
                        <a:srgbClr val="641AEB"/>
                      </a:solidFill>
                      <a:prstDash val="solid"/>
                    </a:lnL>
                    <a:lnR w="9143">
                      <a:solidFill>
                        <a:srgbClr val="D8D8D8"/>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7620">
                      <a:solidFill>
                        <a:srgbClr val="641AEB"/>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7620">
                      <a:solidFill>
                        <a:srgbClr val="641AEB"/>
                      </a:solidFill>
                      <a:prstDash val="solid"/>
                    </a:lnL>
                    <a:lnR w="9143">
                      <a:solidFill>
                        <a:srgbClr val="D8D8D8"/>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7619">
                      <a:solidFill>
                        <a:srgbClr val="641AEB"/>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7619">
                      <a:solidFill>
                        <a:srgbClr val="641AEB"/>
                      </a:solidFill>
                      <a:prstDash val="solid"/>
                    </a:lnL>
                    <a:lnR w="9143">
                      <a:solidFill>
                        <a:srgbClr val="D8D8D8"/>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4">
                      <a:solidFill>
                        <a:srgbClr val="D8D8D8"/>
                      </a:solidFill>
                      <a:prstDash val="solid"/>
                    </a:lnR>
                    <a:lnT w="7619">
                      <a:solidFill>
                        <a:srgbClr val="D8D8D8"/>
                      </a:solidFill>
                      <a:prstDash val="solid"/>
                    </a:lnT>
                    <a:lnB w="7620">
                      <a:solidFill>
                        <a:srgbClr val="D8D8D8"/>
                      </a:solidFill>
                      <a:prstDash val="solid"/>
                    </a:lnB>
                  </a:tcPr>
                </a:tc>
                <a:tc>
                  <a:txBody>
                    <a:bodyPr/>
                    <a:lstStyle/>
                    <a:p>
                      <a:endParaRPr sz="1550">
                        <a:latin typeface="Times New Roman"/>
                        <a:cs typeface="Times New Roman"/>
                      </a:endParaRPr>
                    </a:p>
                  </a:txBody>
                  <a:tcPr marL="0" marR="0" marT="0" marB="0">
                    <a:lnL w="9144">
                      <a:solidFill>
                        <a:srgbClr val="D8D8D8"/>
                      </a:solidFill>
                      <a:prstDash val="solid"/>
                    </a:lnL>
                    <a:lnR w="9144">
                      <a:solidFill>
                        <a:srgbClr val="D8D8D8"/>
                      </a:solidFill>
                      <a:prstDash val="solid"/>
                    </a:lnR>
                    <a:lnT w="7619">
                      <a:solidFill>
                        <a:srgbClr val="D8D8D8"/>
                      </a:solidFill>
                      <a:prstDash val="solid"/>
                    </a:lnT>
                    <a:lnB w="7620">
                      <a:solidFill>
                        <a:srgbClr val="D8D8D8"/>
                      </a:solidFill>
                      <a:prstDash val="solid"/>
                    </a:lnB>
                  </a:tcPr>
                </a:tc>
                <a:extLst>
                  <a:ext uri="{0D108BD9-81ED-4DB2-BD59-A6C34878D82A}">
                    <a16:rowId xmlns:a16="http://schemas.microsoft.com/office/drawing/2014/main" val="10006"/>
                  </a:ext>
                </a:extLst>
              </a:tr>
              <a:tr h="302513">
                <a:tc>
                  <a:txBody>
                    <a:bodyPr/>
                    <a:lstStyle/>
                    <a:p>
                      <a:endParaRPr sz="1550">
                        <a:latin typeface="Times New Roman"/>
                        <a:cs typeface="Times New Roman"/>
                      </a:endParaRPr>
                    </a:p>
                  </a:txBody>
                  <a:tcPr marL="0" marR="0" marT="0" marB="0">
                    <a:lnL w="9143">
                      <a:solidFill>
                        <a:srgbClr val="BFBFBF"/>
                      </a:solidFill>
                      <a:prstDash val="solid"/>
                    </a:lnL>
                    <a:lnR w="19811">
                      <a:solidFill>
                        <a:srgbClr val="641AEB"/>
                      </a:solidFill>
                      <a:prstDash val="solid"/>
                    </a:lnR>
                    <a:lnT w="7620">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19811">
                      <a:solidFill>
                        <a:srgbClr val="641AEB"/>
                      </a:solidFill>
                      <a:prstDash val="solid"/>
                    </a:lnL>
                    <a:lnR w="9144">
                      <a:solidFill>
                        <a:srgbClr val="641AEB"/>
                      </a:solidFill>
                      <a:prstDash val="solid"/>
                    </a:lnR>
                    <a:lnT w="7620">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9144">
                      <a:solidFill>
                        <a:srgbClr val="641AEB"/>
                      </a:solidFill>
                      <a:prstDash val="solid"/>
                    </a:lnL>
                    <a:lnR w="7620">
                      <a:solidFill>
                        <a:srgbClr val="D8D8D8"/>
                      </a:solidFill>
                      <a:prstDash val="solid"/>
                    </a:lnR>
                    <a:lnT w="7620">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7620">
                      <a:solidFill>
                        <a:srgbClr val="641AEB"/>
                      </a:solidFill>
                      <a:prstDash val="solid"/>
                    </a:lnR>
                    <a:lnT w="7620">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7620">
                      <a:solidFill>
                        <a:srgbClr val="641AEB"/>
                      </a:solidFill>
                      <a:prstDash val="solid"/>
                    </a:lnL>
                    <a:lnR w="9144">
                      <a:solidFill>
                        <a:srgbClr val="641AEB"/>
                      </a:solidFill>
                      <a:prstDash val="solid"/>
                    </a:lnR>
                    <a:lnT w="7620">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9144">
                      <a:solidFill>
                        <a:srgbClr val="641AEB"/>
                      </a:solidFill>
                      <a:prstDash val="solid"/>
                    </a:lnL>
                    <a:lnR w="9143">
                      <a:solidFill>
                        <a:srgbClr val="D8D8D8"/>
                      </a:solidFill>
                      <a:prstDash val="solid"/>
                    </a:lnR>
                    <a:lnT w="7620">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7620">
                      <a:solidFill>
                        <a:srgbClr val="641AEB"/>
                      </a:solidFill>
                      <a:prstDash val="solid"/>
                    </a:lnR>
                    <a:lnT w="7620">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7620">
                      <a:solidFill>
                        <a:srgbClr val="641AEB"/>
                      </a:solidFill>
                      <a:prstDash val="solid"/>
                    </a:lnL>
                    <a:lnR w="9143">
                      <a:solidFill>
                        <a:srgbClr val="D8D8D8"/>
                      </a:solidFill>
                      <a:prstDash val="solid"/>
                    </a:lnR>
                    <a:lnT w="7620">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7619">
                      <a:solidFill>
                        <a:srgbClr val="641AEB"/>
                      </a:solidFill>
                      <a:prstDash val="solid"/>
                    </a:lnR>
                    <a:lnT w="7620">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7619">
                      <a:solidFill>
                        <a:srgbClr val="641AEB"/>
                      </a:solidFill>
                      <a:prstDash val="solid"/>
                    </a:lnL>
                    <a:lnR w="9143">
                      <a:solidFill>
                        <a:srgbClr val="D8D8D8"/>
                      </a:solidFill>
                      <a:prstDash val="solid"/>
                    </a:lnR>
                    <a:lnT w="7620">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4">
                      <a:solidFill>
                        <a:srgbClr val="D8D8D8"/>
                      </a:solidFill>
                      <a:prstDash val="solid"/>
                    </a:lnR>
                    <a:lnT w="7620">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9144">
                      <a:solidFill>
                        <a:srgbClr val="D8D8D8"/>
                      </a:solidFill>
                      <a:prstDash val="solid"/>
                    </a:lnL>
                    <a:lnR w="9144">
                      <a:solidFill>
                        <a:srgbClr val="D8D8D8"/>
                      </a:solidFill>
                      <a:prstDash val="solid"/>
                    </a:lnR>
                    <a:lnT w="7620">
                      <a:solidFill>
                        <a:srgbClr val="D8D8D8"/>
                      </a:solidFill>
                      <a:prstDash val="solid"/>
                    </a:lnT>
                    <a:lnB w="9143">
                      <a:solidFill>
                        <a:srgbClr val="D8D8D8"/>
                      </a:solidFill>
                      <a:prstDash val="solid"/>
                    </a:lnB>
                  </a:tcPr>
                </a:tc>
                <a:extLst>
                  <a:ext uri="{0D108BD9-81ED-4DB2-BD59-A6C34878D82A}">
                    <a16:rowId xmlns:a16="http://schemas.microsoft.com/office/drawing/2014/main" val="10007"/>
                  </a:ext>
                </a:extLst>
              </a:tr>
              <a:tr h="300228">
                <a:tc>
                  <a:txBody>
                    <a:bodyPr/>
                    <a:lstStyle/>
                    <a:p>
                      <a:endParaRPr sz="1550">
                        <a:latin typeface="Times New Roman"/>
                        <a:cs typeface="Times New Roman"/>
                      </a:endParaRPr>
                    </a:p>
                  </a:txBody>
                  <a:tcPr marL="0" marR="0" marT="0" marB="0">
                    <a:lnL w="9143">
                      <a:solidFill>
                        <a:srgbClr val="BFBFBF"/>
                      </a:solidFill>
                      <a:prstDash val="solid"/>
                    </a:lnL>
                    <a:lnR w="19811">
                      <a:solidFill>
                        <a:srgbClr val="641AEB"/>
                      </a:solidFill>
                      <a:prstDash val="solid"/>
                    </a:lnR>
                    <a:lnT w="9143">
                      <a:solidFill>
                        <a:srgbClr val="D8D8D8"/>
                      </a:solidFill>
                      <a:prstDash val="solid"/>
                    </a:lnT>
                    <a:lnB w="9144">
                      <a:solidFill>
                        <a:srgbClr val="D8D8D8"/>
                      </a:solidFill>
                      <a:prstDash val="solid"/>
                    </a:lnB>
                  </a:tcPr>
                </a:tc>
                <a:tc>
                  <a:txBody>
                    <a:bodyPr/>
                    <a:lstStyle/>
                    <a:p>
                      <a:endParaRPr sz="1550">
                        <a:latin typeface="Times New Roman"/>
                        <a:cs typeface="Times New Roman"/>
                      </a:endParaRPr>
                    </a:p>
                  </a:txBody>
                  <a:tcPr marL="0" marR="0" marT="0" marB="0">
                    <a:lnL w="19811">
                      <a:solidFill>
                        <a:srgbClr val="641AEB"/>
                      </a:solidFill>
                      <a:prstDash val="solid"/>
                    </a:lnL>
                    <a:lnR w="9144">
                      <a:solidFill>
                        <a:srgbClr val="641AEB"/>
                      </a:solidFill>
                      <a:prstDash val="solid"/>
                    </a:lnR>
                    <a:lnT w="9143">
                      <a:solidFill>
                        <a:srgbClr val="D8D8D8"/>
                      </a:solidFill>
                      <a:prstDash val="solid"/>
                    </a:lnT>
                    <a:lnB w="9144">
                      <a:solidFill>
                        <a:srgbClr val="D8D8D8"/>
                      </a:solidFill>
                      <a:prstDash val="solid"/>
                    </a:lnB>
                  </a:tcPr>
                </a:tc>
                <a:tc>
                  <a:txBody>
                    <a:bodyPr/>
                    <a:lstStyle/>
                    <a:p>
                      <a:endParaRPr sz="1550">
                        <a:latin typeface="Times New Roman"/>
                        <a:cs typeface="Times New Roman"/>
                      </a:endParaRPr>
                    </a:p>
                  </a:txBody>
                  <a:tcPr marL="0" marR="0" marT="0" marB="0">
                    <a:lnL w="9144">
                      <a:solidFill>
                        <a:srgbClr val="641AEB"/>
                      </a:solidFill>
                      <a:prstDash val="solid"/>
                    </a:lnL>
                    <a:lnR w="7620">
                      <a:solidFill>
                        <a:srgbClr val="D8D8D8"/>
                      </a:solidFill>
                      <a:prstDash val="solid"/>
                    </a:lnR>
                    <a:lnT w="9143">
                      <a:solidFill>
                        <a:srgbClr val="D8D8D8"/>
                      </a:solidFill>
                      <a:prstDash val="solid"/>
                    </a:lnT>
                    <a:lnB w="9144">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7620">
                      <a:solidFill>
                        <a:srgbClr val="641AEB"/>
                      </a:solidFill>
                      <a:prstDash val="solid"/>
                    </a:lnR>
                    <a:lnT w="9143">
                      <a:solidFill>
                        <a:srgbClr val="D8D8D8"/>
                      </a:solidFill>
                      <a:prstDash val="solid"/>
                    </a:lnT>
                    <a:lnB w="9144">
                      <a:solidFill>
                        <a:srgbClr val="D8D8D8"/>
                      </a:solidFill>
                      <a:prstDash val="solid"/>
                    </a:lnB>
                  </a:tcPr>
                </a:tc>
                <a:tc>
                  <a:txBody>
                    <a:bodyPr/>
                    <a:lstStyle/>
                    <a:p>
                      <a:endParaRPr sz="1550">
                        <a:latin typeface="Times New Roman"/>
                        <a:cs typeface="Times New Roman"/>
                      </a:endParaRPr>
                    </a:p>
                  </a:txBody>
                  <a:tcPr marL="0" marR="0" marT="0" marB="0">
                    <a:lnL w="7620">
                      <a:solidFill>
                        <a:srgbClr val="641AEB"/>
                      </a:solidFill>
                      <a:prstDash val="solid"/>
                    </a:lnL>
                    <a:lnR w="9144">
                      <a:solidFill>
                        <a:srgbClr val="641AEB"/>
                      </a:solidFill>
                      <a:prstDash val="solid"/>
                    </a:lnR>
                    <a:lnT w="9143">
                      <a:solidFill>
                        <a:srgbClr val="D8D8D8"/>
                      </a:solidFill>
                      <a:prstDash val="solid"/>
                    </a:lnT>
                    <a:lnB w="9144">
                      <a:solidFill>
                        <a:srgbClr val="D8D8D8"/>
                      </a:solidFill>
                      <a:prstDash val="solid"/>
                    </a:lnB>
                  </a:tcPr>
                </a:tc>
                <a:tc>
                  <a:txBody>
                    <a:bodyPr/>
                    <a:lstStyle/>
                    <a:p>
                      <a:endParaRPr sz="1550">
                        <a:latin typeface="Times New Roman"/>
                        <a:cs typeface="Times New Roman"/>
                      </a:endParaRPr>
                    </a:p>
                  </a:txBody>
                  <a:tcPr marL="0" marR="0" marT="0" marB="0">
                    <a:lnL w="9144">
                      <a:solidFill>
                        <a:srgbClr val="641AEB"/>
                      </a:solidFill>
                      <a:prstDash val="solid"/>
                    </a:lnL>
                    <a:lnR w="9143">
                      <a:solidFill>
                        <a:srgbClr val="D8D8D8"/>
                      </a:solidFill>
                      <a:prstDash val="solid"/>
                    </a:lnR>
                    <a:lnT w="9143">
                      <a:solidFill>
                        <a:srgbClr val="D8D8D8"/>
                      </a:solidFill>
                      <a:prstDash val="solid"/>
                    </a:lnT>
                    <a:lnB w="9144">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7620">
                      <a:solidFill>
                        <a:srgbClr val="641AEB"/>
                      </a:solidFill>
                      <a:prstDash val="solid"/>
                    </a:lnR>
                    <a:lnT w="9143">
                      <a:solidFill>
                        <a:srgbClr val="D8D8D8"/>
                      </a:solidFill>
                      <a:prstDash val="solid"/>
                    </a:lnT>
                    <a:lnB w="9144">
                      <a:solidFill>
                        <a:srgbClr val="D8D8D8"/>
                      </a:solidFill>
                      <a:prstDash val="solid"/>
                    </a:lnB>
                  </a:tcPr>
                </a:tc>
                <a:tc>
                  <a:txBody>
                    <a:bodyPr/>
                    <a:lstStyle/>
                    <a:p>
                      <a:endParaRPr sz="1550">
                        <a:latin typeface="Times New Roman"/>
                        <a:cs typeface="Times New Roman"/>
                      </a:endParaRPr>
                    </a:p>
                  </a:txBody>
                  <a:tcPr marL="0" marR="0" marT="0" marB="0">
                    <a:lnL w="7620">
                      <a:solidFill>
                        <a:srgbClr val="641AEB"/>
                      </a:solidFill>
                      <a:prstDash val="solid"/>
                    </a:lnL>
                    <a:lnR w="9143">
                      <a:solidFill>
                        <a:srgbClr val="D8D8D8"/>
                      </a:solidFill>
                      <a:prstDash val="solid"/>
                    </a:lnR>
                    <a:lnT w="9143">
                      <a:solidFill>
                        <a:srgbClr val="D8D8D8"/>
                      </a:solidFill>
                      <a:prstDash val="solid"/>
                    </a:lnT>
                    <a:lnB w="9144">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7619">
                      <a:solidFill>
                        <a:srgbClr val="641AEB"/>
                      </a:solidFill>
                      <a:prstDash val="solid"/>
                    </a:lnR>
                    <a:lnT w="9143">
                      <a:solidFill>
                        <a:srgbClr val="D8D8D8"/>
                      </a:solidFill>
                      <a:prstDash val="solid"/>
                    </a:lnT>
                    <a:lnB w="9144">
                      <a:solidFill>
                        <a:srgbClr val="D8D8D8"/>
                      </a:solidFill>
                      <a:prstDash val="solid"/>
                    </a:lnB>
                  </a:tcPr>
                </a:tc>
                <a:tc>
                  <a:txBody>
                    <a:bodyPr/>
                    <a:lstStyle/>
                    <a:p>
                      <a:endParaRPr sz="1550">
                        <a:latin typeface="Times New Roman"/>
                        <a:cs typeface="Times New Roman"/>
                      </a:endParaRPr>
                    </a:p>
                  </a:txBody>
                  <a:tcPr marL="0" marR="0" marT="0" marB="0">
                    <a:lnL w="7619">
                      <a:solidFill>
                        <a:srgbClr val="641AEB"/>
                      </a:solidFill>
                      <a:prstDash val="solid"/>
                    </a:lnL>
                    <a:lnR w="9143">
                      <a:solidFill>
                        <a:srgbClr val="D8D8D8"/>
                      </a:solidFill>
                      <a:prstDash val="solid"/>
                    </a:lnR>
                    <a:lnT w="9143">
                      <a:solidFill>
                        <a:srgbClr val="D8D8D8"/>
                      </a:solidFill>
                      <a:prstDash val="solid"/>
                    </a:lnT>
                    <a:lnB w="9144">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4">
                      <a:solidFill>
                        <a:srgbClr val="D8D8D8"/>
                      </a:solidFill>
                      <a:prstDash val="solid"/>
                    </a:lnR>
                    <a:lnT w="9143">
                      <a:solidFill>
                        <a:srgbClr val="D8D8D8"/>
                      </a:solidFill>
                      <a:prstDash val="solid"/>
                    </a:lnT>
                    <a:lnB w="9144">
                      <a:solidFill>
                        <a:srgbClr val="D8D8D8"/>
                      </a:solidFill>
                      <a:prstDash val="solid"/>
                    </a:lnB>
                  </a:tcPr>
                </a:tc>
                <a:tc>
                  <a:txBody>
                    <a:bodyPr/>
                    <a:lstStyle/>
                    <a:p>
                      <a:endParaRPr sz="1550">
                        <a:latin typeface="Times New Roman"/>
                        <a:cs typeface="Times New Roman"/>
                      </a:endParaRPr>
                    </a:p>
                  </a:txBody>
                  <a:tcPr marL="0" marR="0" marT="0" marB="0">
                    <a:lnL w="9144">
                      <a:solidFill>
                        <a:srgbClr val="D8D8D8"/>
                      </a:solidFill>
                      <a:prstDash val="solid"/>
                    </a:lnL>
                    <a:lnR w="9144">
                      <a:solidFill>
                        <a:srgbClr val="D8D8D8"/>
                      </a:solidFill>
                      <a:prstDash val="solid"/>
                    </a:lnR>
                    <a:lnT w="9143">
                      <a:solidFill>
                        <a:srgbClr val="D8D8D8"/>
                      </a:solidFill>
                      <a:prstDash val="solid"/>
                    </a:lnT>
                    <a:lnB w="9144">
                      <a:solidFill>
                        <a:srgbClr val="D8D8D8"/>
                      </a:solidFill>
                      <a:prstDash val="solid"/>
                    </a:lnB>
                  </a:tcPr>
                </a:tc>
                <a:extLst>
                  <a:ext uri="{0D108BD9-81ED-4DB2-BD59-A6C34878D82A}">
                    <a16:rowId xmlns:a16="http://schemas.microsoft.com/office/drawing/2014/main" val="10008"/>
                  </a:ext>
                </a:extLst>
              </a:tr>
              <a:tr h="300227">
                <a:tc>
                  <a:txBody>
                    <a:bodyPr/>
                    <a:lstStyle/>
                    <a:p>
                      <a:endParaRPr sz="1550">
                        <a:latin typeface="Times New Roman"/>
                        <a:cs typeface="Times New Roman"/>
                      </a:endParaRPr>
                    </a:p>
                  </a:txBody>
                  <a:tcPr marL="0" marR="0" marT="0" marB="0">
                    <a:lnL w="9143">
                      <a:solidFill>
                        <a:srgbClr val="BFBFBF"/>
                      </a:solidFill>
                      <a:prstDash val="solid"/>
                    </a:lnL>
                    <a:lnR w="19811">
                      <a:solidFill>
                        <a:srgbClr val="641AEB"/>
                      </a:solidFill>
                      <a:prstDash val="solid"/>
                    </a:lnR>
                    <a:lnT w="9144">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19811">
                      <a:solidFill>
                        <a:srgbClr val="641AEB"/>
                      </a:solidFill>
                      <a:prstDash val="solid"/>
                    </a:lnL>
                    <a:lnR w="9144">
                      <a:solidFill>
                        <a:srgbClr val="641AEB"/>
                      </a:solidFill>
                      <a:prstDash val="solid"/>
                    </a:lnR>
                    <a:lnT w="9144">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9144">
                      <a:solidFill>
                        <a:srgbClr val="641AEB"/>
                      </a:solidFill>
                      <a:prstDash val="solid"/>
                    </a:lnL>
                    <a:lnR w="7620">
                      <a:solidFill>
                        <a:srgbClr val="D8D8D8"/>
                      </a:solidFill>
                      <a:prstDash val="solid"/>
                    </a:lnR>
                    <a:lnT w="9144">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7620">
                      <a:solidFill>
                        <a:srgbClr val="641AEB"/>
                      </a:solidFill>
                      <a:prstDash val="solid"/>
                    </a:lnR>
                    <a:lnT w="9144">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7620">
                      <a:solidFill>
                        <a:srgbClr val="641AEB"/>
                      </a:solidFill>
                      <a:prstDash val="solid"/>
                    </a:lnL>
                    <a:lnR w="9144">
                      <a:solidFill>
                        <a:srgbClr val="641AEB"/>
                      </a:solidFill>
                      <a:prstDash val="solid"/>
                    </a:lnR>
                    <a:lnT w="9144">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9144">
                      <a:solidFill>
                        <a:srgbClr val="641AEB"/>
                      </a:solidFill>
                      <a:prstDash val="solid"/>
                    </a:lnL>
                    <a:lnR w="9143">
                      <a:solidFill>
                        <a:srgbClr val="D8D8D8"/>
                      </a:solidFill>
                      <a:prstDash val="solid"/>
                    </a:lnR>
                    <a:lnT w="9144">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7620">
                      <a:solidFill>
                        <a:srgbClr val="641AEB"/>
                      </a:solidFill>
                      <a:prstDash val="solid"/>
                    </a:lnR>
                    <a:lnT w="9144">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7620">
                      <a:solidFill>
                        <a:srgbClr val="641AEB"/>
                      </a:solidFill>
                      <a:prstDash val="solid"/>
                    </a:lnL>
                    <a:lnR w="9143">
                      <a:solidFill>
                        <a:srgbClr val="D8D8D8"/>
                      </a:solidFill>
                      <a:prstDash val="solid"/>
                    </a:lnR>
                    <a:lnT w="9144">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7619">
                      <a:solidFill>
                        <a:srgbClr val="641AEB"/>
                      </a:solidFill>
                      <a:prstDash val="solid"/>
                    </a:lnR>
                    <a:lnT w="9144">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7619">
                      <a:solidFill>
                        <a:srgbClr val="641AEB"/>
                      </a:solidFill>
                      <a:prstDash val="solid"/>
                    </a:lnL>
                    <a:lnR w="9143">
                      <a:solidFill>
                        <a:srgbClr val="D8D8D8"/>
                      </a:solidFill>
                      <a:prstDash val="solid"/>
                    </a:lnR>
                    <a:lnT w="9144">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4">
                      <a:solidFill>
                        <a:srgbClr val="D8D8D8"/>
                      </a:solidFill>
                      <a:prstDash val="solid"/>
                    </a:lnR>
                    <a:lnT w="9144">
                      <a:solidFill>
                        <a:srgbClr val="D8D8D8"/>
                      </a:solidFill>
                      <a:prstDash val="solid"/>
                    </a:lnT>
                    <a:lnB w="9143">
                      <a:solidFill>
                        <a:srgbClr val="D8D8D8"/>
                      </a:solidFill>
                      <a:prstDash val="solid"/>
                    </a:lnB>
                  </a:tcPr>
                </a:tc>
                <a:tc>
                  <a:txBody>
                    <a:bodyPr/>
                    <a:lstStyle/>
                    <a:p>
                      <a:endParaRPr sz="1550">
                        <a:latin typeface="Times New Roman"/>
                        <a:cs typeface="Times New Roman"/>
                      </a:endParaRPr>
                    </a:p>
                  </a:txBody>
                  <a:tcPr marL="0" marR="0" marT="0" marB="0">
                    <a:lnL w="9144">
                      <a:solidFill>
                        <a:srgbClr val="D8D8D8"/>
                      </a:solidFill>
                      <a:prstDash val="solid"/>
                    </a:lnL>
                    <a:lnR w="9144">
                      <a:solidFill>
                        <a:srgbClr val="D8D8D8"/>
                      </a:solidFill>
                      <a:prstDash val="solid"/>
                    </a:lnR>
                    <a:lnT w="9144">
                      <a:solidFill>
                        <a:srgbClr val="D8D8D8"/>
                      </a:solidFill>
                      <a:prstDash val="solid"/>
                    </a:lnT>
                    <a:lnB w="9143">
                      <a:solidFill>
                        <a:srgbClr val="D8D8D8"/>
                      </a:solidFill>
                      <a:prstDash val="solid"/>
                    </a:lnB>
                  </a:tcPr>
                </a:tc>
                <a:extLst>
                  <a:ext uri="{0D108BD9-81ED-4DB2-BD59-A6C34878D82A}">
                    <a16:rowId xmlns:a16="http://schemas.microsoft.com/office/drawing/2014/main" val="10009"/>
                  </a:ext>
                </a:extLst>
              </a:tr>
              <a:tr h="300990">
                <a:tc>
                  <a:txBody>
                    <a:bodyPr/>
                    <a:lstStyle/>
                    <a:p>
                      <a:endParaRPr sz="1550">
                        <a:latin typeface="Times New Roman"/>
                        <a:cs typeface="Times New Roman"/>
                      </a:endParaRPr>
                    </a:p>
                  </a:txBody>
                  <a:tcPr marL="0" marR="0" marT="0" marB="0">
                    <a:lnL w="9143">
                      <a:solidFill>
                        <a:srgbClr val="BFBFBF"/>
                      </a:solidFill>
                      <a:prstDash val="solid"/>
                    </a:lnL>
                    <a:lnR w="19811">
                      <a:solidFill>
                        <a:srgbClr val="641AEB"/>
                      </a:solidFill>
                      <a:prstDash val="solid"/>
                    </a:lnR>
                    <a:lnT w="9143">
                      <a:solidFill>
                        <a:srgbClr val="D8D8D8"/>
                      </a:solidFill>
                      <a:prstDash val="solid"/>
                    </a:lnT>
                    <a:lnB w="7619">
                      <a:solidFill>
                        <a:srgbClr val="BFBFBF"/>
                      </a:solidFill>
                      <a:prstDash val="solid"/>
                    </a:lnB>
                  </a:tcPr>
                </a:tc>
                <a:tc>
                  <a:txBody>
                    <a:bodyPr/>
                    <a:lstStyle/>
                    <a:p>
                      <a:endParaRPr sz="1550">
                        <a:latin typeface="Times New Roman"/>
                        <a:cs typeface="Times New Roman"/>
                      </a:endParaRPr>
                    </a:p>
                  </a:txBody>
                  <a:tcPr marL="0" marR="0" marT="0" marB="0">
                    <a:lnL w="19811">
                      <a:solidFill>
                        <a:srgbClr val="641AEB"/>
                      </a:solidFill>
                      <a:prstDash val="solid"/>
                    </a:lnL>
                    <a:lnR w="9144">
                      <a:solidFill>
                        <a:srgbClr val="641AEB"/>
                      </a:solidFill>
                      <a:prstDash val="solid"/>
                    </a:lnR>
                    <a:lnT w="9143">
                      <a:solidFill>
                        <a:srgbClr val="D8D8D8"/>
                      </a:solidFill>
                      <a:prstDash val="solid"/>
                    </a:lnT>
                    <a:lnB w="7619">
                      <a:solidFill>
                        <a:srgbClr val="BFBFBF"/>
                      </a:solidFill>
                      <a:prstDash val="solid"/>
                    </a:lnB>
                  </a:tcPr>
                </a:tc>
                <a:tc>
                  <a:txBody>
                    <a:bodyPr/>
                    <a:lstStyle/>
                    <a:p>
                      <a:endParaRPr sz="1550">
                        <a:latin typeface="Times New Roman"/>
                        <a:cs typeface="Times New Roman"/>
                      </a:endParaRPr>
                    </a:p>
                  </a:txBody>
                  <a:tcPr marL="0" marR="0" marT="0" marB="0">
                    <a:lnL w="9144">
                      <a:solidFill>
                        <a:srgbClr val="641AEB"/>
                      </a:solidFill>
                      <a:prstDash val="solid"/>
                    </a:lnL>
                    <a:lnR w="7620">
                      <a:solidFill>
                        <a:srgbClr val="D8D8D8"/>
                      </a:solidFill>
                      <a:prstDash val="solid"/>
                    </a:lnR>
                    <a:lnT w="9143">
                      <a:solidFill>
                        <a:srgbClr val="D8D8D8"/>
                      </a:solidFill>
                      <a:prstDash val="solid"/>
                    </a:lnT>
                    <a:lnB w="7619">
                      <a:solidFill>
                        <a:srgbClr val="BFBFBF"/>
                      </a:solidFill>
                      <a:prstDash val="solid"/>
                    </a:lnB>
                  </a:tcPr>
                </a:tc>
                <a:tc>
                  <a:txBody>
                    <a:bodyPr/>
                    <a:lstStyle/>
                    <a:p>
                      <a:endParaRPr sz="1550">
                        <a:latin typeface="Times New Roman"/>
                        <a:cs typeface="Times New Roman"/>
                      </a:endParaRPr>
                    </a:p>
                  </a:txBody>
                  <a:tcPr marL="0" marR="0" marT="0" marB="0">
                    <a:lnL w="7620">
                      <a:solidFill>
                        <a:srgbClr val="D8D8D8"/>
                      </a:solidFill>
                      <a:prstDash val="solid"/>
                    </a:lnL>
                    <a:lnR w="7620">
                      <a:solidFill>
                        <a:srgbClr val="641AEB"/>
                      </a:solidFill>
                      <a:prstDash val="solid"/>
                    </a:lnR>
                    <a:lnT w="9143">
                      <a:solidFill>
                        <a:srgbClr val="D8D8D8"/>
                      </a:solidFill>
                      <a:prstDash val="solid"/>
                    </a:lnT>
                    <a:lnB w="7619">
                      <a:solidFill>
                        <a:srgbClr val="BFBFBF"/>
                      </a:solidFill>
                      <a:prstDash val="solid"/>
                    </a:lnB>
                  </a:tcPr>
                </a:tc>
                <a:tc>
                  <a:txBody>
                    <a:bodyPr/>
                    <a:lstStyle/>
                    <a:p>
                      <a:endParaRPr sz="1550">
                        <a:latin typeface="Times New Roman"/>
                        <a:cs typeface="Times New Roman"/>
                      </a:endParaRPr>
                    </a:p>
                  </a:txBody>
                  <a:tcPr marL="0" marR="0" marT="0" marB="0">
                    <a:lnL w="7620">
                      <a:solidFill>
                        <a:srgbClr val="641AEB"/>
                      </a:solidFill>
                      <a:prstDash val="solid"/>
                    </a:lnL>
                    <a:lnR w="9144">
                      <a:solidFill>
                        <a:srgbClr val="641AEB"/>
                      </a:solidFill>
                      <a:prstDash val="solid"/>
                    </a:lnR>
                    <a:lnT w="9143">
                      <a:solidFill>
                        <a:srgbClr val="D8D8D8"/>
                      </a:solidFill>
                      <a:prstDash val="solid"/>
                    </a:lnT>
                    <a:lnB w="7619">
                      <a:solidFill>
                        <a:srgbClr val="BFBFBF"/>
                      </a:solidFill>
                      <a:prstDash val="solid"/>
                    </a:lnB>
                  </a:tcPr>
                </a:tc>
                <a:tc>
                  <a:txBody>
                    <a:bodyPr/>
                    <a:lstStyle/>
                    <a:p>
                      <a:endParaRPr sz="1550">
                        <a:latin typeface="Times New Roman"/>
                        <a:cs typeface="Times New Roman"/>
                      </a:endParaRPr>
                    </a:p>
                  </a:txBody>
                  <a:tcPr marL="0" marR="0" marT="0" marB="0">
                    <a:lnL w="9144">
                      <a:solidFill>
                        <a:srgbClr val="641AEB"/>
                      </a:solidFill>
                      <a:prstDash val="solid"/>
                    </a:lnL>
                    <a:lnR w="9143">
                      <a:solidFill>
                        <a:srgbClr val="D8D8D8"/>
                      </a:solidFill>
                      <a:prstDash val="solid"/>
                    </a:lnR>
                    <a:lnT w="9143">
                      <a:solidFill>
                        <a:srgbClr val="D8D8D8"/>
                      </a:solidFill>
                      <a:prstDash val="solid"/>
                    </a:lnT>
                    <a:lnB w="7619">
                      <a:solidFill>
                        <a:srgbClr val="BFBFBF"/>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7620">
                      <a:solidFill>
                        <a:srgbClr val="641AEB"/>
                      </a:solidFill>
                      <a:prstDash val="solid"/>
                    </a:lnR>
                    <a:lnT w="9143">
                      <a:solidFill>
                        <a:srgbClr val="D8D8D8"/>
                      </a:solidFill>
                      <a:prstDash val="solid"/>
                    </a:lnT>
                    <a:lnB w="7619">
                      <a:solidFill>
                        <a:srgbClr val="BFBFBF"/>
                      </a:solidFill>
                      <a:prstDash val="solid"/>
                    </a:lnB>
                  </a:tcPr>
                </a:tc>
                <a:tc>
                  <a:txBody>
                    <a:bodyPr/>
                    <a:lstStyle/>
                    <a:p>
                      <a:endParaRPr sz="1550">
                        <a:latin typeface="Times New Roman"/>
                        <a:cs typeface="Times New Roman"/>
                      </a:endParaRPr>
                    </a:p>
                  </a:txBody>
                  <a:tcPr marL="0" marR="0" marT="0" marB="0">
                    <a:lnL w="7620">
                      <a:solidFill>
                        <a:srgbClr val="641AEB"/>
                      </a:solidFill>
                      <a:prstDash val="solid"/>
                    </a:lnL>
                    <a:lnR w="9143">
                      <a:solidFill>
                        <a:srgbClr val="D8D8D8"/>
                      </a:solidFill>
                      <a:prstDash val="solid"/>
                    </a:lnR>
                    <a:lnT w="9143">
                      <a:solidFill>
                        <a:srgbClr val="D8D8D8"/>
                      </a:solidFill>
                      <a:prstDash val="solid"/>
                    </a:lnT>
                    <a:lnB w="7619">
                      <a:solidFill>
                        <a:srgbClr val="BFBFBF"/>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7619">
                      <a:solidFill>
                        <a:srgbClr val="641AEB"/>
                      </a:solidFill>
                      <a:prstDash val="solid"/>
                    </a:lnR>
                    <a:lnT w="9143">
                      <a:solidFill>
                        <a:srgbClr val="D8D8D8"/>
                      </a:solidFill>
                      <a:prstDash val="solid"/>
                    </a:lnT>
                    <a:lnB w="7619">
                      <a:solidFill>
                        <a:srgbClr val="BFBFBF"/>
                      </a:solidFill>
                      <a:prstDash val="solid"/>
                    </a:lnB>
                  </a:tcPr>
                </a:tc>
                <a:tc>
                  <a:txBody>
                    <a:bodyPr/>
                    <a:lstStyle/>
                    <a:p>
                      <a:endParaRPr sz="1550">
                        <a:latin typeface="Times New Roman"/>
                        <a:cs typeface="Times New Roman"/>
                      </a:endParaRPr>
                    </a:p>
                  </a:txBody>
                  <a:tcPr marL="0" marR="0" marT="0" marB="0">
                    <a:lnL w="7619">
                      <a:solidFill>
                        <a:srgbClr val="641AEB"/>
                      </a:solidFill>
                      <a:prstDash val="solid"/>
                    </a:lnL>
                    <a:lnR w="9143">
                      <a:solidFill>
                        <a:srgbClr val="D8D8D8"/>
                      </a:solidFill>
                      <a:prstDash val="solid"/>
                    </a:lnR>
                    <a:lnT w="9143">
                      <a:solidFill>
                        <a:srgbClr val="D8D8D8"/>
                      </a:solidFill>
                      <a:prstDash val="solid"/>
                    </a:lnT>
                    <a:lnB w="7619">
                      <a:solidFill>
                        <a:srgbClr val="BFBFBF"/>
                      </a:solidFill>
                      <a:prstDash val="solid"/>
                    </a:lnB>
                  </a:tcPr>
                </a:tc>
                <a:tc>
                  <a:txBody>
                    <a:bodyPr/>
                    <a:lstStyle/>
                    <a:p>
                      <a:endParaRPr sz="1550">
                        <a:latin typeface="Times New Roman"/>
                        <a:cs typeface="Times New Roman"/>
                      </a:endParaRPr>
                    </a:p>
                  </a:txBody>
                  <a:tcPr marL="0" marR="0" marT="0" marB="0">
                    <a:lnL w="9143">
                      <a:solidFill>
                        <a:srgbClr val="D8D8D8"/>
                      </a:solidFill>
                      <a:prstDash val="solid"/>
                    </a:lnL>
                    <a:lnR w="9144">
                      <a:solidFill>
                        <a:srgbClr val="D8D8D8"/>
                      </a:solidFill>
                      <a:prstDash val="solid"/>
                    </a:lnR>
                    <a:lnT w="9143">
                      <a:solidFill>
                        <a:srgbClr val="D8D8D8"/>
                      </a:solidFill>
                      <a:prstDash val="solid"/>
                    </a:lnT>
                    <a:lnB w="7619">
                      <a:solidFill>
                        <a:srgbClr val="BFBFBF"/>
                      </a:solidFill>
                      <a:prstDash val="solid"/>
                    </a:lnB>
                  </a:tcPr>
                </a:tc>
                <a:tc>
                  <a:txBody>
                    <a:bodyPr/>
                    <a:lstStyle/>
                    <a:p>
                      <a:endParaRPr sz="1550">
                        <a:latin typeface="Times New Roman"/>
                        <a:cs typeface="Times New Roman"/>
                      </a:endParaRPr>
                    </a:p>
                  </a:txBody>
                  <a:tcPr marL="0" marR="0" marT="0" marB="0">
                    <a:lnL w="9144">
                      <a:solidFill>
                        <a:srgbClr val="D8D8D8"/>
                      </a:solidFill>
                      <a:prstDash val="solid"/>
                    </a:lnL>
                    <a:lnR w="9144">
                      <a:solidFill>
                        <a:srgbClr val="D8D8D8"/>
                      </a:solidFill>
                      <a:prstDash val="solid"/>
                    </a:lnR>
                    <a:lnT w="9143">
                      <a:solidFill>
                        <a:srgbClr val="D8D8D8"/>
                      </a:solidFill>
                      <a:prstDash val="solid"/>
                    </a:lnT>
                    <a:lnB w="7619">
                      <a:solidFill>
                        <a:srgbClr val="BFBFBF"/>
                      </a:solidFill>
                      <a:prstDash val="soli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786159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F392-FED0-ED4A-8A1C-618A6313B603}"/>
              </a:ext>
            </a:extLst>
          </p:cNvPr>
          <p:cNvSpPr>
            <a:spLocks noGrp="1"/>
          </p:cNvSpPr>
          <p:nvPr>
            <p:ph type="title"/>
          </p:nvPr>
        </p:nvSpPr>
        <p:spPr/>
        <p:txBody>
          <a:bodyPr/>
          <a:lstStyle/>
          <a:p>
            <a:r>
              <a:rPr lang="en-US" dirty="0"/>
              <a:t>Auto-Regression</a:t>
            </a:r>
          </a:p>
        </p:txBody>
      </p:sp>
      <p:sp>
        <p:nvSpPr>
          <p:cNvPr id="4" name="object 9">
            <a:extLst>
              <a:ext uri="{FF2B5EF4-FFF2-40B4-BE49-F238E27FC236}">
                <a16:creationId xmlns:a16="http://schemas.microsoft.com/office/drawing/2014/main" id="{CDDA534F-534F-EC44-8D7E-3FA74D0CDD8A}"/>
              </a:ext>
            </a:extLst>
          </p:cNvPr>
          <p:cNvSpPr/>
          <p:nvPr/>
        </p:nvSpPr>
        <p:spPr>
          <a:xfrm>
            <a:off x="1340167" y="5809697"/>
            <a:ext cx="9511665" cy="0"/>
          </a:xfrm>
          <a:custGeom>
            <a:avLst/>
            <a:gdLst/>
            <a:ahLst/>
            <a:cxnLst/>
            <a:rect l="l" t="t" r="r" b="b"/>
            <a:pathLst>
              <a:path w="9511665">
                <a:moveTo>
                  <a:pt x="0" y="0"/>
                </a:moveTo>
                <a:lnTo>
                  <a:pt x="9511283" y="0"/>
                </a:lnTo>
              </a:path>
            </a:pathLst>
          </a:custGeom>
          <a:ln w="9143">
            <a:solidFill>
              <a:srgbClr val="D8D8D8"/>
            </a:solidFill>
          </a:ln>
        </p:spPr>
        <p:txBody>
          <a:bodyPr wrap="square" lIns="0" tIns="0" rIns="0" bIns="0" rtlCol="0"/>
          <a:lstStyle/>
          <a:p>
            <a:endParaRPr/>
          </a:p>
        </p:txBody>
      </p:sp>
      <p:sp>
        <p:nvSpPr>
          <p:cNvPr id="5" name="object 10">
            <a:extLst>
              <a:ext uri="{FF2B5EF4-FFF2-40B4-BE49-F238E27FC236}">
                <a16:creationId xmlns:a16="http://schemas.microsoft.com/office/drawing/2014/main" id="{FC768BE1-7205-154C-9316-309B4A4FB1C6}"/>
              </a:ext>
            </a:extLst>
          </p:cNvPr>
          <p:cNvSpPr/>
          <p:nvPr/>
        </p:nvSpPr>
        <p:spPr>
          <a:xfrm>
            <a:off x="1340167" y="5509469"/>
            <a:ext cx="9511665" cy="0"/>
          </a:xfrm>
          <a:custGeom>
            <a:avLst/>
            <a:gdLst/>
            <a:ahLst/>
            <a:cxnLst/>
            <a:rect l="l" t="t" r="r" b="b"/>
            <a:pathLst>
              <a:path w="9511665">
                <a:moveTo>
                  <a:pt x="0" y="0"/>
                </a:moveTo>
                <a:lnTo>
                  <a:pt x="9511283" y="0"/>
                </a:lnTo>
              </a:path>
            </a:pathLst>
          </a:custGeom>
          <a:ln w="9144">
            <a:solidFill>
              <a:srgbClr val="D8D8D8"/>
            </a:solidFill>
          </a:ln>
        </p:spPr>
        <p:txBody>
          <a:bodyPr wrap="square" lIns="0" tIns="0" rIns="0" bIns="0" rtlCol="0"/>
          <a:lstStyle/>
          <a:p>
            <a:endParaRPr/>
          </a:p>
        </p:txBody>
      </p:sp>
      <p:sp>
        <p:nvSpPr>
          <p:cNvPr id="6" name="object 11">
            <a:extLst>
              <a:ext uri="{FF2B5EF4-FFF2-40B4-BE49-F238E27FC236}">
                <a16:creationId xmlns:a16="http://schemas.microsoft.com/office/drawing/2014/main" id="{9E43684E-5400-0A45-99EC-725D74516C18}"/>
              </a:ext>
            </a:extLst>
          </p:cNvPr>
          <p:cNvSpPr/>
          <p:nvPr/>
        </p:nvSpPr>
        <p:spPr>
          <a:xfrm>
            <a:off x="1340167" y="5209241"/>
            <a:ext cx="9511665" cy="0"/>
          </a:xfrm>
          <a:custGeom>
            <a:avLst/>
            <a:gdLst/>
            <a:ahLst/>
            <a:cxnLst/>
            <a:rect l="l" t="t" r="r" b="b"/>
            <a:pathLst>
              <a:path w="9511665">
                <a:moveTo>
                  <a:pt x="0" y="0"/>
                </a:moveTo>
                <a:lnTo>
                  <a:pt x="9511283" y="0"/>
                </a:lnTo>
              </a:path>
            </a:pathLst>
          </a:custGeom>
          <a:ln w="9143">
            <a:solidFill>
              <a:srgbClr val="D8D8D8"/>
            </a:solidFill>
          </a:ln>
        </p:spPr>
        <p:txBody>
          <a:bodyPr wrap="square" lIns="0" tIns="0" rIns="0" bIns="0" rtlCol="0"/>
          <a:lstStyle/>
          <a:p>
            <a:endParaRPr/>
          </a:p>
        </p:txBody>
      </p:sp>
      <p:sp>
        <p:nvSpPr>
          <p:cNvPr id="7" name="object 12">
            <a:extLst>
              <a:ext uri="{FF2B5EF4-FFF2-40B4-BE49-F238E27FC236}">
                <a16:creationId xmlns:a16="http://schemas.microsoft.com/office/drawing/2014/main" id="{AC3CF612-C097-0D4C-A44F-9635D77B1E49}"/>
              </a:ext>
            </a:extLst>
          </p:cNvPr>
          <p:cNvSpPr/>
          <p:nvPr/>
        </p:nvSpPr>
        <p:spPr>
          <a:xfrm>
            <a:off x="1340167" y="4906727"/>
            <a:ext cx="9511665" cy="0"/>
          </a:xfrm>
          <a:custGeom>
            <a:avLst/>
            <a:gdLst/>
            <a:ahLst/>
            <a:cxnLst/>
            <a:rect l="l" t="t" r="r" b="b"/>
            <a:pathLst>
              <a:path w="9511665">
                <a:moveTo>
                  <a:pt x="0" y="0"/>
                </a:moveTo>
                <a:lnTo>
                  <a:pt x="9511283" y="0"/>
                </a:lnTo>
              </a:path>
            </a:pathLst>
          </a:custGeom>
          <a:ln w="7620">
            <a:solidFill>
              <a:srgbClr val="D8D8D8"/>
            </a:solidFill>
          </a:ln>
        </p:spPr>
        <p:txBody>
          <a:bodyPr wrap="square" lIns="0" tIns="0" rIns="0" bIns="0" rtlCol="0"/>
          <a:lstStyle/>
          <a:p>
            <a:endParaRPr/>
          </a:p>
        </p:txBody>
      </p:sp>
      <p:sp>
        <p:nvSpPr>
          <p:cNvPr id="8" name="object 13">
            <a:extLst>
              <a:ext uri="{FF2B5EF4-FFF2-40B4-BE49-F238E27FC236}">
                <a16:creationId xmlns:a16="http://schemas.microsoft.com/office/drawing/2014/main" id="{7A11E2DD-C1D4-E847-8890-8D4397576443}"/>
              </a:ext>
            </a:extLst>
          </p:cNvPr>
          <p:cNvSpPr/>
          <p:nvPr/>
        </p:nvSpPr>
        <p:spPr>
          <a:xfrm>
            <a:off x="1340167" y="4606499"/>
            <a:ext cx="9511665" cy="0"/>
          </a:xfrm>
          <a:custGeom>
            <a:avLst/>
            <a:gdLst/>
            <a:ahLst/>
            <a:cxnLst/>
            <a:rect l="l" t="t" r="r" b="b"/>
            <a:pathLst>
              <a:path w="9511665">
                <a:moveTo>
                  <a:pt x="0" y="0"/>
                </a:moveTo>
                <a:lnTo>
                  <a:pt x="9511283" y="0"/>
                </a:lnTo>
              </a:path>
            </a:pathLst>
          </a:custGeom>
          <a:ln w="7619">
            <a:solidFill>
              <a:srgbClr val="D8D8D8"/>
            </a:solidFill>
          </a:ln>
        </p:spPr>
        <p:txBody>
          <a:bodyPr wrap="square" lIns="0" tIns="0" rIns="0" bIns="0" rtlCol="0"/>
          <a:lstStyle/>
          <a:p>
            <a:endParaRPr/>
          </a:p>
        </p:txBody>
      </p:sp>
      <p:sp>
        <p:nvSpPr>
          <p:cNvPr id="9" name="object 14">
            <a:extLst>
              <a:ext uri="{FF2B5EF4-FFF2-40B4-BE49-F238E27FC236}">
                <a16:creationId xmlns:a16="http://schemas.microsoft.com/office/drawing/2014/main" id="{61670A98-E0AA-724B-96C5-8874744D6211}"/>
              </a:ext>
            </a:extLst>
          </p:cNvPr>
          <p:cNvSpPr/>
          <p:nvPr/>
        </p:nvSpPr>
        <p:spPr>
          <a:xfrm>
            <a:off x="1340167" y="4306271"/>
            <a:ext cx="9511665" cy="0"/>
          </a:xfrm>
          <a:custGeom>
            <a:avLst/>
            <a:gdLst/>
            <a:ahLst/>
            <a:cxnLst/>
            <a:rect l="l" t="t" r="r" b="b"/>
            <a:pathLst>
              <a:path w="9511665">
                <a:moveTo>
                  <a:pt x="0" y="0"/>
                </a:moveTo>
                <a:lnTo>
                  <a:pt x="9511283" y="0"/>
                </a:lnTo>
              </a:path>
            </a:pathLst>
          </a:custGeom>
          <a:ln w="7619">
            <a:solidFill>
              <a:srgbClr val="D8D8D8"/>
            </a:solidFill>
          </a:ln>
        </p:spPr>
        <p:txBody>
          <a:bodyPr wrap="square" lIns="0" tIns="0" rIns="0" bIns="0" rtlCol="0"/>
          <a:lstStyle/>
          <a:p>
            <a:endParaRPr/>
          </a:p>
        </p:txBody>
      </p:sp>
      <p:sp>
        <p:nvSpPr>
          <p:cNvPr id="10" name="object 15">
            <a:extLst>
              <a:ext uri="{FF2B5EF4-FFF2-40B4-BE49-F238E27FC236}">
                <a16:creationId xmlns:a16="http://schemas.microsoft.com/office/drawing/2014/main" id="{B40B89C9-6998-4447-9449-8C5EA2F52BE1}"/>
              </a:ext>
            </a:extLst>
          </p:cNvPr>
          <p:cNvSpPr/>
          <p:nvPr/>
        </p:nvSpPr>
        <p:spPr>
          <a:xfrm>
            <a:off x="1340167" y="4006043"/>
            <a:ext cx="9511665" cy="0"/>
          </a:xfrm>
          <a:custGeom>
            <a:avLst/>
            <a:gdLst/>
            <a:ahLst/>
            <a:cxnLst/>
            <a:rect l="l" t="t" r="r" b="b"/>
            <a:pathLst>
              <a:path w="9511665">
                <a:moveTo>
                  <a:pt x="0" y="0"/>
                </a:moveTo>
                <a:lnTo>
                  <a:pt x="9511283" y="0"/>
                </a:lnTo>
              </a:path>
            </a:pathLst>
          </a:custGeom>
          <a:ln w="7620">
            <a:solidFill>
              <a:srgbClr val="D8D8D8"/>
            </a:solidFill>
          </a:ln>
        </p:spPr>
        <p:txBody>
          <a:bodyPr wrap="square" lIns="0" tIns="0" rIns="0" bIns="0" rtlCol="0"/>
          <a:lstStyle/>
          <a:p>
            <a:endParaRPr/>
          </a:p>
        </p:txBody>
      </p:sp>
      <p:sp>
        <p:nvSpPr>
          <p:cNvPr id="11" name="object 16">
            <a:extLst>
              <a:ext uri="{FF2B5EF4-FFF2-40B4-BE49-F238E27FC236}">
                <a16:creationId xmlns:a16="http://schemas.microsoft.com/office/drawing/2014/main" id="{852C11BD-DEE7-DC48-BC23-47A93CF41401}"/>
              </a:ext>
            </a:extLst>
          </p:cNvPr>
          <p:cNvSpPr/>
          <p:nvPr/>
        </p:nvSpPr>
        <p:spPr>
          <a:xfrm>
            <a:off x="1340167" y="3704291"/>
            <a:ext cx="9511665" cy="0"/>
          </a:xfrm>
          <a:custGeom>
            <a:avLst/>
            <a:gdLst/>
            <a:ahLst/>
            <a:cxnLst/>
            <a:rect l="l" t="t" r="r" b="b"/>
            <a:pathLst>
              <a:path w="9511665">
                <a:moveTo>
                  <a:pt x="0" y="0"/>
                </a:moveTo>
                <a:lnTo>
                  <a:pt x="9511283" y="0"/>
                </a:lnTo>
              </a:path>
            </a:pathLst>
          </a:custGeom>
          <a:ln w="7620">
            <a:solidFill>
              <a:srgbClr val="D8D8D8"/>
            </a:solidFill>
          </a:ln>
        </p:spPr>
        <p:txBody>
          <a:bodyPr wrap="square" lIns="0" tIns="0" rIns="0" bIns="0" rtlCol="0"/>
          <a:lstStyle/>
          <a:p>
            <a:endParaRPr/>
          </a:p>
        </p:txBody>
      </p:sp>
      <p:sp>
        <p:nvSpPr>
          <p:cNvPr id="12" name="object 17">
            <a:extLst>
              <a:ext uri="{FF2B5EF4-FFF2-40B4-BE49-F238E27FC236}">
                <a16:creationId xmlns:a16="http://schemas.microsoft.com/office/drawing/2014/main" id="{43E34A4B-143B-2946-931D-816B275161DE}"/>
              </a:ext>
            </a:extLst>
          </p:cNvPr>
          <p:cNvSpPr/>
          <p:nvPr/>
        </p:nvSpPr>
        <p:spPr>
          <a:xfrm>
            <a:off x="1340167" y="3404063"/>
            <a:ext cx="9511665" cy="0"/>
          </a:xfrm>
          <a:custGeom>
            <a:avLst/>
            <a:gdLst/>
            <a:ahLst/>
            <a:cxnLst/>
            <a:rect l="l" t="t" r="r" b="b"/>
            <a:pathLst>
              <a:path w="9511665">
                <a:moveTo>
                  <a:pt x="0" y="0"/>
                </a:moveTo>
                <a:lnTo>
                  <a:pt x="9511283" y="0"/>
                </a:lnTo>
              </a:path>
            </a:pathLst>
          </a:custGeom>
          <a:ln w="7620">
            <a:solidFill>
              <a:srgbClr val="D8D8D8"/>
            </a:solidFill>
          </a:ln>
        </p:spPr>
        <p:txBody>
          <a:bodyPr wrap="square" lIns="0" tIns="0" rIns="0" bIns="0" rtlCol="0"/>
          <a:lstStyle/>
          <a:p>
            <a:endParaRPr/>
          </a:p>
        </p:txBody>
      </p:sp>
      <p:sp>
        <p:nvSpPr>
          <p:cNvPr id="13" name="object 18">
            <a:extLst>
              <a:ext uri="{FF2B5EF4-FFF2-40B4-BE49-F238E27FC236}">
                <a16:creationId xmlns:a16="http://schemas.microsoft.com/office/drawing/2014/main" id="{BF7808A5-BB6B-4C49-AE08-41DCCF3F065E}"/>
              </a:ext>
            </a:extLst>
          </p:cNvPr>
          <p:cNvSpPr/>
          <p:nvPr/>
        </p:nvSpPr>
        <p:spPr>
          <a:xfrm>
            <a:off x="1340167" y="3103835"/>
            <a:ext cx="9511665" cy="0"/>
          </a:xfrm>
          <a:custGeom>
            <a:avLst/>
            <a:gdLst/>
            <a:ahLst/>
            <a:cxnLst/>
            <a:rect l="l" t="t" r="r" b="b"/>
            <a:pathLst>
              <a:path w="9511665">
                <a:moveTo>
                  <a:pt x="0" y="0"/>
                </a:moveTo>
                <a:lnTo>
                  <a:pt x="9511283" y="0"/>
                </a:lnTo>
              </a:path>
            </a:pathLst>
          </a:custGeom>
          <a:ln w="7619">
            <a:solidFill>
              <a:srgbClr val="D8D8D8"/>
            </a:solidFill>
          </a:ln>
        </p:spPr>
        <p:txBody>
          <a:bodyPr wrap="square" lIns="0" tIns="0" rIns="0" bIns="0" rtlCol="0"/>
          <a:lstStyle/>
          <a:p>
            <a:endParaRPr/>
          </a:p>
        </p:txBody>
      </p:sp>
      <p:sp>
        <p:nvSpPr>
          <p:cNvPr id="14" name="object 19">
            <a:extLst>
              <a:ext uri="{FF2B5EF4-FFF2-40B4-BE49-F238E27FC236}">
                <a16:creationId xmlns:a16="http://schemas.microsoft.com/office/drawing/2014/main" id="{6F0E58BC-FC37-8F45-B646-CDE86AB510EB}"/>
              </a:ext>
            </a:extLst>
          </p:cNvPr>
          <p:cNvSpPr/>
          <p:nvPr/>
        </p:nvSpPr>
        <p:spPr>
          <a:xfrm>
            <a:off x="1340167" y="2802845"/>
            <a:ext cx="9511665" cy="0"/>
          </a:xfrm>
          <a:custGeom>
            <a:avLst/>
            <a:gdLst/>
            <a:ahLst/>
            <a:cxnLst/>
            <a:rect l="l" t="t" r="r" b="b"/>
            <a:pathLst>
              <a:path w="9511665">
                <a:moveTo>
                  <a:pt x="0" y="0"/>
                </a:moveTo>
                <a:lnTo>
                  <a:pt x="9511283" y="0"/>
                </a:lnTo>
              </a:path>
            </a:pathLst>
          </a:custGeom>
          <a:ln w="9143">
            <a:solidFill>
              <a:srgbClr val="D8D8D8"/>
            </a:solidFill>
          </a:ln>
        </p:spPr>
        <p:txBody>
          <a:bodyPr wrap="square" lIns="0" tIns="0" rIns="0" bIns="0" rtlCol="0"/>
          <a:lstStyle/>
          <a:p>
            <a:endParaRPr/>
          </a:p>
        </p:txBody>
      </p:sp>
      <p:sp>
        <p:nvSpPr>
          <p:cNvPr id="15" name="object 20">
            <a:extLst>
              <a:ext uri="{FF2B5EF4-FFF2-40B4-BE49-F238E27FC236}">
                <a16:creationId xmlns:a16="http://schemas.microsoft.com/office/drawing/2014/main" id="{E4C0E308-CE6E-0046-9F02-79887E13040F}"/>
              </a:ext>
            </a:extLst>
          </p:cNvPr>
          <p:cNvSpPr/>
          <p:nvPr/>
        </p:nvSpPr>
        <p:spPr>
          <a:xfrm>
            <a:off x="2698814" y="2802846"/>
            <a:ext cx="0" cy="3307079"/>
          </a:xfrm>
          <a:custGeom>
            <a:avLst/>
            <a:gdLst/>
            <a:ahLst/>
            <a:cxnLst/>
            <a:rect l="l" t="t" r="r" b="b"/>
            <a:pathLst>
              <a:path h="3307079">
                <a:moveTo>
                  <a:pt x="0" y="0"/>
                </a:moveTo>
                <a:lnTo>
                  <a:pt x="0" y="3307080"/>
                </a:lnTo>
              </a:path>
            </a:pathLst>
          </a:custGeom>
          <a:ln w="7619">
            <a:solidFill>
              <a:srgbClr val="D8D8D8"/>
            </a:solidFill>
          </a:ln>
        </p:spPr>
        <p:txBody>
          <a:bodyPr wrap="square" lIns="0" tIns="0" rIns="0" bIns="0" rtlCol="0"/>
          <a:lstStyle/>
          <a:p>
            <a:endParaRPr/>
          </a:p>
        </p:txBody>
      </p:sp>
      <p:sp>
        <p:nvSpPr>
          <p:cNvPr id="16" name="object 21">
            <a:extLst>
              <a:ext uri="{FF2B5EF4-FFF2-40B4-BE49-F238E27FC236}">
                <a16:creationId xmlns:a16="http://schemas.microsoft.com/office/drawing/2014/main" id="{B6D55E98-A449-F547-8E64-0EED750588E2}"/>
              </a:ext>
            </a:extLst>
          </p:cNvPr>
          <p:cNvSpPr/>
          <p:nvPr/>
        </p:nvSpPr>
        <p:spPr>
          <a:xfrm>
            <a:off x="4056698" y="2802846"/>
            <a:ext cx="0" cy="3307079"/>
          </a:xfrm>
          <a:custGeom>
            <a:avLst/>
            <a:gdLst/>
            <a:ahLst/>
            <a:cxnLst/>
            <a:rect l="l" t="t" r="r" b="b"/>
            <a:pathLst>
              <a:path h="3307079">
                <a:moveTo>
                  <a:pt x="0" y="0"/>
                </a:moveTo>
                <a:lnTo>
                  <a:pt x="0" y="3307080"/>
                </a:lnTo>
              </a:path>
            </a:pathLst>
          </a:custGeom>
          <a:ln w="7620">
            <a:solidFill>
              <a:srgbClr val="D8D8D8"/>
            </a:solidFill>
          </a:ln>
        </p:spPr>
        <p:txBody>
          <a:bodyPr wrap="square" lIns="0" tIns="0" rIns="0" bIns="0" rtlCol="0"/>
          <a:lstStyle/>
          <a:p>
            <a:endParaRPr/>
          </a:p>
        </p:txBody>
      </p:sp>
      <p:sp>
        <p:nvSpPr>
          <p:cNvPr id="17" name="object 22">
            <a:extLst>
              <a:ext uri="{FF2B5EF4-FFF2-40B4-BE49-F238E27FC236}">
                <a16:creationId xmlns:a16="http://schemas.microsoft.com/office/drawing/2014/main" id="{5B3CAE1B-B658-D54D-842F-5EAD71E55CC0}"/>
              </a:ext>
            </a:extLst>
          </p:cNvPr>
          <p:cNvSpPr/>
          <p:nvPr/>
        </p:nvSpPr>
        <p:spPr>
          <a:xfrm>
            <a:off x="5416868" y="2802846"/>
            <a:ext cx="0" cy="3307079"/>
          </a:xfrm>
          <a:custGeom>
            <a:avLst/>
            <a:gdLst/>
            <a:ahLst/>
            <a:cxnLst/>
            <a:rect l="l" t="t" r="r" b="b"/>
            <a:pathLst>
              <a:path h="3307079">
                <a:moveTo>
                  <a:pt x="0" y="0"/>
                </a:moveTo>
                <a:lnTo>
                  <a:pt x="0" y="3307080"/>
                </a:lnTo>
              </a:path>
            </a:pathLst>
          </a:custGeom>
          <a:ln w="9143">
            <a:solidFill>
              <a:srgbClr val="D8D8D8"/>
            </a:solidFill>
          </a:ln>
        </p:spPr>
        <p:txBody>
          <a:bodyPr wrap="square" lIns="0" tIns="0" rIns="0" bIns="0" rtlCol="0"/>
          <a:lstStyle/>
          <a:p>
            <a:endParaRPr/>
          </a:p>
        </p:txBody>
      </p:sp>
      <p:sp>
        <p:nvSpPr>
          <p:cNvPr id="18" name="object 23">
            <a:extLst>
              <a:ext uri="{FF2B5EF4-FFF2-40B4-BE49-F238E27FC236}">
                <a16:creationId xmlns:a16="http://schemas.microsoft.com/office/drawing/2014/main" id="{2B90555F-8DFD-1D49-A4F2-96A025FD44A9}"/>
              </a:ext>
            </a:extLst>
          </p:cNvPr>
          <p:cNvSpPr/>
          <p:nvPr/>
        </p:nvSpPr>
        <p:spPr>
          <a:xfrm>
            <a:off x="6774752" y="2802846"/>
            <a:ext cx="0" cy="3307079"/>
          </a:xfrm>
          <a:custGeom>
            <a:avLst/>
            <a:gdLst/>
            <a:ahLst/>
            <a:cxnLst/>
            <a:rect l="l" t="t" r="r" b="b"/>
            <a:pathLst>
              <a:path h="3307079">
                <a:moveTo>
                  <a:pt x="0" y="0"/>
                </a:moveTo>
                <a:lnTo>
                  <a:pt x="0" y="3307080"/>
                </a:lnTo>
              </a:path>
            </a:pathLst>
          </a:custGeom>
          <a:ln w="9143">
            <a:solidFill>
              <a:srgbClr val="D8D8D8"/>
            </a:solidFill>
          </a:ln>
        </p:spPr>
        <p:txBody>
          <a:bodyPr wrap="square" lIns="0" tIns="0" rIns="0" bIns="0" rtlCol="0"/>
          <a:lstStyle/>
          <a:p>
            <a:endParaRPr/>
          </a:p>
        </p:txBody>
      </p:sp>
      <p:sp>
        <p:nvSpPr>
          <p:cNvPr id="19" name="object 24">
            <a:extLst>
              <a:ext uri="{FF2B5EF4-FFF2-40B4-BE49-F238E27FC236}">
                <a16:creationId xmlns:a16="http://schemas.microsoft.com/office/drawing/2014/main" id="{42113668-5FD8-C843-99F6-5A23499C5859}"/>
              </a:ext>
            </a:extLst>
          </p:cNvPr>
          <p:cNvSpPr/>
          <p:nvPr/>
        </p:nvSpPr>
        <p:spPr>
          <a:xfrm>
            <a:off x="8134159" y="2802846"/>
            <a:ext cx="0" cy="3307079"/>
          </a:xfrm>
          <a:custGeom>
            <a:avLst/>
            <a:gdLst/>
            <a:ahLst/>
            <a:cxnLst/>
            <a:rect l="l" t="t" r="r" b="b"/>
            <a:pathLst>
              <a:path h="3307079">
                <a:moveTo>
                  <a:pt x="0" y="0"/>
                </a:moveTo>
                <a:lnTo>
                  <a:pt x="0" y="3307080"/>
                </a:lnTo>
              </a:path>
            </a:pathLst>
          </a:custGeom>
          <a:ln w="9143">
            <a:solidFill>
              <a:srgbClr val="D8D8D8"/>
            </a:solidFill>
          </a:ln>
        </p:spPr>
        <p:txBody>
          <a:bodyPr wrap="square" lIns="0" tIns="0" rIns="0" bIns="0" rtlCol="0"/>
          <a:lstStyle/>
          <a:p>
            <a:endParaRPr/>
          </a:p>
        </p:txBody>
      </p:sp>
      <p:sp>
        <p:nvSpPr>
          <p:cNvPr id="20" name="object 25">
            <a:extLst>
              <a:ext uri="{FF2B5EF4-FFF2-40B4-BE49-F238E27FC236}">
                <a16:creationId xmlns:a16="http://schemas.microsoft.com/office/drawing/2014/main" id="{89EA440E-7E23-D940-B8CD-40F23C36782C}"/>
              </a:ext>
            </a:extLst>
          </p:cNvPr>
          <p:cNvSpPr/>
          <p:nvPr/>
        </p:nvSpPr>
        <p:spPr>
          <a:xfrm>
            <a:off x="9492044" y="2802846"/>
            <a:ext cx="0" cy="3307079"/>
          </a:xfrm>
          <a:custGeom>
            <a:avLst/>
            <a:gdLst/>
            <a:ahLst/>
            <a:cxnLst/>
            <a:rect l="l" t="t" r="r" b="b"/>
            <a:pathLst>
              <a:path h="3307079">
                <a:moveTo>
                  <a:pt x="0" y="0"/>
                </a:moveTo>
                <a:lnTo>
                  <a:pt x="0" y="3307080"/>
                </a:lnTo>
              </a:path>
            </a:pathLst>
          </a:custGeom>
          <a:ln w="9144">
            <a:solidFill>
              <a:srgbClr val="D8D8D8"/>
            </a:solidFill>
          </a:ln>
        </p:spPr>
        <p:txBody>
          <a:bodyPr wrap="square" lIns="0" tIns="0" rIns="0" bIns="0" rtlCol="0"/>
          <a:lstStyle/>
          <a:p>
            <a:endParaRPr/>
          </a:p>
        </p:txBody>
      </p:sp>
      <p:sp>
        <p:nvSpPr>
          <p:cNvPr id="21" name="object 26">
            <a:extLst>
              <a:ext uri="{FF2B5EF4-FFF2-40B4-BE49-F238E27FC236}">
                <a16:creationId xmlns:a16="http://schemas.microsoft.com/office/drawing/2014/main" id="{21184998-22FF-0345-9811-CD9E30A88CCE}"/>
              </a:ext>
            </a:extLst>
          </p:cNvPr>
          <p:cNvSpPr/>
          <p:nvPr/>
        </p:nvSpPr>
        <p:spPr>
          <a:xfrm>
            <a:off x="10851452" y="2802846"/>
            <a:ext cx="0" cy="3307079"/>
          </a:xfrm>
          <a:custGeom>
            <a:avLst/>
            <a:gdLst/>
            <a:ahLst/>
            <a:cxnLst/>
            <a:rect l="l" t="t" r="r" b="b"/>
            <a:pathLst>
              <a:path h="3307079">
                <a:moveTo>
                  <a:pt x="0" y="0"/>
                </a:moveTo>
                <a:lnTo>
                  <a:pt x="0" y="3307080"/>
                </a:lnTo>
              </a:path>
            </a:pathLst>
          </a:custGeom>
          <a:ln w="9144">
            <a:solidFill>
              <a:srgbClr val="D8D8D8"/>
            </a:solidFill>
          </a:ln>
        </p:spPr>
        <p:txBody>
          <a:bodyPr wrap="square" lIns="0" tIns="0" rIns="0" bIns="0" rtlCol="0"/>
          <a:lstStyle/>
          <a:p>
            <a:endParaRPr/>
          </a:p>
        </p:txBody>
      </p:sp>
      <p:sp>
        <p:nvSpPr>
          <p:cNvPr id="22" name="object 27">
            <a:extLst>
              <a:ext uri="{FF2B5EF4-FFF2-40B4-BE49-F238E27FC236}">
                <a16:creationId xmlns:a16="http://schemas.microsoft.com/office/drawing/2014/main" id="{A5277622-1D44-0E4F-9607-69DFBFCD08E2}"/>
              </a:ext>
            </a:extLst>
          </p:cNvPr>
          <p:cNvSpPr/>
          <p:nvPr/>
        </p:nvSpPr>
        <p:spPr>
          <a:xfrm>
            <a:off x="1340168" y="2802846"/>
            <a:ext cx="0" cy="3307079"/>
          </a:xfrm>
          <a:custGeom>
            <a:avLst/>
            <a:gdLst/>
            <a:ahLst/>
            <a:cxnLst/>
            <a:rect l="l" t="t" r="r" b="b"/>
            <a:pathLst>
              <a:path h="3307079">
                <a:moveTo>
                  <a:pt x="0" y="0"/>
                </a:moveTo>
                <a:lnTo>
                  <a:pt x="0" y="3307079"/>
                </a:lnTo>
              </a:path>
            </a:pathLst>
          </a:custGeom>
          <a:ln w="9143">
            <a:solidFill>
              <a:srgbClr val="BFBFBF"/>
            </a:solidFill>
          </a:ln>
        </p:spPr>
        <p:txBody>
          <a:bodyPr wrap="square" lIns="0" tIns="0" rIns="0" bIns="0" rtlCol="0"/>
          <a:lstStyle/>
          <a:p>
            <a:endParaRPr/>
          </a:p>
        </p:txBody>
      </p:sp>
      <p:sp>
        <p:nvSpPr>
          <p:cNvPr id="23" name="object 28">
            <a:extLst>
              <a:ext uri="{FF2B5EF4-FFF2-40B4-BE49-F238E27FC236}">
                <a16:creationId xmlns:a16="http://schemas.microsoft.com/office/drawing/2014/main" id="{D3ED495F-CFE0-AD4C-A940-F08E73DEA086}"/>
              </a:ext>
            </a:extLst>
          </p:cNvPr>
          <p:cNvSpPr/>
          <p:nvPr/>
        </p:nvSpPr>
        <p:spPr>
          <a:xfrm>
            <a:off x="1340167" y="6110688"/>
            <a:ext cx="9511665" cy="0"/>
          </a:xfrm>
          <a:custGeom>
            <a:avLst/>
            <a:gdLst/>
            <a:ahLst/>
            <a:cxnLst/>
            <a:rect l="l" t="t" r="r" b="b"/>
            <a:pathLst>
              <a:path w="9511665">
                <a:moveTo>
                  <a:pt x="0" y="0"/>
                </a:moveTo>
                <a:lnTo>
                  <a:pt x="9511283" y="0"/>
                </a:lnTo>
              </a:path>
            </a:pathLst>
          </a:custGeom>
          <a:ln w="7619">
            <a:solidFill>
              <a:srgbClr val="BFBFBF"/>
            </a:solidFill>
          </a:ln>
        </p:spPr>
        <p:txBody>
          <a:bodyPr wrap="square" lIns="0" tIns="0" rIns="0" bIns="0" rtlCol="0"/>
          <a:lstStyle/>
          <a:p>
            <a:endParaRPr/>
          </a:p>
        </p:txBody>
      </p:sp>
      <p:sp>
        <p:nvSpPr>
          <p:cNvPr id="24" name="object 29">
            <a:extLst>
              <a:ext uri="{FF2B5EF4-FFF2-40B4-BE49-F238E27FC236}">
                <a16:creationId xmlns:a16="http://schemas.microsoft.com/office/drawing/2014/main" id="{2A0F0D1B-D9C2-6947-B2FA-138784616D3A}"/>
              </a:ext>
            </a:extLst>
          </p:cNvPr>
          <p:cNvSpPr/>
          <p:nvPr/>
        </p:nvSpPr>
        <p:spPr>
          <a:xfrm>
            <a:off x="1584046" y="4195854"/>
            <a:ext cx="55244" cy="55244"/>
          </a:xfrm>
          <a:custGeom>
            <a:avLst/>
            <a:gdLst/>
            <a:ahLst/>
            <a:cxnLst/>
            <a:rect l="l" t="t" r="r" b="b"/>
            <a:pathLst>
              <a:path w="55244"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25" name="object 30">
            <a:extLst>
              <a:ext uri="{FF2B5EF4-FFF2-40B4-BE49-F238E27FC236}">
                <a16:creationId xmlns:a16="http://schemas.microsoft.com/office/drawing/2014/main" id="{01CD5BF3-A85C-A74D-86C1-D318E15826E7}"/>
              </a:ext>
            </a:extLst>
          </p:cNvPr>
          <p:cNvSpPr/>
          <p:nvPr/>
        </p:nvSpPr>
        <p:spPr>
          <a:xfrm>
            <a:off x="1580960" y="4191209"/>
            <a:ext cx="62865" cy="62865"/>
          </a:xfrm>
          <a:custGeom>
            <a:avLst/>
            <a:gdLst/>
            <a:ahLst/>
            <a:cxnLst/>
            <a:rect l="l" t="t" r="r" b="b"/>
            <a:pathLst>
              <a:path w="62865" h="62864">
                <a:moveTo>
                  <a:pt x="42672" y="3048"/>
                </a:moveTo>
                <a:lnTo>
                  <a:pt x="19812" y="3048"/>
                </a:lnTo>
                <a:lnTo>
                  <a:pt x="24384" y="1524"/>
                </a:lnTo>
                <a:lnTo>
                  <a:pt x="30480" y="0"/>
                </a:lnTo>
                <a:lnTo>
                  <a:pt x="32004" y="0"/>
                </a:lnTo>
                <a:lnTo>
                  <a:pt x="36576" y="1524"/>
                </a:lnTo>
                <a:lnTo>
                  <a:pt x="38100" y="1524"/>
                </a:lnTo>
                <a:lnTo>
                  <a:pt x="42672" y="3048"/>
                </a:lnTo>
                <a:close/>
              </a:path>
              <a:path w="62865" h="62864">
                <a:moveTo>
                  <a:pt x="12192" y="45720"/>
                </a:moveTo>
                <a:lnTo>
                  <a:pt x="10668" y="44196"/>
                </a:lnTo>
                <a:lnTo>
                  <a:pt x="1524" y="44196"/>
                </a:lnTo>
                <a:lnTo>
                  <a:pt x="1524" y="42672"/>
                </a:lnTo>
                <a:lnTo>
                  <a:pt x="0" y="38100"/>
                </a:lnTo>
                <a:lnTo>
                  <a:pt x="0" y="24384"/>
                </a:lnTo>
                <a:lnTo>
                  <a:pt x="1524" y="19812"/>
                </a:lnTo>
                <a:lnTo>
                  <a:pt x="3048" y="19812"/>
                </a:lnTo>
                <a:lnTo>
                  <a:pt x="4572" y="13716"/>
                </a:lnTo>
                <a:lnTo>
                  <a:pt x="9144" y="9144"/>
                </a:lnTo>
                <a:lnTo>
                  <a:pt x="18288" y="3048"/>
                </a:lnTo>
                <a:lnTo>
                  <a:pt x="44196" y="3048"/>
                </a:lnTo>
                <a:lnTo>
                  <a:pt x="51054" y="7620"/>
                </a:lnTo>
                <a:lnTo>
                  <a:pt x="25908" y="7620"/>
                </a:lnTo>
                <a:lnTo>
                  <a:pt x="23622" y="9144"/>
                </a:lnTo>
                <a:lnTo>
                  <a:pt x="22860" y="9144"/>
                </a:lnTo>
                <a:lnTo>
                  <a:pt x="16764" y="12192"/>
                </a:lnTo>
                <a:lnTo>
                  <a:pt x="18288" y="12192"/>
                </a:lnTo>
                <a:lnTo>
                  <a:pt x="13716" y="15240"/>
                </a:lnTo>
                <a:lnTo>
                  <a:pt x="15240" y="15240"/>
                </a:lnTo>
                <a:lnTo>
                  <a:pt x="10668" y="18288"/>
                </a:lnTo>
                <a:lnTo>
                  <a:pt x="12192" y="18288"/>
                </a:lnTo>
                <a:lnTo>
                  <a:pt x="10160" y="21336"/>
                </a:lnTo>
                <a:lnTo>
                  <a:pt x="9144" y="21336"/>
                </a:lnTo>
                <a:lnTo>
                  <a:pt x="8001" y="25908"/>
                </a:lnTo>
                <a:lnTo>
                  <a:pt x="7620" y="25908"/>
                </a:lnTo>
                <a:lnTo>
                  <a:pt x="7620" y="36576"/>
                </a:lnTo>
                <a:lnTo>
                  <a:pt x="9144" y="41148"/>
                </a:lnTo>
                <a:lnTo>
                  <a:pt x="12192" y="45720"/>
                </a:lnTo>
                <a:close/>
              </a:path>
              <a:path w="62865" h="62864">
                <a:moveTo>
                  <a:pt x="25908" y="9144"/>
                </a:moveTo>
                <a:lnTo>
                  <a:pt x="25908" y="7620"/>
                </a:lnTo>
                <a:lnTo>
                  <a:pt x="30480" y="7620"/>
                </a:lnTo>
                <a:lnTo>
                  <a:pt x="31242" y="7810"/>
                </a:lnTo>
                <a:lnTo>
                  <a:pt x="25908" y="9144"/>
                </a:lnTo>
                <a:close/>
              </a:path>
              <a:path w="62865" h="62864">
                <a:moveTo>
                  <a:pt x="31242" y="7810"/>
                </a:moveTo>
                <a:lnTo>
                  <a:pt x="30480" y="7620"/>
                </a:lnTo>
                <a:lnTo>
                  <a:pt x="32004" y="7620"/>
                </a:lnTo>
                <a:lnTo>
                  <a:pt x="31242" y="7810"/>
                </a:lnTo>
                <a:close/>
              </a:path>
              <a:path w="62865" h="62864">
                <a:moveTo>
                  <a:pt x="36576" y="9144"/>
                </a:moveTo>
                <a:lnTo>
                  <a:pt x="31242" y="7810"/>
                </a:lnTo>
                <a:lnTo>
                  <a:pt x="32004" y="7620"/>
                </a:lnTo>
                <a:lnTo>
                  <a:pt x="35052" y="7620"/>
                </a:lnTo>
                <a:lnTo>
                  <a:pt x="36576" y="9144"/>
                </a:lnTo>
                <a:close/>
              </a:path>
              <a:path w="62865" h="62864">
                <a:moveTo>
                  <a:pt x="41148" y="10668"/>
                </a:moveTo>
                <a:lnTo>
                  <a:pt x="35052" y="7620"/>
                </a:lnTo>
                <a:lnTo>
                  <a:pt x="51054" y="7620"/>
                </a:lnTo>
                <a:lnTo>
                  <a:pt x="53340" y="9144"/>
                </a:lnTo>
                <a:lnTo>
                  <a:pt x="39624" y="9144"/>
                </a:lnTo>
                <a:lnTo>
                  <a:pt x="41148" y="10668"/>
                </a:lnTo>
                <a:close/>
              </a:path>
              <a:path w="62865" h="62864">
                <a:moveTo>
                  <a:pt x="21336" y="10668"/>
                </a:moveTo>
                <a:lnTo>
                  <a:pt x="22860" y="9144"/>
                </a:lnTo>
                <a:lnTo>
                  <a:pt x="23622" y="9144"/>
                </a:lnTo>
                <a:lnTo>
                  <a:pt x="21336" y="10668"/>
                </a:lnTo>
                <a:close/>
              </a:path>
              <a:path w="62865" h="62864">
                <a:moveTo>
                  <a:pt x="53340" y="22860"/>
                </a:moveTo>
                <a:lnTo>
                  <a:pt x="50292" y="18288"/>
                </a:lnTo>
                <a:lnTo>
                  <a:pt x="47244" y="15240"/>
                </a:lnTo>
                <a:lnTo>
                  <a:pt x="48768" y="15240"/>
                </a:lnTo>
                <a:lnTo>
                  <a:pt x="39624" y="9144"/>
                </a:lnTo>
                <a:lnTo>
                  <a:pt x="53340" y="9144"/>
                </a:lnTo>
                <a:lnTo>
                  <a:pt x="59436" y="18288"/>
                </a:lnTo>
                <a:lnTo>
                  <a:pt x="59436" y="19812"/>
                </a:lnTo>
                <a:lnTo>
                  <a:pt x="59944" y="21336"/>
                </a:lnTo>
                <a:lnTo>
                  <a:pt x="53340" y="21336"/>
                </a:lnTo>
                <a:lnTo>
                  <a:pt x="53340" y="22860"/>
                </a:lnTo>
                <a:close/>
              </a:path>
              <a:path w="62865" h="62864">
                <a:moveTo>
                  <a:pt x="9144" y="22860"/>
                </a:moveTo>
                <a:lnTo>
                  <a:pt x="9144" y="21336"/>
                </a:lnTo>
                <a:lnTo>
                  <a:pt x="10160" y="21336"/>
                </a:lnTo>
                <a:lnTo>
                  <a:pt x="9144" y="22860"/>
                </a:lnTo>
                <a:close/>
              </a:path>
              <a:path w="62865" h="62864">
                <a:moveTo>
                  <a:pt x="61468" y="27432"/>
                </a:moveTo>
                <a:lnTo>
                  <a:pt x="54864" y="27432"/>
                </a:lnTo>
                <a:lnTo>
                  <a:pt x="53340" y="21336"/>
                </a:lnTo>
                <a:lnTo>
                  <a:pt x="59944" y="21336"/>
                </a:lnTo>
                <a:lnTo>
                  <a:pt x="60960" y="24384"/>
                </a:lnTo>
                <a:lnTo>
                  <a:pt x="60960" y="25908"/>
                </a:lnTo>
                <a:lnTo>
                  <a:pt x="61468" y="27432"/>
                </a:lnTo>
                <a:close/>
              </a:path>
              <a:path w="62865" h="62864">
                <a:moveTo>
                  <a:pt x="7620" y="27432"/>
                </a:moveTo>
                <a:lnTo>
                  <a:pt x="7620" y="25908"/>
                </a:lnTo>
                <a:lnTo>
                  <a:pt x="8001" y="25908"/>
                </a:lnTo>
                <a:lnTo>
                  <a:pt x="7620" y="27432"/>
                </a:lnTo>
                <a:close/>
              </a:path>
              <a:path w="62865" h="62864">
                <a:moveTo>
                  <a:pt x="54673" y="31242"/>
                </a:moveTo>
                <a:lnTo>
                  <a:pt x="53340" y="25908"/>
                </a:lnTo>
                <a:lnTo>
                  <a:pt x="54864" y="27432"/>
                </a:lnTo>
                <a:lnTo>
                  <a:pt x="61468" y="27432"/>
                </a:lnTo>
                <a:lnTo>
                  <a:pt x="62484" y="30480"/>
                </a:lnTo>
                <a:lnTo>
                  <a:pt x="54864" y="30480"/>
                </a:lnTo>
                <a:lnTo>
                  <a:pt x="54673" y="31242"/>
                </a:lnTo>
                <a:close/>
              </a:path>
              <a:path w="62865" h="62864">
                <a:moveTo>
                  <a:pt x="54864" y="32004"/>
                </a:moveTo>
                <a:lnTo>
                  <a:pt x="54673" y="31242"/>
                </a:lnTo>
                <a:lnTo>
                  <a:pt x="54864" y="30480"/>
                </a:lnTo>
                <a:lnTo>
                  <a:pt x="54864" y="32004"/>
                </a:lnTo>
                <a:close/>
              </a:path>
              <a:path w="62865" h="62864">
                <a:moveTo>
                  <a:pt x="62484" y="32004"/>
                </a:moveTo>
                <a:lnTo>
                  <a:pt x="54864" y="32004"/>
                </a:lnTo>
                <a:lnTo>
                  <a:pt x="54864" y="30480"/>
                </a:lnTo>
                <a:lnTo>
                  <a:pt x="62484" y="30480"/>
                </a:lnTo>
                <a:lnTo>
                  <a:pt x="62484" y="32004"/>
                </a:lnTo>
                <a:close/>
              </a:path>
              <a:path w="62865" h="62864">
                <a:moveTo>
                  <a:pt x="58420" y="45720"/>
                </a:moveTo>
                <a:lnTo>
                  <a:pt x="50292" y="45720"/>
                </a:lnTo>
                <a:lnTo>
                  <a:pt x="53340" y="41148"/>
                </a:lnTo>
                <a:lnTo>
                  <a:pt x="54864" y="36576"/>
                </a:lnTo>
                <a:lnTo>
                  <a:pt x="53340" y="36576"/>
                </a:lnTo>
                <a:lnTo>
                  <a:pt x="54673" y="31242"/>
                </a:lnTo>
                <a:lnTo>
                  <a:pt x="54864" y="32004"/>
                </a:lnTo>
                <a:lnTo>
                  <a:pt x="62484" y="32004"/>
                </a:lnTo>
                <a:lnTo>
                  <a:pt x="60960" y="38100"/>
                </a:lnTo>
                <a:lnTo>
                  <a:pt x="59436" y="42672"/>
                </a:lnTo>
                <a:lnTo>
                  <a:pt x="59436" y="44196"/>
                </a:lnTo>
                <a:lnTo>
                  <a:pt x="58420" y="45720"/>
                </a:lnTo>
                <a:close/>
              </a:path>
              <a:path w="62865" h="62864">
                <a:moveTo>
                  <a:pt x="38100" y="62484"/>
                </a:moveTo>
                <a:lnTo>
                  <a:pt x="24384" y="62484"/>
                </a:lnTo>
                <a:lnTo>
                  <a:pt x="19812" y="60960"/>
                </a:lnTo>
                <a:lnTo>
                  <a:pt x="18288" y="60960"/>
                </a:lnTo>
                <a:lnTo>
                  <a:pt x="18288" y="59436"/>
                </a:lnTo>
                <a:lnTo>
                  <a:pt x="13716" y="57912"/>
                </a:lnTo>
                <a:lnTo>
                  <a:pt x="4572" y="48768"/>
                </a:lnTo>
                <a:lnTo>
                  <a:pt x="3048" y="44196"/>
                </a:lnTo>
                <a:lnTo>
                  <a:pt x="10668" y="44196"/>
                </a:lnTo>
                <a:lnTo>
                  <a:pt x="18288" y="51816"/>
                </a:lnTo>
                <a:lnTo>
                  <a:pt x="19812" y="51816"/>
                </a:lnTo>
                <a:lnTo>
                  <a:pt x="22860" y="53340"/>
                </a:lnTo>
                <a:lnTo>
                  <a:pt x="21336" y="53340"/>
                </a:lnTo>
                <a:lnTo>
                  <a:pt x="25908" y="54864"/>
                </a:lnTo>
                <a:lnTo>
                  <a:pt x="51816" y="54864"/>
                </a:lnTo>
                <a:lnTo>
                  <a:pt x="48768" y="57912"/>
                </a:lnTo>
                <a:lnTo>
                  <a:pt x="44196" y="59436"/>
                </a:lnTo>
                <a:lnTo>
                  <a:pt x="42672" y="60960"/>
                </a:lnTo>
                <a:lnTo>
                  <a:pt x="38100" y="62484"/>
                </a:lnTo>
                <a:close/>
              </a:path>
              <a:path w="62865" h="62864">
                <a:moveTo>
                  <a:pt x="47244" y="48768"/>
                </a:moveTo>
                <a:lnTo>
                  <a:pt x="50292" y="44196"/>
                </a:lnTo>
                <a:lnTo>
                  <a:pt x="50292" y="45720"/>
                </a:lnTo>
                <a:lnTo>
                  <a:pt x="58420" y="45720"/>
                </a:lnTo>
                <a:lnTo>
                  <a:pt x="57404" y="47244"/>
                </a:lnTo>
                <a:lnTo>
                  <a:pt x="48768" y="47244"/>
                </a:lnTo>
                <a:lnTo>
                  <a:pt x="47244" y="48768"/>
                </a:lnTo>
                <a:close/>
              </a:path>
              <a:path w="62865" h="62864">
                <a:moveTo>
                  <a:pt x="54356" y="51816"/>
                </a:moveTo>
                <a:lnTo>
                  <a:pt x="44196" y="51816"/>
                </a:lnTo>
                <a:lnTo>
                  <a:pt x="48768" y="47244"/>
                </a:lnTo>
                <a:lnTo>
                  <a:pt x="57404" y="47244"/>
                </a:lnTo>
                <a:lnTo>
                  <a:pt x="54356" y="51816"/>
                </a:lnTo>
                <a:close/>
              </a:path>
              <a:path w="62865" h="62864">
                <a:moveTo>
                  <a:pt x="19812" y="51816"/>
                </a:moveTo>
                <a:lnTo>
                  <a:pt x="18288" y="51816"/>
                </a:lnTo>
                <a:lnTo>
                  <a:pt x="16764" y="50292"/>
                </a:lnTo>
                <a:lnTo>
                  <a:pt x="19812" y="51816"/>
                </a:lnTo>
                <a:close/>
              </a:path>
              <a:path w="62865" h="62864">
                <a:moveTo>
                  <a:pt x="51816" y="54864"/>
                </a:moveTo>
                <a:lnTo>
                  <a:pt x="35052" y="54864"/>
                </a:lnTo>
                <a:lnTo>
                  <a:pt x="41148" y="53340"/>
                </a:lnTo>
                <a:lnTo>
                  <a:pt x="39624" y="53340"/>
                </a:lnTo>
                <a:lnTo>
                  <a:pt x="44196" y="50292"/>
                </a:lnTo>
                <a:lnTo>
                  <a:pt x="44196" y="51816"/>
                </a:lnTo>
                <a:lnTo>
                  <a:pt x="54356" y="51816"/>
                </a:lnTo>
                <a:lnTo>
                  <a:pt x="53340" y="53340"/>
                </a:lnTo>
                <a:lnTo>
                  <a:pt x="51816" y="54864"/>
                </a:lnTo>
                <a:close/>
              </a:path>
            </a:pathLst>
          </a:custGeom>
          <a:solidFill>
            <a:srgbClr val="B31166"/>
          </a:solidFill>
        </p:spPr>
        <p:txBody>
          <a:bodyPr wrap="square" lIns="0" tIns="0" rIns="0" bIns="0" rtlCol="0"/>
          <a:lstStyle/>
          <a:p>
            <a:endParaRPr/>
          </a:p>
        </p:txBody>
      </p:sp>
      <p:sp>
        <p:nvSpPr>
          <p:cNvPr id="26" name="object 31">
            <a:extLst>
              <a:ext uri="{FF2B5EF4-FFF2-40B4-BE49-F238E27FC236}">
                <a16:creationId xmlns:a16="http://schemas.microsoft.com/office/drawing/2014/main" id="{70457424-7E04-CE4F-9CAF-F19F670E8398}"/>
              </a:ext>
            </a:extLst>
          </p:cNvPr>
          <p:cNvSpPr/>
          <p:nvPr/>
        </p:nvSpPr>
        <p:spPr>
          <a:xfrm>
            <a:off x="1856842" y="3944394"/>
            <a:ext cx="55244" cy="55244"/>
          </a:xfrm>
          <a:custGeom>
            <a:avLst/>
            <a:gdLst/>
            <a:ahLst/>
            <a:cxnLst/>
            <a:rect l="l" t="t" r="r" b="b"/>
            <a:pathLst>
              <a:path w="55244"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27" name="object 32">
            <a:extLst>
              <a:ext uri="{FF2B5EF4-FFF2-40B4-BE49-F238E27FC236}">
                <a16:creationId xmlns:a16="http://schemas.microsoft.com/office/drawing/2014/main" id="{DC88BA11-2C7F-B14B-A2C2-8EE3DB95A372}"/>
              </a:ext>
            </a:extLst>
          </p:cNvPr>
          <p:cNvSpPr/>
          <p:nvPr/>
        </p:nvSpPr>
        <p:spPr>
          <a:xfrm>
            <a:off x="1853755" y="3939750"/>
            <a:ext cx="62865" cy="62865"/>
          </a:xfrm>
          <a:custGeom>
            <a:avLst/>
            <a:gdLst/>
            <a:ahLst/>
            <a:cxnLst/>
            <a:rect l="l" t="t" r="r" b="b"/>
            <a:pathLst>
              <a:path w="62865" h="62864">
                <a:moveTo>
                  <a:pt x="42672" y="3047"/>
                </a:moveTo>
                <a:lnTo>
                  <a:pt x="19812" y="3047"/>
                </a:lnTo>
                <a:lnTo>
                  <a:pt x="24384" y="1523"/>
                </a:lnTo>
                <a:lnTo>
                  <a:pt x="30480" y="0"/>
                </a:lnTo>
                <a:lnTo>
                  <a:pt x="32004" y="0"/>
                </a:lnTo>
                <a:lnTo>
                  <a:pt x="36576" y="1523"/>
                </a:lnTo>
                <a:lnTo>
                  <a:pt x="38100" y="1523"/>
                </a:lnTo>
                <a:lnTo>
                  <a:pt x="42672" y="3047"/>
                </a:lnTo>
                <a:close/>
              </a:path>
              <a:path w="62865"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5" h="62864">
                <a:moveTo>
                  <a:pt x="25908" y="9143"/>
                </a:moveTo>
                <a:lnTo>
                  <a:pt x="25908" y="7619"/>
                </a:lnTo>
                <a:lnTo>
                  <a:pt x="30480" y="7619"/>
                </a:lnTo>
                <a:lnTo>
                  <a:pt x="31242" y="7810"/>
                </a:lnTo>
                <a:lnTo>
                  <a:pt x="25908" y="9143"/>
                </a:lnTo>
                <a:close/>
              </a:path>
              <a:path w="62865" h="62864">
                <a:moveTo>
                  <a:pt x="31242" y="7810"/>
                </a:moveTo>
                <a:lnTo>
                  <a:pt x="30480" y="7619"/>
                </a:lnTo>
                <a:lnTo>
                  <a:pt x="32004" y="7619"/>
                </a:lnTo>
                <a:lnTo>
                  <a:pt x="31242" y="7810"/>
                </a:lnTo>
                <a:close/>
              </a:path>
              <a:path w="62865" h="62864">
                <a:moveTo>
                  <a:pt x="36576" y="9143"/>
                </a:moveTo>
                <a:lnTo>
                  <a:pt x="31242" y="7810"/>
                </a:lnTo>
                <a:lnTo>
                  <a:pt x="32004" y="7619"/>
                </a:lnTo>
                <a:lnTo>
                  <a:pt x="35052" y="7619"/>
                </a:lnTo>
                <a:lnTo>
                  <a:pt x="36576" y="9143"/>
                </a:lnTo>
                <a:close/>
              </a:path>
              <a:path w="62865" h="62864">
                <a:moveTo>
                  <a:pt x="41148" y="10667"/>
                </a:moveTo>
                <a:lnTo>
                  <a:pt x="35052" y="7619"/>
                </a:lnTo>
                <a:lnTo>
                  <a:pt x="51054" y="7619"/>
                </a:lnTo>
                <a:lnTo>
                  <a:pt x="53340" y="9143"/>
                </a:lnTo>
                <a:lnTo>
                  <a:pt x="39624" y="9143"/>
                </a:lnTo>
                <a:lnTo>
                  <a:pt x="41148" y="10667"/>
                </a:lnTo>
                <a:close/>
              </a:path>
              <a:path w="62865" h="62864">
                <a:moveTo>
                  <a:pt x="21336" y="10667"/>
                </a:moveTo>
                <a:lnTo>
                  <a:pt x="22860" y="9143"/>
                </a:lnTo>
                <a:lnTo>
                  <a:pt x="23622" y="9143"/>
                </a:lnTo>
                <a:lnTo>
                  <a:pt x="21336" y="10667"/>
                </a:lnTo>
                <a:close/>
              </a:path>
              <a:path w="62865"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5" h="62864">
                <a:moveTo>
                  <a:pt x="9144" y="22859"/>
                </a:moveTo>
                <a:lnTo>
                  <a:pt x="9144" y="21335"/>
                </a:lnTo>
                <a:lnTo>
                  <a:pt x="10160" y="21335"/>
                </a:lnTo>
                <a:lnTo>
                  <a:pt x="9144" y="22859"/>
                </a:lnTo>
                <a:close/>
              </a:path>
              <a:path w="62865" h="62864">
                <a:moveTo>
                  <a:pt x="61468" y="27431"/>
                </a:moveTo>
                <a:lnTo>
                  <a:pt x="54864" y="27431"/>
                </a:lnTo>
                <a:lnTo>
                  <a:pt x="53340" y="21335"/>
                </a:lnTo>
                <a:lnTo>
                  <a:pt x="59944" y="21335"/>
                </a:lnTo>
                <a:lnTo>
                  <a:pt x="60960" y="24383"/>
                </a:lnTo>
                <a:lnTo>
                  <a:pt x="60960" y="25907"/>
                </a:lnTo>
                <a:lnTo>
                  <a:pt x="61468" y="27431"/>
                </a:lnTo>
                <a:close/>
              </a:path>
              <a:path w="62865" h="62864">
                <a:moveTo>
                  <a:pt x="7620" y="27431"/>
                </a:moveTo>
                <a:lnTo>
                  <a:pt x="7620" y="25907"/>
                </a:lnTo>
                <a:lnTo>
                  <a:pt x="8001" y="25907"/>
                </a:lnTo>
                <a:lnTo>
                  <a:pt x="7620" y="27431"/>
                </a:lnTo>
                <a:close/>
              </a:path>
              <a:path w="62865" h="62864">
                <a:moveTo>
                  <a:pt x="54673" y="31241"/>
                </a:moveTo>
                <a:lnTo>
                  <a:pt x="53340" y="25907"/>
                </a:lnTo>
                <a:lnTo>
                  <a:pt x="54864" y="27431"/>
                </a:lnTo>
                <a:lnTo>
                  <a:pt x="61468" y="27431"/>
                </a:lnTo>
                <a:lnTo>
                  <a:pt x="62484" y="30479"/>
                </a:lnTo>
                <a:lnTo>
                  <a:pt x="54864" y="30479"/>
                </a:lnTo>
                <a:lnTo>
                  <a:pt x="54673" y="31241"/>
                </a:lnTo>
                <a:close/>
              </a:path>
              <a:path w="62865" h="62864">
                <a:moveTo>
                  <a:pt x="54864" y="32003"/>
                </a:moveTo>
                <a:lnTo>
                  <a:pt x="54673" y="31241"/>
                </a:lnTo>
                <a:lnTo>
                  <a:pt x="54864" y="30479"/>
                </a:lnTo>
                <a:lnTo>
                  <a:pt x="54864" y="32003"/>
                </a:lnTo>
                <a:close/>
              </a:path>
              <a:path w="62865" h="62864">
                <a:moveTo>
                  <a:pt x="62484" y="32003"/>
                </a:moveTo>
                <a:lnTo>
                  <a:pt x="54864" y="32003"/>
                </a:lnTo>
                <a:lnTo>
                  <a:pt x="54864" y="30479"/>
                </a:lnTo>
                <a:lnTo>
                  <a:pt x="62484" y="30479"/>
                </a:lnTo>
                <a:lnTo>
                  <a:pt x="62484" y="32003"/>
                </a:lnTo>
                <a:close/>
              </a:path>
              <a:path w="62865"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5"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5" h="62864">
                <a:moveTo>
                  <a:pt x="47244" y="48767"/>
                </a:moveTo>
                <a:lnTo>
                  <a:pt x="50292" y="44195"/>
                </a:lnTo>
                <a:lnTo>
                  <a:pt x="50292" y="45719"/>
                </a:lnTo>
                <a:lnTo>
                  <a:pt x="58420" y="45719"/>
                </a:lnTo>
                <a:lnTo>
                  <a:pt x="57404" y="47243"/>
                </a:lnTo>
                <a:lnTo>
                  <a:pt x="48768" y="47243"/>
                </a:lnTo>
                <a:lnTo>
                  <a:pt x="47244" y="48767"/>
                </a:lnTo>
                <a:close/>
              </a:path>
              <a:path w="62865" h="62864">
                <a:moveTo>
                  <a:pt x="54356" y="51815"/>
                </a:moveTo>
                <a:lnTo>
                  <a:pt x="44196" y="51815"/>
                </a:lnTo>
                <a:lnTo>
                  <a:pt x="48768" y="47243"/>
                </a:lnTo>
                <a:lnTo>
                  <a:pt x="57404" y="47243"/>
                </a:lnTo>
                <a:lnTo>
                  <a:pt x="54356" y="51815"/>
                </a:lnTo>
                <a:close/>
              </a:path>
              <a:path w="62865" h="62864">
                <a:moveTo>
                  <a:pt x="19812" y="51815"/>
                </a:moveTo>
                <a:lnTo>
                  <a:pt x="18288" y="51815"/>
                </a:lnTo>
                <a:lnTo>
                  <a:pt x="16764" y="50291"/>
                </a:lnTo>
                <a:lnTo>
                  <a:pt x="19812" y="51815"/>
                </a:lnTo>
                <a:close/>
              </a:path>
              <a:path w="62865"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28" name="object 33">
            <a:extLst>
              <a:ext uri="{FF2B5EF4-FFF2-40B4-BE49-F238E27FC236}">
                <a16:creationId xmlns:a16="http://schemas.microsoft.com/office/drawing/2014/main" id="{865EEABB-907A-5C4E-BCFF-81CC9D38B685}"/>
              </a:ext>
            </a:extLst>
          </p:cNvPr>
          <p:cNvSpPr/>
          <p:nvPr/>
        </p:nvSpPr>
        <p:spPr>
          <a:xfrm>
            <a:off x="2943454" y="3952014"/>
            <a:ext cx="55244" cy="55244"/>
          </a:xfrm>
          <a:custGeom>
            <a:avLst/>
            <a:gdLst/>
            <a:ahLst/>
            <a:cxnLst/>
            <a:rect l="l" t="t" r="r" b="b"/>
            <a:pathLst>
              <a:path w="55244"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29" name="object 34">
            <a:extLst>
              <a:ext uri="{FF2B5EF4-FFF2-40B4-BE49-F238E27FC236}">
                <a16:creationId xmlns:a16="http://schemas.microsoft.com/office/drawing/2014/main" id="{D57E2A4D-2482-B042-8C58-A4B460CBE2D1}"/>
              </a:ext>
            </a:extLst>
          </p:cNvPr>
          <p:cNvSpPr/>
          <p:nvPr/>
        </p:nvSpPr>
        <p:spPr>
          <a:xfrm>
            <a:off x="2940367" y="3947370"/>
            <a:ext cx="62865" cy="62865"/>
          </a:xfrm>
          <a:custGeom>
            <a:avLst/>
            <a:gdLst/>
            <a:ahLst/>
            <a:cxnLst/>
            <a:rect l="l" t="t" r="r" b="b"/>
            <a:pathLst>
              <a:path w="62864" h="62864">
                <a:moveTo>
                  <a:pt x="42671" y="3048"/>
                </a:moveTo>
                <a:lnTo>
                  <a:pt x="19811" y="3048"/>
                </a:lnTo>
                <a:lnTo>
                  <a:pt x="24383" y="1524"/>
                </a:lnTo>
                <a:lnTo>
                  <a:pt x="30479" y="0"/>
                </a:lnTo>
                <a:lnTo>
                  <a:pt x="32003" y="0"/>
                </a:lnTo>
                <a:lnTo>
                  <a:pt x="36575" y="1524"/>
                </a:lnTo>
                <a:lnTo>
                  <a:pt x="38099" y="1524"/>
                </a:lnTo>
                <a:lnTo>
                  <a:pt x="42671" y="3048"/>
                </a:lnTo>
                <a:close/>
              </a:path>
              <a:path w="62864" h="62864">
                <a:moveTo>
                  <a:pt x="12191" y="45720"/>
                </a:moveTo>
                <a:lnTo>
                  <a:pt x="10667" y="44196"/>
                </a:lnTo>
                <a:lnTo>
                  <a:pt x="1523" y="44196"/>
                </a:lnTo>
                <a:lnTo>
                  <a:pt x="1523" y="42672"/>
                </a:lnTo>
                <a:lnTo>
                  <a:pt x="0" y="38100"/>
                </a:lnTo>
                <a:lnTo>
                  <a:pt x="0" y="24384"/>
                </a:lnTo>
                <a:lnTo>
                  <a:pt x="1523" y="19812"/>
                </a:lnTo>
                <a:lnTo>
                  <a:pt x="3047" y="19812"/>
                </a:lnTo>
                <a:lnTo>
                  <a:pt x="4571" y="13716"/>
                </a:lnTo>
                <a:lnTo>
                  <a:pt x="9143" y="9144"/>
                </a:lnTo>
                <a:lnTo>
                  <a:pt x="18287" y="3048"/>
                </a:lnTo>
                <a:lnTo>
                  <a:pt x="44195" y="3048"/>
                </a:lnTo>
                <a:lnTo>
                  <a:pt x="51053" y="7620"/>
                </a:lnTo>
                <a:lnTo>
                  <a:pt x="25907" y="7620"/>
                </a:lnTo>
                <a:lnTo>
                  <a:pt x="23621" y="9144"/>
                </a:lnTo>
                <a:lnTo>
                  <a:pt x="22859" y="9144"/>
                </a:lnTo>
                <a:lnTo>
                  <a:pt x="16763" y="12192"/>
                </a:lnTo>
                <a:lnTo>
                  <a:pt x="18287" y="12192"/>
                </a:lnTo>
                <a:lnTo>
                  <a:pt x="13715" y="15240"/>
                </a:lnTo>
                <a:lnTo>
                  <a:pt x="15239" y="15240"/>
                </a:lnTo>
                <a:lnTo>
                  <a:pt x="10667" y="18288"/>
                </a:lnTo>
                <a:lnTo>
                  <a:pt x="12191" y="18288"/>
                </a:lnTo>
                <a:lnTo>
                  <a:pt x="10159" y="21336"/>
                </a:lnTo>
                <a:lnTo>
                  <a:pt x="9143" y="21336"/>
                </a:lnTo>
                <a:lnTo>
                  <a:pt x="8000" y="25908"/>
                </a:lnTo>
                <a:lnTo>
                  <a:pt x="7619" y="25908"/>
                </a:lnTo>
                <a:lnTo>
                  <a:pt x="7619" y="36576"/>
                </a:lnTo>
                <a:lnTo>
                  <a:pt x="9143" y="41148"/>
                </a:lnTo>
                <a:lnTo>
                  <a:pt x="12191" y="45720"/>
                </a:lnTo>
                <a:close/>
              </a:path>
              <a:path w="62864" h="62864">
                <a:moveTo>
                  <a:pt x="25907" y="9144"/>
                </a:moveTo>
                <a:lnTo>
                  <a:pt x="25907" y="7620"/>
                </a:lnTo>
                <a:lnTo>
                  <a:pt x="30479" y="7620"/>
                </a:lnTo>
                <a:lnTo>
                  <a:pt x="31241" y="7810"/>
                </a:lnTo>
                <a:lnTo>
                  <a:pt x="25907" y="9144"/>
                </a:lnTo>
                <a:close/>
              </a:path>
              <a:path w="62864" h="62864">
                <a:moveTo>
                  <a:pt x="31241" y="7810"/>
                </a:moveTo>
                <a:lnTo>
                  <a:pt x="30479" y="7620"/>
                </a:lnTo>
                <a:lnTo>
                  <a:pt x="32003" y="7620"/>
                </a:lnTo>
                <a:lnTo>
                  <a:pt x="31241" y="7810"/>
                </a:lnTo>
                <a:close/>
              </a:path>
              <a:path w="62864" h="62864">
                <a:moveTo>
                  <a:pt x="36575" y="9144"/>
                </a:moveTo>
                <a:lnTo>
                  <a:pt x="31241" y="7810"/>
                </a:lnTo>
                <a:lnTo>
                  <a:pt x="32003" y="7620"/>
                </a:lnTo>
                <a:lnTo>
                  <a:pt x="35051" y="7620"/>
                </a:lnTo>
                <a:lnTo>
                  <a:pt x="36575" y="9144"/>
                </a:lnTo>
                <a:close/>
              </a:path>
              <a:path w="62864" h="62864">
                <a:moveTo>
                  <a:pt x="41147" y="10668"/>
                </a:moveTo>
                <a:lnTo>
                  <a:pt x="35051" y="7620"/>
                </a:lnTo>
                <a:lnTo>
                  <a:pt x="51053" y="7620"/>
                </a:lnTo>
                <a:lnTo>
                  <a:pt x="53339" y="9144"/>
                </a:lnTo>
                <a:lnTo>
                  <a:pt x="39623" y="9144"/>
                </a:lnTo>
                <a:lnTo>
                  <a:pt x="41147" y="10668"/>
                </a:lnTo>
                <a:close/>
              </a:path>
              <a:path w="62864" h="62864">
                <a:moveTo>
                  <a:pt x="21335" y="10668"/>
                </a:moveTo>
                <a:lnTo>
                  <a:pt x="22859" y="9144"/>
                </a:lnTo>
                <a:lnTo>
                  <a:pt x="23621" y="9144"/>
                </a:lnTo>
                <a:lnTo>
                  <a:pt x="21335" y="10668"/>
                </a:lnTo>
                <a:close/>
              </a:path>
              <a:path w="62864" h="62864">
                <a:moveTo>
                  <a:pt x="53339" y="22860"/>
                </a:moveTo>
                <a:lnTo>
                  <a:pt x="50291" y="18288"/>
                </a:lnTo>
                <a:lnTo>
                  <a:pt x="47243" y="15240"/>
                </a:lnTo>
                <a:lnTo>
                  <a:pt x="48767" y="15240"/>
                </a:lnTo>
                <a:lnTo>
                  <a:pt x="39623" y="9144"/>
                </a:lnTo>
                <a:lnTo>
                  <a:pt x="53339" y="9144"/>
                </a:lnTo>
                <a:lnTo>
                  <a:pt x="59435" y="18288"/>
                </a:lnTo>
                <a:lnTo>
                  <a:pt x="59435" y="19812"/>
                </a:lnTo>
                <a:lnTo>
                  <a:pt x="59943" y="21336"/>
                </a:lnTo>
                <a:lnTo>
                  <a:pt x="53339" y="21336"/>
                </a:lnTo>
                <a:lnTo>
                  <a:pt x="53339" y="22860"/>
                </a:lnTo>
                <a:close/>
              </a:path>
              <a:path w="62864" h="62864">
                <a:moveTo>
                  <a:pt x="9143" y="22860"/>
                </a:moveTo>
                <a:lnTo>
                  <a:pt x="9143" y="21336"/>
                </a:lnTo>
                <a:lnTo>
                  <a:pt x="10159" y="21336"/>
                </a:lnTo>
                <a:lnTo>
                  <a:pt x="9143" y="22860"/>
                </a:lnTo>
                <a:close/>
              </a:path>
              <a:path w="62864" h="62864">
                <a:moveTo>
                  <a:pt x="61467" y="27432"/>
                </a:moveTo>
                <a:lnTo>
                  <a:pt x="54863" y="27432"/>
                </a:lnTo>
                <a:lnTo>
                  <a:pt x="53339" y="21336"/>
                </a:lnTo>
                <a:lnTo>
                  <a:pt x="59943" y="21336"/>
                </a:lnTo>
                <a:lnTo>
                  <a:pt x="60959" y="24384"/>
                </a:lnTo>
                <a:lnTo>
                  <a:pt x="60959" y="25908"/>
                </a:lnTo>
                <a:lnTo>
                  <a:pt x="61467" y="27432"/>
                </a:lnTo>
                <a:close/>
              </a:path>
              <a:path w="62864" h="62864">
                <a:moveTo>
                  <a:pt x="7619" y="27432"/>
                </a:moveTo>
                <a:lnTo>
                  <a:pt x="7619" y="25908"/>
                </a:lnTo>
                <a:lnTo>
                  <a:pt x="8000" y="25908"/>
                </a:lnTo>
                <a:lnTo>
                  <a:pt x="7619" y="27432"/>
                </a:lnTo>
                <a:close/>
              </a:path>
              <a:path w="62864" h="62864">
                <a:moveTo>
                  <a:pt x="54673" y="31242"/>
                </a:moveTo>
                <a:lnTo>
                  <a:pt x="53339" y="25908"/>
                </a:lnTo>
                <a:lnTo>
                  <a:pt x="54863" y="27432"/>
                </a:lnTo>
                <a:lnTo>
                  <a:pt x="61467" y="27432"/>
                </a:lnTo>
                <a:lnTo>
                  <a:pt x="62483" y="30480"/>
                </a:lnTo>
                <a:lnTo>
                  <a:pt x="54863" y="30480"/>
                </a:lnTo>
                <a:lnTo>
                  <a:pt x="54673" y="31242"/>
                </a:lnTo>
                <a:close/>
              </a:path>
              <a:path w="62864" h="62864">
                <a:moveTo>
                  <a:pt x="54863" y="32004"/>
                </a:moveTo>
                <a:lnTo>
                  <a:pt x="54673" y="31242"/>
                </a:lnTo>
                <a:lnTo>
                  <a:pt x="54863" y="30480"/>
                </a:lnTo>
                <a:lnTo>
                  <a:pt x="54863" y="32004"/>
                </a:lnTo>
                <a:close/>
              </a:path>
              <a:path w="62864" h="62864">
                <a:moveTo>
                  <a:pt x="62483" y="32004"/>
                </a:moveTo>
                <a:lnTo>
                  <a:pt x="54863" y="32004"/>
                </a:lnTo>
                <a:lnTo>
                  <a:pt x="54863" y="30480"/>
                </a:lnTo>
                <a:lnTo>
                  <a:pt x="62483" y="30480"/>
                </a:lnTo>
                <a:lnTo>
                  <a:pt x="62483" y="32004"/>
                </a:lnTo>
                <a:close/>
              </a:path>
              <a:path w="62864" h="62864">
                <a:moveTo>
                  <a:pt x="58419" y="45720"/>
                </a:moveTo>
                <a:lnTo>
                  <a:pt x="50291" y="45720"/>
                </a:lnTo>
                <a:lnTo>
                  <a:pt x="53339" y="41148"/>
                </a:lnTo>
                <a:lnTo>
                  <a:pt x="54863" y="36576"/>
                </a:lnTo>
                <a:lnTo>
                  <a:pt x="53339" y="36576"/>
                </a:lnTo>
                <a:lnTo>
                  <a:pt x="54673" y="31242"/>
                </a:lnTo>
                <a:lnTo>
                  <a:pt x="54863" y="32004"/>
                </a:lnTo>
                <a:lnTo>
                  <a:pt x="62483" y="32004"/>
                </a:lnTo>
                <a:lnTo>
                  <a:pt x="60959" y="38100"/>
                </a:lnTo>
                <a:lnTo>
                  <a:pt x="59435" y="42672"/>
                </a:lnTo>
                <a:lnTo>
                  <a:pt x="59435" y="44196"/>
                </a:lnTo>
                <a:lnTo>
                  <a:pt x="58419" y="45720"/>
                </a:lnTo>
                <a:close/>
              </a:path>
              <a:path w="62864" h="62864">
                <a:moveTo>
                  <a:pt x="38099" y="62484"/>
                </a:moveTo>
                <a:lnTo>
                  <a:pt x="24383" y="62484"/>
                </a:lnTo>
                <a:lnTo>
                  <a:pt x="19811" y="60960"/>
                </a:lnTo>
                <a:lnTo>
                  <a:pt x="18287" y="60960"/>
                </a:lnTo>
                <a:lnTo>
                  <a:pt x="18287" y="59436"/>
                </a:lnTo>
                <a:lnTo>
                  <a:pt x="13715" y="57912"/>
                </a:lnTo>
                <a:lnTo>
                  <a:pt x="4571" y="48768"/>
                </a:lnTo>
                <a:lnTo>
                  <a:pt x="3047" y="44196"/>
                </a:lnTo>
                <a:lnTo>
                  <a:pt x="10667" y="44196"/>
                </a:lnTo>
                <a:lnTo>
                  <a:pt x="18287" y="51816"/>
                </a:lnTo>
                <a:lnTo>
                  <a:pt x="19811" y="51816"/>
                </a:lnTo>
                <a:lnTo>
                  <a:pt x="22859" y="53340"/>
                </a:lnTo>
                <a:lnTo>
                  <a:pt x="21335" y="53340"/>
                </a:lnTo>
                <a:lnTo>
                  <a:pt x="25907" y="54864"/>
                </a:lnTo>
                <a:lnTo>
                  <a:pt x="51815" y="54864"/>
                </a:lnTo>
                <a:lnTo>
                  <a:pt x="48767" y="57912"/>
                </a:lnTo>
                <a:lnTo>
                  <a:pt x="44195" y="59436"/>
                </a:lnTo>
                <a:lnTo>
                  <a:pt x="42671" y="60960"/>
                </a:lnTo>
                <a:lnTo>
                  <a:pt x="38099" y="62484"/>
                </a:lnTo>
                <a:close/>
              </a:path>
              <a:path w="62864" h="62864">
                <a:moveTo>
                  <a:pt x="47243" y="48768"/>
                </a:moveTo>
                <a:lnTo>
                  <a:pt x="50291" y="44196"/>
                </a:lnTo>
                <a:lnTo>
                  <a:pt x="50291" y="45720"/>
                </a:lnTo>
                <a:lnTo>
                  <a:pt x="58419" y="45720"/>
                </a:lnTo>
                <a:lnTo>
                  <a:pt x="57403" y="47244"/>
                </a:lnTo>
                <a:lnTo>
                  <a:pt x="48767" y="47244"/>
                </a:lnTo>
                <a:lnTo>
                  <a:pt x="47243" y="48768"/>
                </a:lnTo>
                <a:close/>
              </a:path>
              <a:path w="62864" h="62864">
                <a:moveTo>
                  <a:pt x="54355" y="51816"/>
                </a:moveTo>
                <a:lnTo>
                  <a:pt x="44195" y="51816"/>
                </a:lnTo>
                <a:lnTo>
                  <a:pt x="48767" y="47244"/>
                </a:lnTo>
                <a:lnTo>
                  <a:pt x="57403" y="47244"/>
                </a:lnTo>
                <a:lnTo>
                  <a:pt x="54355" y="51816"/>
                </a:lnTo>
                <a:close/>
              </a:path>
              <a:path w="62864" h="62864">
                <a:moveTo>
                  <a:pt x="19811" y="51816"/>
                </a:moveTo>
                <a:lnTo>
                  <a:pt x="18287" y="51816"/>
                </a:lnTo>
                <a:lnTo>
                  <a:pt x="16763" y="50292"/>
                </a:lnTo>
                <a:lnTo>
                  <a:pt x="19811" y="51816"/>
                </a:lnTo>
                <a:close/>
              </a:path>
              <a:path w="62864" h="62864">
                <a:moveTo>
                  <a:pt x="51815" y="54864"/>
                </a:moveTo>
                <a:lnTo>
                  <a:pt x="35051" y="54864"/>
                </a:lnTo>
                <a:lnTo>
                  <a:pt x="41147" y="53340"/>
                </a:lnTo>
                <a:lnTo>
                  <a:pt x="39623" y="53340"/>
                </a:lnTo>
                <a:lnTo>
                  <a:pt x="44195" y="50292"/>
                </a:lnTo>
                <a:lnTo>
                  <a:pt x="44195" y="51816"/>
                </a:lnTo>
                <a:lnTo>
                  <a:pt x="54355" y="51816"/>
                </a:lnTo>
                <a:lnTo>
                  <a:pt x="53339" y="53340"/>
                </a:lnTo>
                <a:lnTo>
                  <a:pt x="51815" y="54864"/>
                </a:lnTo>
                <a:close/>
              </a:path>
            </a:pathLst>
          </a:custGeom>
          <a:solidFill>
            <a:srgbClr val="B31166"/>
          </a:solidFill>
        </p:spPr>
        <p:txBody>
          <a:bodyPr wrap="square" lIns="0" tIns="0" rIns="0" bIns="0" rtlCol="0"/>
          <a:lstStyle/>
          <a:p>
            <a:endParaRPr/>
          </a:p>
        </p:txBody>
      </p:sp>
      <p:sp>
        <p:nvSpPr>
          <p:cNvPr id="30" name="object 35">
            <a:extLst>
              <a:ext uri="{FF2B5EF4-FFF2-40B4-BE49-F238E27FC236}">
                <a16:creationId xmlns:a16="http://schemas.microsoft.com/office/drawing/2014/main" id="{7A68B2D8-4F57-0D4A-8866-D81B3E960CC7}"/>
              </a:ext>
            </a:extLst>
          </p:cNvPr>
          <p:cNvSpPr/>
          <p:nvPr/>
        </p:nvSpPr>
        <p:spPr>
          <a:xfrm>
            <a:off x="3214726" y="3798090"/>
            <a:ext cx="55244" cy="55244"/>
          </a:xfrm>
          <a:custGeom>
            <a:avLst/>
            <a:gdLst/>
            <a:ahLst/>
            <a:cxnLst/>
            <a:rect l="l" t="t" r="r" b="b"/>
            <a:pathLst>
              <a:path w="55244"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31" name="object 36">
            <a:extLst>
              <a:ext uri="{FF2B5EF4-FFF2-40B4-BE49-F238E27FC236}">
                <a16:creationId xmlns:a16="http://schemas.microsoft.com/office/drawing/2014/main" id="{87E67B42-5EAE-344A-9D29-AD47F6D4649C}"/>
              </a:ext>
            </a:extLst>
          </p:cNvPr>
          <p:cNvSpPr/>
          <p:nvPr/>
        </p:nvSpPr>
        <p:spPr>
          <a:xfrm>
            <a:off x="3211640" y="3793446"/>
            <a:ext cx="62865" cy="62865"/>
          </a:xfrm>
          <a:custGeom>
            <a:avLst/>
            <a:gdLst/>
            <a:ahLst/>
            <a:cxnLst/>
            <a:rect l="l" t="t" r="r" b="b"/>
            <a:pathLst>
              <a:path w="62864" h="62864">
                <a:moveTo>
                  <a:pt x="42671" y="3047"/>
                </a:moveTo>
                <a:lnTo>
                  <a:pt x="19811" y="3047"/>
                </a:lnTo>
                <a:lnTo>
                  <a:pt x="24383" y="1523"/>
                </a:lnTo>
                <a:lnTo>
                  <a:pt x="30479" y="0"/>
                </a:lnTo>
                <a:lnTo>
                  <a:pt x="32003" y="0"/>
                </a:lnTo>
                <a:lnTo>
                  <a:pt x="36575" y="1523"/>
                </a:lnTo>
                <a:lnTo>
                  <a:pt x="38099" y="1523"/>
                </a:lnTo>
                <a:lnTo>
                  <a:pt x="42671" y="3047"/>
                </a:lnTo>
                <a:close/>
              </a:path>
              <a:path w="62864"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4" h="62864">
                <a:moveTo>
                  <a:pt x="25907" y="9143"/>
                </a:moveTo>
                <a:lnTo>
                  <a:pt x="25907" y="7619"/>
                </a:lnTo>
                <a:lnTo>
                  <a:pt x="30479" y="7619"/>
                </a:lnTo>
                <a:lnTo>
                  <a:pt x="31241" y="7810"/>
                </a:lnTo>
                <a:lnTo>
                  <a:pt x="25907" y="9143"/>
                </a:lnTo>
                <a:close/>
              </a:path>
              <a:path w="62864" h="62864">
                <a:moveTo>
                  <a:pt x="31241" y="7810"/>
                </a:moveTo>
                <a:lnTo>
                  <a:pt x="30479" y="7619"/>
                </a:lnTo>
                <a:lnTo>
                  <a:pt x="32003" y="7619"/>
                </a:lnTo>
                <a:lnTo>
                  <a:pt x="31241" y="7810"/>
                </a:lnTo>
                <a:close/>
              </a:path>
              <a:path w="62864" h="62864">
                <a:moveTo>
                  <a:pt x="36575" y="9143"/>
                </a:moveTo>
                <a:lnTo>
                  <a:pt x="31241" y="7810"/>
                </a:lnTo>
                <a:lnTo>
                  <a:pt x="32003" y="7619"/>
                </a:lnTo>
                <a:lnTo>
                  <a:pt x="35051" y="7619"/>
                </a:lnTo>
                <a:lnTo>
                  <a:pt x="36575" y="9143"/>
                </a:lnTo>
                <a:close/>
              </a:path>
              <a:path w="62864" h="62864">
                <a:moveTo>
                  <a:pt x="41147" y="10667"/>
                </a:moveTo>
                <a:lnTo>
                  <a:pt x="35051" y="7619"/>
                </a:lnTo>
                <a:lnTo>
                  <a:pt x="51053" y="7619"/>
                </a:lnTo>
                <a:lnTo>
                  <a:pt x="53339" y="9143"/>
                </a:lnTo>
                <a:lnTo>
                  <a:pt x="39623" y="9143"/>
                </a:lnTo>
                <a:lnTo>
                  <a:pt x="41147" y="10667"/>
                </a:lnTo>
                <a:close/>
              </a:path>
              <a:path w="62864" h="62864">
                <a:moveTo>
                  <a:pt x="21335" y="10667"/>
                </a:moveTo>
                <a:lnTo>
                  <a:pt x="22859" y="9143"/>
                </a:lnTo>
                <a:lnTo>
                  <a:pt x="23621" y="9143"/>
                </a:lnTo>
                <a:lnTo>
                  <a:pt x="21335" y="10667"/>
                </a:lnTo>
                <a:close/>
              </a:path>
              <a:path w="62864"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4" h="62864">
                <a:moveTo>
                  <a:pt x="9143" y="22859"/>
                </a:moveTo>
                <a:lnTo>
                  <a:pt x="9143" y="21335"/>
                </a:lnTo>
                <a:lnTo>
                  <a:pt x="10159" y="21335"/>
                </a:lnTo>
                <a:lnTo>
                  <a:pt x="9143" y="22859"/>
                </a:lnTo>
                <a:close/>
              </a:path>
              <a:path w="62864" h="62864">
                <a:moveTo>
                  <a:pt x="61467" y="27431"/>
                </a:moveTo>
                <a:lnTo>
                  <a:pt x="54863" y="27431"/>
                </a:lnTo>
                <a:lnTo>
                  <a:pt x="53339" y="21335"/>
                </a:lnTo>
                <a:lnTo>
                  <a:pt x="59943" y="21335"/>
                </a:lnTo>
                <a:lnTo>
                  <a:pt x="60959" y="24383"/>
                </a:lnTo>
                <a:lnTo>
                  <a:pt x="60959" y="25907"/>
                </a:lnTo>
                <a:lnTo>
                  <a:pt x="61467" y="27431"/>
                </a:lnTo>
                <a:close/>
              </a:path>
              <a:path w="62864" h="62864">
                <a:moveTo>
                  <a:pt x="7619" y="27431"/>
                </a:moveTo>
                <a:lnTo>
                  <a:pt x="7619" y="25907"/>
                </a:lnTo>
                <a:lnTo>
                  <a:pt x="8000" y="25907"/>
                </a:lnTo>
                <a:lnTo>
                  <a:pt x="7619" y="27431"/>
                </a:lnTo>
                <a:close/>
              </a:path>
              <a:path w="62864" h="62864">
                <a:moveTo>
                  <a:pt x="54673" y="31241"/>
                </a:moveTo>
                <a:lnTo>
                  <a:pt x="53339" y="25907"/>
                </a:lnTo>
                <a:lnTo>
                  <a:pt x="54863" y="27431"/>
                </a:lnTo>
                <a:lnTo>
                  <a:pt x="61467" y="27431"/>
                </a:lnTo>
                <a:lnTo>
                  <a:pt x="62483" y="30479"/>
                </a:lnTo>
                <a:lnTo>
                  <a:pt x="54863" y="30479"/>
                </a:lnTo>
                <a:lnTo>
                  <a:pt x="54673" y="31241"/>
                </a:lnTo>
                <a:close/>
              </a:path>
              <a:path w="62864" h="62864">
                <a:moveTo>
                  <a:pt x="54863" y="32003"/>
                </a:moveTo>
                <a:lnTo>
                  <a:pt x="54673" y="31241"/>
                </a:lnTo>
                <a:lnTo>
                  <a:pt x="54863" y="30479"/>
                </a:lnTo>
                <a:lnTo>
                  <a:pt x="54863" y="32003"/>
                </a:lnTo>
                <a:close/>
              </a:path>
              <a:path w="62864" h="62864">
                <a:moveTo>
                  <a:pt x="62483" y="32003"/>
                </a:moveTo>
                <a:lnTo>
                  <a:pt x="54863" y="32003"/>
                </a:lnTo>
                <a:lnTo>
                  <a:pt x="54863" y="30479"/>
                </a:lnTo>
                <a:lnTo>
                  <a:pt x="62483" y="30479"/>
                </a:lnTo>
                <a:lnTo>
                  <a:pt x="62483" y="32003"/>
                </a:lnTo>
                <a:close/>
              </a:path>
              <a:path w="62864"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4"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4" h="62864">
                <a:moveTo>
                  <a:pt x="47243" y="48767"/>
                </a:moveTo>
                <a:lnTo>
                  <a:pt x="50291" y="44195"/>
                </a:lnTo>
                <a:lnTo>
                  <a:pt x="50291" y="45719"/>
                </a:lnTo>
                <a:lnTo>
                  <a:pt x="58419" y="45719"/>
                </a:lnTo>
                <a:lnTo>
                  <a:pt x="57403" y="47243"/>
                </a:lnTo>
                <a:lnTo>
                  <a:pt x="48767" y="47243"/>
                </a:lnTo>
                <a:lnTo>
                  <a:pt x="47243" y="48767"/>
                </a:lnTo>
                <a:close/>
              </a:path>
              <a:path w="62864" h="62864">
                <a:moveTo>
                  <a:pt x="54355" y="51815"/>
                </a:moveTo>
                <a:lnTo>
                  <a:pt x="44195" y="51815"/>
                </a:lnTo>
                <a:lnTo>
                  <a:pt x="48767" y="47243"/>
                </a:lnTo>
                <a:lnTo>
                  <a:pt x="57403" y="47243"/>
                </a:lnTo>
                <a:lnTo>
                  <a:pt x="54355" y="51815"/>
                </a:lnTo>
                <a:close/>
              </a:path>
              <a:path w="62864" h="62864">
                <a:moveTo>
                  <a:pt x="19811" y="51815"/>
                </a:moveTo>
                <a:lnTo>
                  <a:pt x="18287" y="51815"/>
                </a:lnTo>
                <a:lnTo>
                  <a:pt x="16763" y="50291"/>
                </a:lnTo>
                <a:lnTo>
                  <a:pt x="19811" y="51815"/>
                </a:lnTo>
                <a:close/>
              </a:path>
              <a:path w="62864"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32" name="object 37">
            <a:extLst>
              <a:ext uri="{FF2B5EF4-FFF2-40B4-BE49-F238E27FC236}">
                <a16:creationId xmlns:a16="http://schemas.microsoft.com/office/drawing/2014/main" id="{511BF247-F6E7-BF44-9AEE-D422D8C0D148}"/>
              </a:ext>
            </a:extLst>
          </p:cNvPr>
          <p:cNvSpPr/>
          <p:nvPr/>
        </p:nvSpPr>
        <p:spPr>
          <a:xfrm>
            <a:off x="3485998" y="3831618"/>
            <a:ext cx="55244" cy="55244"/>
          </a:xfrm>
          <a:custGeom>
            <a:avLst/>
            <a:gdLst/>
            <a:ahLst/>
            <a:cxnLst/>
            <a:rect l="l" t="t" r="r" b="b"/>
            <a:pathLst>
              <a:path w="55244"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33" name="object 38">
            <a:extLst>
              <a:ext uri="{FF2B5EF4-FFF2-40B4-BE49-F238E27FC236}">
                <a16:creationId xmlns:a16="http://schemas.microsoft.com/office/drawing/2014/main" id="{7ED58236-5E99-044D-92A7-E94B25CB436D}"/>
              </a:ext>
            </a:extLst>
          </p:cNvPr>
          <p:cNvSpPr/>
          <p:nvPr/>
        </p:nvSpPr>
        <p:spPr>
          <a:xfrm>
            <a:off x="3482911" y="3826974"/>
            <a:ext cx="62865" cy="62865"/>
          </a:xfrm>
          <a:custGeom>
            <a:avLst/>
            <a:gdLst/>
            <a:ahLst/>
            <a:cxnLst/>
            <a:rect l="l" t="t" r="r" b="b"/>
            <a:pathLst>
              <a:path w="62864" h="62864">
                <a:moveTo>
                  <a:pt x="42671" y="3047"/>
                </a:moveTo>
                <a:lnTo>
                  <a:pt x="19811" y="3047"/>
                </a:lnTo>
                <a:lnTo>
                  <a:pt x="24383" y="1523"/>
                </a:lnTo>
                <a:lnTo>
                  <a:pt x="30479" y="0"/>
                </a:lnTo>
                <a:lnTo>
                  <a:pt x="32003" y="0"/>
                </a:lnTo>
                <a:lnTo>
                  <a:pt x="36575" y="1523"/>
                </a:lnTo>
                <a:lnTo>
                  <a:pt x="38099" y="1523"/>
                </a:lnTo>
                <a:lnTo>
                  <a:pt x="42671" y="3047"/>
                </a:lnTo>
                <a:close/>
              </a:path>
              <a:path w="62864"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4" h="62864">
                <a:moveTo>
                  <a:pt x="25907" y="9143"/>
                </a:moveTo>
                <a:lnTo>
                  <a:pt x="25907" y="7619"/>
                </a:lnTo>
                <a:lnTo>
                  <a:pt x="30479" y="7619"/>
                </a:lnTo>
                <a:lnTo>
                  <a:pt x="31241" y="7810"/>
                </a:lnTo>
                <a:lnTo>
                  <a:pt x="25907" y="9143"/>
                </a:lnTo>
                <a:close/>
              </a:path>
              <a:path w="62864" h="62864">
                <a:moveTo>
                  <a:pt x="31241" y="7810"/>
                </a:moveTo>
                <a:lnTo>
                  <a:pt x="30479" y="7619"/>
                </a:lnTo>
                <a:lnTo>
                  <a:pt x="32003" y="7619"/>
                </a:lnTo>
                <a:lnTo>
                  <a:pt x="31241" y="7810"/>
                </a:lnTo>
                <a:close/>
              </a:path>
              <a:path w="62864" h="62864">
                <a:moveTo>
                  <a:pt x="36575" y="9143"/>
                </a:moveTo>
                <a:lnTo>
                  <a:pt x="31241" y="7810"/>
                </a:lnTo>
                <a:lnTo>
                  <a:pt x="32003" y="7619"/>
                </a:lnTo>
                <a:lnTo>
                  <a:pt x="35051" y="7619"/>
                </a:lnTo>
                <a:lnTo>
                  <a:pt x="36575" y="9143"/>
                </a:lnTo>
                <a:close/>
              </a:path>
              <a:path w="62864" h="62864">
                <a:moveTo>
                  <a:pt x="41147" y="10667"/>
                </a:moveTo>
                <a:lnTo>
                  <a:pt x="35051" y="7619"/>
                </a:lnTo>
                <a:lnTo>
                  <a:pt x="51053" y="7619"/>
                </a:lnTo>
                <a:lnTo>
                  <a:pt x="53339" y="9143"/>
                </a:lnTo>
                <a:lnTo>
                  <a:pt x="39623" y="9143"/>
                </a:lnTo>
                <a:lnTo>
                  <a:pt x="41147" y="10667"/>
                </a:lnTo>
                <a:close/>
              </a:path>
              <a:path w="62864" h="62864">
                <a:moveTo>
                  <a:pt x="21335" y="10667"/>
                </a:moveTo>
                <a:lnTo>
                  <a:pt x="22859" y="9143"/>
                </a:lnTo>
                <a:lnTo>
                  <a:pt x="23621" y="9143"/>
                </a:lnTo>
                <a:lnTo>
                  <a:pt x="21335" y="10667"/>
                </a:lnTo>
                <a:close/>
              </a:path>
              <a:path w="62864"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4" h="62864">
                <a:moveTo>
                  <a:pt x="9143" y="22859"/>
                </a:moveTo>
                <a:lnTo>
                  <a:pt x="9143" y="21335"/>
                </a:lnTo>
                <a:lnTo>
                  <a:pt x="10159" y="21335"/>
                </a:lnTo>
                <a:lnTo>
                  <a:pt x="9143" y="22859"/>
                </a:lnTo>
                <a:close/>
              </a:path>
              <a:path w="62864" h="62864">
                <a:moveTo>
                  <a:pt x="61467" y="27431"/>
                </a:moveTo>
                <a:lnTo>
                  <a:pt x="54863" y="27431"/>
                </a:lnTo>
                <a:lnTo>
                  <a:pt x="53339" y="21335"/>
                </a:lnTo>
                <a:lnTo>
                  <a:pt x="59943" y="21335"/>
                </a:lnTo>
                <a:lnTo>
                  <a:pt x="60959" y="24383"/>
                </a:lnTo>
                <a:lnTo>
                  <a:pt x="60959" y="25907"/>
                </a:lnTo>
                <a:lnTo>
                  <a:pt x="61467" y="27431"/>
                </a:lnTo>
                <a:close/>
              </a:path>
              <a:path w="62864" h="62864">
                <a:moveTo>
                  <a:pt x="7619" y="27431"/>
                </a:moveTo>
                <a:lnTo>
                  <a:pt x="7619" y="25907"/>
                </a:lnTo>
                <a:lnTo>
                  <a:pt x="8000" y="25907"/>
                </a:lnTo>
                <a:lnTo>
                  <a:pt x="7619" y="27431"/>
                </a:lnTo>
                <a:close/>
              </a:path>
              <a:path w="62864" h="62864">
                <a:moveTo>
                  <a:pt x="54673" y="31241"/>
                </a:moveTo>
                <a:lnTo>
                  <a:pt x="53339" y="25907"/>
                </a:lnTo>
                <a:lnTo>
                  <a:pt x="54863" y="27431"/>
                </a:lnTo>
                <a:lnTo>
                  <a:pt x="61467" y="27431"/>
                </a:lnTo>
                <a:lnTo>
                  <a:pt x="62483" y="30479"/>
                </a:lnTo>
                <a:lnTo>
                  <a:pt x="54863" y="30479"/>
                </a:lnTo>
                <a:lnTo>
                  <a:pt x="54673" y="31241"/>
                </a:lnTo>
                <a:close/>
              </a:path>
              <a:path w="62864" h="62864">
                <a:moveTo>
                  <a:pt x="54863" y="32003"/>
                </a:moveTo>
                <a:lnTo>
                  <a:pt x="54673" y="31241"/>
                </a:lnTo>
                <a:lnTo>
                  <a:pt x="54863" y="30479"/>
                </a:lnTo>
                <a:lnTo>
                  <a:pt x="54863" y="32003"/>
                </a:lnTo>
                <a:close/>
              </a:path>
              <a:path w="62864" h="62864">
                <a:moveTo>
                  <a:pt x="62483" y="32003"/>
                </a:moveTo>
                <a:lnTo>
                  <a:pt x="54863" y="32003"/>
                </a:lnTo>
                <a:lnTo>
                  <a:pt x="54863" y="30479"/>
                </a:lnTo>
                <a:lnTo>
                  <a:pt x="62483" y="30479"/>
                </a:lnTo>
                <a:lnTo>
                  <a:pt x="62483" y="32003"/>
                </a:lnTo>
                <a:close/>
              </a:path>
              <a:path w="62864"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4"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4" h="62864">
                <a:moveTo>
                  <a:pt x="47243" y="48767"/>
                </a:moveTo>
                <a:lnTo>
                  <a:pt x="50291" y="44195"/>
                </a:lnTo>
                <a:lnTo>
                  <a:pt x="50291" y="45719"/>
                </a:lnTo>
                <a:lnTo>
                  <a:pt x="58419" y="45719"/>
                </a:lnTo>
                <a:lnTo>
                  <a:pt x="57403" y="47243"/>
                </a:lnTo>
                <a:lnTo>
                  <a:pt x="48767" y="47243"/>
                </a:lnTo>
                <a:lnTo>
                  <a:pt x="47243" y="48767"/>
                </a:lnTo>
                <a:close/>
              </a:path>
              <a:path w="62864" h="62864">
                <a:moveTo>
                  <a:pt x="54355" y="51815"/>
                </a:moveTo>
                <a:lnTo>
                  <a:pt x="44195" y="51815"/>
                </a:lnTo>
                <a:lnTo>
                  <a:pt x="48767" y="47243"/>
                </a:lnTo>
                <a:lnTo>
                  <a:pt x="57403" y="47243"/>
                </a:lnTo>
                <a:lnTo>
                  <a:pt x="54355" y="51815"/>
                </a:lnTo>
                <a:close/>
              </a:path>
              <a:path w="62864" h="62864">
                <a:moveTo>
                  <a:pt x="19811" y="51815"/>
                </a:moveTo>
                <a:lnTo>
                  <a:pt x="18287" y="51815"/>
                </a:lnTo>
                <a:lnTo>
                  <a:pt x="16763" y="50291"/>
                </a:lnTo>
                <a:lnTo>
                  <a:pt x="19811" y="51815"/>
                </a:lnTo>
                <a:close/>
              </a:path>
              <a:path w="62864"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34" name="object 39">
            <a:extLst>
              <a:ext uri="{FF2B5EF4-FFF2-40B4-BE49-F238E27FC236}">
                <a16:creationId xmlns:a16="http://schemas.microsoft.com/office/drawing/2014/main" id="{E7FEC5D1-AB04-3440-986D-669131B79199}"/>
              </a:ext>
            </a:extLst>
          </p:cNvPr>
          <p:cNvSpPr/>
          <p:nvPr/>
        </p:nvSpPr>
        <p:spPr>
          <a:xfrm>
            <a:off x="3758794" y="3715794"/>
            <a:ext cx="55244" cy="55244"/>
          </a:xfrm>
          <a:custGeom>
            <a:avLst/>
            <a:gdLst/>
            <a:ahLst/>
            <a:cxnLst/>
            <a:rect l="l" t="t" r="r" b="b"/>
            <a:pathLst>
              <a:path w="55244"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35" name="object 40">
            <a:extLst>
              <a:ext uri="{FF2B5EF4-FFF2-40B4-BE49-F238E27FC236}">
                <a16:creationId xmlns:a16="http://schemas.microsoft.com/office/drawing/2014/main" id="{82771A2F-3B91-1D48-8167-2BBD7117ACEA}"/>
              </a:ext>
            </a:extLst>
          </p:cNvPr>
          <p:cNvSpPr/>
          <p:nvPr/>
        </p:nvSpPr>
        <p:spPr>
          <a:xfrm>
            <a:off x="3755708" y="3711150"/>
            <a:ext cx="62865" cy="62865"/>
          </a:xfrm>
          <a:custGeom>
            <a:avLst/>
            <a:gdLst/>
            <a:ahLst/>
            <a:cxnLst/>
            <a:rect l="l" t="t" r="r" b="b"/>
            <a:pathLst>
              <a:path w="62864" h="62864">
                <a:moveTo>
                  <a:pt x="42671" y="3047"/>
                </a:moveTo>
                <a:lnTo>
                  <a:pt x="19811" y="3047"/>
                </a:lnTo>
                <a:lnTo>
                  <a:pt x="24383" y="1523"/>
                </a:lnTo>
                <a:lnTo>
                  <a:pt x="30479" y="0"/>
                </a:lnTo>
                <a:lnTo>
                  <a:pt x="32003" y="0"/>
                </a:lnTo>
                <a:lnTo>
                  <a:pt x="36575" y="1523"/>
                </a:lnTo>
                <a:lnTo>
                  <a:pt x="38099" y="1523"/>
                </a:lnTo>
                <a:lnTo>
                  <a:pt x="42671" y="3047"/>
                </a:lnTo>
                <a:close/>
              </a:path>
              <a:path w="62864"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4" h="62864">
                <a:moveTo>
                  <a:pt x="25907" y="9143"/>
                </a:moveTo>
                <a:lnTo>
                  <a:pt x="25907" y="7619"/>
                </a:lnTo>
                <a:lnTo>
                  <a:pt x="30479" y="7619"/>
                </a:lnTo>
                <a:lnTo>
                  <a:pt x="31241" y="7810"/>
                </a:lnTo>
                <a:lnTo>
                  <a:pt x="25907" y="9143"/>
                </a:lnTo>
                <a:close/>
              </a:path>
              <a:path w="62864" h="62864">
                <a:moveTo>
                  <a:pt x="31241" y="7810"/>
                </a:moveTo>
                <a:lnTo>
                  <a:pt x="30479" y="7619"/>
                </a:lnTo>
                <a:lnTo>
                  <a:pt x="32003" y="7619"/>
                </a:lnTo>
                <a:lnTo>
                  <a:pt x="31241" y="7810"/>
                </a:lnTo>
                <a:close/>
              </a:path>
              <a:path w="62864" h="62864">
                <a:moveTo>
                  <a:pt x="36575" y="9143"/>
                </a:moveTo>
                <a:lnTo>
                  <a:pt x="31241" y="7810"/>
                </a:lnTo>
                <a:lnTo>
                  <a:pt x="32003" y="7619"/>
                </a:lnTo>
                <a:lnTo>
                  <a:pt x="35051" y="7619"/>
                </a:lnTo>
                <a:lnTo>
                  <a:pt x="36575" y="9143"/>
                </a:lnTo>
                <a:close/>
              </a:path>
              <a:path w="62864" h="62864">
                <a:moveTo>
                  <a:pt x="41147" y="10667"/>
                </a:moveTo>
                <a:lnTo>
                  <a:pt x="35051" y="7619"/>
                </a:lnTo>
                <a:lnTo>
                  <a:pt x="51053" y="7619"/>
                </a:lnTo>
                <a:lnTo>
                  <a:pt x="53339" y="9143"/>
                </a:lnTo>
                <a:lnTo>
                  <a:pt x="39623" y="9143"/>
                </a:lnTo>
                <a:lnTo>
                  <a:pt x="41147" y="10667"/>
                </a:lnTo>
                <a:close/>
              </a:path>
              <a:path w="62864" h="62864">
                <a:moveTo>
                  <a:pt x="21335" y="10667"/>
                </a:moveTo>
                <a:lnTo>
                  <a:pt x="22859" y="9143"/>
                </a:lnTo>
                <a:lnTo>
                  <a:pt x="23621" y="9143"/>
                </a:lnTo>
                <a:lnTo>
                  <a:pt x="21335" y="10667"/>
                </a:lnTo>
                <a:close/>
              </a:path>
              <a:path w="62864"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4" h="62864">
                <a:moveTo>
                  <a:pt x="9143" y="22859"/>
                </a:moveTo>
                <a:lnTo>
                  <a:pt x="9143" y="21335"/>
                </a:lnTo>
                <a:lnTo>
                  <a:pt x="10159" y="21335"/>
                </a:lnTo>
                <a:lnTo>
                  <a:pt x="9143" y="22859"/>
                </a:lnTo>
                <a:close/>
              </a:path>
              <a:path w="62864" h="62864">
                <a:moveTo>
                  <a:pt x="61467" y="27431"/>
                </a:moveTo>
                <a:lnTo>
                  <a:pt x="54863" y="27431"/>
                </a:lnTo>
                <a:lnTo>
                  <a:pt x="53339" y="21335"/>
                </a:lnTo>
                <a:lnTo>
                  <a:pt x="59943" y="21335"/>
                </a:lnTo>
                <a:lnTo>
                  <a:pt x="60959" y="24383"/>
                </a:lnTo>
                <a:lnTo>
                  <a:pt x="60959" y="25907"/>
                </a:lnTo>
                <a:lnTo>
                  <a:pt x="61467" y="27431"/>
                </a:lnTo>
                <a:close/>
              </a:path>
              <a:path w="62864" h="62864">
                <a:moveTo>
                  <a:pt x="7619" y="27431"/>
                </a:moveTo>
                <a:lnTo>
                  <a:pt x="7619" y="25907"/>
                </a:lnTo>
                <a:lnTo>
                  <a:pt x="8000" y="25907"/>
                </a:lnTo>
                <a:lnTo>
                  <a:pt x="7619" y="27431"/>
                </a:lnTo>
                <a:close/>
              </a:path>
              <a:path w="62864" h="62864">
                <a:moveTo>
                  <a:pt x="54673" y="31241"/>
                </a:moveTo>
                <a:lnTo>
                  <a:pt x="53339" y="25907"/>
                </a:lnTo>
                <a:lnTo>
                  <a:pt x="54863" y="27431"/>
                </a:lnTo>
                <a:lnTo>
                  <a:pt x="61467" y="27431"/>
                </a:lnTo>
                <a:lnTo>
                  <a:pt x="62483" y="30479"/>
                </a:lnTo>
                <a:lnTo>
                  <a:pt x="54863" y="30479"/>
                </a:lnTo>
                <a:lnTo>
                  <a:pt x="54673" y="31241"/>
                </a:lnTo>
                <a:close/>
              </a:path>
              <a:path w="62864" h="62864">
                <a:moveTo>
                  <a:pt x="54863" y="32003"/>
                </a:moveTo>
                <a:lnTo>
                  <a:pt x="54673" y="31241"/>
                </a:lnTo>
                <a:lnTo>
                  <a:pt x="54863" y="30479"/>
                </a:lnTo>
                <a:lnTo>
                  <a:pt x="54863" y="32003"/>
                </a:lnTo>
                <a:close/>
              </a:path>
              <a:path w="62864" h="62864">
                <a:moveTo>
                  <a:pt x="62483" y="32003"/>
                </a:moveTo>
                <a:lnTo>
                  <a:pt x="54863" y="32003"/>
                </a:lnTo>
                <a:lnTo>
                  <a:pt x="54863" y="30479"/>
                </a:lnTo>
                <a:lnTo>
                  <a:pt x="62483" y="30479"/>
                </a:lnTo>
                <a:lnTo>
                  <a:pt x="62483" y="32003"/>
                </a:lnTo>
                <a:close/>
              </a:path>
              <a:path w="62864"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4"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4" h="62864">
                <a:moveTo>
                  <a:pt x="47243" y="48767"/>
                </a:moveTo>
                <a:lnTo>
                  <a:pt x="50291" y="44195"/>
                </a:lnTo>
                <a:lnTo>
                  <a:pt x="50291" y="45719"/>
                </a:lnTo>
                <a:lnTo>
                  <a:pt x="58419" y="45719"/>
                </a:lnTo>
                <a:lnTo>
                  <a:pt x="57403" y="47243"/>
                </a:lnTo>
                <a:lnTo>
                  <a:pt x="48767" y="47243"/>
                </a:lnTo>
                <a:lnTo>
                  <a:pt x="47243" y="48767"/>
                </a:lnTo>
                <a:close/>
              </a:path>
              <a:path w="62864" h="62864">
                <a:moveTo>
                  <a:pt x="54355" y="51815"/>
                </a:moveTo>
                <a:lnTo>
                  <a:pt x="44195" y="51815"/>
                </a:lnTo>
                <a:lnTo>
                  <a:pt x="48767" y="47243"/>
                </a:lnTo>
                <a:lnTo>
                  <a:pt x="57403" y="47243"/>
                </a:lnTo>
                <a:lnTo>
                  <a:pt x="54355" y="51815"/>
                </a:lnTo>
                <a:close/>
              </a:path>
              <a:path w="62864" h="62864">
                <a:moveTo>
                  <a:pt x="19811" y="51815"/>
                </a:moveTo>
                <a:lnTo>
                  <a:pt x="18287" y="51815"/>
                </a:lnTo>
                <a:lnTo>
                  <a:pt x="16763" y="50291"/>
                </a:lnTo>
                <a:lnTo>
                  <a:pt x="19811" y="51815"/>
                </a:lnTo>
                <a:close/>
              </a:path>
              <a:path w="62864"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36" name="object 41">
            <a:extLst>
              <a:ext uri="{FF2B5EF4-FFF2-40B4-BE49-F238E27FC236}">
                <a16:creationId xmlns:a16="http://schemas.microsoft.com/office/drawing/2014/main" id="{8AD9055B-58F0-8346-B6F3-FE67C21FD8F5}"/>
              </a:ext>
            </a:extLst>
          </p:cNvPr>
          <p:cNvSpPr/>
          <p:nvPr/>
        </p:nvSpPr>
        <p:spPr>
          <a:xfrm>
            <a:off x="4574134" y="3439950"/>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37" name="object 42">
            <a:extLst>
              <a:ext uri="{FF2B5EF4-FFF2-40B4-BE49-F238E27FC236}">
                <a16:creationId xmlns:a16="http://schemas.microsoft.com/office/drawing/2014/main" id="{BCC83D46-621C-B74C-8FF4-D8F0353C3542}"/>
              </a:ext>
            </a:extLst>
          </p:cNvPr>
          <p:cNvSpPr/>
          <p:nvPr/>
        </p:nvSpPr>
        <p:spPr>
          <a:xfrm>
            <a:off x="4571048" y="3435306"/>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38" name="object 43">
            <a:extLst>
              <a:ext uri="{FF2B5EF4-FFF2-40B4-BE49-F238E27FC236}">
                <a16:creationId xmlns:a16="http://schemas.microsoft.com/office/drawing/2014/main" id="{8A452211-5CD7-1E4D-A1C8-9E81A5B118D4}"/>
              </a:ext>
            </a:extLst>
          </p:cNvPr>
          <p:cNvSpPr/>
          <p:nvPr/>
        </p:nvSpPr>
        <p:spPr>
          <a:xfrm>
            <a:off x="4845406" y="3226590"/>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39" name="object 44">
            <a:extLst>
              <a:ext uri="{FF2B5EF4-FFF2-40B4-BE49-F238E27FC236}">
                <a16:creationId xmlns:a16="http://schemas.microsoft.com/office/drawing/2014/main" id="{DF9DBDC2-A869-B64A-8D7A-600BDCDFCA58}"/>
              </a:ext>
            </a:extLst>
          </p:cNvPr>
          <p:cNvSpPr/>
          <p:nvPr/>
        </p:nvSpPr>
        <p:spPr>
          <a:xfrm>
            <a:off x="4842320" y="3221946"/>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40" name="object 45">
            <a:extLst>
              <a:ext uri="{FF2B5EF4-FFF2-40B4-BE49-F238E27FC236}">
                <a16:creationId xmlns:a16="http://schemas.microsoft.com/office/drawing/2014/main" id="{A5D2EFF3-6843-834B-932F-843301AC7FC5}"/>
              </a:ext>
            </a:extLst>
          </p:cNvPr>
          <p:cNvSpPr/>
          <p:nvPr/>
        </p:nvSpPr>
        <p:spPr>
          <a:xfrm>
            <a:off x="5116678" y="3313458"/>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41" name="object 46">
            <a:extLst>
              <a:ext uri="{FF2B5EF4-FFF2-40B4-BE49-F238E27FC236}">
                <a16:creationId xmlns:a16="http://schemas.microsoft.com/office/drawing/2014/main" id="{ECCC801B-A4AC-2A4C-A612-95BD65847A92}"/>
              </a:ext>
            </a:extLst>
          </p:cNvPr>
          <p:cNvSpPr/>
          <p:nvPr/>
        </p:nvSpPr>
        <p:spPr>
          <a:xfrm>
            <a:off x="5113591" y="3308814"/>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42" name="object 47">
            <a:extLst>
              <a:ext uri="{FF2B5EF4-FFF2-40B4-BE49-F238E27FC236}">
                <a16:creationId xmlns:a16="http://schemas.microsoft.com/office/drawing/2014/main" id="{FAE87B39-2783-D64F-B84D-4F7F0181A37B}"/>
              </a:ext>
            </a:extLst>
          </p:cNvPr>
          <p:cNvSpPr/>
          <p:nvPr/>
        </p:nvSpPr>
        <p:spPr>
          <a:xfrm>
            <a:off x="5389474" y="3222018"/>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43" name="object 48">
            <a:extLst>
              <a:ext uri="{FF2B5EF4-FFF2-40B4-BE49-F238E27FC236}">
                <a16:creationId xmlns:a16="http://schemas.microsoft.com/office/drawing/2014/main" id="{D74FEBC1-3BBC-9E42-AEDF-8C8C4E17F606}"/>
              </a:ext>
            </a:extLst>
          </p:cNvPr>
          <p:cNvSpPr/>
          <p:nvPr/>
        </p:nvSpPr>
        <p:spPr>
          <a:xfrm>
            <a:off x="5386387" y="3217374"/>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44" name="object 49">
            <a:extLst>
              <a:ext uri="{FF2B5EF4-FFF2-40B4-BE49-F238E27FC236}">
                <a16:creationId xmlns:a16="http://schemas.microsoft.com/office/drawing/2014/main" id="{EDDBD946-0757-DD42-9B56-B56C08FECB51}"/>
              </a:ext>
            </a:extLst>
          </p:cNvPr>
          <p:cNvSpPr/>
          <p:nvPr/>
        </p:nvSpPr>
        <p:spPr>
          <a:xfrm>
            <a:off x="5660746" y="3139722"/>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45" name="object 50">
            <a:extLst>
              <a:ext uri="{FF2B5EF4-FFF2-40B4-BE49-F238E27FC236}">
                <a16:creationId xmlns:a16="http://schemas.microsoft.com/office/drawing/2014/main" id="{38796994-EC1E-4140-8E05-4256CE1ED74D}"/>
              </a:ext>
            </a:extLst>
          </p:cNvPr>
          <p:cNvSpPr/>
          <p:nvPr/>
        </p:nvSpPr>
        <p:spPr>
          <a:xfrm>
            <a:off x="5657659" y="3135078"/>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46" name="object 51">
            <a:extLst>
              <a:ext uri="{FF2B5EF4-FFF2-40B4-BE49-F238E27FC236}">
                <a16:creationId xmlns:a16="http://schemas.microsoft.com/office/drawing/2014/main" id="{29ACC495-B614-154D-824A-8E59F7B4DF2A}"/>
              </a:ext>
            </a:extLst>
          </p:cNvPr>
          <p:cNvSpPr/>
          <p:nvPr/>
        </p:nvSpPr>
        <p:spPr>
          <a:xfrm>
            <a:off x="6476086" y="3142770"/>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47" name="object 52">
            <a:extLst>
              <a:ext uri="{FF2B5EF4-FFF2-40B4-BE49-F238E27FC236}">
                <a16:creationId xmlns:a16="http://schemas.microsoft.com/office/drawing/2014/main" id="{3E98672D-65B2-7647-9066-B9F532E99153}"/>
              </a:ext>
            </a:extLst>
          </p:cNvPr>
          <p:cNvSpPr/>
          <p:nvPr/>
        </p:nvSpPr>
        <p:spPr>
          <a:xfrm>
            <a:off x="6472999" y="3138125"/>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48" name="object 53">
            <a:extLst>
              <a:ext uri="{FF2B5EF4-FFF2-40B4-BE49-F238E27FC236}">
                <a16:creationId xmlns:a16="http://schemas.microsoft.com/office/drawing/2014/main" id="{640A5A0F-39B0-204F-9031-F09B483FE54D}"/>
              </a:ext>
            </a:extLst>
          </p:cNvPr>
          <p:cNvSpPr/>
          <p:nvPr/>
        </p:nvSpPr>
        <p:spPr>
          <a:xfrm>
            <a:off x="6747358" y="3321078"/>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49" name="object 54">
            <a:extLst>
              <a:ext uri="{FF2B5EF4-FFF2-40B4-BE49-F238E27FC236}">
                <a16:creationId xmlns:a16="http://schemas.microsoft.com/office/drawing/2014/main" id="{B73BCDF6-7E1F-2C4E-9E1A-FBDAAD4E2E96}"/>
              </a:ext>
            </a:extLst>
          </p:cNvPr>
          <p:cNvSpPr/>
          <p:nvPr/>
        </p:nvSpPr>
        <p:spPr>
          <a:xfrm>
            <a:off x="6744272" y="3316433"/>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50" name="object 55">
            <a:extLst>
              <a:ext uri="{FF2B5EF4-FFF2-40B4-BE49-F238E27FC236}">
                <a16:creationId xmlns:a16="http://schemas.microsoft.com/office/drawing/2014/main" id="{6BA5BCE1-9AF5-274F-9315-C697AA201951}"/>
              </a:ext>
            </a:extLst>
          </p:cNvPr>
          <p:cNvSpPr/>
          <p:nvPr/>
        </p:nvSpPr>
        <p:spPr>
          <a:xfrm>
            <a:off x="7020154" y="3228114"/>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51" name="object 56">
            <a:extLst>
              <a:ext uri="{FF2B5EF4-FFF2-40B4-BE49-F238E27FC236}">
                <a16:creationId xmlns:a16="http://schemas.microsoft.com/office/drawing/2014/main" id="{C50C565D-54D3-E24B-932A-8ED686384A09}"/>
              </a:ext>
            </a:extLst>
          </p:cNvPr>
          <p:cNvSpPr/>
          <p:nvPr/>
        </p:nvSpPr>
        <p:spPr>
          <a:xfrm>
            <a:off x="7017068" y="3223470"/>
            <a:ext cx="62865" cy="62865"/>
          </a:xfrm>
          <a:custGeom>
            <a:avLst/>
            <a:gdLst/>
            <a:ahLst/>
            <a:cxnLst/>
            <a:rect l="l" t="t" r="r" b="b"/>
            <a:pathLst>
              <a:path w="62864" h="62864">
                <a:moveTo>
                  <a:pt x="42672" y="3047"/>
                </a:moveTo>
                <a:lnTo>
                  <a:pt x="19812" y="3047"/>
                </a:lnTo>
                <a:lnTo>
                  <a:pt x="24384" y="1523"/>
                </a:lnTo>
                <a:lnTo>
                  <a:pt x="30480" y="0"/>
                </a:lnTo>
                <a:lnTo>
                  <a:pt x="32004" y="0"/>
                </a:lnTo>
                <a:lnTo>
                  <a:pt x="36576" y="1523"/>
                </a:lnTo>
                <a:lnTo>
                  <a:pt x="38100" y="1523"/>
                </a:lnTo>
                <a:lnTo>
                  <a:pt x="42672" y="3047"/>
                </a:lnTo>
                <a:close/>
              </a:path>
              <a:path w="62864" h="62864">
                <a:moveTo>
                  <a:pt x="12192" y="45719"/>
                </a:moveTo>
                <a:lnTo>
                  <a:pt x="10668" y="44195"/>
                </a:lnTo>
                <a:lnTo>
                  <a:pt x="1524" y="44195"/>
                </a:lnTo>
                <a:lnTo>
                  <a:pt x="1524" y="42671"/>
                </a:lnTo>
                <a:lnTo>
                  <a:pt x="0" y="38099"/>
                </a:lnTo>
                <a:lnTo>
                  <a:pt x="0" y="24383"/>
                </a:lnTo>
                <a:lnTo>
                  <a:pt x="1524" y="19811"/>
                </a:lnTo>
                <a:lnTo>
                  <a:pt x="3048" y="19811"/>
                </a:lnTo>
                <a:lnTo>
                  <a:pt x="4572" y="13715"/>
                </a:lnTo>
                <a:lnTo>
                  <a:pt x="9144" y="9143"/>
                </a:lnTo>
                <a:lnTo>
                  <a:pt x="18288" y="3047"/>
                </a:lnTo>
                <a:lnTo>
                  <a:pt x="44196" y="3047"/>
                </a:lnTo>
                <a:lnTo>
                  <a:pt x="51054" y="7619"/>
                </a:lnTo>
                <a:lnTo>
                  <a:pt x="25908" y="7619"/>
                </a:lnTo>
                <a:lnTo>
                  <a:pt x="23622" y="9143"/>
                </a:lnTo>
                <a:lnTo>
                  <a:pt x="22860" y="9143"/>
                </a:lnTo>
                <a:lnTo>
                  <a:pt x="16764" y="12191"/>
                </a:lnTo>
                <a:lnTo>
                  <a:pt x="18288" y="12191"/>
                </a:lnTo>
                <a:lnTo>
                  <a:pt x="13716" y="15239"/>
                </a:lnTo>
                <a:lnTo>
                  <a:pt x="15240" y="15239"/>
                </a:lnTo>
                <a:lnTo>
                  <a:pt x="10668" y="18287"/>
                </a:lnTo>
                <a:lnTo>
                  <a:pt x="12192" y="18287"/>
                </a:lnTo>
                <a:lnTo>
                  <a:pt x="10160" y="21335"/>
                </a:lnTo>
                <a:lnTo>
                  <a:pt x="9144" y="21335"/>
                </a:lnTo>
                <a:lnTo>
                  <a:pt x="8001" y="25907"/>
                </a:lnTo>
                <a:lnTo>
                  <a:pt x="7620" y="25907"/>
                </a:lnTo>
                <a:lnTo>
                  <a:pt x="7620" y="36575"/>
                </a:lnTo>
                <a:lnTo>
                  <a:pt x="9144" y="41147"/>
                </a:lnTo>
                <a:lnTo>
                  <a:pt x="12192" y="45719"/>
                </a:lnTo>
                <a:close/>
              </a:path>
              <a:path w="62864" h="62864">
                <a:moveTo>
                  <a:pt x="25908" y="9143"/>
                </a:moveTo>
                <a:lnTo>
                  <a:pt x="25908" y="7619"/>
                </a:lnTo>
                <a:lnTo>
                  <a:pt x="30480" y="7619"/>
                </a:lnTo>
                <a:lnTo>
                  <a:pt x="31242" y="7810"/>
                </a:lnTo>
                <a:lnTo>
                  <a:pt x="25908" y="9143"/>
                </a:lnTo>
                <a:close/>
              </a:path>
              <a:path w="62864" h="62864">
                <a:moveTo>
                  <a:pt x="31242" y="7810"/>
                </a:moveTo>
                <a:lnTo>
                  <a:pt x="30480" y="7619"/>
                </a:lnTo>
                <a:lnTo>
                  <a:pt x="32004" y="7619"/>
                </a:lnTo>
                <a:lnTo>
                  <a:pt x="31242" y="7810"/>
                </a:lnTo>
                <a:close/>
              </a:path>
              <a:path w="62864" h="62864">
                <a:moveTo>
                  <a:pt x="36576" y="9143"/>
                </a:moveTo>
                <a:lnTo>
                  <a:pt x="31242" y="7810"/>
                </a:lnTo>
                <a:lnTo>
                  <a:pt x="32004" y="7619"/>
                </a:lnTo>
                <a:lnTo>
                  <a:pt x="35052" y="7619"/>
                </a:lnTo>
                <a:lnTo>
                  <a:pt x="36576" y="9143"/>
                </a:lnTo>
                <a:close/>
              </a:path>
              <a:path w="62864" h="62864">
                <a:moveTo>
                  <a:pt x="41148" y="10667"/>
                </a:moveTo>
                <a:lnTo>
                  <a:pt x="35052" y="7619"/>
                </a:lnTo>
                <a:lnTo>
                  <a:pt x="51054" y="7619"/>
                </a:lnTo>
                <a:lnTo>
                  <a:pt x="53340" y="9143"/>
                </a:lnTo>
                <a:lnTo>
                  <a:pt x="39624" y="9143"/>
                </a:lnTo>
                <a:lnTo>
                  <a:pt x="41148" y="10667"/>
                </a:lnTo>
                <a:close/>
              </a:path>
              <a:path w="62864" h="62864">
                <a:moveTo>
                  <a:pt x="21336" y="10667"/>
                </a:moveTo>
                <a:lnTo>
                  <a:pt x="22860" y="9143"/>
                </a:lnTo>
                <a:lnTo>
                  <a:pt x="23622" y="9143"/>
                </a:lnTo>
                <a:lnTo>
                  <a:pt x="21336" y="10667"/>
                </a:lnTo>
                <a:close/>
              </a:path>
              <a:path w="62864" h="62864">
                <a:moveTo>
                  <a:pt x="53340" y="22859"/>
                </a:moveTo>
                <a:lnTo>
                  <a:pt x="50292" y="18287"/>
                </a:lnTo>
                <a:lnTo>
                  <a:pt x="47244" y="15239"/>
                </a:lnTo>
                <a:lnTo>
                  <a:pt x="48768" y="15239"/>
                </a:lnTo>
                <a:lnTo>
                  <a:pt x="39624" y="9143"/>
                </a:lnTo>
                <a:lnTo>
                  <a:pt x="53340" y="9143"/>
                </a:lnTo>
                <a:lnTo>
                  <a:pt x="59436" y="18287"/>
                </a:lnTo>
                <a:lnTo>
                  <a:pt x="59436" y="19811"/>
                </a:lnTo>
                <a:lnTo>
                  <a:pt x="59944" y="21335"/>
                </a:lnTo>
                <a:lnTo>
                  <a:pt x="53340" y="21335"/>
                </a:lnTo>
                <a:lnTo>
                  <a:pt x="53340" y="22859"/>
                </a:lnTo>
                <a:close/>
              </a:path>
              <a:path w="62864" h="62864">
                <a:moveTo>
                  <a:pt x="9144" y="22859"/>
                </a:moveTo>
                <a:lnTo>
                  <a:pt x="9144" y="21335"/>
                </a:lnTo>
                <a:lnTo>
                  <a:pt x="10160" y="21335"/>
                </a:lnTo>
                <a:lnTo>
                  <a:pt x="9144" y="22859"/>
                </a:lnTo>
                <a:close/>
              </a:path>
              <a:path w="62864" h="62864">
                <a:moveTo>
                  <a:pt x="61468" y="27431"/>
                </a:moveTo>
                <a:lnTo>
                  <a:pt x="54864" y="27431"/>
                </a:lnTo>
                <a:lnTo>
                  <a:pt x="53340" y="21335"/>
                </a:lnTo>
                <a:lnTo>
                  <a:pt x="59944" y="21335"/>
                </a:lnTo>
                <a:lnTo>
                  <a:pt x="60960" y="24383"/>
                </a:lnTo>
                <a:lnTo>
                  <a:pt x="60960" y="25907"/>
                </a:lnTo>
                <a:lnTo>
                  <a:pt x="61468" y="27431"/>
                </a:lnTo>
                <a:close/>
              </a:path>
              <a:path w="62864" h="62864">
                <a:moveTo>
                  <a:pt x="7620" y="27431"/>
                </a:moveTo>
                <a:lnTo>
                  <a:pt x="7620" y="25907"/>
                </a:lnTo>
                <a:lnTo>
                  <a:pt x="8001" y="25907"/>
                </a:lnTo>
                <a:lnTo>
                  <a:pt x="7620" y="27431"/>
                </a:lnTo>
                <a:close/>
              </a:path>
              <a:path w="62864" h="62864">
                <a:moveTo>
                  <a:pt x="54673" y="31241"/>
                </a:moveTo>
                <a:lnTo>
                  <a:pt x="53340" y="25907"/>
                </a:lnTo>
                <a:lnTo>
                  <a:pt x="54864" y="27431"/>
                </a:lnTo>
                <a:lnTo>
                  <a:pt x="61468" y="27431"/>
                </a:lnTo>
                <a:lnTo>
                  <a:pt x="62484" y="30479"/>
                </a:lnTo>
                <a:lnTo>
                  <a:pt x="54864" y="30479"/>
                </a:lnTo>
                <a:lnTo>
                  <a:pt x="54673" y="31241"/>
                </a:lnTo>
                <a:close/>
              </a:path>
              <a:path w="62864" h="62864">
                <a:moveTo>
                  <a:pt x="54864" y="32003"/>
                </a:moveTo>
                <a:lnTo>
                  <a:pt x="54673" y="31241"/>
                </a:lnTo>
                <a:lnTo>
                  <a:pt x="54864" y="30479"/>
                </a:lnTo>
                <a:lnTo>
                  <a:pt x="54864" y="32003"/>
                </a:lnTo>
                <a:close/>
              </a:path>
              <a:path w="62864" h="62864">
                <a:moveTo>
                  <a:pt x="62484" y="32003"/>
                </a:moveTo>
                <a:lnTo>
                  <a:pt x="54864" y="32003"/>
                </a:lnTo>
                <a:lnTo>
                  <a:pt x="54864" y="30479"/>
                </a:lnTo>
                <a:lnTo>
                  <a:pt x="62484" y="30479"/>
                </a:lnTo>
                <a:lnTo>
                  <a:pt x="62484" y="32003"/>
                </a:lnTo>
                <a:close/>
              </a:path>
              <a:path w="62864" h="62864">
                <a:moveTo>
                  <a:pt x="58420" y="45719"/>
                </a:moveTo>
                <a:lnTo>
                  <a:pt x="50292" y="45719"/>
                </a:lnTo>
                <a:lnTo>
                  <a:pt x="53340" y="41147"/>
                </a:lnTo>
                <a:lnTo>
                  <a:pt x="54864" y="36575"/>
                </a:lnTo>
                <a:lnTo>
                  <a:pt x="53340" y="36575"/>
                </a:lnTo>
                <a:lnTo>
                  <a:pt x="54673" y="31241"/>
                </a:lnTo>
                <a:lnTo>
                  <a:pt x="54864" y="32003"/>
                </a:lnTo>
                <a:lnTo>
                  <a:pt x="62484" y="32003"/>
                </a:lnTo>
                <a:lnTo>
                  <a:pt x="60960" y="38099"/>
                </a:lnTo>
                <a:lnTo>
                  <a:pt x="59436" y="42671"/>
                </a:lnTo>
                <a:lnTo>
                  <a:pt x="59436" y="44195"/>
                </a:lnTo>
                <a:lnTo>
                  <a:pt x="58420" y="45719"/>
                </a:lnTo>
                <a:close/>
              </a:path>
              <a:path w="62864" h="62864">
                <a:moveTo>
                  <a:pt x="38100" y="62483"/>
                </a:moveTo>
                <a:lnTo>
                  <a:pt x="24384" y="62483"/>
                </a:lnTo>
                <a:lnTo>
                  <a:pt x="19812" y="60959"/>
                </a:lnTo>
                <a:lnTo>
                  <a:pt x="18288" y="60959"/>
                </a:lnTo>
                <a:lnTo>
                  <a:pt x="18288" y="59435"/>
                </a:lnTo>
                <a:lnTo>
                  <a:pt x="13716" y="57911"/>
                </a:lnTo>
                <a:lnTo>
                  <a:pt x="4572" y="48767"/>
                </a:lnTo>
                <a:lnTo>
                  <a:pt x="3048" y="44195"/>
                </a:lnTo>
                <a:lnTo>
                  <a:pt x="10668" y="44195"/>
                </a:lnTo>
                <a:lnTo>
                  <a:pt x="18288" y="51815"/>
                </a:lnTo>
                <a:lnTo>
                  <a:pt x="19812" y="51815"/>
                </a:lnTo>
                <a:lnTo>
                  <a:pt x="22860" y="53339"/>
                </a:lnTo>
                <a:lnTo>
                  <a:pt x="21336" y="53339"/>
                </a:lnTo>
                <a:lnTo>
                  <a:pt x="25908" y="54863"/>
                </a:lnTo>
                <a:lnTo>
                  <a:pt x="51816" y="54863"/>
                </a:lnTo>
                <a:lnTo>
                  <a:pt x="48768" y="57911"/>
                </a:lnTo>
                <a:lnTo>
                  <a:pt x="44196" y="59435"/>
                </a:lnTo>
                <a:lnTo>
                  <a:pt x="42672" y="60959"/>
                </a:lnTo>
                <a:lnTo>
                  <a:pt x="38100" y="62483"/>
                </a:lnTo>
                <a:close/>
              </a:path>
              <a:path w="62864" h="62864">
                <a:moveTo>
                  <a:pt x="47244" y="48767"/>
                </a:moveTo>
                <a:lnTo>
                  <a:pt x="50292" y="44195"/>
                </a:lnTo>
                <a:lnTo>
                  <a:pt x="50292" y="45719"/>
                </a:lnTo>
                <a:lnTo>
                  <a:pt x="58420" y="45719"/>
                </a:lnTo>
                <a:lnTo>
                  <a:pt x="57404" y="47243"/>
                </a:lnTo>
                <a:lnTo>
                  <a:pt x="48768" y="47243"/>
                </a:lnTo>
                <a:lnTo>
                  <a:pt x="47244" y="48767"/>
                </a:lnTo>
                <a:close/>
              </a:path>
              <a:path w="62864" h="62864">
                <a:moveTo>
                  <a:pt x="54356" y="51815"/>
                </a:moveTo>
                <a:lnTo>
                  <a:pt x="44196" y="51815"/>
                </a:lnTo>
                <a:lnTo>
                  <a:pt x="48768" y="47243"/>
                </a:lnTo>
                <a:lnTo>
                  <a:pt x="57404" y="47243"/>
                </a:lnTo>
                <a:lnTo>
                  <a:pt x="54356" y="51815"/>
                </a:lnTo>
                <a:close/>
              </a:path>
              <a:path w="62864" h="62864">
                <a:moveTo>
                  <a:pt x="19812" y="51815"/>
                </a:moveTo>
                <a:lnTo>
                  <a:pt x="18288" y="51815"/>
                </a:lnTo>
                <a:lnTo>
                  <a:pt x="16764" y="50291"/>
                </a:lnTo>
                <a:lnTo>
                  <a:pt x="19812" y="51815"/>
                </a:lnTo>
                <a:close/>
              </a:path>
              <a:path w="62864" h="62864">
                <a:moveTo>
                  <a:pt x="51816" y="54863"/>
                </a:moveTo>
                <a:lnTo>
                  <a:pt x="35052" y="54863"/>
                </a:lnTo>
                <a:lnTo>
                  <a:pt x="41148" y="53339"/>
                </a:lnTo>
                <a:lnTo>
                  <a:pt x="39624" y="53339"/>
                </a:lnTo>
                <a:lnTo>
                  <a:pt x="44196" y="50291"/>
                </a:lnTo>
                <a:lnTo>
                  <a:pt x="44196" y="51815"/>
                </a:lnTo>
                <a:lnTo>
                  <a:pt x="54356" y="51815"/>
                </a:lnTo>
                <a:lnTo>
                  <a:pt x="53340" y="53339"/>
                </a:lnTo>
                <a:lnTo>
                  <a:pt x="51816" y="54863"/>
                </a:lnTo>
                <a:close/>
              </a:path>
            </a:pathLst>
          </a:custGeom>
          <a:solidFill>
            <a:srgbClr val="B31166"/>
          </a:solidFill>
        </p:spPr>
        <p:txBody>
          <a:bodyPr wrap="square" lIns="0" tIns="0" rIns="0" bIns="0" rtlCol="0"/>
          <a:lstStyle/>
          <a:p>
            <a:endParaRPr/>
          </a:p>
        </p:txBody>
      </p:sp>
      <p:sp>
        <p:nvSpPr>
          <p:cNvPr id="52" name="object 57">
            <a:extLst>
              <a:ext uri="{FF2B5EF4-FFF2-40B4-BE49-F238E27FC236}">
                <a16:creationId xmlns:a16="http://schemas.microsoft.com/office/drawing/2014/main" id="{FFFC31DA-0C84-CB49-9051-5792BA6D99C7}"/>
              </a:ext>
            </a:extLst>
          </p:cNvPr>
          <p:cNvSpPr/>
          <p:nvPr/>
        </p:nvSpPr>
        <p:spPr>
          <a:xfrm>
            <a:off x="7291426" y="3261642"/>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53" name="object 58">
            <a:extLst>
              <a:ext uri="{FF2B5EF4-FFF2-40B4-BE49-F238E27FC236}">
                <a16:creationId xmlns:a16="http://schemas.microsoft.com/office/drawing/2014/main" id="{71341FEF-604D-2343-A441-593E256236B4}"/>
              </a:ext>
            </a:extLst>
          </p:cNvPr>
          <p:cNvSpPr/>
          <p:nvPr/>
        </p:nvSpPr>
        <p:spPr>
          <a:xfrm>
            <a:off x="7288340" y="3256997"/>
            <a:ext cx="62865" cy="62865"/>
          </a:xfrm>
          <a:custGeom>
            <a:avLst/>
            <a:gdLst/>
            <a:ahLst/>
            <a:cxnLst/>
            <a:rect l="l" t="t" r="r" b="b"/>
            <a:pathLst>
              <a:path w="62865" h="62864">
                <a:moveTo>
                  <a:pt x="42671" y="3047"/>
                </a:moveTo>
                <a:lnTo>
                  <a:pt x="19811" y="3047"/>
                </a:lnTo>
                <a:lnTo>
                  <a:pt x="24383" y="1523"/>
                </a:lnTo>
                <a:lnTo>
                  <a:pt x="30479" y="0"/>
                </a:lnTo>
                <a:lnTo>
                  <a:pt x="32003" y="0"/>
                </a:lnTo>
                <a:lnTo>
                  <a:pt x="36575" y="1523"/>
                </a:lnTo>
                <a:lnTo>
                  <a:pt x="38099" y="1523"/>
                </a:lnTo>
                <a:lnTo>
                  <a:pt x="42671" y="3047"/>
                </a:lnTo>
                <a:close/>
              </a:path>
              <a:path w="62865"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5" h="62864">
                <a:moveTo>
                  <a:pt x="25907" y="9143"/>
                </a:moveTo>
                <a:lnTo>
                  <a:pt x="25907" y="7619"/>
                </a:lnTo>
                <a:lnTo>
                  <a:pt x="30479" y="7619"/>
                </a:lnTo>
                <a:lnTo>
                  <a:pt x="31241" y="7810"/>
                </a:lnTo>
                <a:lnTo>
                  <a:pt x="25907" y="9143"/>
                </a:lnTo>
                <a:close/>
              </a:path>
              <a:path w="62865" h="62864">
                <a:moveTo>
                  <a:pt x="31241" y="7810"/>
                </a:moveTo>
                <a:lnTo>
                  <a:pt x="30479" y="7619"/>
                </a:lnTo>
                <a:lnTo>
                  <a:pt x="32003" y="7619"/>
                </a:lnTo>
                <a:lnTo>
                  <a:pt x="31241" y="7810"/>
                </a:lnTo>
                <a:close/>
              </a:path>
              <a:path w="62865" h="62864">
                <a:moveTo>
                  <a:pt x="36575" y="9143"/>
                </a:moveTo>
                <a:lnTo>
                  <a:pt x="31241" y="7810"/>
                </a:lnTo>
                <a:lnTo>
                  <a:pt x="32003" y="7619"/>
                </a:lnTo>
                <a:lnTo>
                  <a:pt x="35051" y="7619"/>
                </a:lnTo>
                <a:lnTo>
                  <a:pt x="36575" y="9143"/>
                </a:lnTo>
                <a:close/>
              </a:path>
              <a:path w="62865" h="62864">
                <a:moveTo>
                  <a:pt x="41147" y="10667"/>
                </a:moveTo>
                <a:lnTo>
                  <a:pt x="35051" y="7619"/>
                </a:lnTo>
                <a:lnTo>
                  <a:pt x="51053" y="7619"/>
                </a:lnTo>
                <a:lnTo>
                  <a:pt x="53339" y="9143"/>
                </a:lnTo>
                <a:lnTo>
                  <a:pt x="39623" y="9143"/>
                </a:lnTo>
                <a:lnTo>
                  <a:pt x="41147" y="10667"/>
                </a:lnTo>
                <a:close/>
              </a:path>
              <a:path w="62865" h="62864">
                <a:moveTo>
                  <a:pt x="21335" y="10667"/>
                </a:moveTo>
                <a:lnTo>
                  <a:pt x="22859" y="9143"/>
                </a:lnTo>
                <a:lnTo>
                  <a:pt x="23621" y="9143"/>
                </a:lnTo>
                <a:lnTo>
                  <a:pt x="21335" y="10667"/>
                </a:lnTo>
                <a:close/>
              </a:path>
              <a:path w="62865"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5" h="62864">
                <a:moveTo>
                  <a:pt x="9143" y="22859"/>
                </a:moveTo>
                <a:lnTo>
                  <a:pt x="9143" y="21335"/>
                </a:lnTo>
                <a:lnTo>
                  <a:pt x="10159" y="21335"/>
                </a:lnTo>
                <a:lnTo>
                  <a:pt x="9143" y="22859"/>
                </a:lnTo>
                <a:close/>
              </a:path>
              <a:path w="62865" h="62864">
                <a:moveTo>
                  <a:pt x="61467" y="27431"/>
                </a:moveTo>
                <a:lnTo>
                  <a:pt x="54863" y="27431"/>
                </a:lnTo>
                <a:lnTo>
                  <a:pt x="53339" y="21335"/>
                </a:lnTo>
                <a:lnTo>
                  <a:pt x="59943" y="21335"/>
                </a:lnTo>
                <a:lnTo>
                  <a:pt x="60959" y="24383"/>
                </a:lnTo>
                <a:lnTo>
                  <a:pt x="60959" y="25907"/>
                </a:lnTo>
                <a:lnTo>
                  <a:pt x="61467" y="27431"/>
                </a:lnTo>
                <a:close/>
              </a:path>
              <a:path w="62865" h="62864">
                <a:moveTo>
                  <a:pt x="7619" y="27431"/>
                </a:moveTo>
                <a:lnTo>
                  <a:pt x="7619" y="25907"/>
                </a:lnTo>
                <a:lnTo>
                  <a:pt x="8000" y="25907"/>
                </a:lnTo>
                <a:lnTo>
                  <a:pt x="7619" y="27431"/>
                </a:lnTo>
                <a:close/>
              </a:path>
              <a:path w="62865" h="62864">
                <a:moveTo>
                  <a:pt x="54673" y="31241"/>
                </a:moveTo>
                <a:lnTo>
                  <a:pt x="53339" y="25907"/>
                </a:lnTo>
                <a:lnTo>
                  <a:pt x="54863" y="27431"/>
                </a:lnTo>
                <a:lnTo>
                  <a:pt x="61467" y="27431"/>
                </a:lnTo>
                <a:lnTo>
                  <a:pt x="62483" y="30479"/>
                </a:lnTo>
                <a:lnTo>
                  <a:pt x="54863" y="30479"/>
                </a:lnTo>
                <a:lnTo>
                  <a:pt x="54673" y="31241"/>
                </a:lnTo>
                <a:close/>
              </a:path>
              <a:path w="62865" h="62864">
                <a:moveTo>
                  <a:pt x="54863" y="32003"/>
                </a:moveTo>
                <a:lnTo>
                  <a:pt x="54673" y="31241"/>
                </a:lnTo>
                <a:lnTo>
                  <a:pt x="54863" y="30479"/>
                </a:lnTo>
                <a:lnTo>
                  <a:pt x="54863" y="32003"/>
                </a:lnTo>
                <a:close/>
              </a:path>
              <a:path w="62865" h="62864">
                <a:moveTo>
                  <a:pt x="62483" y="32003"/>
                </a:moveTo>
                <a:lnTo>
                  <a:pt x="54863" y="32003"/>
                </a:lnTo>
                <a:lnTo>
                  <a:pt x="54863" y="30479"/>
                </a:lnTo>
                <a:lnTo>
                  <a:pt x="62483" y="30479"/>
                </a:lnTo>
                <a:lnTo>
                  <a:pt x="62483" y="32003"/>
                </a:lnTo>
                <a:close/>
              </a:path>
              <a:path w="62865"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5"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5" h="62864">
                <a:moveTo>
                  <a:pt x="47243" y="48767"/>
                </a:moveTo>
                <a:lnTo>
                  <a:pt x="50291" y="44195"/>
                </a:lnTo>
                <a:lnTo>
                  <a:pt x="50291" y="45719"/>
                </a:lnTo>
                <a:lnTo>
                  <a:pt x="58419" y="45719"/>
                </a:lnTo>
                <a:lnTo>
                  <a:pt x="57403" y="47243"/>
                </a:lnTo>
                <a:lnTo>
                  <a:pt x="48767" y="47243"/>
                </a:lnTo>
                <a:lnTo>
                  <a:pt x="47243" y="48767"/>
                </a:lnTo>
                <a:close/>
              </a:path>
              <a:path w="62865" h="62864">
                <a:moveTo>
                  <a:pt x="54355" y="51815"/>
                </a:moveTo>
                <a:lnTo>
                  <a:pt x="44195" y="51815"/>
                </a:lnTo>
                <a:lnTo>
                  <a:pt x="48767" y="47243"/>
                </a:lnTo>
                <a:lnTo>
                  <a:pt x="57403" y="47243"/>
                </a:lnTo>
                <a:lnTo>
                  <a:pt x="54355" y="51815"/>
                </a:lnTo>
                <a:close/>
              </a:path>
              <a:path w="62865" h="62864">
                <a:moveTo>
                  <a:pt x="19811" y="51815"/>
                </a:moveTo>
                <a:lnTo>
                  <a:pt x="18287" y="51815"/>
                </a:lnTo>
                <a:lnTo>
                  <a:pt x="16763" y="50291"/>
                </a:lnTo>
                <a:lnTo>
                  <a:pt x="19811" y="51815"/>
                </a:lnTo>
                <a:close/>
              </a:path>
              <a:path w="62865"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54" name="object 59">
            <a:extLst>
              <a:ext uri="{FF2B5EF4-FFF2-40B4-BE49-F238E27FC236}">
                <a16:creationId xmlns:a16="http://schemas.microsoft.com/office/drawing/2014/main" id="{88AD4C35-FD4F-9747-AEDA-C5F42A691799}"/>
              </a:ext>
            </a:extLst>
          </p:cNvPr>
          <p:cNvSpPr/>
          <p:nvPr/>
        </p:nvSpPr>
        <p:spPr>
          <a:xfrm>
            <a:off x="7562698" y="4099842"/>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55" name="object 60">
            <a:extLst>
              <a:ext uri="{FF2B5EF4-FFF2-40B4-BE49-F238E27FC236}">
                <a16:creationId xmlns:a16="http://schemas.microsoft.com/office/drawing/2014/main" id="{E8732A62-2F4E-A74D-B8E7-CDE3AA491160}"/>
              </a:ext>
            </a:extLst>
          </p:cNvPr>
          <p:cNvSpPr/>
          <p:nvPr/>
        </p:nvSpPr>
        <p:spPr>
          <a:xfrm>
            <a:off x="7559611" y="4095197"/>
            <a:ext cx="62865" cy="62865"/>
          </a:xfrm>
          <a:custGeom>
            <a:avLst/>
            <a:gdLst/>
            <a:ahLst/>
            <a:cxnLst/>
            <a:rect l="l" t="t" r="r" b="b"/>
            <a:pathLst>
              <a:path w="62865" h="62864">
                <a:moveTo>
                  <a:pt x="42671" y="3047"/>
                </a:moveTo>
                <a:lnTo>
                  <a:pt x="19811" y="3047"/>
                </a:lnTo>
                <a:lnTo>
                  <a:pt x="24383" y="1523"/>
                </a:lnTo>
                <a:lnTo>
                  <a:pt x="30479" y="0"/>
                </a:lnTo>
                <a:lnTo>
                  <a:pt x="32003" y="0"/>
                </a:lnTo>
                <a:lnTo>
                  <a:pt x="36575" y="1523"/>
                </a:lnTo>
                <a:lnTo>
                  <a:pt x="38099" y="1523"/>
                </a:lnTo>
                <a:lnTo>
                  <a:pt x="42671" y="3047"/>
                </a:lnTo>
                <a:close/>
              </a:path>
              <a:path w="62865"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5" h="62864">
                <a:moveTo>
                  <a:pt x="25907" y="9143"/>
                </a:moveTo>
                <a:lnTo>
                  <a:pt x="25907" y="7619"/>
                </a:lnTo>
                <a:lnTo>
                  <a:pt x="30479" y="7619"/>
                </a:lnTo>
                <a:lnTo>
                  <a:pt x="31241" y="7810"/>
                </a:lnTo>
                <a:lnTo>
                  <a:pt x="25907" y="9143"/>
                </a:lnTo>
                <a:close/>
              </a:path>
              <a:path w="62865" h="62864">
                <a:moveTo>
                  <a:pt x="31241" y="7810"/>
                </a:moveTo>
                <a:lnTo>
                  <a:pt x="30479" y="7619"/>
                </a:lnTo>
                <a:lnTo>
                  <a:pt x="32003" y="7619"/>
                </a:lnTo>
                <a:lnTo>
                  <a:pt x="31241" y="7810"/>
                </a:lnTo>
                <a:close/>
              </a:path>
              <a:path w="62865" h="62864">
                <a:moveTo>
                  <a:pt x="36575" y="9143"/>
                </a:moveTo>
                <a:lnTo>
                  <a:pt x="31241" y="7810"/>
                </a:lnTo>
                <a:lnTo>
                  <a:pt x="32003" y="7619"/>
                </a:lnTo>
                <a:lnTo>
                  <a:pt x="35051" y="7619"/>
                </a:lnTo>
                <a:lnTo>
                  <a:pt x="36575" y="9143"/>
                </a:lnTo>
                <a:close/>
              </a:path>
              <a:path w="62865" h="62864">
                <a:moveTo>
                  <a:pt x="41147" y="10667"/>
                </a:moveTo>
                <a:lnTo>
                  <a:pt x="35051" y="7619"/>
                </a:lnTo>
                <a:lnTo>
                  <a:pt x="51053" y="7619"/>
                </a:lnTo>
                <a:lnTo>
                  <a:pt x="53339" y="9143"/>
                </a:lnTo>
                <a:lnTo>
                  <a:pt x="39623" y="9143"/>
                </a:lnTo>
                <a:lnTo>
                  <a:pt x="41147" y="10667"/>
                </a:lnTo>
                <a:close/>
              </a:path>
              <a:path w="62865" h="62864">
                <a:moveTo>
                  <a:pt x="21335" y="10667"/>
                </a:moveTo>
                <a:lnTo>
                  <a:pt x="22859" y="9143"/>
                </a:lnTo>
                <a:lnTo>
                  <a:pt x="23621" y="9143"/>
                </a:lnTo>
                <a:lnTo>
                  <a:pt x="21335" y="10667"/>
                </a:lnTo>
                <a:close/>
              </a:path>
              <a:path w="62865"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5" h="62864">
                <a:moveTo>
                  <a:pt x="9143" y="22859"/>
                </a:moveTo>
                <a:lnTo>
                  <a:pt x="9143" y="21335"/>
                </a:lnTo>
                <a:lnTo>
                  <a:pt x="10159" y="21335"/>
                </a:lnTo>
                <a:lnTo>
                  <a:pt x="9143" y="22859"/>
                </a:lnTo>
                <a:close/>
              </a:path>
              <a:path w="62865" h="62864">
                <a:moveTo>
                  <a:pt x="61467" y="27431"/>
                </a:moveTo>
                <a:lnTo>
                  <a:pt x="54863" y="27431"/>
                </a:lnTo>
                <a:lnTo>
                  <a:pt x="53339" y="21335"/>
                </a:lnTo>
                <a:lnTo>
                  <a:pt x="59943" y="21335"/>
                </a:lnTo>
                <a:lnTo>
                  <a:pt x="60959" y="24383"/>
                </a:lnTo>
                <a:lnTo>
                  <a:pt x="60959" y="25907"/>
                </a:lnTo>
                <a:lnTo>
                  <a:pt x="61467" y="27431"/>
                </a:lnTo>
                <a:close/>
              </a:path>
              <a:path w="62865" h="62864">
                <a:moveTo>
                  <a:pt x="7619" y="27431"/>
                </a:moveTo>
                <a:lnTo>
                  <a:pt x="7619" y="25907"/>
                </a:lnTo>
                <a:lnTo>
                  <a:pt x="8000" y="25907"/>
                </a:lnTo>
                <a:lnTo>
                  <a:pt x="7619" y="27431"/>
                </a:lnTo>
                <a:close/>
              </a:path>
              <a:path w="62865" h="62864">
                <a:moveTo>
                  <a:pt x="54673" y="31241"/>
                </a:moveTo>
                <a:lnTo>
                  <a:pt x="53339" y="25907"/>
                </a:lnTo>
                <a:lnTo>
                  <a:pt x="54863" y="27431"/>
                </a:lnTo>
                <a:lnTo>
                  <a:pt x="61467" y="27431"/>
                </a:lnTo>
                <a:lnTo>
                  <a:pt x="62483" y="30479"/>
                </a:lnTo>
                <a:lnTo>
                  <a:pt x="54863" y="30479"/>
                </a:lnTo>
                <a:lnTo>
                  <a:pt x="54673" y="31241"/>
                </a:lnTo>
                <a:close/>
              </a:path>
              <a:path w="62865" h="62864">
                <a:moveTo>
                  <a:pt x="54863" y="32003"/>
                </a:moveTo>
                <a:lnTo>
                  <a:pt x="54673" y="31241"/>
                </a:lnTo>
                <a:lnTo>
                  <a:pt x="54863" y="30479"/>
                </a:lnTo>
                <a:lnTo>
                  <a:pt x="54863" y="32003"/>
                </a:lnTo>
                <a:close/>
              </a:path>
              <a:path w="62865" h="62864">
                <a:moveTo>
                  <a:pt x="62483" y="32003"/>
                </a:moveTo>
                <a:lnTo>
                  <a:pt x="54863" y="32003"/>
                </a:lnTo>
                <a:lnTo>
                  <a:pt x="54863" y="30479"/>
                </a:lnTo>
                <a:lnTo>
                  <a:pt x="62483" y="30479"/>
                </a:lnTo>
                <a:lnTo>
                  <a:pt x="62483" y="32003"/>
                </a:lnTo>
                <a:close/>
              </a:path>
              <a:path w="62865"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5"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5" h="62864">
                <a:moveTo>
                  <a:pt x="47243" y="48767"/>
                </a:moveTo>
                <a:lnTo>
                  <a:pt x="50291" y="44195"/>
                </a:lnTo>
                <a:lnTo>
                  <a:pt x="50291" y="45719"/>
                </a:lnTo>
                <a:lnTo>
                  <a:pt x="58419" y="45719"/>
                </a:lnTo>
                <a:lnTo>
                  <a:pt x="57403" y="47243"/>
                </a:lnTo>
                <a:lnTo>
                  <a:pt x="48767" y="47243"/>
                </a:lnTo>
                <a:lnTo>
                  <a:pt x="47243" y="48767"/>
                </a:lnTo>
                <a:close/>
              </a:path>
              <a:path w="62865" h="62864">
                <a:moveTo>
                  <a:pt x="54355" y="51815"/>
                </a:moveTo>
                <a:lnTo>
                  <a:pt x="44195" y="51815"/>
                </a:lnTo>
                <a:lnTo>
                  <a:pt x="48767" y="47243"/>
                </a:lnTo>
                <a:lnTo>
                  <a:pt x="57403" y="47243"/>
                </a:lnTo>
                <a:lnTo>
                  <a:pt x="54355" y="51815"/>
                </a:lnTo>
                <a:close/>
              </a:path>
              <a:path w="62865" h="62864">
                <a:moveTo>
                  <a:pt x="19811" y="51815"/>
                </a:moveTo>
                <a:lnTo>
                  <a:pt x="18287" y="51815"/>
                </a:lnTo>
                <a:lnTo>
                  <a:pt x="16763" y="50291"/>
                </a:lnTo>
                <a:lnTo>
                  <a:pt x="19811" y="51815"/>
                </a:lnTo>
                <a:close/>
              </a:path>
              <a:path w="62865"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56" name="object 61">
            <a:extLst>
              <a:ext uri="{FF2B5EF4-FFF2-40B4-BE49-F238E27FC236}">
                <a16:creationId xmlns:a16="http://schemas.microsoft.com/office/drawing/2014/main" id="{55FB0CCB-C61D-8F43-BB63-812414870EBC}"/>
              </a:ext>
            </a:extLst>
          </p:cNvPr>
          <p:cNvSpPr/>
          <p:nvPr/>
        </p:nvSpPr>
        <p:spPr>
          <a:xfrm>
            <a:off x="8378038" y="4944138"/>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57" name="object 62">
            <a:extLst>
              <a:ext uri="{FF2B5EF4-FFF2-40B4-BE49-F238E27FC236}">
                <a16:creationId xmlns:a16="http://schemas.microsoft.com/office/drawing/2014/main" id="{5264B60C-A1C9-E145-9B0F-41F7634552ED}"/>
              </a:ext>
            </a:extLst>
          </p:cNvPr>
          <p:cNvSpPr/>
          <p:nvPr/>
        </p:nvSpPr>
        <p:spPr>
          <a:xfrm>
            <a:off x="8374952" y="4939493"/>
            <a:ext cx="62865" cy="62865"/>
          </a:xfrm>
          <a:custGeom>
            <a:avLst/>
            <a:gdLst/>
            <a:ahLst/>
            <a:cxnLst/>
            <a:rect l="l" t="t" r="r" b="b"/>
            <a:pathLst>
              <a:path w="62865" h="62864">
                <a:moveTo>
                  <a:pt x="42671" y="3048"/>
                </a:moveTo>
                <a:lnTo>
                  <a:pt x="19811" y="3048"/>
                </a:lnTo>
                <a:lnTo>
                  <a:pt x="24383" y="1524"/>
                </a:lnTo>
                <a:lnTo>
                  <a:pt x="30479" y="0"/>
                </a:lnTo>
                <a:lnTo>
                  <a:pt x="32003" y="0"/>
                </a:lnTo>
                <a:lnTo>
                  <a:pt x="36575" y="1524"/>
                </a:lnTo>
                <a:lnTo>
                  <a:pt x="38099" y="1524"/>
                </a:lnTo>
                <a:lnTo>
                  <a:pt x="42671" y="3048"/>
                </a:lnTo>
                <a:close/>
              </a:path>
              <a:path w="62865" h="62864">
                <a:moveTo>
                  <a:pt x="12191" y="45720"/>
                </a:moveTo>
                <a:lnTo>
                  <a:pt x="10667" y="44196"/>
                </a:lnTo>
                <a:lnTo>
                  <a:pt x="1523" y="44196"/>
                </a:lnTo>
                <a:lnTo>
                  <a:pt x="1523" y="42672"/>
                </a:lnTo>
                <a:lnTo>
                  <a:pt x="0" y="38100"/>
                </a:lnTo>
                <a:lnTo>
                  <a:pt x="0" y="24384"/>
                </a:lnTo>
                <a:lnTo>
                  <a:pt x="1523" y="19812"/>
                </a:lnTo>
                <a:lnTo>
                  <a:pt x="3047" y="19812"/>
                </a:lnTo>
                <a:lnTo>
                  <a:pt x="4571" y="13716"/>
                </a:lnTo>
                <a:lnTo>
                  <a:pt x="9143" y="9144"/>
                </a:lnTo>
                <a:lnTo>
                  <a:pt x="18287" y="3048"/>
                </a:lnTo>
                <a:lnTo>
                  <a:pt x="44195" y="3048"/>
                </a:lnTo>
                <a:lnTo>
                  <a:pt x="51053" y="7620"/>
                </a:lnTo>
                <a:lnTo>
                  <a:pt x="25907" y="7620"/>
                </a:lnTo>
                <a:lnTo>
                  <a:pt x="23621" y="9144"/>
                </a:lnTo>
                <a:lnTo>
                  <a:pt x="22859" y="9144"/>
                </a:lnTo>
                <a:lnTo>
                  <a:pt x="16763" y="12192"/>
                </a:lnTo>
                <a:lnTo>
                  <a:pt x="18287" y="12192"/>
                </a:lnTo>
                <a:lnTo>
                  <a:pt x="13715" y="15240"/>
                </a:lnTo>
                <a:lnTo>
                  <a:pt x="15239" y="15240"/>
                </a:lnTo>
                <a:lnTo>
                  <a:pt x="10667" y="18288"/>
                </a:lnTo>
                <a:lnTo>
                  <a:pt x="12191" y="18288"/>
                </a:lnTo>
                <a:lnTo>
                  <a:pt x="10159" y="21336"/>
                </a:lnTo>
                <a:lnTo>
                  <a:pt x="9143" y="21336"/>
                </a:lnTo>
                <a:lnTo>
                  <a:pt x="8000" y="25908"/>
                </a:lnTo>
                <a:lnTo>
                  <a:pt x="7619" y="25908"/>
                </a:lnTo>
                <a:lnTo>
                  <a:pt x="7619" y="36576"/>
                </a:lnTo>
                <a:lnTo>
                  <a:pt x="9143" y="41148"/>
                </a:lnTo>
                <a:lnTo>
                  <a:pt x="12191" y="45720"/>
                </a:lnTo>
                <a:close/>
              </a:path>
              <a:path w="62865" h="62864">
                <a:moveTo>
                  <a:pt x="25907" y="9144"/>
                </a:moveTo>
                <a:lnTo>
                  <a:pt x="25907" y="7620"/>
                </a:lnTo>
                <a:lnTo>
                  <a:pt x="30479" y="7620"/>
                </a:lnTo>
                <a:lnTo>
                  <a:pt x="31241" y="7810"/>
                </a:lnTo>
                <a:lnTo>
                  <a:pt x="25907" y="9144"/>
                </a:lnTo>
                <a:close/>
              </a:path>
              <a:path w="62865" h="62864">
                <a:moveTo>
                  <a:pt x="31241" y="7810"/>
                </a:moveTo>
                <a:lnTo>
                  <a:pt x="30479" y="7620"/>
                </a:lnTo>
                <a:lnTo>
                  <a:pt x="32003" y="7620"/>
                </a:lnTo>
                <a:lnTo>
                  <a:pt x="31241" y="7810"/>
                </a:lnTo>
                <a:close/>
              </a:path>
              <a:path w="62865" h="62864">
                <a:moveTo>
                  <a:pt x="36575" y="9144"/>
                </a:moveTo>
                <a:lnTo>
                  <a:pt x="31241" y="7810"/>
                </a:lnTo>
                <a:lnTo>
                  <a:pt x="32003" y="7620"/>
                </a:lnTo>
                <a:lnTo>
                  <a:pt x="35051" y="7620"/>
                </a:lnTo>
                <a:lnTo>
                  <a:pt x="36575" y="9144"/>
                </a:lnTo>
                <a:close/>
              </a:path>
              <a:path w="62865" h="62864">
                <a:moveTo>
                  <a:pt x="41147" y="10668"/>
                </a:moveTo>
                <a:lnTo>
                  <a:pt x="35051" y="7620"/>
                </a:lnTo>
                <a:lnTo>
                  <a:pt x="51053" y="7620"/>
                </a:lnTo>
                <a:lnTo>
                  <a:pt x="53339" y="9144"/>
                </a:lnTo>
                <a:lnTo>
                  <a:pt x="39623" y="9144"/>
                </a:lnTo>
                <a:lnTo>
                  <a:pt x="41147" y="10668"/>
                </a:lnTo>
                <a:close/>
              </a:path>
              <a:path w="62865" h="62864">
                <a:moveTo>
                  <a:pt x="21335" y="10668"/>
                </a:moveTo>
                <a:lnTo>
                  <a:pt x="22859" y="9144"/>
                </a:lnTo>
                <a:lnTo>
                  <a:pt x="23621" y="9144"/>
                </a:lnTo>
                <a:lnTo>
                  <a:pt x="21335" y="10668"/>
                </a:lnTo>
                <a:close/>
              </a:path>
              <a:path w="62865" h="62864">
                <a:moveTo>
                  <a:pt x="53339" y="22860"/>
                </a:moveTo>
                <a:lnTo>
                  <a:pt x="50291" y="18288"/>
                </a:lnTo>
                <a:lnTo>
                  <a:pt x="47243" y="15240"/>
                </a:lnTo>
                <a:lnTo>
                  <a:pt x="48767" y="15240"/>
                </a:lnTo>
                <a:lnTo>
                  <a:pt x="39623" y="9144"/>
                </a:lnTo>
                <a:lnTo>
                  <a:pt x="53339" y="9144"/>
                </a:lnTo>
                <a:lnTo>
                  <a:pt x="59435" y="18288"/>
                </a:lnTo>
                <a:lnTo>
                  <a:pt x="59435" y="19812"/>
                </a:lnTo>
                <a:lnTo>
                  <a:pt x="59943" y="21336"/>
                </a:lnTo>
                <a:lnTo>
                  <a:pt x="53339" y="21336"/>
                </a:lnTo>
                <a:lnTo>
                  <a:pt x="53339" y="22860"/>
                </a:lnTo>
                <a:close/>
              </a:path>
              <a:path w="62865" h="62864">
                <a:moveTo>
                  <a:pt x="9143" y="22860"/>
                </a:moveTo>
                <a:lnTo>
                  <a:pt x="9143" y="21336"/>
                </a:lnTo>
                <a:lnTo>
                  <a:pt x="10159" y="21336"/>
                </a:lnTo>
                <a:lnTo>
                  <a:pt x="9143" y="22860"/>
                </a:lnTo>
                <a:close/>
              </a:path>
              <a:path w="62865" h="62864">
                <a:moveTo>
                  <a:pt x="61467" y="27432"/>
                </a:moveTo>
                <a:lnTo>
                  <a:pt x="54863" y="27432"/>
                </a:lnTo>
                <a:lnTo>
                  <a:pt x="53339" y="21336"/>
                </a:lnTo>
                <a:lnTo>
                  <a:pt x="59943" y="21336"/>
                </a:lnTo>
                <a:lnTo>
                  <a:pt x="60959" y="24384"/>
                </a:lnTo>
                <a:lnTo>
                  <a:pt x="60959" y="25908"/>
                </a:lnTo>
                <a:lnTo>
                  <a:pt x="61467" y="27432"/>
                </a:lnTo>
                <a:close/>
              </a:path>
              <a:path w="62865" h="62864">
                <a:moveTo>
                  <a:pt x="7619" y="27432"/>
                </a:moveTo>
                <a:lnTo>
                  <a:pt x="7619" y="25908"/>
                </a:lnTo>
                <a:lnTo>
                  <a:pt x="8000" y="25908"/>
                </a:lnTo>
                <a:lnTo>
                  <a:pt x="7619" y="27432"/>
                </a:lnTo>
                <a:close/>
              </a:path>
              <a:path w="62865" h="62864">
                <a:moveTo>
                  <a:pt x="54673" y="31242"/>
                </a:moveTo>
                <a:lnTo>
                  <a:pt x="53339" y="25908"/>
                </a:lnTo>
                <a:lnTo>
                  <a:pt x="54863" y="27432"/>
                </a:lnTo>
                <a:lnTo>
                  <a:pt x="61467" y="27432"/>
                </a:lnTo>
                <a:lnTo>
                  <a:pt x="62483" y="30480"/>
                </a:lnTo>
                <a:lnTo>
                  <a:pt x="54863" y="30480"/>
                </a:lnTo>
                <a:lnTo>
                  <a:pt x="54673" y="31242"/>
                </a:lnTo>
                <a:close/>
              </a:path>
              <a:path w="62865" h="62864">
                <a:moveTo>
                  <a:pt x="54863" y="32004"/>
                </a:moveTo>
                <a:lnTo>
                  <a:pt x="54673" y="31242"/>
                </a:lnTo>
                <a:lnTo>
                  <a:pt x="54863" y="30480"/>
                </a:lnTo>
                <a:lnTo>
                  <a:pt x="54863" y="32004"/>
                </a:lnTo>
                <a:close/>
              </a:path>
              <a:path w="62865" h="62864">
                <a:moveTo>
                  <a:pt x="62483" y="32004"/>
                </a:moveTo>
                <a:lnTo>
                  <a:pt x="54863" y="32004"/>
                </a:lnTo>
                <a:lnTo>
                  <a:pt x="54863" y="30480"/>
                </a:lnTo>
                <a:lnTo>
                  <a:pt x="62483" y="30480"/>
                </a:lnTo>
                <a:lnTo>
                  <a:pt x="62483" y="32004"/>
                </a:lnTo>
                <a:close/>
              </a:path>
              <a:path w="62865" h="62864">
                <a:moveTo>
                  <a:pt x="58419" y="45720"/>
                </a:moveTo>
                <a:lnTo>
                  <a:pt x="50291" y="45720"/>
                </a:lnTo>
                <a:lnTo>
                  <a:pt x="53339" y="41148"/>
                </a:lnTo>
                <a:lnTo>
                  <a:pt x="54863" y="36576"/>
                </a:lnTo>
                <a:lnTo>
                  <a:pt x="53339" y="36576"/>
                </a:lnTo>
                <a:lnTo>
                  <a:pt x="54673" y="31242"/>
                </a:lnTo>
                <a:lnTo>
                  <a:pt x="54863" y="32004"/>
                </a:lnTo>
                <a:lnTo>
                  <a:pt x="62483" y="32004"/>
                </a:lnTo>
                <a:lnTo>
                  <a:pt x="60959" y="38100"/>
                </a:lnTo>
                <a:lnTo>
                  <a:pt x="59435" y="42672"/>
                </a:lnTo>
                <a:lnTo>
                  <a:pt x="59435" y="44196"/>
                </a:lnTo>
                <a:lnTo>
                  <a:pt x="58419" y="45720"/>
                </a:lnTo>
                <a:close/>
              </a:path>
              <a:path w="62865" h="62864">
                <a:moveTo>
                  <a:pt x="38099" y="62484"/>
                </a:moveTo>
                <a:lnTo>
                  <a:pt x="24383" y="62484"/>
                </a:lnTo>
                <a:lnTo>
                  <a:pt x="19811" y="60960"/>
                </a:lnTo>
                <a:lnTo>
                  <a:pt x="18287" y="60960"/>
                </a:lnTo>
                <a:lnTo>
                  <a:pt x="18287" y="59436"/>
                </a:lnTo>
                <a:lnTo>
                  <a:pt x="13715" y="57912"/>
                </a:lnTo>
                <a:lnTo>
                  <a:pt x="4571" y="48768"/>
                </a:lnTo>
                <a:lnTo>
                  <a:pt x="3047" y="44196"/>
                </a:lnTo>
                <a:lnTo>
                  <a:pt x="10667" y="44196"/>
                </a:lnTo>
                <a:lnTo>
                  <a:pt x="18287" y="51816"/>
                </a:lnTo>
                <a:lnTo>
                  <a:pt x="19811" y="51816"/>
                </a:lnTo>
                <a:lnTo>
                  <a:pt x="22859" y="53340"/>
                </a:lnTo>
                <a:lnTo>
                  <a:pt x="21335" y="53340"/>
                </a:lnTo>
                <a:lnTo>
                  <a:pt x="25907" y="54864"/>
                </a:lnTo>
                <a:lnTo>
                  <a:pt x="51815" y="54864"/>
                </a:lnTo>
                <a:lnTo>
                  <a:pt x="48767" y="57912"/>
                </a:lnTo>
                <a:lnTo>
                  <a:pt x="44195" y="59436"/>
                </a:lnTo>
                <a:lnTo>
                  <a:pt x="42671" y="60960"/>
                </a:lnTo>
                <a:lnTo>
                  <a:pt x="38099" y="62484"/>
                </a:lnTo>
                <a:close/>
              </a:path>
              <a:path w="62865" h="62864">
                <a:moveTo>
                  <a:pt x="47243" y="48768"/>
                </a:moveTo>
                <a:lnTo>
                  <a:pt x="50291" y="44196"/>
                </a:lnTo>
                <a:lnTo>
                  <a:pt x="50291" y="45720"/>
                </a:lnTo>
                <a:lnTo>
                  <a:pt x="58419" y="45720"/>
                </a:lnTo>
                <a:lnTo>
                  <a:pt x="57403" y="47244"/>
                </a:lnTo>
                <a:lnTo>
                  <a:pt x="48767" y="47244"/>
                </a:lnTo>
                <a:lnTo>
                  <a:pt x="47243" y="48768"/>
                </a:lnTo>
                <a:close/>
              </a:path>
              <a:path w="62865" h="62864">
                <a:moveTo>
                  <a:pt x="54355" y="51816"/>
                </a:moveTo>
                <a:lnTo>
                  <a:pt x="44195" y="51816"/>
                </a:lnTo>
                <a:lnTo>
                  <a:pt x="48767" y="47244"/>
                </a:lnTo>
                <a:lnTo>
                  <a:pt x="57403" y="47244"/>
                </a:lnTo>
                <a:lnTo>
                  <a:pt x="54355" y="51816"/>
                </a:lnTo>
                <a:close/>
              </a:path>
              <a:path w="62865" h="62864">
                <a:moveTo>
                  <a:pt x="19811" y="51816"/>
                </a:moveTo>
                <a:lnTo>
                  <a:pt x="18287" y="51816"/>
                </a:lnTo>
                <a:lnTo>
                  <a:pt x="16763" y="50292"/>
                </a:lnTo>
                <a:lnTo>
                  <a:pt x="19811" y="51816"/>
                </a:lnTo>
                <a:close/>
              </a:path>
              <a:path w="62865" h="62864">
                <a:moveTo>
                  <a:pt x="51815" y="54864"/>
                </a:moveTo>
                <a:lnTo>
                  <a:pt x="35051" y="54864"/>
                </a:lnTo>
                <a:lnTo>
                  <a:pt x="41147" y="53340"/>
                </a:lnTo>
                <a:lnTo>
                  <a:pt x="39623" y="53340"/>
                </a:lnTo>
                <a:lnTo>
                  <a:pt x="44195" y="50292"/>
                </a:lnTo>
                <a:lnTo>
                  <a:pt x="44195" y="51816"/>
                </a:lnTo>
                <a:lnTo>
                  <a:pt x="54355" y="51816"/>
                </a:lnTo>
                <a:lnTo>
                  <a:pt x="53339" y="53340"/>
                </a:lnTo>
                <a:lnTo>
                  <a:pt x="51815" y="54864"/>
                </a:lnTo>
                <a:close/>
              </a:path>
            </a:pathLst>
          </a:custGeom>
          <a:solidFill>
            <a:srgbClr val="B31166"/>
          </a:solidFill>
        </p:spPr>
        <p:txBody>
          <a:bodyPr wrap="square" lIns="0" tIns="0" rIns="0" bIns="0" rtlCol="0"/>
          <a:lstStyle/>
          <a:p>
            <a:endParaRPr/>
          </a:p>
        </p:txBody>
      </p:sp>
      <p:sp>
        <p:nvSpPr>
          <p:cNvPr id="58" name="object 63">
            <a:extLst>
              <a:ext uri="{FF2B5EF4-FFF2-40B4-BE49-F238E27FC236}">
                <a16:creationId xmlns:a16="http://schemas.microsoft.com/office/drawing/2014/main" id="{62C20603-DE91-E74C-A285-904804993F9E}"/>
              </a:ext>
            </a:extLst>
          </p:cNvPr>
          <p:cNvSpPr/>
          <p:nvPr/>
        </p:nvSpPr>
        <p:spPr>
          <a:xfrm>
            <a:off x="8650834" y="4570758"/>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59" name="object 64">
            <a:extLst>
              <a:ext uri="{FF2B5EF4-FFF2-40B4-BE49-F238E27FC236}">
                <a16:creationId xmlns:a16="http://schemas.microsoft.com/office/drawing/2014/main" id="{9C301BE5-EA7E-0246-83F3-237E41023EE1}"/>
              </a:ext>
            </a:extLst>
          </p:cNvPr>
          <p:cNvSpPr/>
          <p:nvPr/>
        </p:nvSpPr>
        <p:spPr>
          <a:xfrm>
            <a:off x="8647747" y="4566113"/>
            <a:ext cx="62865" cy="62865"/>
          </a:xfrm>
          <a:custGeom>
            <a:avLst/>
            <a:gdLst/>
            <a:ahLst/>
            <a:cxnLst/>
            <a:rect l="l" t="t" r="r" b="b"/>
            <a:pathLst>
              <a:path w="62865" h="62864">
                <a:moveTo>
                  <a:pt x="42671" y="3047"/>
                </a:moveTo>
                <a:lnTo>
                  <a:pt x="19811" y="3047"/>
                </a:lnTo>
                <a:lnTo>
                  <a:pt x="24383" y="1523"/>
                </a:lnTo>
                <a:lnTo>
                  <a:pt x="30479" y="0"/>
                </a:lnTo>
                <a:lnTo>
                  <a:pt x="32003" y="0"/>
                </a:lnTo>
                <a:lnTo>
                  <a:pt x="36575" y="1523"/>
                </a:lnTo>
                <a:lnTo>
                  <a:pt x="38099" y="1523"/>
                </a:lnTo>
                <a:lnTo>
                  <a:pt x="42671" y="3047"/>
                </a:lnTo>
                <a:close/>
              </a:path>
              <a:path w="62865"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5" h="62864">
                <a:moveTo>
                  <a:pt x="25907" y="9143"/>
                </a:moveTo>
                <a:lnTo>
                  <a:pt x="25907" y="7619"/>
                </a:lnTo>
                <a:lnTo>
                  <a:pt x="30479" y="7619"/>
                </a:lnTo>
                <a:lnTo>
                  <a:pt x="31241" y="7810"/>
                </a:lnTo>
                <a:lnTo>
                  <a:pt x="25907" y="9143"/>
                </a:lnTo>
                <a:close/>
              </a:path>
              <a:path w="62865" h="62864">
                <a:moveTo>
                  <a:pt x="31241" y="7810"/>
                </a:moveTo>
                <a:lnTo>
                  <a:pt x="30479" y="7619"/>
                </a:lnTo>
                <a:lnTo>
                  <a:pt x="32003" y="7619"/>
                </a:lnTo>
                <a:lnTo>
                  <a:pt x="31241" y="7810"/>
                </a:lnTo>
                <a:close/>
              </a:path>
              <a:path w="62865" h="62864">
                <a:moveTo>
                  <a:pt x="36575" y="9143"/>
                </a:moveTo>
                <a:lnTo>
                  <a:pt x="31241" y="7810"/>
                </a:lnTo>
                <a:lnTo>
                  <a:pt x="32003" y="7619"/>
                </a:lnTo>
                <a:lnTo>
                  <a:pt x="35051" y="7619"/>
                </a:lnTo>
                <a:lnTo>
                  <a:pt x="36575" y="9143"/>
                </a:lnTo>
                <a:close/>
              </a:path>
              <a:path w="62865" h="62864">
                <a:moveTo>
                  <a:pt x="41147" y="10667"/>
                </a:moveTo>
                <a:lnTo>
                  <a:pt x="35051" y="7619"/>
                </a:lnTo>
                <a:lnTo>
                  <a:pt x="51053" y="7619"/>
                </a:lnTo>
                <a:lnTo>
                  <a:pt x="53339" y="9143"/>
                </a:lnTo>
                <a:lnTo>
                  <a:pt x="39623" y="9143"/>
                </a:lnTo>
                <a:lnTo>
                  <a:pt x="41147" y="10667"/>
                </a:lnTo>
                <a:close/>
              </a:path>
              <a:path w="62865" h="62864">
                <a:moveTo>
                  <a:pt x="21335" y="10667"/>
                </a:moveTo>
                <a:lnTo>
                  <a:pt x="22859" y="9143"/>
                </a:lnTo>
                <a:lnTo>
                  <a:pt x="23621" y="9143"/>
                </a:lnTo>
                <a:lnTo>
                  <a:pt x="21335" y="10667"/>
                </a:lnTo>
                <a:close/>
              </a:path>
              <a:path w="62865"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5" h="62864">
                <a:moveTo>
                  <a:pt x="9143" y="22859"/>
                </a:moveTo>
                <a:lnTo>
                  <a:pt x="9143" y="21335"/>
                </a:lnTo>
                <a:lnTo>
                  <a:pt x="10159" y="21335"/>
                </a:lnTo>
                <a:lnTo>
                  <a:pt x="9143" y="22859"/>
                </a:lnTo>
                <a:close/>
              </a:path>
              <a:path w="62865" h="62864">
                <a:moveTo>
                  <a:pt x="61467" y="27431"/>
                </a:moveTo>
                <a:lnTo>
                  <a:pt x="54863" y="27431"/>
                </a:lnTo>
                <a:lnTo>
                  <a:pt x="53339" y="21335"/>
                </a:lnTo>
                <a:lnTo>
                  <a:pt x="59943" y="21335"/>
                </a:lnTo>
                <a:lnTo>
                  <a:pt x="60959" y="24383"/>
                </a:lnTo>
                <a:lnTo>
                  <a:pt x="60959" y="25907"/>
                </a:lnTo>
                <a:lnTo>
                  <a:pt x="61467" y="27431"/>
                </a:lnTo>
                <a:close/>
              </a:path>
              <a:path w="62865" h="62864">
                <a:moveTo>
                  <a:pt x="7619" y="27431"/>
                </a:moveTo>
                <a:lnTo>
                  <a:pt x="7619" y="25907"/>
                </a:lnTo>
                <a:lnTo>
                  <a:pt x="8000" y="25907"/>
                </a:lnTo>
                <a:lnTo>
                  <a:pt x="7619" y="27431"/>
                </a:lnTo>
                <a:close/>
              </a:path>
              <a:path w="62865" h="62864">
                <a:moveTo>
                  <a:pt x="54673" y="31241"/>
                </a:moveTo>
                <a:lnTo>
                  <a:pt x="53339" y="25907"/>
                </a:lnTo>
                <a:lnTo>
                  <a:pt x="54863" y="27431"/>
                </a:lnTo>
                <a:lnTo>
                  <a:pt x="61467" y="27431"/>
                </a:lnTo>
                <a:lnTo>
                  <a:pt x="62483" y="30479"/>
                </a:lnTo>
                <a:lnTo>
                  <a:pt x="54863" y="30479"/>
                </a:lnTo>
                <a:lnTo>
                  <a:pt x="54673" y="31241"/>
                </a:lnTo>
                <a:close/>
              </a:path>
              <a:path w="62865" h="62864">
                <a:moveTo>
                  <a:pt x="54863" y="32003"/>
                </a:moveTo>
                <a:lnTo>
                  <a:pt x="54673" y="31241"/>
                </a:lnTo>
                <a:lnTo>
                  <a:pt x="54863" y="30479"/>
                </a:lnTo>
                <a:lnTo>
                  <a:pt x="54863" y="32003"/>
                </a:lnTo>
                <a:close/>
              </a:path>
              <a:path w="62865" h="62864">
                <a:moveTo>
                  <a:pt x="62483" y="32003"/>
                </a:moveTo>
                <a:lnTo>
                  <a:pt x="54863" y="32003"/>
                </a:lnTo>
                <a:lnTo>
                  <a:pt x="54863" y="30479"/>
                </a:lnTo>
                <a:lnTo>
                  <a:pt x="62483" y="30479"/>
                </a:lnTo>
                <a:lnTo>
                  <a:pt x="62483" y="32003"/>
                </a:lnTo>
                <a:close/>
              </a:path>
              <a:path w="62865"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5"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5" h="62864">
                <a:moveTo>
                  <a:pt x="47243" y="48767"/>
                </a:moveTo>
                <a:lnTo>
                  <a:pt x="50291" y="44195"/>
                </a:lnTo>
                <a:lnTo>
                  <a:pt x="50291" y="45719"/>
                </a:lnTo>
                <a:lnTo>
                  <a:pt x="58419" y="45719"/>
                </a:lnTo>
                <a:lnTo>
                  <a:pt x="57403" y="47243"/>
                </a:lnTo>
                <a:lnTo>
                  <a:pt x="48767" y="47243"/>
                </a:lnTo>
                <a:lnTo>
                  <a:pt x="47243" y="48767"/>
                </a:lnTo>
                <a:close/>
              </a:path>
              <a:path w="62865" h="62864">
                <a:moveTo>
                  <a:pt x="54355" y="51815"/>
                </a:moveTo>
                <a:lnTo>
                  <a:pt x="44195" y="51815"/>
                </a:lnTo>
                <a:lnTo>
                  <a:pt x="48767" y="47243"/>
                </a:lnTo>
                <a:lnTo>
                  <a:pt x="57403" y="47243"/>
                </a:lnTo>
                <a:lnTo>
                  <a:pt x="54355" y="51815"/>
                </a:lnTo>
                <a:close/>
              </a:path>
              <a:path w="62865" h="62864">
                <a:moveTo>
                  <a:pt x="19811" y="51815"/>
                </a:moveTo>
                <a:lnTo>
                  <a:pt x="18287" y="51815"/>
                </a:lnTo>
                <a:lnTo>
                  <a:pt x="16763" y="50291"/>
                </a:lnTo>
                <a:lnTo>
                  <a:pt x="19811" y="51815"/>
                </a:lnTo>
                <a:close/>
              </a:path>
              <a:path w="62865"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60" name="object 65">
            <a:extLst>
              <a:ext uri="{FF2B5EF4-FFF2-40B4-BE49-F238E27FC236}">
                <a16:creationId xmlns:a16="http://schemas.microsoft.com/office/drawing/2014/main" id="{E64B993F-F5D5-9147-8097-B7041D054802}"/>
              </a:ext>
            </a:extLst>
          </p:cNvPr>
          <p:cNvSpPr/>
          <p:nvPr/>
        </p:nvSpPr>
        <p:spPr>
          <a:xfrm>
            <a:off x="8922106" y="5052342"/>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61" name="object 66">
            <a:extLst>
              <a:ext uri="{FF2B5EF4-FFF2-40B4-BE49-F238E27FC236}">
                <a16:creationId xmlns:a16="http://schemas.microsoft.com/office/drawing/2014/main" id="{A63D0265-947C-9241-AE64-88E4D2DB94F6}"/>
              </a:ext>
            </a:extLst>
          </p:cNvPr>
          <p:cNvSpPr/>
          <p:nvPr/>
        </p:nvSpPr>
        <p:spPr>
          <a:xfrm>
            <a:off x="8919020" y="5047698"/>
            <a:ext cx="62865" cy="62865"/>
          </a:xfrm>
          <a:custGeom>
            <a:avLst/>
            <a:gdLst/>
            <a:ahLst/>
            <a:cxnLst/>
            <a:rect l="l" t="t" r="r" b="b"/>
            <a:pathLst>
              <a:path w="62865" h="62864">
                <a:moveTo>
                  <a:pt x="42671" y="3047"/>
                </a:moveTo>
                <a:lnTo>
                  <a:pt x="19811" y="3047"/>
                </a:lnTo>
                <a:lnTo>
                  <a:pt x="24383" y="1523"/>
                </a:lnTo>
                <a:lnTo>
                  <a:pt x="30479" y="0"/>
                </a:lnTo>
                <a:lnTo>
                  <a:pt x="32003" y="0"/>
                </a:lnTo>
                <a:lnTo>
                  <a:pt x="36575" y="1523"/>
                </a:lnTo>
                <a:lnTo>
                  <a:pt x="38099" y="1523"/>
                </a:lnTo>
                <a:lnTo>
                  <a:pt x="42671" y="3047"/>
                </a:lnTo>
                <a:close/>
              </a:path>
              <a:path w="62865"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5" h="62864">
                <a:moveTo>
                  <a:pt x="25907" y="9143"/>
                </a:moveTo>
                <a:lnTo>
                  <a:pt x="25907" y="7619"/>
                </a:lnTo>
                <a:lnTo>
                  <a:pt x="30479" y="7619"/>
                </a:lnTo>
                <a:lnTo>
                  <a:pt x="31241" y="7810"/>
                </a:lnTo>
                <a:lnTo>
                  <a:pt x="25907" y="9143"/>
                </a:lnTo>
                <a:close/>
              </a:path>
              <a:path w="62865" h="62864">
                <a:moveTo>
                  <a:pt x="31241" y="7810"/>
                </a:moveTo>
                <a:lnTo>
                  <a:pt x="30479" y="7619"/>
                </a:lnTo>
                <a:lnTo>
                  <a:pt x="32003" y="7619"/>
                </a:lnTo>
                <a:lnTo>
                  <a:pt x="31241" y="7810"/>
                </a:lnTo>
                <a:close/>
              </a:path>
              <a:path w="62865" h="62864">
                <a:moveTo>
                  <a:pt x="36575" y="9143"/>
                </a:moveTo>
                <a:lnTo>
                  <a:pt x="31241" y="7810"/>
                </a:lnTo>
                <a:lnTo>
                  <a:pt x="32003" y="7619"/>
                </a:lnTo>
                <a:lnTo>
                  <a:pt x="35051" y="7619"/>
                </a:lnTo>
                <a:lnTo>
                  <a:pt x="36575" y="9143"/>
                </a:lnTo>
                <a:close/>
              </a:path>
              <a:path w="62865" h="62864">
                <a:moveTo>
                  <a:pt x="41147" y="10667"/>
                </a:moveTo>
                <a:lnTo>
                  <a:pt x="35051" y="7619"/>
                </a:lnTo>
                <a:lnTo>
                  <a:pt x="51053" y="7619"/>
                </a:lnTo>
                <a:lnTo>
                  <a:pt x="53339" y="9143"/>
                </a:lnTo>
                <a:lnTo>
                  <a:pt x="39623" y="9143"/>
                </a:lnTo>
                <a:lnTo>
                  <a:pt x="41147" y="10667"/>
                </a:lnTo>
                <a:close/>
              </a:path>
              <a:path w="62865" h="62864">
                <a:moveTo>
                  <a:pt x="21335" y="10667"/>
                </a:moveTo>
                <a:lnTo>
                  <a:pt x="22859" y="9143"/>
                </a:lnTo>
                <a:lnTo>
                  <a:pt x="23621" y="9143"/>
                </a:lnTo>
                <a:lnTo>
                  <a:pt x="21335" y="10667"/>
                </a:lnTo>
                <a:close/>
              </a:path>
              <a:path w="62865"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5" h="62864">
                <a:moveTo>
                  <a:pt x="9143" y="22859"/>
                </a:moveTo>
                <a:lnTo>
                  <a:pt x="9143" y="21335"/>
                </a:lnTo>
                <a:lnTo>
                  <a:pt x="10159" y="21335"/>
                </a:lnTo>
                <a:lnTo>
                  <a:pt x="9143" y="22859"/>
                </a:lnTo>
                <a:close/>
              </a:path>
              <a:path w="62865" h="62864">
                <a:moveTo>
                  <a:pt x="61467" y="27431"/>
                </a:moveTo>
                <a:lnTo>
                  <a:pt x="54863" y="27431"/>
                </a:lnTo>
                <a:lnTo>
                  <a:pt x="53339" y="21335"/>
                </a:lnTo>
                <a:lnTo>
                  <a:pt x="59943" y="21335"/>
                </a:lnTo>
                <a:lnTo>
                  <a:pt x="60959" y="24383"/>
                </a:lnTo>
                <a:lnTo>
                  <a:pt x="60959" y="25907"/>
                </a:lnTo>
                <a:lnTo>
                  <a:pt x="61467" y="27431"/>
                </a:lnTo>
                <a:close/>
              </a:path>
              <a:path w="62865" h="62864">
                <a:moveTo>
                  <a:pt x="7619" y="27431"/>
                </a:moveTo>
                <a:lnTo>
                  <a:pt x="7619" y="25907"/>
                </a:lnTo>
                <a:lnTo>
                  <a:pt x="8000" y="25907"/>
                </a:lnTo>
                <a:lnTo>
                  <a:pt x="7619" y="27431"/>
                </a:lnTo>
                <a:close/>
              </a:path>
              <a:path w="62865" h="62864">
                <a:moveTo>
                  <a:pt x="54673" y="31241"/>
                </a:moveTo>
                <a:lnTo>
                  <a:pt x="53339" y="25907"/>
                </a:lnTo>
                <a:lnTo>
                  <a:pt x="54863" y="27431"/>
                </a:lnTo>
                <a:lnTo>
                  <a:pt x="61467" y="27431"/>
                </a:lnTo>
                <a:lnTo>
                  <a:pt x="62483" y="30479"/>
                </a:lnTo>
                <a:lnTo>
                  <a:pt x="54863" y="30479"/>
                </a:lnTo>
                <a:lnTo>
                  <a:pt x="54673" y="31241"/>
                </a:lnTo>
                <a:close/>
              </a:path>
              <a:path w="62865" h="62864">
                <a:moveTo>
                  <a:pt x="54863" y="32003"/>
                </a:moveTo>
                <a:lnTo>
                  <a:pt x="54673" y="31241"/>
                </a:lnTo>
                <a:lnTo>
                  <a:pt x="54863" y="30479"/>
                </a:lnTo>
                <a:lnTo>
                  <a:pt x="54863" y="32003"/>
                </a:lnTo>
                <a:close/>
              </a:path>
              <a:path w="62865" h="62864">
                <a:moveTo>
                  <a:pt x="62483" y="32003"/>
                </a:moveTo>
                <a:lnTo>
                  <a:pt x="54863" y="32003"/>
                </a:lnTo>
                <a:lnTo>
                  <a:pt x="54863" y="30479"/>
                </a:lnTo>
                <a:lnTo>
                  <a:pt x="62483" y="30479"/>
                </a:lnTo>
                <a:lnTo>
                  <a:pt x="62483" y="32003"/>
                </a:lnTo>
                <a:close/>
              </a:path>
              <a:path w="62865"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5"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5" h="62864">
                <a:moveTo>
                  <a:pt x="47243" y="48767"/>
                </a:moveTo>
                <a:lnTo>
                  <a:pt x="50291" y="44195"/>
                </a:lnTo>
                <a:lnTo>
                  <a:pt x="50291" y="45719"/>
                </a:lnTo>
                <a:lnTo>
                  <a:pt x="58419" y="45719"/>
                </a:lnTo>
                <a:lnTo>
                  <a:pt x="57403" y="47243"/>
                </a:lnTo>
                <a:lnTo>
                  <a:pt x="48767" y="47243"/>
                </a:lnTo>
                <a:lnTo>
                  <a:pt x="47243" y="48767"/>
                </a:lnTo>
                <a:close/>
              </a:path>
              <a:path w="62865" h="62864">
                <a:moveTo>
                  <a:pt x="54355" y="51815"/>
                </a:moveTo>
                <a:lnTo>
                  <a:pt x="44195" y="51815"/>
                </a:lnTo>
                <a:lnTo>
                  <a:pt x="48767" y="47243"/>
                </a:lnTo>
                <a:lnTo>
                  <a:pt x="57403" y="47243"/>
                </a:lnTo>
                <a:lnTo>
                  <a:pt x="54355" y="51815"/>
                </a:lnTo>
                <a:close/>
              </a:path>
              <a:path w="62865" h="62864">
                <a:moveTo>
                  <a:pt x="19811" y="51815"/>
                </a:moveTo>
                <a:lnTo>
                  <a:pt x="18287" y="51815"/>
                </a:lnTo>
                <a:lnTo>
                  <a:pt x="16763" y="50291"/>
                </a:lnTo>
                <a:lnTo>
                  <a:pt x="19811" y="51815"/>
                </a:lnTo>
                <a:close/>
              </a:path>
              <a:path w="62865"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62" name="object 67">
            <a:extLst>
              <a:ext uri="{FF2B5EF4-FFF2-40B4-BE49-F238E27FC236}">
                <a16:creationId xmlns:a16="http://schemas.microsoft.com/office/drawing/2014/main" id="{9C9229C9-87FF-884B-988F-CA9BEAF6F535}"/>
              </a:ext>
            </a:extLst>
          </p:cNvPr>
          <p:cNvSpPr/>
          <p:nvPr/>
        </p:nvSpPr>
        <p:spPr>
          <a:xfrm>
            <a:off x="9193378" y="5759478"/>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63" name="object 68">
            <a:extLst>
              <a:ext uri="{FF2B5EF4-FFF2-40B4-BE49-F238E27FC236}">
                <a16:creationId xmlns:a16="http://schemas.microsoft.com/office/drawing/2014/main" id="{FC5A3666-BD11-6C4F-B0AE-C7810BD61A17}"/>
              </a:ext>
            </a:extLst>
          </p:cNvPr>
          <p:cNvSpPr/>
          <p:nvPr/>
        </p:nvSpPr>
        <p:spPr>
          <a:xfrm>
            <a:off x="9190292" y="5754834"/>
            <a:ext cx="62865" cy="62865"/>
          </a:xfrm>
          <a:custGeom>
            <a:avLst/>
            <a:gdLst/>
            <a:ahLst/>
            <a:cxnLst/>
            <a:rect l="l" t="t" r="r" b="b"/>
            <a:pathLst>
              <a:path w="62865" h="62864">
                <a:moveTo>
                  <a:pt x="42671" y="3047"/>
                </a:moveTo>
                <a:lnTo>
                  <a:pt x="19811" y="3047"/>
                </a:lnTo>
                <a:lnTo>
                  <a:pt x="24383" y="1523"/>
                </a:lnTo>
                <a:lnTo>
                  <a:pt x="30479" y="0"/>
                </a:lnTo>
                <a:lnTo>
                  <a:pt x="32003" y="0"/>
                </a:lnTo>
                <a:lnTo>
                  <a:pt x="36575" y="1523"/>
                </a:lnTo>
                <a:lnTo>
                  <a:pt x="38099" y="1523"/>
                </a:lnTo>
                <a:lnTo>
                  <a:pt x="42671" y="3047"/>
                </a:lnTo>
                <a:close/>
              </a:path>
              <a:path w="62865"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5" h="62864">
                <a:moveTo>
                  <a:pt x="25907" y="9143"/>
                </a:moveTo>
                <a:lnTo>
                  <a:pt x="25907" y="7619"/>
                </a:lnTo>
                <a:lnTo>
                  <a:pt x="30479" y="7619"/>
                </a:lnTo>
                <a:lnTo>
                  <a:pt x="31241" y="7810"/>
                </a:lnTo>
                <a:lnTo>
                  <a:pt x="25907" y="9143"/>
                </a:lnTo>
                <a:close/>
              </a:path>
              <a:path w="62865" h="62864">
                <a:moveTo>
                  <a:pt x="31241" y="7810"/>
                </a:moveTo>
                <a:lnTo>
                  <a:pt x="30479" y="7619"/>
                </a:lnTo>
                <a:lnTo>
                  <a:pt x="32003" y="7619"/>
                </a:lnTo>
                <a:lnTo>
                  <a:pt x="31241" y="7810"/>
                </a:lnTo>
                <a:close/>
              </a:path>
              <a:path w="62865" h="62864">
                <a:moveTo>
                  <a:pt x="36575" y="9143"/>
                </a:moveTo>
                <a:lnTo>
                  <a:pt x="31241" y="7810"/>
                </a:lnTo>
                <a:lnTo>
                  <a:pt x="32003" y="7619"/>
                </a:lnTo>
                <a:lnTo>
                  <a:pt x="35051" y="7619"/>
                </a:lnTo>
                <a:lnTo>
                  <a:pt x="36575" y="9143"/>
                </a:lnTo>
                <a:close/>
              </a:path>
              <a:path w="62865" h="62864">
                <a:moveTo>
                  <a:pt x="41147" y="10667"/>
                </a:moveTo>
                <a:lnTo>
                  <a:pt x="35051" y="7619"/>
                </a:lnTo>
                <a:lnTo>
                  <a:pt x="51053" y="7619"/>
                </a:lnTo>
                <a:lnTo>
                  <a:pt x="53339" y="9143"/>
                </a:lnTo>
                <a:lnTo>
                  <a:pt x="39623" y="9143"/>
                </a:lnTo>
                <a:lnTo>
                  <a:pt x="41147" y="10667"/>
                </a:lnTo>
                <a:close/>
              </a:path>
              <a:path w="62865" h="62864">
                <a:moveTo>
                  <a:pt x="21335" y="10667"/>
                </a:moveTo>
                <a:lnTo>
                  <a:pt x="22859" y="9143"/>
                </a:lnTo>
                <a:lnTo>
                  <a:pt x="23621" y="9143"/>
                </a:lnTo>
                <a:lnTo>
                  <a:pt x="21335" y="10667"/>
                </a:lnTo>
                <a:close/>
              </a:path>
              <a:path w="62865"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5" h="62864">
                <a:moveTo>
                  <a:pt x="9143" y="22859"/>
                </a:moveTo>
                <a:lnTo>
                  <a:pt x="9143" y="21335"/>
                </a:lnTo>
                <a:lnTo>
                  <a:pt x="10159" y="21335"/>
                </a:lnTo>
                <a:lnTo>
                  <a:pt x="9143" y="22859"/>
                </a:lnTo>
                <a:close/>
              </a:path>
              <a:path w="62865" h="62864">
                <a:moveTo>
                  <a:pt x="61467" y="27431"/>
                </a:moveTo>
                <a:lnTo>
                  <a:pt x="54863" y="27431"/>
                </a:lnTo>
                <a:lnTo>
                  <a:pt x="53339" y="21335"/>
                </a:lnTo>
                <a:lnTo>
                  <a:pt x="59943" y="21335"/>
                </a:lnTo>
                <a:lnTo>
                  <a:pt x="60959" y="24383"/>
                </a:lnTo>
                <a:lnTo>
                  <a:pt x="60959" y="25907"/>
                </a:lnTo>
                <a:lnTo>
                  <a:pt x="61467" y="27431"/>
                </a:lnTo>
                <a:close/>
              </a:path>
              <a:path w="62865" h="62864">
                <a:moveTo>
                  <a:pt x="7619" y="27431"/>
                </a:moveTo>
                <a:lnTo>
                  <a:pt x="7619" y="25907"/>
                </a:lnTo>
                <a:lnTo>
                  <a:pt x="8000" y="25907"/>
                </a:lnTo>
                <a:lnTo>
                  <a:pt x="7619" y="27431"/>
                </a:lnTo>
                <a:close/>
              </a:path>
              <a:path w="62865" h="62864">
                <a:moveTo>
                  <a:pt x="54673" y="31241"/>
                </a:moveTo>
                <a:lnTo>
                  <a:pt x="53339" y="25907"/>
                </a:lnTo>
                <a:lnTo>
                  <a:pt x="54863" y="27431"/>
                </a:lnTo>
                <a:lnTo>
                  <a:pt x="61467" y="27431"/>
                </a:lnTo>
                <a:lnTo>
                  <a:pt x="62483" y="30479"/>
                </a:lnTo>
                <a:lnTo>
                  <a:pt x="54863" y="30479"/>
                </a:lnTo>
                <a:lnTo>
                  <a:pt x="54673" y="31241"/>
                </a:lnTo>
                <a:close/>
              </a:path>
              <a:path w="62865" h="62864">
                <a:moveTo>
                  <a:pt x="54863" y="32003"/>
                </a:moveTo>
                <a:lnTo>
                  <a:pt x="54673" y="31241"/>
                </a:lnTo>
                <a:lnTo>
                  <a:pt x="54863" y="30479"/>
                </a:lnTo>
                <a:lnTo>
                  <a:pt x="54863" y="32003"/>
                </a:lnTo>
                <a:close/>
              </a:path>
              <a:path w="62865" h="62864">
                <a:moveTo>
                  <a:pt x="62483" y="32003"/>
                </a:moveTo>
                <a:lnTo>
                  <a:pt x="54863" y="32003"/>
                </a:lnTo>
                <a:lnTo>
                  <a:pt x="54863" y="30479"/>
                </a:lnTo>
                <a:lnTo>
                  <a:pt x="62483" y="30479"/>
                </a:lnTo>
                <a:lnTo>
                  <a:pt x="62483" y="32003"/>
                </a:lnTo>
                <a:close/>
              </a:path>
              <a:path w="62865"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5"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5" h="62864">
                <a:moveTo>
                  <a:pt x="47243" y="48767"/>
                </a:moveTo>
                <a:lnTo>
                  <a:pt x="50291" y="44195"/>
                </a:lnTo>
                <a:lnTo>
                  <a:pt x="50291" y="45719"/>
                </a:lnTo>
                <a:lnTo>
                  <a:pt x="58419" y="45719"/>
                </a:lnTo>
                <a:lnTo>
                  <a:pt x="57403" y="47243"/>
                </a:lnTo>
                <a:lnTo>
                  <a:pt x="48767" y="47243"/>
                </a:lnTo>
                <a:lnTo>
                  <a:pt x="47243" y="48767"/>
                </a:lnTo>
                <a:close/>
              </a:path>
              <a:path w="62865" h="62864">
                <a:moveTo>
                  <a:pt x="54355" y="51815"/>
                </a:moveTo>
                <a:lnTo>
                  <a:pt x="44195" y="51815"/>
                </a:lnTo>
                <a:lnTo>
                  <a:pt x="48767" y="47243"/>
                </a:lnTo>
                <a:lnTo>
                  <a:pt x="57403" y="47243"/>
                </a:lnTo>
                <a:lnTo>
                  <a:pt x="54355" y="51815"/>
                </a:lnTo>
                <a:close/>
              </a:path>
              <a:path w="62865" h="62864">
                <a:moveTo>
                  <a:pt x="19811" y="51815"/>
                </a:moveTo>
                <a:lnTo>
                  <a:pt x="18287" y="51815"/>
                </a:lnTo>
                <a:lnTo>
                  <a:pt x="16763" y="50291"/>
                </a:lnTo>
                <a:lnTo>
                  <a:pt x="19811" y="51815"/>
                </a:lnTo>
                <a:close/>
              </a:path>
              <a:path w="62865"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64" name="object 69">
            <a:extLst>
              <a:ext uri="{FF2B5EF4-FFF2-40B4-BE49-F238E27FC236}">
                <a16:creationId xmlns:a16="http://schemas.microsoft.com/office/drawing/2014/main" id="{B3CED62D-9646-5F48-87C0-395DC0AA5489}"/>
              </a:ext>
            </a:extLst>
          </p:cNvPr>
          <p:cNvSpPr/>
          <p:nvPr/>
        </p:nvSpPr>
        <p:spPr>
          <a:xfrm>
            <a:off x="9464650" y="5213886"/>
            <a:ext cx="55244" cy="55244"/>
          </a:xfrm>
          <a:custGeom>
            <a:avLst/>
            <a:gdLst/>
            <a:ahLst/>
            <a:cxnLst/>
            <a:rect l="l" t="t" r="r" b="b"/>
            <a:pathLst>
              <a:path w="55245" h="55245">
                <a:moveTo>
                  <a:pt x="28209" y="54779"/>
                </a:moveTo>
                <a:lnTo>
                  <a:pt x="14161" y="51291"/>
                </a:lnTo>
                <a:lnTo>
                  <a:pt x="4199" y="42030"/>
                </a:lnTo>
                <a:lnTo>
                  <a:pt x="0" y="28840"/>
                </a:lnTo>
                <a:lnTo>
                  <a:pt x="3387" y="14491"/>
                </a:lnTo>
                <a:lnTo>
                  <a:pt x="12436" y="4383"/>
                </a:lnTo>
                <a:lnTo>
                  <a:pt x="25369" y="0"/>
                </a:lnTo>
                <a:lnTo>
                  <a:pt x="39957" y="3297"/>
                </a:lnTo>
                <a:lnTo>
                  <a:pt x="50185" y="12171"/>
                </a:lnTo>
                <a:lnTo>
                  <a:pt x="54717" y="24892"/>
                </a:lnTo>
                <a:lnTo>
                  <a:pt x="54825" y="27359"/>
                </a:lnTo>
                <a:lnTo>
                  <a:pt x="51226" y="41026"/>
                </a:lnTo>
                <a:lnTo>
                  <a:pt x="41712" y="50807"/>
                </a:lnTo>
                <a:lnTo>
                  <a:pt x="28209" y="54779"/>
                </a:lnTo>
                <a:close/>
              </a:path>
            </a:pathLst>
          </a:custGeom>
          <a:solidFill>
            <a:srgbClr val="B31166"/>
          </a:solidFill>
        </p:spPr>
        <p:txBody>
          <a:bodyPr wrap="square" lIns="0" tIns="0" rIns="0" bIns="0" rtlCol="0"/>
          <a:lstStyle/>
          <a:p>
            <a:endParaRPr/>
          </a:p>
        </p:txBody>
      </p:sp>
      <p:sp>
        <p:nvSpPr>
          <p:cNvPr id="65" name="object 70">
            <a:extLst>
              <a:ext uri="{FF2B5EF4-FFF2-40B4-BE49-F238E27FC236}">
                <a16:creationId xmlns:a16="http://schemas.microsoft.com/office/drawing/2014/main" id="{1519066B-5B1E-EB46-85FB-B3A71A4C6E91}"/>
              </a:ext>
            </a:extLst>
          </p:cNvPr>
          <p:cNvSpPr/>
          <p:nvPr/>
        </p:nvSpPr>
        <p:spPr>
          <a:xfrm>
            <a:off x="9461564" y="5209241"/>
            <a:ext cx="62865" cy="62865"/>
          </a:xfrm>
          <a:custGeom>
            <a:avLst/>
            <a:gdLst/>
            <a:ahLst/>
            <a:cxnLst/>
            <a:rect l="l" t="t" r="r" b="b"/>
            <a:pathLst>
              <a:path w="62865" h="62864">
                <a:moveTo>
                  <a:pt x="42671" y="3047"/>
                </a:moveTo>
                <a:lnTo>
                  <a:pt x="19811" y="3047"/>
                </a:lnTo>
                <a:lnTo>
                  <a:pt x="24383" y="1523"/>
                </a:lnTo>
                <a:lnTo>
                  <a:pt x="30479" y="0"/>
                </a:lnTo>
                <a:lnTo>
                  <a:pt x="32003" y="0"/>
                </a:lnTo>
                <a:lnTo>
                  <a:pt x="36575" y="1523"/>
                </a:lnTo>
                <a:lnTo>
                  <a:pt x="38099" y="1523"/>
                </a:lnTo>
                <a:lnTo>
                  <a:pt x="42671" y="3047"/>
                </a:lnTo>
                <a:close/>
              </a:path>
              <a:path w="62865" h="62864">
                <a:moveTo>
                  <a:pt x="12191" y="45719"/>
                </a:moveTo>
                <a:lnTo>
                  <a:pt x="10667" y="44195"/>
                </a:lnTo>
                <a:lnTo>
                  <a:pt x="1523" y="44195"/>
                </a:lnTo>
                <a:lnTo>
                  <a:pt x="1523" y="42671"/>
                </a:lnTo>
                <a:lnTo>
                  <a:pt x="0" y="38099"/>
                </a:lnTo>
                <a:lnTo>
                  <a:pt x="0" y="24383"/>
                </a:lnTo>
                <a:lnTo>
                  <a:pt x="1523" y="19811"/>
                </a:lnTo>
                <a:lnTo>
                  <a:pt x="3047" y="19811"/>
                </a:lnTo>
                <a:lnTo>
                  <a:pt x="4571" y="13715"/>
                </a:lnTo>
                <a:lnTo>
                  <a:pt x="9143" y="9143"/>
                </a:lnTo>
                <a:lnTo>
                  <a:pt x="18287" y="3047"/>
                </a:lnTo>
                <a:lnTo>
                  <a:pt x="44195" y="3047"/>
                </a:lnTo>
                <a:lnTo>
                  <a:pt x="51053" y="7619"/>
                </a:lnTo>
                <a:lnTo>
                  <a:pt x="25907" y="7619"/>
                </a:lnTo>
                <a:lnTo>
                  <a:pt x="23621" y="9143"/>
                </a:lnTo>
                <a:lnTo>
                  <a:pt x="22859" y="9143"/>
                </a:lnTo>
                <a:lnTo>
                  <a:pt x="16763" y="12191"/>
                </a:lnTo>
                <a:lnTo>
                  <a:pt x="18287" y="12191"/>
                </a:lnTo>
                <a:lnTo>
                  <a:pt x="13715" y="15239"/>
                </a:lnTo>
                <a:lnTo>
                  <a:pt x="15239" y="15239"/>
                </a:lnTo>
                <a:lnTo>
                  <a:pt x="10667" y="18287"/>
                </a:lnTo>
                <a:lnTo>
                  <a:pt x="12191" y="18287"/>
                </a:lnTo>
                <a:lnTo>
                  <a:pt x="10159" y="21335"/>
                </a:lnTo>
                <a:lnTo>
                  <a:pt x="9143" y="21335"/>
                </a:lnTo>
                <a:lnTo>
                  <a:pt x="8000" y="25907"/>
                </a:lnTo>
                <a:lnTo>
                  <a:pt x="7619" y="25907"/>
                </a:lnTo>
                <a:lnTo>
                  <a:pt x="7619" y="36575"/>
                </a:lnTo>
                <a:lnTo>
                  <a:pt x="9143" y="41147"/>
                </a:lnTo>
                <a:lnTo>
                  <a:pt x="12191" y="45719"/>
                </a:lnTo>
                <a:close/>
              </a:path>
              <a:path w="62865" h="62864">
                <a:moveTo>
                  <a:pt x="25907" y="9143"/>
                </a:moveTo>
                <a:lnTo>
                  <a:pt x="25907" y="7619"/>
                </a:lnTo>
                <a:lnTo>
                  <a:pt x="30479" y="7619"/>
                </a:lnTo>
                <a:lnTo>
                  <a:pt x="31241" y="7810"/>
                </a:lnTo>
                <a:lnTo>
                  <a:pt x="25907" y="9143"/>
                </a:lnTo>
                <a:close/>
              </a:path>
              <a:path w="62865" h="62864">
                <a:moveTo>
                  <a:pt x="31241" y="7810"/>
                </a:moveTo>
                <a:lnTo>
                  <a:pt x="30479" y="7619"/>
                </a:lnTo>
                <a:lnTo>
                  <a:pt x="32003" y="7619"/>
                </a:lnTo>
                <a:lnTo>
                  <a:pt x="31241" y="7810"/>
                </a:lnTo>
                <a:close/>
              </a:path>
              <a:path w="62865" h="62864">
                <a:moveTo>
                  <a:pt x="36575" y="9143"/>
                </a:moveTo>
                <a:lnTo>
                  <a:pt x="31241" y="7810"/>
                </a:lnTo>
                <a:lnTo>
                  <a:pt x="32003" y="7619"/>
                </a:lnTo>
                <a:lnTo>
                  <a:pt x="35051" y="7619"/>
                </a:lnTo>
                <a:lnTo>
                  <a:pt x="36575" y="9143"/>
                </a:lnTo>
                <a:close/>
              </a:path>
              <a:path w="62865" h="62864">
                <a:moveTo>
                  <a:pt x="41147" y="10667"/>
                </a:moveTo>
                <a:lnTo>
                  <a:pt x="35051" y="7619"/>
                </a:lnTo>
                <a:lnTo>
                  <a:pt x="51053" y="7619"/>
                </a:lnTo>
                <a:lnTo>
                  <a:pt x="53339" y="9143"/>
                </a:lnTo>
                <a:lnTo>
                  <a:pt x="39623" y="9143"/>
                </a:lnTo>
                <a:lnTo>
                  <a:pt x="41147" y="10667"/>
                </a:lnTo>
                <a:close/>
              </a:path>
              <a:path w="62865" h="62864">
                <a:moveTo>
                  <a:pt x="21335" y="10667"/>
                </a:moveTo>
                <a:lnTo>
                  <a:pt x="22859" y="9143"/>
                </a:lnTo>
                <a:lnTo>
                  <a:pt x="23621" y="9143"/>
                </a:lnTo>
                <a:lnTo>
                  <a:pt x="21335" y="10667"/>
                </a:lnTo>
                <a:close/>
              </a:path>
              <a:path w="62865" h="62864">
                <a:moveTo>
                  <a:pt x="53339" y="22859"/>
                </a:moveTo>
                <a:lnTo>
                  <a:pt x="50291" y="18287"/>
                </a:lnTo>
                <a:lnTo>
                  <a:pt x="47243" y="15239"/>
                </a:lnTo>
                <a:lnTo>
                  <a:pt x="48767" y="15239"/>
                </a:lnTo>
                <a:lnTo>
                  <a:pt x="39623" y="9143"/>
                </a:lnTo>
                <a:lnTo>
                  <a:pt x="53339" y="9143"/>
                </a:lnTo>
                <a:lnTo>
                  <a:pt x="59435" y="18287"/>
                </a:lnTo>
                <a:lnTo>
                  <a:pt x="59435" y="19811"/>
                </a:lnTo>
                <a:lnTo>
                  <a:pt x="59943" y="21335"/>
                </a:lnTo>
                <a:lnTo>
                  <a:pt x="53339" y="21335"/>
                </a:lnTo>
                <a:lnTo>
                  <a:pt x="53339" y="22859"/>
                </a:lnTo>
                <a:close/>
              </a:path>
              <a:path w="62865" h="62864">
                <a:moveTo>
                  <a:pt x="9143" y="22859"/>
                </a:moveTo>
                <a:lnTo>
                  <a:pt x="9143" y="21335"/>
                </a:lnTo>
                <a:lnTo>
                  <a:pt x="10159" y="21335"/>
                </a:lnTo>
                <a:lnTo>
                  <a:pt x="9143" y="22859"/>
                </a:lnTo>
                <a:close/>
              </a:path>
              <a:path w="62865" h="62864">
                <a:moveTo>
                  <a:pt x="61467" y="27431"/>
                </a:moveTo>
                <a:lnTo>
                  <a:pt x="54863" y="27431"/>
                </a:lnTo>
                <a:lnTo>
                  <a:pt x="53339" y="21335"/>
                </a:lnTo>
                <a:lnTo>
                  <a:pt x="59943" y="21335"/>
                </a:lnTo>
                <a:lnTo>
                  <a:pt x="60959" y="24383"/>
                </a:lnTo>
                <a:lnTo>
                  <a:pt x="60959" y="25907"/>
                </a:lnTo>
                <a:lnTo>
                  <a:pt x="61467" y="27431"/>
                </a:lnTo>
                <a:close/>
              </a:path>
              <a:path w="62865" h="62864">
                <a:moveTo>
                  <a:pt x="7619" y="27431"/>
                </a:moveTo>
                <a:lnTo>
                  <a:pt x="7619" y="25907"/>
                </a:lnTo>
                <a:lnTo>
                  <a:pt x="8000" y="25907"/>
                </a:lnTo>
                <a:lnTo>
                  <a:pt x="7619" y="27431"/>
                </a:lnTo>
                <a:close/>
              </a:path>
              <a:path w="62865" h="62864">
                <a:moveTo>
                  <a:pt x="54673" y="31241"/>
                </a:moveTo>
                <a:lnTo>
                  <a:pt x="53339" y="25907"/>
                </a:lnTo>
                <a:lnTo>
                  <a:pt x="54863" y="27431"/>
                </a:lnTo>
                <a:lnTo>
                  <a:pt x="61467" y="27431"/>
                </a:lnTo>
                <a:lnTo>
                  <a:pt x="62483" y="30479"/>
                </a:lnTo>
                <a:lnTo>
                  <a:pt x="54863" y="30479"/>
                </a:lnTo>
                <a:lnTo>
                  <a:pt x="54673" y="31241"/>
                </a:lnTo>
                <a:close/>
              </a:path>
              <a:path w="62865" h="62864">
                <a:moveTo>
                  <a:pt x="54863" y="32003"/>
                </a:moveTo>
                <a:lnTo>
                  <a:pt x="54673" y="31241"/>
                </a:lnTo>
                <a:lnTo>
                  <a:pt x="54863" y="30479"/>
                </a:lnTo>
                <a:lnTo>
                  <a:pt x="54863" y="32003"/>
                </a:lnTo>
                <a:close/>
              </a:path>
              <a:path w="62865" h="62864">
                <a:moveTo>
                  <a:pt x="62483" y="32003"/>
                </a:moveTo>
                <a:lnTo>
                  <a:pt x="54863" y="32003"/>
                </a:lnTo>
                <a:lnTo>
                  <a:pt x="54863" y="30479"/>
                </a:lnTo>
                <a:lnTo>
                  <a:pt x="62483" y="30479"/>
                </a:lnTo>
                <a:lnTo>
                  <a:pt x="62483" y="32003"/>
                </a:lnTo>
                <a:close/>
              </a:path>
              <a:path w="62865" h="62864">
                <a:moveTo>
                  <a:pt x="58419" y="45719"/>
                </a:moveTo>
                <a:lnTo>
                  <a:pt x="50291" y="45719"/>
                </a:lnTo>
                <a:lnTo>
                  <a:pt x="53339" y="41147"/>
                </a:lnTo>
                <a:lnTo>
                  <a:pt x="54863" y="36575"/>
                </a:lnTo>
                <a:lnTo>
                  <a:pt x="53339" y="36575"/>
                </a:lnTo>
                <a:lnTo>
                  <a:pt x="54673" y="31241"/>
                </a:lnTo>
                <a:lnTo>
                  <a:pt x="54863" y="32003"/>
                </a:lnTo>
                <a:lnTo>
                  <a:pt x="62483" y="32003"/>
                </a:lnTo>
                <a:lnTo>
                  <a:pt x="60959" y="38099"/>
                </a:lnTo>
                <a:lnTo>
                  <a:pt x="59435" y="42671"/>
                </a:lnTo>
                <a:lnTo>
                  <a:pt x="59435" y="44195"/>
                </a:lnTo>
                <a:lnTo>
                  <a:pt x="58419" y="45719"/>
                </a:lnTo>
                <a:close/>
              </a:path>
              <a:path w="62865" h="62864">
                <a:moveTo>
                  <a:pt x="38099" y="62483"/>
                </a:moveTo>
                <a:lnTo>
                  <a:pt x="24383" y="62483"/>
                </a:lnTo>
                <a:lnTo>
                  <a:pt x="19811" y="60959"/>
                </a:lnTo>
                <a:lnTo>
                  <a:pt x="18287" y="60959"/>
                </a:lnTo>
                <a:lnTo>
                  <a:pt x="18287" y="59435"/>
                </a:lnTo>
                <a:lnTo>
                  <a:pt x="13715" y="57911"/>
                </a:lnTo>
                <a:lnTo>
                  <a:pt x="4571" y="48767"/>
                </a:lnTo>
                <a:lnTo>
                  <a:pt x="3047" y="44195"/>
                </a:lnTo>
                <a:lnTo>
                  <a:pt x="10667" y="44195"/>
                </a:lnTo>
                <a:lnTo>
                  <a:pt x="18287" y="51815"/>
                </a:lnTo>
                <a:lnTo>
                  <a:pt x="19811" y="51815"/>
                </a:lnTo>
                <a:lnTo>
                  <a:pt x="22859" y="53339"/>
                </a:lnTo>
                <a:lnTo>
                  <a:pt x="21335" y="53339"/>
                </a:lnTo>
                <a:lnTo>
                  <a:pt x="25907" y="54863"/>
                </a:lnTo>
                <a:lnTo>
                  <a:pt x="51815" y="54863"/>
                </a:lnTo>
                <a:lnTo>
                  <a:pt x="48767" y="57911"/>
                </a:lnTo>
                <a:lnTo>
                  <a:pt x="44195" y="59435"/>
                </a:lnTo>
                <a:lnTo>
                  <a:pt x="42671" y="60959"/>
                </a:lnTo>
                <a:lnTo>
                  <a:pt x="38099" y="62483"/>
                </a:lnTo>
                <a:close/>
              </a:path>
              <a:path w="62865" h="62864">
                <a:moveTo>
                  <a:pt x="47243" y="48767"/>
                </a:moveTo>
                <a:lnTo>
                  <a:pt x="50291" y="44195"/>
                </a:lnTo>
                <a:lnTo>
                  <a:pt x="50291" y="45719"/>
                </a:lnTo>
                <a:lnTo>
                  <a:pt x="58419" y="45719"/>
                </a:lnTo>
                <a:lnTo>
                  <a:pt x="57403" y="47243"/>
                </a:lnTo>
                <a:lnTo>
                  <a:pt x="48767" y="47243"/>
                </a:lnTo>
                <a:lnTo>
                  <a:pt x="47243" y="48767"/>
                </a:lnTo>
                <a:close/>
              </a:path>
              <a:path w="62865" h="62864">
                <a:moveTo>
                  <a:pt x="54355" y="51815"/>
                </a:moveTo>
                <a:lnTo>
                  <a:pt x="44195" y="51815"/>
                </a:lnTo>
                <a:lnTo>
                  <a:pt x="48767" y="47243"/>
                </a:lnTo>
                <a:lnTo>
                  <a:pt x="57403" y="47243"/>
                </a:lnTo>
                <a:lnTo>
                  <a:pt x="54355" y="51815"/>
                </a:lnTo>
                <a:close/>
              </a:path>
              <a:path w="62865" h="62864">
                <a:moveTo>
                  <a:pt x="19811" y="51815"/>
                </a:moveTo>
                <a:lnTo>
                  <a:pt x="18287" y="51815"/>
                </a:lnTo>
                <a:lnTo>
                  <a:pt x="16763" y="50291"/>
                </a:lnTo>
                <a:lnTo>
                  <a:pt x="19811" y="51815"/>
                </a:lnTo>
                <a:close/>
              </a:path>
              <a:path w="62865" h="62864">
                <a:moveTo>
                  <a:pt x="51815" y="54863"/>
                </a:moveTo>
                <a:lnTo>
                  <a:pt x="35051" y="54863"/>
                </a:lnTo>
                <a:lnTo>
                  <a:pt x="41147" y="53339"/>
                </a:lnTo>
                <a:lnTo>
                  <a:pt x="39623" y="53339"/>
                </a:lnTo>
                <a:lnTo>
                  <a:pt x="44195" y="50291"/>
                </a:lnTo>
                <a:lnTo>
                  <a:pt x="44195" y="51815"/>
                </a:lnTo>
                <a:lnTo>
                  <a:pt x="54355" y="51815"/>
                </a:lnTo>
                <a:lnTo>
                  <a:pt x="53339" y="53339"/>
                </a:lnTo>
                <a:lnTo>
                  <a:pt x="51815" y="54863"/>
                </a:lnTo>
                <a:close/>
              </a:path>
            </a:pathLst>
          </a:custGeom>
          <a:solidFill>
            <a:srgbClr val="B31166"/>
          </a:solidFill>
        </p:spPr>
        <p:txBody>
          <a:bodyPr wrap="square" lIns="0" tIns="0" rIns="0" bIns="0" rtlCol="0"/>
          <a:lstStyle/>
          <a:p>
            <a:endParaRPr/>
          </a:p>
        </p:txBody>
      </p:sp>
      <p:sp>
        <p:nvSpPr>
          <p:cNvPr id="66" name="object 71">
            <a:extLst>
              <a:ext uri="{FF2B5EF4-FFF2-40B4-BE49-F238E27FC236}">
                <a16:creationId xmlns:a16="http://schemas.microsoft.com/office/drawing/2014/main" id="{851EF545-0A4C-5E46-AA27-F98519950464}"/>
              </a:ext>
            </a:extLst>
          </p:cNvPr>
          <p:cNvSpPr txBox="1"/>
          <p:nvPr/>
        </p:nvSpPr>
        <p:spPr>
          <a:xfrm>
            <a:off x="1068407" y="6049934"/>
            <a:ext cx="19304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9</a:t>
            </a:r>
            <a:r>
              <a:rPr sz="800" spc="35" dirty="0">
                <a:solidFill>
                  <a:srgbClr val="595959"/>
                </a:solidFill>
                <a:latin typeface="Times New Roman"/>
                <a:cs typeface="Times New Roman"/>
              </a:rPr>
              <a:t>80</a:t>
            </a:r>
            <a:endParaRPr sz="800">
              <a:latin typeface="Times New Roman"/>
              <a:cs typeface="Times New Roman"/>
            </a:endParaRPr>
          </a:p>
        </p:txBody>
      </p:sp>
      <p:sp>
        <p:nvSpPr>
          <p:cNvPr id="67" name="object 72">
            <a:extLst>
              <a:ext uri="{FF2B5EF4-FFF2-40B4-BE49-F238E27FC236}">
                <a16:creationId xmlns:a16="http://schemas.microsoft.com/office/drawing/2014/main" id="{098E3DC7-FBF3-0A47-BC21-508D2D2773F7}"/>
              </a:ext>
            </a:extLst>
          </p:cNvPr>
          <p:cNvSpPr txBox="1"/>
          <p:nvPr/>
        </p:nvSpPr>
        <p:spPr>
          <a:xfrm>
            <a:off x="1013547" y="5749694"/>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0</a:t>
            </a:r>
            <a:endParaRPr sz="800">
              <a:latin typeface="Times New Roman"/>
              <a:cs typeface="Times New Roman"/>
            </a:endParaRPr>
          </a:p>
        </p:txBody>
      </p:sp>
      <p:sp>
        <p:nvSpPr>
          <p:cNvPr id="68" name="object 73">
            <a:extLst>
              <a:ext uri="{FF2B5EF4-FFF2-40B4-BE49-F238E27FC236}">
                <a16:creationId xmlns:a16="http://schemas.microsoft.com/office/drawing/2014/main" id="{52D8CF8E-9DE7-C84E-B5F0-A801B8603FFE}"/>
              </a:ext>
            </a:extLst>
          </p:cNvPr>
          <p:cNvSpPr txBox="1"/>
          <p:nvPr/>
        </p:nvSpPr>
        <p:spPr>
          <a:xfrm>
            <a:off x="1013547" y="5449455"/>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20" dirty="0">
                <a:solidFill>
                  <a:srgbClr val="595959"/>
                </a:solidFill>
                <a:latin typeface="Times New Roman"/>
                <a:cs typeface="Times New Roman"/>
              </a:rPr>
              <a:t>2</a:t>
            </a:r>
            <a:r>
              <a:rPr sz="800" spc="35" dirty="0">
                <a:solidFill>
                  <a:srgbClr val="595959"/>
                </a:solidFill>
                <a:latin typeface="Times New Roman"/>
                <a:cs typeface="Times New Roman"/>
              </a:rPr>
              <a:t>0</a:t>
            </a:r>
            <a:endParaRPr sz="800">
              <a:latin typeface="Times New Roman"/>
              <a:cs typeface="Times New Roman"/>
            </a:endParaRPr>
          </a:p>
        </p:txBody>
      </p:sp>
      <p:sp>
        <p:nvSpPr>
          <p:cNvPr id="69" name="object 74">
            <a:extLst>
              <a:ext uri="{FF2B5EF4-FFF2-40B4-BE49-F238E27FC236}">
                <a16:creationId xmlns:a16="http://schemas.microsoft.com/office/drawing/2014/main" id="{8BDD3F6F-8F4C-5C4C-839F-E54D8FBBDECB}"/>
              </a:ext>
            </a:extLst>
          </p:cNvPr>
          <p:cNvSpPr txBox="1"/>
          <p:nvPr/>
        </p:nvSpPr>
        <p:spPr>
          <a:xfrm>
            <a:off x="1013547" y="5149215"/>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20" dirty="0">
                <a:solidFill>
                  <a:srgbClr val="595959"/>
                </a:solidFill>
                <a:latin typeface="Times New Roman"/>
                <a:cs typeface="Times New Roman"/>
              </a:rPr>
              <a:t>4</a:t>
            </a:r>
            <a:r>
              <a:rPr sz="800" spc="35" dirty="0">
                <a:solidFill>
                  <a:srgbClr val="595959"/>
                </a:solidFill>
                <a:latin typeface="Times New Roman"/>
                <a:cs typeface="Times New Roman"/>
              </a:rPr>
              <a:t>0</a:t>
            </a:r>
            <a:endParaRPr sz="800">
              <a:latin typeface="Times New Roman"/>
              <a:cs typeface="Times New Roman"/>
            </a:endParaRPr>
          </a:p>
        </p:txBody>
      </p:sp>
      <p:sp>
        <p:nvSpPr>
          <p:cNvPr id="70" name="object 75">
            <a:extLst>
              <a:ext uri="{FF2B5EF4-FFF2-40B4-BE49-F238E27FC236}">
                <a16:creationId xmlns:a16="http://schemas.microsoft.com/office/drawing/2014/main" id="{0DD62012-4532-5647-94CA-55AD3F011BF1}"/>
              </a:ext>
            </a:extLst>
          </p:cNvPr>
          <p:cNvSpPr txBox="1"/>
          <p:nvPr/>
        </p:nvSpPr>
        <p:spPr>
          <a:xfrm>
            <a:off x="1013547" y="4847471"/>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20" dirty="0">
                <a:solidFill>
                  <a:srgbClr val="595959"/>
                </a:solidFill>
                <a:latin typeface="Times New Roman"/>
                <a:cs typeface="Times New Roman"/>
              </a:rPr>
              <a:t>6</a:t>
            </a:r>
            <a:r>
              <a:rPr sz="800" spc="35" dirty="0">
                <a:solidFill>
                  <a:srgbClr val="595959"/>
                </a:solidFill>
                <a:latin typeface="Times New Roman"/>
                <a:cs typeface="Times New Roman"/>
              </a:rPr>
              <a:t>0</a:t>
            </a:r>
            <a:endParaRPr sz="800">
              <a:latin typeface="Times New Roman"/>
              <a:cs typeface="Times New Roman"/>
            </a:endParaRPr>
          </a:p>
        </p:txBody>
      </p:sp>
      <p:sp>
        <p:nvSpPr>
          <p:cNvPr id="71" name="object 76">
            <a:extLst>
              <a:ext uri="{FF2B5EF4-FFF2-40B4-BE49-F238E27FC236}">
                <a16:creationId xmlns:a16="http://schemas.microsoft.com/office/drawing/2014/main" id="{3D407685-A679-1A4B-A51B-9BC412684FF7}"/>
              </a:ext>
            </a:extLst>
          </p:cNvPr>
          <p:cNvSpPr txBox="1"/>
          <p:nvPr/>
        </p:nvSpPr>
        <p:spPr>
          <a:xfrm>
            <a:off x="1013547" y="4547232"/>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20" dirty="0">
                <a:solidFill>
                  <a:srgbClr val="595959"/>
                </a:solidFill>
                <a:latin typeface="Times New Roman"/>
                <a:cs typeface="Times New Roman"/>
              </a:rPr>
              <a:t>8</a:t>
            </a:r>
            <a:r>
              <a:rPr sz="800" spc="35" dirty="0">
                <a:solidFill>
                  <a:srgbClr val="595959"/>
                </a:solidFill>
                <a:latin typeface="Times New Roman"/>
                <a:cs typeface="Times New Roman"/>
              </a:rPr>
              <a:t>0</a:t>
            </a:r>
            <a:endParaRPr sz="800">
              <a:latin typeface="Times New Roman"/>
              <a:cs typeface="Times New Roman"/>
            </a:endParaRPr>
          </a:p>
        </p:txBody>
      </p:sp>
      <p:sp>
        <p:nvSpPr>
          <p:cNvPr id="72" name="object 77">
            <a:extLst>
              <a:ext uri="{FF2B5EF4-FFF2-40B4-BE49-F238E27FC236}">
                <a16:creationId xmlns:a16="http://schemas.microsoft.com/office/drawing/2014/main" id="{E46EC56D-0B6B-C140-97AD-1E9F5B44AE1F}"/>
              </a:ext>
            </a:extLst>
          </p:cNvPr>
          <p:cNvSpPr txBox="1"/>
          <p:nvPr/>
        </p:nvSpPr>
        <p:spPr>
          <a:xfrm>
            <a:off x="1013547" y="3645008"/>
            <a:ext cx="247650" cy="728345"/>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1</a:t>
            </a:r>
            <a:r>
              <a:rPr sz="800" spc="20" dirty="0">
                <a:solidFill>
                  <a:srgbClr val="595959"/>
                </a:solidFill>
                <a:latin typeface="Times New Roman"/>
                <a:cs typeface="Times New Roman"/>
              </a:rPr>
              <a:t>4</a:t>
            </a:r>
            <a:r>
              <a:rPr sz="800" spc="35" dirty="0">
                <a:solidFill>
                  <a:srgbClr val="595959"/>
                </a:solidFill>
                <a:latin typeface="Times New Roman"/>
                <a:cs typeface="Times New Roman"/>
              </a:rPr>
              <a:t>0</a:t>
            </a:r>
            <a:endParaRPr sz="800">
              <a:latin typeface="Times New Roman"/>
              <a:cs typeface="Times New Roman"/>
            </a:endParaRPr>
          </a:p>
          <a:p>
            <a:pPr>
              <a:lnSpc>
                <a:spcPct val="100000"/>
              </a:lnSpc>
            </a:pPr>
            <a:endParaRPr sz="800">
              <a:latin typeface="Times New Roman"/>
              <a:cs typeface="Times New Roman"/>
            </a:endParaRPr>
          </a:p>
          <a:p>
            <a:pPr marL="12700">
              <a:lnSpc>
                <a:spcPct val="100000"/>
              </a:lnSpc>
              <a:spcBef>
                <a:spcPts val="484"/>
              </a:spcBef>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1</a:t>
            </a:r>
            <a:r>
              <a:rPr sz="800" spc="20" dirty="0">
                <a:solidFill>
                  <a:srgbClr val="595959"/>
                </a:solidFill>
                <a:latin typeface="Times New Roman"/>
                <a:cs typeface="Times New Roman"/>
              </a:rPr>
              <a:t>2</a:t>
            </a:r>
            <a:r>
              <a:rPr sz="800" spc="35" dirty="0">
                <a:solidFill>
                  <a:srgbClr val="595959"/>
                </a:solidFill>
                <a:latin typeface="Times New Roman"/>
                <a:cs typeface="Times New Roman"/>
              </a:rPr>
              <a:t>0</a:t>
            </a:r>
            <a:endParaRPr sz="800">
              <a:latin typeface="Times New Roman"/>
              <a:cs typeface="Times New Roman"/>
            </a:endParaRPr>
          </a:p>
          <a:p>
            <a:pPr>
              <a:lnSpc>
                <a:spcPct val="100000"/>
              </a:lnSpc>
            </a:pPr>
            <a:endParaRPr sz="800">
              <a:latin typeface="Times New Roman"/>
              <a:cs typeface="Times New Roman"/>
            </a:endParaRPr>
          </a:p>
          <a:p>
            <a:pPr marL="12700">
              <a:lnSpc>
                <a:spcPct val="100000"/>
              </a:lnSpc>
              <a:spcBef>
                <a:spcPts val="495"/>
              </a:spcBef>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1</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0</a:t>
            </a:r>
            <a:endParaRPr sz="800">
              <a:latin typeface="Times New Roman"/>
              <a:cs typeface="Times New Roman"/>
            </a:endParaRPr>
          </a:p>
        </p:txBody>
      </p:sp>
      <p:sp>
        <p:nvSpPr>
          <p:cNvPr id="73" name="object 78">
            <a:extLst>
              <a:ext uri="{FF2B5EF4-FFF2-40B4-BE49-F238E27FC236}">
                <a16:creationId xmlns:a16="http://schemas.microsoft.com/office/drawing/2014/main" id="{2DAA32B4-57FE-0349-9244-35417E5ACEF1}"/>
              </a:ext>
            </a:extLst>
          </p:cNvPr>
          <p:cNvSpPr txBox="1"/>
          <p:nvPr/>
        </p:nvSpPr>
        <p:spPr>
          <a:xfrm>
            <a:off x="1013547" y="3344768"/>
            <a:ext cx="247650"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1</a:t>
            </a:r>
            <a:r>
              <a:rPr sz="800" spc="20" dirty="0">
                <a:solidFill>
                  <a:srgbClr val="595959"/>
                </a:solidFill>
                <a:latin typeface="Times New Roman"/>
                <a:cs typeface="Times New Roman"/>
              </a:rPr>
              <a:t>6</a:t>
            </a:r>
            <a:r>
              <a:rPr sz="800" spc="35" dirty="0">
                <a:solidFill>
                  <a:srgbClr val="595959"/>
                </a:solidFill>
                <a:latin typeface="Times New Roman"/>
                <a:cs typeface="Times New Roman"/>
              </a:rPr>
              <a:t>0</a:t>
            </a:r>
            <a:endParaRPr sz="800">
              <a:latin typeface="Times New Roman"/>
              <a:cs typeface="Times New Roman"/>
            </a:endParaRPr>
          </a:p>
        </p:txBody>
      </p:sp>
      <p:sp>
        <p:nvSpPr>
          <p:cNvPr id="74" name="object 79">
            <a:extLst>
              <a:ext uri="{FF2B5EF4-FFF2-40B4-BE49-F238E27FC236}">
                <a16:creationId xmlns:a16="http://schemas.microsoft.com/office/drawing/2014/main" id="{DCDB876B-5DFB-AC41-B7D8-2776337BCE04}"/>
              </a:ext>
            </a:extLst>
          </p:cNvPr>
          <p:cNvSpPr txBox="1"/>
          <p:nvPr/>
        </p:nvSpPr>
        <p:spPr>
          <a:xfrm>
            <a:off x="1013547" y="2742785"/>
            <a:ext cx="8650605" cy="639445"/>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2</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0</a:t>
            </a:r>
            <a:endParaRPr sz="800">
              <a:latin typeface="Times New Roman"/>
              <a:cs typeface="Times New Roman"/>
            </a:endParaRPr>
          </a:p>
          <a:p>
            <a:pPr>
              <a:lnSpc>
                <a:spcPct val="100000"/>
              </a:lnSpc>
            </a:pPr>
            <a:endParaRPr sz="800">
              <a:latin typeface="Times New Roman"/>
              <a:cs typeface="Times New Roman"/>
            </a:endParaRPr>
          </a:p>
          <a:p>
            <a:pPr marL="12700">
              <a:lnSpc>
                <a:spcPts val="860"/>
              </a:lnSpc>
              <a:spcBef>
                <a:spcPts val="495"/>
              </a:spcBef>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1</a:t>
            </a:r>
            <a:r>
              <a:rPr sz="800" spc="20" dirty="0">
                <a:solidFill>
                  <a:srgbClr val="595959"/>
                </a:solidFill>
                <a:latin typeface="Times New Roman"/>
                <a:cs typeface="Times New Roman"/>
              </a:rPr>
              <a:t>8</a:t>
            </a:r>
            <a:r>
              <a:rPr sz="800" spc="35" dirty="0">
                <a:solidFill>
                  <a:srgbClr val="595959"/>
                </a:solidFill>
                <a:latin typeface="Times New Roman"/>
                <a:cs typeface="Times New Roman"/>
              </a:rPr>
              <a:t>0</a:t>
            </a:r>
            <a:endParaRPr sz="800">
              <a:latin typeface="Times New Roman"/>
              <a:cs typeface="Times New Roman"/>
            </a:endParaRPr>
          </a:p>
          <a:p>
            <a:pPr marR="5080" algn="r">
              <a:lnSpc>
                <a:spcPts val="1760"/>
              </a:lnSpc>
              <a:tabLst>
                <a:tab pos="374015" algn="l"/>
                <a:tab pos="748030" algn="l"/>
              </a:tabLst>
            </a:pPr>
            <a:r>
              <a:rPr sz="1550" spc="-20" dirty="0">
                <a:latin typeface="Times New Roman"/>
                <a:cs typeface="Times New Roman"/>
              </a:rPr>
              <a:t>x</a:t>
            </a:r>
            <a:r>
              <a:rPr sz="1550" spc="100" dirty="0">
                <a:latin typeface="Times New Roman"/>
                <a:cs typeface="Times New Roman"/>
              </a:rPr>
              <a:t>1	</a:t>
            </a:r>
            <a:r>
              <a:rPr sz="1550" spc="-20" dirty="0">
                <a:latin typeface="Times New Roman"/>
                <a:cs typeface="Times New Roman"/>
              </a:rPr>
              <a:t>x</a:t>
            </a:r>
            <a:r>
              <a:rPr sz="1550" spc="100" dirty="0">
                <a:latin typeface="Times New Roman"/>
                <a:cs typeface="Times New Roman"/>
              </a:rPr>
              <a:t>2	</a:t>
            </a:r>
            <a:r>
              <a:rPr sz="1550" spc="-20" dirty="0">
                <a:latin typeface="Times New Roman"/>
                <a:cs typeface="Times New Roman"/>
              </a:rPr>
              <a:t>x</a:t>
            </a:r>
            <a:r>
              <a:rPr sz="1550" spc="100" dirty="0">
                <a:latin typeface="Times New Roman"/>
                <a:cs typeface="Times New Roman"/>
              </a:rPr>
              <a:t>3</a:t>
            </a:r>
            <a:endParaRPr sz="1550">
              <a:latin typeface="Times New Roman"/>
              <a:cs typeface="Times New Roman"/>
            </a:endParaRPr>
          </a:p>
        </p:txBody>
      </p:sp>
      <p:sp>
        <p:nvSpPr>
          <p:cNvPr id="75" name="object 80">
            <a:extLst>
              <a:ext uri="{FF2B5EF4-FFF2-40B4-BE49-F238E27FC236}">
                <a16:creationId xmlns:a16="http://schemas.microsoft.com/office/drawing/2014/main" id="{835D87AF-94F8-AF41-9F49-2D1D6A4C1801}"/>
              </a:ext>
            </a:extLst>
          </p:cNvPr>
          <p:cNvSpPr txBox="1"/>
          <p:nvPr/>
        </p:nvSpPr>
        <p:spPr>
          <a:xfrm>
            <a:off x="1062317" y="6179442"/>
            <a:ext cx="55816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0</a:t>
            </a:r>
            <a:r>
              <a:rPr sz="800" spc="120" dirty="0">
                <a:solidFill>
                  <a:srgbClr val="595959"/>
                </a:solidFill>
                <a:latin typeface="Times New Roman"/>
                <a:cs typeface="Times New Roman"/>
              </a:rPr>
              <a:t>/</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a:t>
            </a:r>
            <a:r>
              <a:rPr sz="800" spc="110" dirty="0">
                <a:solidFill>
                  <a:srgbClr val="595959"/>
                </a:solidFill>
                <a:latin typeface="Times New Roman"/>
                <a:cs typeface="Times New Roman"/>
              </a:rPr>
              <a:t>/</a:t>
            </a:r>
            <a:r>
              <a:rPr sz="800" spc="35" dirty="0">
                <a:solidFill>
                  <a:srgbClr val="595959"/>
                </a:solidFill>
                <a:latin typeface="Times New Roman"/>
                <a:cs typeface="Times New Roman"/>
              </a:rPr>
              <a:t>2</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76" name="object 81">
            <a:extLst>
              <a:ext uri="{FF2B5EF4-FFF2-40B4-BE49-F238E27FC236}">
                <a16:creationId xmlns:a16="http://schemas.microsoft.com/office/drawing/2014/main" id="{2EB61935-4CA0-4549-8658-E6FD27C0FA86}"/>
              </a:ext>
            </a:extLst>
          </p:cNvPr>
          <p:cNvSpPr txBox="1"/>
          <p:nvPr/>
        </p:nvSpPr>
        <p:spPr>
          <a:xfrm>
            <a:off x="2033032" y="5773825"/>
            <a:ext cx="6433185" cy="532130"/>
          </a:xfrm>
          <a:prstGeom prst="rect">
            <a:avLst/>
          </a:prstGeom>
        </p:spPr>
        <p:txBody>
          <a:bodyPr vert="horz" wrap="square" lIns="0" tIns="0" rIns="0" bIns="0" rtlCol="0">
            <a:spAutoFit/>
          </a:bodyPr>
          <a:lstStyle/>
          <a:p>
            <a:pPr marL="12700">
              <a:lnSpc>
                <a:spcPct val="100000"/>
              </a:lnSpc>
            </a:pPr>
            <a:r>
              <a:rPr sz="1550" spc="204" dirty="0">
                <a:latin typeface="Times New Roman"/>
                <a:cs typeface="Times New Roman"/>
              </a:rPr>
              <a:t>O</a:t>
            </a:r>
            <a:r>
              <a:rPr sz="1550" spc="175" dirty="0">
                <a:latin typeface="Times New Roman"/>
                <a:cs typeface="Times New Roman"/>
              </a:rPr>
              <a:t>n</a:t>
            </a:r>
            <a:r>
              <a:rPr sz="1550" spc="325" dirty="0">
                <a:latin typeface="Times New Roman"/>
                <a:cs typeface="Times New Roman"/>
              </a:rPr>
              <a:t>ce</a:t>
            </a:r>
            <a:r>
              <a:rPr sz="1550" spc="20" dirty="0">
                <a:latin typeface="Times New Roman"/>
                <a:cs typeface="Times New Roman"/>
              </a:rPr>
              <a:t> </a:t>
            </a:r>
            <a:r>
              <a:rPr sz="1550" spc="155" dirty="0">
                <a:latin typeface="Times New Roman"/>
                <a:cs typeface="Times New Roman"/>
              </a:rPr>
              <a:t>w</a:t>
            </a:r>
            <a:r>
              <a:rPr sz="1550" spc="325" dirty="0">
                <a:latin typeface="Times New Roman"/>
                <a:cs typeface="Times New Roman"/>
              </a:rPr>
              <a:t>e</a:t>
            </a:r>
            <a:r>
              <a:rPr sz="1550" spc="20" dirty="0">
                <a:latin typeface="Times New Roman"/>
                <a:cs typeface="Times New Roman"/>
              </a:rPr>
              <a:t> </a:t>
            </a:r>
            <a:r>
              <a:rPr sz="1550" spc="175" dirty="0">
                <a:latin typeface="Times New Roman"/>
                <a:cs typeface="Times New Roman"/>
              </a:rPr>
              <a:t>h</a:t>
            </a:r>
            <a:r>
              <a:rPr sz="1550" spc="355" dirty="0">
                <a:latin typeface="Times New Roman"/>
                <a:cs typeface="Times New Roman"/>
              </a:rPr>
              <a:t>a</a:t>
            </a:r>
            <a:r>
              <a:rPr sz="1550" spc="110" dirty="0">
                <a:latin typeface="Times New Roman"/>
                <a:cs typeface="Times New Roman"/>
              </a:rPr>
              <a:t>v</a:t>
            </a:r>
            <a:r>
              <a:rPr sz="1550" spc="325" dirty="0">
                <a:latin typeface="Times New Roman"/>
                <a:cs typeface="Times New Roman"/>
              </a:rPr>
              <a:t>e</a:t>
            </a:r>
            <a:r>
              <a:rPr sz="1550" spc="40" dirty="0">
                <a:latin typeface="Times New Roman"/>
                <a:cs typeface="Times New Roman"/>
              </a:rPr>
              <a:t> t</a:t>
            </a:r>
            <a:r>
              <a:rPr sz="1550" spc="175" dirty="0">
                <a:latin typeface="Times New Roman"/>
                <a:cs typeface="Times New Roman"/>
              </a:rPr>
              <a:t>h</a:t>
            </a:r>
            <a:r>
              <a:rPr sz="1550" spc="325" dirty="0">
                <a:latin typeface="Times New Roman"/>
                <a:cs typeface="Times New Roman"/>
              </a:rPr>
              <a:t>e</a:t>
            </a:r>
            <a:r>
              <a:rPr sz="1550" spc="20" dirty="0">
                <a:latin typeface="Times New Roman"/>
                <a:cs typeface="Times New Roman"/>
              </a:rPr>
              <a:t> </a:t>
            </a:r>
            <a:r>
              <a:rPr sz="1550" spc="325" dirty="0">
                <a:latin typeface="Times New Roman"/>
                <a:cs typeface="Times New Roman"/>
              </a:rPr>
              <a:t>c</a:t>
            </a:r>
            <a:r>
              <a:rPr sz="1550" spc="215" dirty="0">
                <a:latin typeface="Times New Roman"/>
                <a:cs typeface="Times New Roman"/>
              </a:rPr>
              <a:t>o</a:t>
            </a:r>
            <a:r>
              <a:rPr sz="1550" spc="325" dirty="0">
                <a:latin typeface="Times New Roman"/>
                <a:cs typeface="Times New Roman"/>
              </a:rPr>
              <a:t>e</a:t>
            </a:r>
            <a:r>
              <a:rPr sz="1550" spc="-75" dirty="0">
                <a:latin typeface="Times New Roman"/>
                <a:cs typeface="Times New Roman"/>
              </a:rPr>
              <a:t>ff</a:t>
            </a:r>
            <a:r>
              <a:rPr sz="1550" spc="-55" dirty="0">
                <a:latin typeface="Times New Roman"/>
                <a:cs typeface="Times New Roman"/>
              </a:rPr>
              <a:t>i</a:t>
            </a:r>
            <a:r>
              <a:rPr sz="1550" spc="325" dirty="0">
                <a:latin typeface="Times New Roman"/>
                <a:cs typeface="Times New Roman"/>
              </a:rPr>
              <a:t>c</a:t>
            </a:r>
            <a:r>
              <a:rPr sz="1550" spc="-55" dirty="0">
                <a:latin typeface="Times New Roman"/>
                <a:cs typeface="Times New Roman"/>
              </a:rPr>
              <a:t>i</a:t>
            </a:r>
            <a:r>
              <a:rPr sz="1550" spc="325" dirty="0">
                <a:latin typeface="Times New Roman"/>
                <a:cs typeface="Times New Roman"/>
              </a:rPr>
              <a:t>e</a:t>
            </a:r>
            <a:r>
              <a:rPr sz="1550" spc="175" dirty="0">
                <a:latin typeface="Times New Roman"/>
                <a:cs typeface="Times New Roman"/>
              </a:rPr>
              <a:t>n</a:t>
            </a:r>
            <a:r>
              <a:rPr sz="1550" spc="40" dirty="0">
                <a:latin typeface="Times New Roman"/>
                <a:cs typeface="Times New Roman"/>
              </a:rPr>
              <a:t>t</a:t>
            </a:r>
            <a:r>
              <a:rPr sz="1550" spc="90" dirty="0">
                <a:latin typeface="Times New Roman"/>
                <a:cs typeface="Times New Roman"/>
              </a:rPr>
              <a:t>s</a:t>
            </a:r>
            <a:r>
              <a:rPr sz="1550" spc="50" dirty="0">
                <a:latin typeface="Times New Roman"/>
                <a:cs typeface="Times New Roman"/>
              </a:rPr>
              <a:t>,</a:t>
            </a:r>
            <a:r>
              <a:rPr sz="1550" spc="25" dirty="0">
                <a:latin typeface="Times New Roman"/>
                <a:cs typeface="Times New Roman"/>
              </a:rPr>
              <a:t> </a:t>
            </a:r>
            <a:r>
              <a:rPr sz="1550" spc="145" dirty="0">
                <a:latin typeface="Times New Roman"/>
                <a:cs typeface="Times New Roman"/>
              </a:rPr>
              <a:t>w</a:t>
            </a:r>
            <a:r>
              <a:rPr sz="1550" spc="325" dirty="0">
                <a:latin typeface="Times New Roman"/>
                <a:cs typeface="Times New Roman"/>
              </a:rPr>
              <a:t>e</a:t>
            </a:r>
            <a:r>
              <a:rPr sz="1550" spc="20" dirty="0">
                <a:latin typeface="Times New Roman"/>
                <a:cs typeface="Times New Roman"/>
              </a:rPr>
              <a:t> </a:t>
            </a:r>
            <a:r>
              <a:rPr sz="1550" spc="325" dirty="0">
                <a:latin typeface="Times New Roman"/>
                <a:cs typeface="Times New Roman"/>
              </a:rPr>
              <a:t>c</a:t>
            </a:r>
            <a:r>
              <a:rPr sz="1550" spc="355" dirty="0">
                <a:latin typeface="Times New Roman"/>
                <a:cs typeface="Times New Roman"/>
              </a:rPr>
              <a:t>a</a:t>
            </a:r>
            <a:r>
              <a:rPr sz="1550" spc="175" dirty="0">
                <a:latin typeface="Times New Roman"/>
                <a:cs typeface="Times New Roman"/>
              </a:rPr>
              <a:t>n</a:t>
            </a:r>
            <a:r>
              <a:rPr sz="1550" spc="40" dirty="0">
                <a:latin typeface="Times New Roman"/>
                <a:cs typeface="Times New Roman"/>
              </a:rPr>
              <a:t> </a:t>
            </a:r>
            <a:r>
              <a:rPr sz="1550" spc="175" dirty="0">
                <a:latin typeface="Times New Roman"/>
                <a:cs typeface="Times New Roman"/>
              </a:rPr>
              <a:t>u</a:t>
            </a:r>
            <a:r>
              <a:rPr sz="1550" spc="75" dirty="0">
                <a:latin typeface="Times New Roman"/>
                <a:cs typeface="Times New Roman"/>
              </a:rPr>
              <a:t>s</a:t>
            </a:r>
            <a:r>
              <a:rPr sz="1550" spc="325" dirty="0">
                <a:latin typeface="Times New Roman"/>
                <a:cs typeface="Times New Roman"/>
              </a:rPr>
              <a:t>e</a:t>
            </a:r>
            <a:r>
              <a:rPr sz="1550" spc="40" dirty="0">
                <a:latin typeface="Times New Roman"/>
                <a:cs typeface="Times New Roman"/>
              </a:rPr>
              <a:t> </a:t>
            </a:r>
            <a:r>
              <a:rPr sz="1550" spc="50" dirty="0">
                <a:latin typeface="Times New Roman"/>
                <a:cs typeface="Times New Roman"/>
              </a:rPr>
              <a:t>t</a:t>
            </a:r>
            <a:r>
              <a:rPr sz="1550" spc="175" dirty="0">
                <a:latin typeface="Times New Roman"/>
                <a:cs typeface="Times New Roman"/>
              </a:rPr>
              <a:t>h</a:t>
            </a:r>
            <a:r>
              <a:rPr sz="1550" spc="325" dirty="0">
                <a:latin typeface="Times New Roman"/>
                <a:cs typeface="Times New Roman"/>
              </a:rPr>
              <a:t>e</a:t>
            </a:r>
            <a:r>
              <a:rPr sz="1550" spc="20" dirty="0">
                <a:latin typeface="Times New Roman"/>
                <a:cs typeface="Times New Roman"/>
              </a:rPr>
              <a:t> </a:t>
            </a:r>
            <a:r>
              <a:rPr sz="1550" spc="280" dirty="0">
                <a:latin typeface="Times New Roman"/>
                <a:cs typeface="Times New Roman"/>
              </a:rPr>
              <a:t>m</a:t>
            </a:r>
            <a:r>
              <a:rPr sz="1550" spc="215" dirty="0">
                <a:latin typeface="Times New Roman"/>
                <a:cs typeface="Times New Roman"/>
              </a:rPr>
              <a:t>o</a:t>
            </a:r>
            <a:r>
              <a:rPr sz="1550" spc="270" dirty="0">
                <a:latin typeface="Times New Roman"/>
                <a:cs typeface="Times New Roman"/>
              </a:rPr>
              <a:t>d</a:t>
            </a:r>
            <a:r>
              <a:rPr sz="1550" spc="325" dirty="0">
                <a:latin typeface="Times New Roman"/>
                <a:cs typeface="Times New Roman"/>
              </a:rPr>
              <a:t>e</a:t>
            </a:r>
            <a:r>
              <a:rPr sz="1550" spc="-55" dirty="0">
                <a:latin typeface="Times New Roman"/>
                <a:cs typeface="Times New Roman"/>
              </a:rPr>
              <a:t>l</a:t>
            </a:r>
            <a:r>
              <a:rPr sz="1550" spc="40" dirty="0">
                <a:latin typeface="Times New Roman"/>
                <a:cs typeface="Times New Roman"/>
              </a:rPr>
              <a:t> </a:t>
            </a:r>
            <a:r>
              <a:rPr sz="1550" spc="50" dirty="0">
                <a:latin typeface="Times New Roman"/>
                <a:cs typeface="Times New Roman"/>
              </a:rPr>
              <a:t>t</a:t>
            </a:r>
            <a:r>
              <a:rPr sz="1550" spc="235" dirty="0">
                <a:latin typeface="Times New Roman"/>
                <a:cs typeface="Times New Roman"/>
              </a:rPr>
              <a:t>o</a:t>
            </a:r>
            <a:r>
              <a:rPr sz="1550" spc="20" dirty="0">
                <a:latin typeface="Times New Roman"/>
                <a:cs typeface="Times New Roman"/>
              </a:rPr>
              <a:t> </a:t>
            </a:r>
            <a:r>
              <a:rPr sz="1550" spc="270" dirty="0">
                <a:latin typeface="Times New Roman"/>
                <a:cs typeface="Times New Roman"/>
              </a:rPr>
              <a:t>p</a:t>
            </a:r>
            <a:r>
              <a:rPr sz="1550" spc="-15" dirty="0">
                <a:latin typeface="Times New Roman"/>
                <a:cs typeface="Times New Roman"/>
              </a:rPr>
              <a:t>r</a:t>
            </a:r>
            <a:r>
              <a:rPr sz="1550" spc="305" dirty="0">
                <a:latin typeface="Times New Roman"/>
                <a:cs typeface="Times New Roman"/>
              </a:rPr>
              <a:t>e</a:t>
            </a:r>
            <a:r>
              <a:rPr sz="1550" spc="270" dirty="0">
                <a:latin typeface="Times New Roman"/>
                <a:cs typeface="Times New Roman"/>
              </a:rPr>
              <a:t>d</a:t>
            </a:r>
            <a:r>
              <a:rPr sz="1550" spc="-55" dirty="0">
                <a:latin typeface="Times New Roman"/>
                <a:cs typeface="Times New Roman"/>
              </a:rPr>
              <a:t>i</a:t>
            </a:r>
            <a:r>
              <a:rPr sz="1550" spc="325" dirty="0">
                <a:latin typeface="Times New Roman"/>
                <a:cs typeface="Times New Roman"/>
              </a:rPr>
              <a:t>c</a:t>
            </a:r>
            <a:r>
              <a:rPr sz="1550" spc="40" dirty="0">
                <a:latin typeface="Times New Roman"/>
                <a:cs typeface="Times New Roman"/>
              </a:rPr>
              <a:t>t</a:t>
            </a:r>
            <a:r>
              <a:rPr sz="1550" spc="55" dirty="0">
                <a:latin typeface="Times New Roman"/>
                <a:cs typeface="Times New Roman"/>
              </a:rPr>
              <a:t> </a:t>
            </a:r>
            <a:r>
              <a:rPr sz="1550" spc="140" dirty="0">
                <a:latin typeface="Times New Roman"/>
                <a:cs typeface="Times New Roman"/>
              </a:rPr>
              <a:t>y</a:t>
            </a:r>
            <a:endParaRPr sz="1550">
              <a:latin typeface="Times New Roman"/>
              <a:cs typeface="Times New Roman"/>
            </a:endParaRPr>
          </a:p>
          <a:p>
            <a:pPr>
              <a:lnSpc>
                <a:spcPct val="100000"/>
              </a:lnSpc>
              <a:spcBef>
                <a:spcPts val="9"/>
              </a:spcBef>
            </a:pPr>
            <a:endParaRPr sz="1250">
              <a:latin typeface="Times New Roman"/>
              <a:cs typeface="Times New Roman"/>
            </a:endParaRPr>
          </a:p>
          <a:p>
            <a:pPr marL="399415">
              <a:lnSpc>
                <a:spcPct val="100000"/>
              </a:lnSpc>
              <a:tabLst>
                <a:tab pos="1759585" algn="l"/>
                <a:tab pos="3117215" algn="l"/>
                <a:tab pos="4476115" algn="l"/>
                <a:tab pos="5836285" algn="l"/>
              </a:tabLst>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5</a:t>
            </a:r>
            <a:r>
              <a:rPr sz="800" spc="120" dirty="0">
                <a:solidFill>
                  <a:srgbClr val="595959"/>
                </a:solidFill>
                <a:latin typeface="Times New Roman"/>
                <a:cs typeface="Times New Roman"/>
              </a:rPr>
              <a:t>/</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a:t>
            </a:r>
            <a:r>
              <a:rPr sz="800" spc="110" dirty="0">
                <a:solidFill>
                  <a:srgbClr val="595959"/>
                </a:solidFill>
                <a:latin typeface="Times New Roman"/>
                <a:cs typeface="Times New Roman"/>
              </a:rPr>
              <a:t>/</a:t>
            </a:r>
            <a:r>
              <a:rPr sz="800" spc="35" dirty="0">
                <a:solidFill>
                  <a:srgbClr val="595959"/>
                </a:solidFill>
                <a:latin typeface="Times New Roman"/>
                <a:cs typeface="Times New Roman"/>
              </a:rPr>
              <a:t>2</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18</a:t>
            </a:r>
            <a:r>
              <a:rPr sz="800" dirty="0">
                <a:solidFill>
                  <a:srgbClr val="595959"/>
                </a:solidFill>
                <a:latin typeface="Times New Roman"/>
                <a:cs typeface="Times New Roman"/>
              </a:rPr>
              <a:t>	</a:t>
            </a:r>
            <a:r>
              <a:rPr sz="800" spc="20" dirty="0">
                <a:solidFill>
                  <a:srgbClr val="595959"/>
                </a:solidFill>
                <a:latin typeface="Times New Roman"/>
                <a:cs typeface="Times New Roman"/>
              </a:rPr>
              <a:t>2</a:t>
            </a:r>
            <a:r>
              <a:rPr sz="800" spc="35" dirty="0">
                <a:solidFill>
                  <a:srgbClr val="595959"/>
                </a:solidFill>
                <a:latin typeface="Times New Roman"/>
                <a:cs typeface="Times New Roman"/>
              </a:rPr>
              <a:t>0</a:t>
            </a:r>
            <a:r>
              <a:rPr sz="800" spc="120" dirty="0">
                <a:solidFill>
                  <a:srgbClr val="595959"/>
                </a:solidFill>
                <a:latin typeface="Times New Roman"/>
                <a:cs typeface="Times New Roman"/>
              </a:rPr>
              <a:t>/</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a:t>
            </a:r>
            <a:r>
              <a:rPr sz="800" spc="105" dirty="0">
                <a:solidFill>
                  <a:srgbClr val="595959"/>
                </a:solidFill>
                <a:latin typeface="Times New Roman"/>
                <a:cs typeface="Times New Roman"/>
              </a:rPr>
              <a:t>/</a:t>
            </a:r>
            <a:r>
              <a:rPr sz="800" spc="35" dirty="0">
                <a:solidFill>
                  <a:srgbClr val="595959"/>
                </a:solidFill>
                <a:latin typeface="Times New Roman"/>
                <a:cs typeface="Times New Roman"/>
              </a:rPr>
              <a:t>2</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18</a:t>
            </a:r>
            <a:r>
              <a:rPr sz="800" dirty="0">
                <a:solidFill>
                  <a:srgbClr val="595959"/>
                </a:solidFill>
                <a:latin typeface="Times New Roman"/>
                <a:cs typeface="Times New Roman"/>
              </a:rPr>
              <a:t>	</a:t>
            </a:r>
            <a:r>
              <a:rPr sz="800" spc="20" dirty="0">
                <a:solidFill>
                  <a:srgbClr val="595959"/>
                </a:solidFill>
                <a:latin typeface="Times New Roman"/>
                <a:cs typeface="Times New Roman"/>
              </a:rPr>
              <a:t>2</a:t>
            </a:r>
            <a:r>
              <a:rPr sz="800" spc="35" dirty="0">
                <a:solidFill>
                  <a:srgbClr val="595959"/>
                </a:solidFill>
                <a:latin typeface="Times New Roman"/>
                <a:cs typeface="Times New Roman"/>
              </a:rPr>
              <a:t>5</a:t>
            </a:r>
            <a:r>
              <a:rPr sz="800" spc="120" dirty="0">
                <a:solidFill>
                  <a:srgbClr val="595959"/>
                </a:solidFill>
                <a:latin typeface="Times New Roman"/>
                <a:cs typeface="Times New Roman"/>
              </a:rPr>
              <a:t>/</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a:t>
            </a:r>
            <a:r>
              <a:rPr sz="800" spc="105" dirty="0">
                <a:solidFill>
                  <a:srgbClr val="595959"/>
                </a:solidFill>
                <a:latin typeface="Times New Roman"/>
                <a:cs typeface="Times New Roman"/>
              </a:rPr>
              <a:t>/</a:t>
            </a:r>
            <a:r>
              <a:rPr sz="800" spc="35" dirty="0">
                <a:solidFill>
                  <a:srgbClr val="595959"/>
                </a:solidFill>
                <a:latin typeface="Times New Roman"/>
                <a:cs typeface="Times New Roman"/>
              </a:rPr>
              <a:t>2</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18</a:t>
            </a:r>
            <a:r>
              <a:rPr sz="800" dirty="0">
                <a:solidFill>
                  <a:srgbClr val="595959"/>
                </a:solidFill>
                <a:latin typeface="Times New Roman"/>
                <a:cs typeface="Times New Roman"/>
              </a:rPr>
              <a:t>	</a:t>
            </a:r>
            <a:r>
              <a:rPr sz="800" spc="30" dirty="0">
                <a:solidFill>
                  <a:srgbClr val="595959"/>
                </a:solidFill>
                <a:latin typeface="Times New Roman"/>
                <a:cs typeface="Times New Roman"/>
              </a:rPr>
              <a:t>3</a:t>
            </a:r>
            <a:r>
              <a:rPr sz="800" spc="35" dirty="0">
                <a:solidFill>
                  <a:srgbClr val="595959"/>
                </a:solidFill>
                <a:latin typeface="Times New Roman"/>
                <a:cs typeface="Times New Roman"/>
              </a:rPr>
              <a:t>0</a:t>
            </a:r>
            <a:r>
              <a:rPr sz="800" spc="120" dirty="0">
                <a:solidFill>
                  <a:srgbClr val="595959"/>
                </a:solidFill>
                <a:latin typeface="Times New Roman"/>
                <a:cs typeface="Times New Roman"/>
              </a:rPr>
              <a:t>/</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a:t>
            </a:r>
            <a:r>
              <a:rPr sz="800" spc="110" dirty="0">
                <a:solidFill>
                  <a:srgbClr val="595959"/>
                </a:solidFill>
                <a:latin typeface="Times New Roman"/>
                <a:cs typeface="Times New Roman"/>
              </a:rPr>
              <a:t>/</a:t>
            </a:r>
            <a:r>
              <a:rPr sz="800" spc="35" dirty="0">
                <a:solidFill>
                  <a:srgbClr val="595959"/>
                </a:solidFill>
                <a:latin typeface="Times New Roman"/>
                <a:cs typeface="Times New Roman"/>
              </a:rPr>
              <a:t>2</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18</a:t>
            </a:r>
            <a:r>
              <a:rPr sz="800" dirty="0">
                <a:solidFill>
                  <a:srgbClr val="595959"/>
                </a:solidFill>
                <a:latin typeface="Times New Roman"/>
                <a:cs typeface="Times New Roman"/>
              </a:rPr>
              <a:t>	</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4</a:t>
            </a:r>
            <a:r>
              <a:rPr sz="800" spc="120" dirty="0">
                <a:solidFill>
                  <a:srgbClr val="595959"/>
                </a:solidFill>
                <a:latin typeface="Times New Roman"/>
                <a:cs typeface="Times New Roman"/>
              </a:rPr>
              <a:t>/</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2</a:t>
            </a:r>
            <a:r>
              <a:rPr sz="800" spc="105" dirty="0">
                <a:solidFill>
                  <a:srgbClr val="595959"/>
                </a:solidFill>
                <a:latin typeface="Times New Roman"/>
                <a:cs typeface="Times New Roman"/>
              </a:rPr>
              <a:t>/</a:t>
            </a:r>
            <a:r>
              <a:rPr sz="800" spc="35" dirty="0">
                <a:solidFill>
                  <a:srgbClr val="595959"/>
                </a:solidFill>
                <a:latin typeface="Times New Roman"/>
                <a:cs typeface="Times New Roman"/>
              </a:rPr>
              <a:t>2</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77" name="object 82">
            <a:extLst>
              <a:ext uri="{FF2B5EF4-FFF2-40B4-BE49-F238E27FC236}">
                <a16:creationId xmlns:a16="http://schemas.microsoft.com/office/drawing/2014/main" id="{A8EC4000-A976-ED45-B344-CB04974F65BB}"/>
              </a:ext>
            </a:extLst>
          </p:cNvPr>
          <p:cNvSpPr txBox="1"/>
          <p:nvPr/>
        </p:nvSpPr>
        <p:spPr>
          <a:xfrm>
            <a:off x="9214761" y="6179442"/>
            <a:ext cx="558165" cy="126364"/>
          </a:xfrm>
          <a:prstGeom prst="rect">
            <a:avLst/>
          </a:prstGeom>
        </p:spPr>
        <p:txBody>
          <a:bodyPr vert="horz" wrap="square" lIns="0" tIns="0" rIns="0" bIns="0" rtlCol="0">
            <a:spAutoFit/>
          </a:bodyPr>
          <a:lstStyle/>
          <a:p>
            <a:pPr marL="12700">
              <a:lnSpc>
                <a:spcPct val="100000"/>
              </a:lnSpc>
            </a:pPr>
            <a:r>
              <a:rPr sz="800" spc="20" dirty="0">
                <a:solidFill>
                  <a:srgbClr val="595959"/>
                </a:solidFill>
                <a:latin typeface="Times New Roman"/>
                <a:cs typeface="Times New Roman"/>
              </a:rPr>
              <a:t>0</a:t>
            </a:r>
            <a:r>
              <a:rPr sz="800" spc="35" dirty="0">
                <a:solidFill>
                  <a:srgbClr val="595959"/>
                </a:solidFill>
                <a:latin typeface="Times New Roman"/>
                <a:cs typeface="Times New Roman"/>
              </a:rPr>
              <a:t>9</a:t>
            </a:r>
            <a:r>
              <a:rPr sz="800" spc="120" dirty="0">
                <a:solidFill>
                  <a:srgbClr val="595959"/>
                </a:solidFill>
                <a:latin typeface="Times New Roman"/>
                <a:cs typeface="Times New Roman"/>
              </a:rPr>
              <a:t>/</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2</a:t>
            </a:r>
            <a:r>
              <a:rPr sz="800" spc="105" dirty="0">
                <a:solidFill>
                  <a:srgbClr val="595959"/>
                </a:solidFill>
                <a:latin typeface="Times New Roman"/>
                <a:cs typeface="Times New Roman"/>
              </a:rPr>
              <a:t>/</a:t>
            </a:r>
            <a:r>
              <a:rPr sz="800" spc="35" dirty="0">
                <a:solidFill>
                  <a:srgbClr val="595959"/>
                </a:solidFill>
                <a:latin typeface="Times New Roman"/>
                <a:cs typeface="Times New Roman"/>
              </a:rPr>
              <a:t>2</a:t>
            </a:r>
            <a:r>
              <a:rPr sz="800" spc="3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78" name="object 83">
            <a:extLst>
              <a:ext uri="{FF2B5EF4-FFF2-40B4-BE49-F238E27FC236}">
                <a16:creationId xmlns:a16="http://schemas.microsoft.com/office/drawing/2014/main" id="{7A31D03E-24D3-C74A-961B-8D98CF454FAE}"/>
              </a:ext>
            </a:extLst>
          </p:cNvPr>
          <p:cNvSpPr txBox="1"/>
          <p:nvPr/>
        </p:nvSpPr>
        <p:spPr>
          <a:xfrm>
            <a:off x="10573669" y="6179442"/>
            <a:ext cx="558165" cy="126364"/>
          </a:xfrm>
          <a:prstGeom prst="rect">
            <a:avLst/>
          </a:prstGeom>
        </p:spPr>
        <p:txBody>
          <a:bodyPr vert="horz" wrap="square" lIns="0" tIns="0" rIns="0" bIns="0" rtlCol="0">
            <a:spAutoFit/>
          </a:bodyPr>
          <a:lstStyle/>
          <a:p>
            <a:pPr marL="12700">
              <a:lnSpc>
                <a:spcPct val="100000"/>
              </a:lnSpc>
            </a:pPr>
            <a:r>
              <a:rPr sz="800" spc="30" dirty="0">
                <a:solidFill>
                  <a:srgbClr val="595959"/>
                </a:solidFill>
                <a:latin typeface="Times New Roman"/>
                <a:cs typeface="Times New Roman"/>
              </a:rPr>
              <a:t>1</a:t>
            </a:r>
            <a:r>
              <a:rPr sz="800" spc="35" dirty="0">
                <a:solidFill>
                  <a:srgbClr val="595959"/>
                </a:solidFill>
                <a:latin typeface="Times New Roman"/>
                <a:cs typeface="Times New Roman"/>
              </a:rPr>
              <a:t>4</a:t>
            </a:r>
            <a:r>
              <a:rPr sz="800" spc="120" dirty="0">
                <a:solidFill>
                  <a:srgbClr val="595959"/>
                </a:solidFill>
                <a:latin typeface="Times New Roman"/>
                <a:cs typeface="Times New Roman"/>
              </a:rPr>
              <a:t>/</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2</a:t>
            </a:r>
            <a:r>
              <a:rPr sz="800" spc="110" dirty="0">
                <a:solidFill>
                  <a:srgbClr val="595959"/>
                </a:solidFill>
                <a:latin typeface="Times New Roman"/>
                <a:cs typeface="Times New Roman"/>
              </a:rPr>
              <a:t>/</a:t>
            </a:r>
            <a:r>
              <a:rPr sz="800" spc="35" dirty="0">
                <a:solidFill>
                  <a:srgbClr val="595959"/>
                </a:solidFill>
                <a:latin typeface="Times New Roman"/>
                <a:cs typeface="Times New Roman"/>
              </a:rPr>
              <a:t>2</a:t>
            </a:r>
            <a:r>
              <a:rPr sz="800" spc="20" dirty="0">
                <a:solidFill>
                  <a:srgbClr val="595959"/>
                </a:solidFill>
                <a:latin typeface="Times New Roman"/>
                <a:cs typeface="Times New Roman"/>
              </a:rPr>
              <a:t>0</a:t>
            </a:r>
            <a:r>
              <a:rPr sz="800" spc="35" dirty="0">
                <a:solidFill>
                  <a:srgbClr val="595959"/>
                </a:solidFill>
                <a:latin typeface="Times New Roman"/>
                <a:cs typeface="Times New Roman"/>
              </a:rPr>
              <a:t>18</a:t>
            </a:r>
            <a:endParaRPr sz="800">
              <a:latin typeface="Times New Roman"/>
              <a:cs typeface="Times New Roman"/>
            </a:endParaRPr>
          </a:p>
        </p:txBody>
      </p:sp>
      <p:sp>
        <p:nvSpPr>
          <p:cNvPr id="79" name="object 84">
            <a:extLst>
              <a:ext uri="{FF2B5EF4-FFF2-40B4-BE49-F238E27FC236}">
                <a16:creationId xmlns:a16="http://schemas.microsoft.com/office/drawing/2014/main" id="{A157B5B4-2FEE-6A4B-8E7E-CD7D98719056}"/>
              </a:ext>
            </a:extLst>
          </p:cNvPr>
          <p:cNvSpPr txBox="1"/>
          <p:nvPr/>
        </p:nvSpPr>
        <p:spPr>
          <a:xfrm>
            <a:off x="5358449" y="2491347"/>
            <a:ext cx="1472565" cy="180975"/>
          </a:xfrm>
          <a:prstGeom prst="rect">
            <a:avLst/>
          </a:prstGeom>
        </p:spPr>
        <p:txBody>
          <a:bodyPr vert="horz" wrap="square" lIns="0" tIns="0" rIns="0" bIns="0" rtlCol="0">
            <a:spAutoFit/>
          </a:bodyPr>
          <a:lstStyle/>
          <a:p>
            <a:pPr marL="12700">
              <a:lnSpc>
                <a:spcPct val="100000"/>
              </a:lnSpc>
            </a:pPr>
            <a:r>
              <a:rPr sz="1200" spc="195" dirty="0">
                <a:solidFill>
                  <a:srgbClr val="595959"/>
                </a:solidFill>
                <a:latin typeface="Times New Roman"/>
                <a:cs typeface="Times New Roman"/>
              </a:rPr>
              <a:t>G</a:t>
            </a:r>
            <a:r>
              <a:rPr sz="1200" spc="204" dirty="0">
                <a:solidFill>
                  <a:srgbClr val="595959"/>
                </a:solidFill>
                <a:latin typeface="Times New Roman"/>
                <a:cs typeface="Times New Roman"/>
              </a:rPr>
              <a:t>oo</a:t>
            </a:r>
            <a:r>
              <a:rPr sz="1200" spc="215" dirty="0">
                <a:solidFill>
                  <a:srgbClr val="595959"/>
                </a:solidFill>
                <a:latin typeface="Times New Roman"/>
                <a:cs typeface="Times New Roman"/>
              </a:rPr>
              <a:t>g</a:t>
            </a:r>
            <a:r>
              <a:rPr sz="1200" spc="-70" dirty="0">
                <a:solidFill>
                  <a:srgbClr val="595959"/>
                </a:solidFill>
                <a:latin typeface="Times New Roman"/>
                <a:cs typeface="Times New Roman"/>
              </a:rPr>
              <a:t>l</a:t>
            </a:r>
            <a:r>
              <a:rPr sz="1200" spc="260" dirty="0">
                <a:solidFill>
                  <a:srgbClr val="595959"/>
                </a:solidFill>
                <a:latin typeface="Times New Roman"/>
                <a:cs typeface="Times New Roman"/>
              </a:rPr>
              <a:t>e</a:t>
            </a:r>
            <a:r>
              <a:rPr sz="1200" spc="15" dirty="0">
                <a:solidFill>
                  <a:srgbClr val="595959"/>
                </a:solidFill>
                <a:latin typeface="Times New Roman"/>
                <a:cs typeface="Times New Roman"/>
              </a:rPr>
              <a:t> </a:t>
            </a:r>
            <a:r>
              <a:rPr sz="1200" spc="-60" dirty="0">
                <a:solidFill>
                  <a:srgbClr val="595959"/>
                </a:solidFill>
                <a:latin typeface="Times New Roman"/>
                <a:cs typeface="Times New Roman"/>
              </a:rPr>
              <a:t>S</a:t>
            </a:r>
            <a:r>
              <a:rPr sz="1200" spc="80" dirty="0">
                <a:solidFill>
                  <a:srgbClr val="595959"/>
                </a:solidFill>
                <a:latin typeface="Times New Roman"/>
                <a:cs typeface="Times New Roman"/>
              </a:rPr>
              <a:t>t</a:t>
            </a:r>
            <a:r>
              <a:rPr sz="1200" spc="204" dirty="0">
                <a:solidFill>
                  <a:srgbClr val="595959"/>
                </a:solidFill>
                <a:latin typeface="Times New Roman"/>
                <a:cs typeface="Times New Roman"/>
              </a:rPr>
              <a:t>o</a:t>
            </a:r>
            <a:r>
              <a:rPr sz="1200" spc="254" dirty="0">
                <a:solidFill>
                  <a:srgbClr val="595959"/>
                </a:solidFill>
                <a:latin typeface="Times New Roman"/>
                <a:cs typeface="Times New Roman"/>
              </a:rPr>
              <a:t>c</a:t>
            </a:r>
            <a:r>
              <a:rPr sz="1200" spc="10" dirty="0">
                <a:solidFill>
                  <a:srgbClr val="595959"/>
                </a:solidFill>
                <a:latin typeface="Times New Roman"/>
                <a:cs typeface="Times New Roman"/>
              </a:rPr>
              <a:t>k</a:t>
            </a:r>
            <a:r>
              <a:rPr sz="1200" spc="40" dirty="0">
                <a:solidFill>
                  <a:srgbClr val="595959"/>
                </a:solidFill>
                <a:latin typeface="Times New Roman"/>
                <a:cs typeface="Times New Roman"/>
              </a:rPr>
              <a:t> </a:t>
            </a:r>
            <a:r>
              <a:rPr sz="1200" spc="50" dirty="0">
                <a:solidFill>
                  <a:srgbClr val="595959"/>
                </a:solidFill>
                <a:latin typeface="Times New Roman"/>
                <a:cs typeface="Times New Roman"/>
              </a:rPr>
              <a:t>P</a:t>
            </a:r>
            <a:r>
              <a:rPr sz="1200" spc="-35" dirty="0">
                <a:solidFill>
                  <a:srgbClr val="595959"/>
                </a:solidFill>
                <a:latin typeface="Times New Roman"/>
                <a:cs typeface="Times New Roman"/>
              </a:rPr>
              <a:t>r</a:t>
            </a:r>
            <a:r>
              <a:rPr sz="1200" spc="-90" dirty="0">
                <a:solidFill>
                  <a:srgbClr val="595959"/>
                </a:solidFill>
                <a:latin typeface="Times New Roman"/>
                <a:cs typeface="Times New Roman"/>
              </a:rPr>
              <a:t>i</a:t>
            </a:r>
            <a:r>
              <a:rPr sz="1200" spc="254" dirty="0">
                <a:solidFill>
                  <a:srgbClr val="595959"/>
                </a:solidFill>
                <a:latin typeface="Times New Roman"/>
                <a:cs typeface="Times New Roman"/>
              </a:rPr>
              <a:t>c</a:t>
            </a:r>
            <a:r>
              <a:rPr sz="1200" spc="260" dirty="0">
                <a:solidFill>
                  <a:srgbClr val="595959"/>
                </a:solidFill>
                <a:latin typeface="Times New Roman"/>
                <a:cs typeface="Times New Roman"/>
              </a:rPr>
              <a:t>e</a:t>
            </a:r>
            <a:endParaRPr sz="1200">
              <a:latin typeface="Times New Roman"/>
              <a:cs typeface="Times New Roman"/>
            </a:endParaRPr>
          </a:p>
        </p:txBody>
      </p:sp>
      <p:sp>
        <p:nvSpPr>
          <p:cNvPr id="80" name="object 85">
            <a:extLst>
              <a:ext uri="{FF2B5EF4-FFF2-40B4-BE49-F238E27FC236}">
                <a16:creationId xmlns:a16="http://schemas.microsoft.com/office/drawing/2014/main" id="{E44EB340-554E-C643-BF58-AF98349E63EE}"/>
              </a:ext>
            </a:extLst>
          </p:cNvPr>
          <p:cNvSpPr/>
          <p:nvPr/>
        </p:nvSpPr>
        <p:spPr>
          <a:xfrm>
            <a:off x="8772716" y="4049478"/>
            <a:ext cx="0" cy="2070100"/>
          </a:xfrm>
          <a:custGeom>
            <a:avLst/>
            <a:gdLst/>
            <a:ahLst/>
            <a:cxnLst/>
            <a:rect l="l" t="t" r="r" b="b"/>
            <a:pathLst>
              <a:path h="2070100">
                <a:moveTo>
                  <a:pt x="0" y="0"/>
                </a:moveTo>
                <a:lnTo>
                  <a:pt x="0" y="2069592"/>
                </a:lnTo>
              </a:path>
            </a:pathLst>
          </a:custGeom>
          <a:ln w="9144">
            <a:solidFill>
              <a:srgbClr val="641AEB"/>
            </a:solidFill>
          </a:ln>
        </p:spPr>
        <p:txBody>
          <a:bodyPr wrap="square" lIns="0" tIns="0" rIns="0" bIns="0" rtlCol="0"/>
          <a:lstStyle/>
          <a:p>
            <a:endParaRPr/>
          </a:p>
        </p:txBody>
      </p:sp>
      <p:sp>
        <p:nvSpPr>
          <p:cNvPr id="81" name="object 86">
            <a:extLst>
              <a:ext uri="{FF2B5EF4-FFF2-40B4-BE49-F238E27FC236}">
                <a16:creationId xmlns:a16="http://schemas.microsoft.com/office/drawing/2014/main" id="{4A2DA29C-F634-C747-832F-9129717EDE4C}"/>
              </a:ext>
            </a:extLst>
          </p:cNvPr>
          <p:cNvSpPr/>
          <p:nvPr/>
        </p:nvSpPr>
        <p:spPr>
          <a:xfrm>
            <a:off x="9710737" y="4049478"/>
            <a:ext cx="0" cy="2070100"/>
          </a:xfrm>
          <a:custGeom>
            <a:avLst/>
            <a:gdLst/>
            <a:ahLst/>
            <a:cxnLst/>
            <a:rect l="l" t="t" r="r" b="b"/>
            <a:pathLst>
              <a:path h="2070100">
                <a:moveTo>
                  <a:pt x="0" y="0"/>
                </a:moveTo>
                <a:lnTo>
                  <a:pt x="0" y="2069592"/>
                </a:lnTo>
              </a:path>
            </a:pathLst>
          </a:custGeom>
          <a:ln w="7620">
            <a:solidFill>
              <a:srgbClr val="641AEB"/>
            </a:solidFill>
          </a:ln>
        </p:spPr>
        <p:txBody>
          <a:bodyPr wrap="square" lIns="0" tIns="0" rIns="0" bIns="0" rtlCol="0"/>
          <a:lstStyle/>
          <a:p>
            <a:endParaRPr/>
          </a:p>
        </p:txBody>
      </p:sp>
      <p:sp>
        <p:nvSpPr>
          <p:cNvPr id="82" name="object 87">
            <a:extLst>
              <a:ext uri="{FF2B5EF4-FFF2-40B4-BE49-F238E27FC236}">
                <a16:creationId xmlns:a16="http://schemas.microsoft.com/office/drawing/2014/main" id="{40D5CE96-C49B-E54F-81B6-A6488FE93E42}"/>
              </a:ext>
            </a:extLst>
          </p:cNvPr>
          <p:cNvSpPr/>
          <p:nvPr/>
        </p:nvSpPr>
        <p:spPr>
          <a:xfrm>
            <a:off x="8772716" y="4348181"/>
            <a:ext cx="937260" cy="66040"/>
          </a:xfrm>
          <a:custGeom>
            <a:avLst/>
            <a:gdLst/>
            <a:ahLst/>
            <a:cxnLst/>
            <a:rect l="l" t="t" r="r" b="b"/>
            <a:pathLst>
              <a:path w="937259" h="66039">
                <a:moveTo>
                  <a:pt x="67056" y="65531"/>
                </a:moveTo>
                <a:lnTo>
                  <a:pt x="0" y="32003"/>
                </a:lnTo>
                <a:lnTo>
                  <a:pt x="67056" y="0"/>
                </a:lnTo>
                <a:lnTo>
                  <a:pt x="67056" y="28955"/>
                </a:lnTo>
                <a:lnTo>
                  <a:pt x="53340" y="28955"/>
                </a:lnTo>
                <a:lnTo>
                  <a:pt x="51816" y="30479"/>
                </a:lnTo>
                <a:lnTo>
                  <a:pt x="51816" y="35051"/>
                </a:lnTo>
                <a:lnTo>
                  <a:pt x="53340" y="36575"/>
                </a:lnTo>
                <a:lnTo>
                  <a:pt x="67056" y="36575"/>
                </a:lnTo>
                <a:lnTo>
                  <a:pt x="67056" y="65531"/>
                </a:lnTo>
                <a:close/>
              </a:path>
              <a:path w="937259" h="66039">
                <a:moveTo>
                  <a:pt x="870204" y="65531"/>
                </a:moveTo>
                <a:lnTo>
                  <a:pt x="870204" y="0"/>
                </a:lnTo>
                <a:lnTo>
                  <a:pt x="930873" y="28955"/>
                </a:lnTo>
                <a:lnTo>
                  <a:pt x="883919" y="28955"/>
                </a:lnTo>
                <a:lnTo>
                  <a:pt x="885444" y="30479"/>
                </a:lnTo>
                <a:lnTo>
                  <a:pt x="885444" y="35051"/>
                </a:lnTo>
                <a:lnTo>
                  <a:pt x="883919" y="36575"/>
                </a:lnTo>
                <a:lnTo>
                  <a:pt x="928116" y="36575"/>
                </a:lnTo>
                <a:lnTo>
                  <a:pt x="870204" y="65531"/>
                </a:lnTo>
                <a:close/>
              </a:path>
              <a:path w="937259" h="66039">
                <a:moveTo>
                  <a:pt x="67056" y="36575"/>
                </a:moveTo>
                <a:lnTo>
                  <a:pt x="53340" y="36575"/>
                </a:lnTo>
                <a:lnTo>
                  <a:pt x="51816" y="35051"/>
                </a:lnTo>
                <a:lnTo>
                  <a:pt x="51816" y="30479"/>
                </a:lnTo>
                <a:lnTo>
                  <a:pt x="53340" y="28955"/>
                </a:lnTo>
                <a:lnTo>
                  <a:pt x="67056" y="28955"/>
                </a:lnTo>
                <a:lnTo>
                  <a:pt x="67056" y="36575"/>
                </a:lnTo>
                <a:close/>
              </a:path>
              <a:path w="937259" h="66039">
                <a:moveTo>
                  <a:pt x="870204" y="36575"/>
                </a:moveTo>
                <a:lnTo>
                  <a:pt x="67056" y="36575"/>
                </a:lnTo>
                <a:lnTo>
                  <a:pt x="67056" y="28955"/>
                </a:lnTo>
                <a:lnTo>
                  <a:pt x="870204" y="28955"/>
                </a:lnTo>
                <a:lnTo>
                  <a:pt x="870204" y="36575"/>
                </a:lnTo>
                <a:close/>
              </a:path>
              <a:path w="937259" h="66039">
                <a:moveTo>
                  <a:pt x="928116" y="36575"/>
                </a:moveTo>
                <a:lnTo>
                  <a:pt x="883919" y="36575"/>
                </a:lnTo>
                <a:lnTo>
                  <a:pt x="885444" y="35051"/>
                </a:lnTo>
                <a:lnTo>
                  <a:pt x="885444" y="30479"/>
                </a:lnTo>
                <a:lnTo>
                  <a:pt x="883919" y="28955"/>
                </a:lnTo>
                <a:lnTo>
                  <a:pt x="930873" y="28955"/>
                </a:lnTo>
                <a:lnTo>
                  <a:pt x="937260" y="32003"/>
                </a:lnTo>
                <a:lnTo>
                  <a:pt x="928116" y="36575"/>
                </a:lnTo>
                <a:close/>
              </a:path>
            </a:pathLst>
          </a:custGeom>
          <a:solidFill>
            <a:srgbClr val="641AEB"/>
          </a:solidFill>
        </p:spPr>
        <p:txBody>
          <a:bodyPr wrap="square" lIns="0" tIns="0" rIns="0" bIns="0" rtlCol="0"/>
          <a:lstStyle/>
          <a:p>
            <a:endParaRPr/>
          </a:p>
        </p:txBody>
      </p:sp>
      <p:sp>
        <p:nvSpPr>
          <p:cNvPr id="83" name="object 88">
            <a:extLst>
              <a:ext uri="{FF2B5EF4-FFF2-40B4-BE49-F238E27FC236}">
                <a16:creationId xmlns:a16="http://schemas.microsoft.com/office/drawing/2014/main" id="{DE11A7BF-FDFE-F44F-ABB4-3E3A2088CF94}"/>
              </a:ext>
            </a:extLst>
          </p:cNvPr>
          <p:cNvSpPr/>
          <p:nvPr/>
        </p:nvSpPr>
        <p:spPr>
          <a:xfrm>
            <a:off x="9668828" y="5201621"/>
            <a:ext cx="344805" cy="190500"/>
          </a:xfrm>
          <a:custGeom>
            <a:avLst/>
            <a:gdLst/>
            <a:ahLst/>
            <a:cxnLst/>
            <a:rect l="l" t="t" r="r" b="b"/>
            <a:pathLst>
              <a:path w="344804" h="190500">
                <a:moveTo>
                  <a:pt x="249935" y="190500"/>
                </a:moveTo>
                <a:lnTo>
                  <a:pt x="249935" y="143256"/>
                </a:lnTo>
                <a:lnTo>
                  <a:pt x="0" y="143256"/>
                </a:lnTo>
                <a:lnTo>
                  <a:pt x="0" y="47244"/>
                </a:lnTo>
                <a:lnTo>
                  <a:pt x="249935" y="47244"/>
                </a:lnTo>
                <a:lnTo>
                  <a:pt x="249935" y="0"/>
                </a:lnTo>
                <a:lnTo>
                  <a:pt x="344424" y="94487"/>
                </a:lnTo>
                <a:lnTo>
                  <a:pt x="249935" y="190500"/>
                </a:lnTo>
                <a:close/>
              </a:path>
            </a:pathLst>
          </a:custGeom>
          <a:solidFill>
            <a:srgbClr val="641AEB"/>
          </a:solidFill>
        </p:spPr>
        <p:txBody>
          <a:bodyPr wrap="square" lIns="0" tIns="0" rIns="0" bIns="0" rtlCol="0"/>
          <a:lstStyle/>
          <a:p>
            <a:endParaRPr/>
          </a:p>
        </p:txBody>
      </p:sp>
      <p:sp>
        <p:nvSpPr>
          <p:cNvPr id="84" name="object 89">
            <a:extLst>
              <a:ext uri="{FF2B5EF4-FFF2-40B4-BE49-F238E27FC236}">
                <a16:creationId xmlns:a16="http://schemas.microsoft.com/office/drawing/2014/main" id="{43F8DD00-A000-684D-8440-6BAA0CBE9850}"/>
              </a:ext>
            </a:extLst>
          </p:cNvPr>
          <p:cNvSpPr/>
          <p:nvPr/>
        </p:nvSpPr>
        <p:spPr>
          <a:xfrm>
            <a:off x="9659683" y="5181810"/>
            <a:ext cx="365760" cy="230504"/>
          </a:xfrm>
          <a:custGeom>
            <a:avLst/>
            <a:gdLst/>
            <a:ahLst/>
            <a:cxnLst/>
            <a:rect l="l" t="t" r="r" b="b"/>
            <a:pathLst>
              <a:path w="365759" h="230504">
                <a:moveTo>
                  <a:pt x="249936" y="67056"/>
                </a:moveTo>
                <a:lnTo>
                  <a:pt x="249936" y="0"/>
                </a:lnTo>
                <a:lnTo>
                  <a:pt x="270012" y="19812"/>
                </a:lnTo>
                <a:lnTo>
                  <a:pt x="266700" y="19812"/>
                </a:lnTo>
                <a:lnTo>
                  <a:pt x="252983" y="25908"/>
                </a:lnTo>
                <a:lnTo>
                  <a:pt x="266699" y="39624"/>
                </a:lnTo>
                <a:lnTo>
                  <a:pt x="266700" y="59436"/>
                </a:lnTo>
                <a:lnTo>
                  <a:pt x="259080" y="59436"/>
                </a:lnTo>
                <a:lnTo>
                  <a:pt x="249936" y="67056"/>
                </a:lnTo>
                <a:close/>
              </a:path>
              <a:path w="365759" h="230504">
                <a:moveTo>
                  <a:pt x="266700" y="39624"/>
                </a:moveTo>
                <a:lnTo>
                  <a:pt x="252983" y="25908"/>
                </a:lnTo>
                <a:lnTo>
                  <a:pt x="266700" y="19812"/>
                </a:lnTo>
                <a:lnTo>
                  <a:pt x="266700" y="39624"/>
                </a:lnTo>
                <a:close/>
              </a:path>
              <a:path w="365759" h="230504">
                <a:moveTo>
                  <a:pt x="342137" y="115062"/>
                </a:moveTo>
                <a:lnTo>
                  <a:pt x="266700" y="39624"/>
                </a:lnTo>
                <a:lnTo>
                  <a:pt x="266700" y="19812"/>
                </a:lnTo>
                <a:lnTo>
                  <a:pt x="270012" y="19812"/>
                </a:lnTo>
                <a:lnTo>
                  <a:pt x="361127" y="109728"/>
                </a:lnTo>
                <a:lnTo>
                  <a:pt x="347472" y="109728"/>
                </a:lnTo>
                <a:lnTo>
                  <a:pt x="342137" y="115062"/>
                </a:lnTo>
                <a:close/>
              </a:path>
              <a:path w="365759" h="230504">
                <a:moveTo>
                  <a:pt x="249936" y="170688"/>
                </a:moveTo>
                <a:lnTo>
                  <a:pt x="0" y="170688"/>
                </a:lnTo>
                <a:lnTo>
                  <a:pt x="0" y="59436"/>
                </a:lnTo>
                <a:lnTo>
                  <a:pt x="249936" y="59436"/>
                </a:lnTo>
                <a:lnTo>
                  <a:pt x="249936" y="67056"/>
                </a:lnTo>
                <a:lnTo>
                  <a:pt x="16764" y="67056"/>
                </a:lnTo>
                <a:lnTo>
                  <a:pt x="9144" y="76200"/>
                </a:lnTo>
                <a:lnTo>
                  <a:pt x="16764" y="76200"/>
                </a:lnTo>
                <a:lnTo>
                  <a:pt x="16764" y="153924"/>
                </a:lnTo>
                <a:lnTo>
                  <a:pt x="9144" y="153924"/>
                </a:lnTo>
                <a:lnTo>
                  <a:pt x="16764" y="163068"/>
                </a:lnTo>
                <a:lnTo>
                  <a:pt x="249936" y="163068"/>
                </a:lnTo>
                <a:lnTo>
                  <a:pt x="249936" y="170688"/>
                </a:lnTo>
                <a:close/>
              </a:path>
              <a:path w="365759" h="230504">
                <a:moveTo>
                  <a:pt x="266700" y="76200"/>
                </a:moveTo>
                <a:lnTo>
                  <a:pt x="16764" y="76200"/>
                </a:lnTo>
                <a:lnTo>
                  <a:pt x="16764" y="67056"/>
                </a:lnTo>
                <a:lnTo>
                  <a:pt x="249936" y="67056"/>
                </a:lnTo>
                <a:lnTo>
                  <a:pt x="259080" y="59436"/>
                </a:lnTo>
                <a:lnTo>
                  <a:pt x="266700" y="59436"/>
                </a:lnTo>
                <a:lnTo>
                  <a:pt x="266700" y="76200"/>
                </a:lnTo>
                <a:close/>
              </a:path>
              <a:path w="365759" h="230504">
                <a:moveTo>
                  <a:pt x="16764" y="76200"/>
                </a:moveTo>
                <a:lnTo>
                  <a:pt x="9144" y="76200"/>
                </a:lnTo>
                <a:lnTo>
                  <a:pt x="16764" y="67056"/>
                </a:lnTo>
                <a:lnTo>
                  <a:pt x="16764" y="76200"/>
                </a:lnTo>
                <a:close/>
              </a:path>
              <a:path w="365759" h="230504">
                <a:moveTo>
                  <a:pt x="347472" y="120396"/>
                </a:moveTo>
                <a:lnTo>
                  <a:pt x="342137" y="115062"/>
                </a:lnTo>
                <a:lnTo>
                  <a:pt x="347472" y="109728"/>
                </a:lnTo>
                <a:lnTo>
                  <a:pt x="347472" y="120396"/>
                </a:lnTo>
                <a:close/>
              </a:path>
              <a:path w="365759" h="230504">
                <a:moveTo>
                  <a:pt x="359664" y="120396"/>
                </a:moveTo>
                <a:lnTo>
                  <a:pt x="347472" y="120396"/>
                </a:lnTo>
                <a:lnTo>
                  <a:pt x="347472" y="109728"/>
                </a:lnTo>
                <a:lnTo>
                  <a:pt x="361127" y="109728"/>
                </a:lnTo>
                <a:lnTo>
                  <a:pt x="365760" y="114300"/>
                </a:lnTo>
                <a:lnTo>
                  <a:pt x="359664" y="120396"/>
                </a:lnTo>
                <a:close/>
              </a:path>
              <a:path w="365759" h="230504">
                <a:moveTo>
                  <a:pt x="269748" y="210312"/>
                </a:moveTo>
                <a:lnTo>
                  <a:pt x="266700" y="210312"/>
                </a:lnTo>
                <a:lnTo>
                  <a:pt x="266700" y="190499"/>
                </a:lnTo>
                <a:lnTo>
                  <a:pt x="342137" y="115062"/>
                </a:lnTo>
                <a:lnTo>
                  <a:pt x="347472" y="120396"/>
                </a:lnTo>
                <a:lnTo>
                  <a:pt x="359664" y="120396"/>
                </a:lnTo>
                <a:lnTo>
                  <a:pt x="269748" y="210312"/>
                </a:lnTo>
                <a:close/>
              </a:path>
              <a:path w="365759" h="230504">
                <a:moveTo>
                  <a:pt x="16764" y="163068"/>
                </a:moveTo>
                <a:lnTo>
                  <a:pt x="9144" y="153924"/>
                </a:lnTo>
                <a:lnTo>
                  <a:pt x="16764" y="153924"/>
                </a:lnTo>
                <a:lnTo>
                  <a:pt x="16764" y="163068"/>
                </a:lnTo>
                <a:close/>
              </a:path>
              <a:path w="365759" h="230504">
                <a:moveTo>
                  <a:pt x="266700" y="170688"/>
                </a:moveTo>
                <a:lnTo>
                  <a:pt x="259080" y="170688"/>
                </a:lnTo>
                <a:lnTo>
                  <a:pt x="249936" y="163068"/>
                </a:lnTo>
                <a:lnTo>
                  <a:pt x="16764" y="163068"/>
                </a:lnTo>
                <a:lnTo>
                  <a:pt x="16764" y="153924"/>
                </a:lnTo>
                <a:lnTo>
                  <a:pt x="266700" y="153924"/>
                </a:lnTo>
                <a:lnTo>
                  <a:pt x="266700" y="170688"/>
                </a:lnTo>
                <a:close/>
              </a:path>
              <a:path w="365759" h="230504">
                <a:moveTo>
                  <a:pt x="249936" y="230124"/>
                </a:moveTo>
                <a:lnTo>
                  <a:pt x="249936" y="163068"/>
                </a:lnTo>
                <a:lnTo>
                  <a:pt x="259080" y="170688"/>
                </a:lnTo>
                <a:lnTo>
                  <a:pt x="266700" y="170688"/>
                </a:lnTo>
                <a:lnTo>
                  <a:pt x="266700" y="190499"/>
                </a:lnTo>
                <a:lnTo>
                  <a:pt x="252983" y="204216"/>
                </a:lnTo>
                <a:lnTo>
                  <a:pt x="266700" y="210312"/>
                </a:lnTo>
                <a:lnTo>
                  <a:pt x="269748" y="210312"/>
                </a:lnTo>
                <a:lnTo>
                  <a:pt x="249936" y="230124"/>
                </a:lnTo>
                <a:close/>
              </a:path>
              <a:path w="365759" h="230504">
                <a:moveTo>
                  <a:pt x="266700" y="210312"/>
                </a:moveTo>
                <a:lnTo>
                  <a:pt x="252983" y="204216"/>
                </a:lnTo>
                <a:lnTo>
                  <a:pt x="266700" y="190499"/>
                </a:lnTo>
                <a:lnTo>
                  <a:pt x="266700" y="210312"/>
                </a:lnTo>
                <a:close/>
              </a:path>
            </a:pathLst>
          </a:custGeom>
          <a:solidFill>
            <a:srgbClr val="641AEB"/>
          </a:solidFill>
        </p:spPr>
        <p:txBody>
          <a:bodyPr wrap="square" lIns="0" tIns="0" rIns="0" bIns="0" rtlCol="0"/>
          <a:lstStyle/>
          <a:p>
            <a:endParaRPr/>
          </a:p>
        </p:txBody>
      </p:sp>
      <p:sp>
        <p:nvSpPr>
          <p:cNvPr id="85" name="object 90">
            <a:extLst>
              <a:ext uri="{FF2B5EF4-FFF2-40B4-BE49-F238E27FC236}">
                <a16:creationId xmlns:a16="http://schemas.microsoft.com/office/drawing/2014/main" id="{E14FF317-9173-7549-8A5B-E873EACA5058}"/>
              </a:ext>
            </a:extLst>
          </p:cNvPr>
          <p:cNvSpPr/>
          <p:nvPr/>
        </p:nvSpPr>
        <p:spPr>
          <a:xfrm>
            <a:off x="8768144" y="3412446"/>
            <a:ext cx="192405" cy="1584960"/>
          </a:xfrm>
          <a:custGeom>
            <a:avLst/>
            <a:gdLst/>
            <a:ahLst/>
            <a:cxnLst/>
            <a:rect l="l" t="t" r="r" b="b"/>
            <a:pathLst>
              <a:path w="192404" h="1584960">
                <a:moveTo>
                  <a:pt x="154331" y="1519139"/>
                </a:moveTo>
                <a:lnTo>
                  <a:pt x="0" y="4572"/>
                </a:lnTo>
                <a:lnTo>
                  <a:pt x="0" y="3048"/>
                </a:lnTo>
                <a:lnTo>
                  <a:pt x="1524" y="1524"/>
                </a:lnTo>
                <a:lnTo>
                  <a:pt x="4572" y="0"/>
                </a:lnTo>
                <a:lnTo>
                  <a:pt x="6096" y="0"/>
                </a:lnTo>
                <a:lnTo>
                  <a:pt x="9144" y="1524"/>
                </a:lnTo>
                <a:lnTo>
                  <a:pt x="9144" y="4572"/>
                </a:lnTo>
                <a:lnTo>
                  <a:pt x="161875" y="1518281"/>
                </a:lnTo>
                <a:lnTo>
                  <a:pt x="154331" y="1519139"/>
                </a:lnTo>
                <a:close/>
              </a:path>
              <a:path w="192404" h="1584960">
                <a:moveTo>
                  <a:pt x="184271" y="1534667"/>
                </a:moveTo>
                <a:lnTo>
                  <a:pt x="160020" y="1534667"/>
                </a:lnTo>
                <a:lnTo>
                  <a:pt x="163068" y="1531620"/>
                </a:lnTo>
                <a:lnTo>
                  <a:pt x="163068" y="1530096"/>
                </a:lnTo>
                <a:lnTo>
                  <a:pt x="161875" y="1518281"/>
                </a:lnTo>
                <a:lnTo>
                  <a:pt x="192024" y="1514855"/>
                </a:lnTo>
                <a:lnTo>
                  <a:pt x="184271" y="1534667"/>
                </a:lnTo>
                <a:close/>
              </a:path>
              <a:path w="192404" h="1584960">
                <a:moveTo>
                  <a:pt x="160020" y="1534667"/>
                </a:moveTo>
                <a:lnTo>
                  <a:pt x="156972" y="1534667"/>
                </a:lnTo>
                <a:lnTo>
                  <a:pt x="155448" y="1533143"/>
                </a:lnTo>
                <a:lnTo>
                  <a:pt x="155448" y="1530096"/>
                </a:lnTo>
                <a:lnTo>
                  <a:pt x="154331" y="1519139"/>
                </a:lnTo>
                <a:lnTo>
                  <a:pt x="161875" y="1518281"/>
                </a:lnTo>
                <a:lnTo>
                  <a:pt x="163068" y="1530096"/>
                </a:lnTo>
                <a:lnTo>
                  <a:pt x="163068" y="1531620"/>
                </a:lnTo>
                <a:lnTo>
                  <a:pt x="160020" y="1534667"/>
                </a:lnTo>
                <a:close/>
              </a:path>
              <a:path w="192404" h="1584960">
                <a:moveTo>
                  <a:pt x="164592" y="1584959"/>
                </a:moveTo>
                <a:lnTo>
                  <a:pt x="124968" y="1522476"/>
                </a:lnTo>
                <a:lnTo>
                  <a:pt x="154331" y="1519139"/>
                </a:lnTo>
                <a:lnTo>
                  <a:pt x="155448" y="1530096"/>
                </a:lnTo>
                <a:lnTo>
                  <a:pt x="155448" y="1533143"/>
                </a:lnTo>
                <a:lnTo>
                  <a:pt x="156972" y="1534667"/>
                </a:lnTo>
                <a:lnTo>
                  <a:pt x="184271" y="1534667"/>
                </a:lnTo>
                <a:lnTo>
                  <a:pt x="164592" y="1584959"/>
                </a:lnTo>
                <a:close/>
              </a:path>
            </a:pathLst>
          </a:custGeom>
          <a:solidFill>
            <a:srgbClr val="B31166"/>
          </a:solidFill>
        </p:spPr>
        <p:txBody>
          <a:bodyPr wrap="square" lIns="0" tIns="0" rIns="0" bIns="0" rtlCol="0"/>
          <a:lstStyle/>
          <a:p>
            <a:endParaRPr/>
          </a:p>
        </p:txBody>
      </p:sp>
      <p:sp>
        <p:nvSpPr>
          <p:cNvPr id="86" name="object 91">
            <a:extLst>
              <a:ext uri="{FF2B5EF4-FFF2-40B4-BE49-F238E27FC236}">
                <a16:creationId xmlns:a16="http://schemas.microsoft.com/office/drawing/2014/main" id="{2260E60C-2222-9D44-A85E-306134BE8CA5}"/>
              </a:ext>
            </a:extLst>
          </p:cNvPr>
          <p:cNvSpPr/>
          <p:nvPr/>
        </p:nvSpPr>
        <p:spPr>
          <a:xfrm>
            <a:off x="9208580" y="3622757"/>
            <a:ext cx="67310" cy="1941830"/>
          </a:xfrm>
          <a:custGeom>
            <a:avLst/>
            <a:gdLst/>
            <a:ahLst/>
            <a:cxnLst/>
            <a:rect l="l" t="t" r="r" b="b"/>
            <a:pathLst>
              <a:path w="67309" h="1941829">
                <a:moveTo>
                  <a:pt x="35051" y="1889759"/>
                </a:moveTo>
                <a:lnTo>
                  <a:pt x="30479" y="1889759"/>
                </a:lnTo>
                <a:lnTo>
                  <a:pt x="28955" y="1888235"/>
                </a:lnTo>
                <a:lnTo>
                  <a:pt x="28955" y="1524"/>
                </a:lnTo>
                <a:lnTo>
                  <a:pt x="30479" y="0"/>
                </a:lnTo>
                <a:lnTo>
                  <a:pt x="35051" y="0"/>
                </a:lnTo>
                <a:lnTo>
                  <a:pt x="36575" y="1524"/>
                </a:lnTo>
                <a:lnTo>
                  <a:pt x="36575" y="1888235"/>
                </a:lnTo>
                <a:lnTo>
                  <a:pt x="35051" y="1889759"/>
                </a:lnTo>
                <a:close/>
              </a:path>
              <a:path w="67309" h="1941829">
                <a:moveTo>
                  <a:pt x="33527" y="1941576"/>
                </a:moveTo>
                <a:lnTo>
                  <a:pt x="0" y="1874520"/>
                </a:lnTo>
                <a:lnTo>
                  <a:pt x="28955" y="1874520"/>
                </a:lnTo>
                <a:lnTo>
                  <a:pt x="28955" y="1888235"/>
                </a:lnTo>
                <a:lnTo>
                  <a:pt x="30479" y="1889759"/>
                </a:lnTo>
                <a:lnTo>
                  <a:pt x="59436" y="1889759"/>
                </a:lnTo>
                <a:lnTo>
                  <a:pt x="33527" y="1941576"/>
                </a:lnTo>
                <a:close/>
              </a:path>
              <a:path w="67309" h="1941829">
                <a:moveTo>
                  <a:pt x="59436" y="1889759"/>
                </a:moveTo>
                <a:lnTo>
                  <a:pt x="35051" y="1889759"/>
                </a:lnTo>
                <a:lnTo>
                  <a:pt x="36575" y="1888235"/>
                </a:lnTo>
                <a:lnTo>
                  <a:pt x="36575" y="1874520"/>
                </a:lnTo>
                <a:lnTo>
                  <a:pt x="67055" y="1874520"/>
                </a:lnTo>
                <a:lnTo>
                  <a:pt x="59436" y="1889759"/>
                </a:lnTo>
                <a:close/>
              </a:path>
            </a:pathLst>
          </a:custGeom>
          <a:solidFill>
            <a:srgbClr val="B31166"/>
          </a:solidFill>
        </p:spPr>
        <p:txBody>
          <a:bodyPr wrap="square" lIns="0" tIns="0" rIns="0" bIns="0" rtlCol="0"/>
          <a:lstStyle/>
          <a:p>
            <a:endParaRPr/>
          </a:p>
        </p:txBody>
      </p:sp>
      <p:sp>
        <p:nvSpPr>
          <p:cNvPr id="87" name="object 92">
            <a:extLst>
              <a:ext uri="{FF2B5EF4-FFF2-40B4-BE49-F238E27FC236}">
                <a16:creationId xmlns:a16="http://schemas.microsoft.com/office/drawing/2014/main" id="{29FF7531-88D1-A343-B91E-654001CCD52F}"/>
              </a:ext>
            </a:extLst>
          </p:cNvPr>
          <p:cNvSpPr/>
          <p:nvPr/>
        </p:nvSpPr>
        <p:spPr>
          <a:xfrm>
            <a:off x="9488995" y="3412446"/>
            <a:ext cx="129539" cy="1671955"/>
          </a:xfrm>
          <a:custGeom>
            <a:avLst/>
            <a:gdLst/>
            <a:ahLst/>
            <a:cxnLst/>
            <a:rect l="l" t="t" r="r" b="b"/>
            <a:pathLst>
              <a:path w="129540" h="1671954">
                <a:moveTo>
                  <a:pt x="37266" y="1604981"/>
                </a:moveTo>
                <a:lnTo>
                  <a:pt x="28060" y="1604553"/>
                </a:lnTo>
                <a:lnTo>
                  <a:pt x="120396" y="4572"/>
                </a:lnTo>
                <a:lnTo>
                  <a:pt x="121920" y="1524"/>
                </a:lnTo>
                <a:lnTo>
                  <a:pt x="123444" y="0"/>
                </a:lnTo>
                <a:lnTo>
                  <a:pt x="128016" y="0"/>
                </a:lnTo>
                <a:lnTo>
                  <a:pt x="129540" y="3048"/>
                </a:lnTo>
                <a:lnTo>
                  <a:pt x="129540" y="4572"/>
                </a:lnTo>
                <a:lnTo>
                  <a:pt x="37266" y="1604981"/>
                </a:lnTo>
                <a:close/>
              </a:path>
              <a:path w="129540" h="1671954">
                <a:moveTo>
                  <a:pt x="28956" y="1671827"/>
                </a:moveTo>
                <a:lnTo>
                  <a:pt x="0" y="1603247"/>
                </a:lnTo>
                <a:lnTo>
                  <a:pt x="28060" y="1604553"/>
                </a:lnTo>
                <a:lnTo>
                  <a:pt x="27432" y="1615439"/>
                </a:lnTo>
                <a:lnTo>
                  <a:pt x="27432" y="1618488"/>
                </a:lnTo>
                <a:lnTo>
                  <a:pt x="30480" y="1620012"/>
                </a:lnTo>
                <a:lnTo>
                  <a:pt x="57876" y="1620012"/>
                </a:lnTo>
                <a:lnTo>
                  <a:pt x="28956" y="1671827"/>
                </a:lnTo>
                <a:close/>
              </a:path>
              <a:path w="129540" h="1671954">
                <a:moveTo>
                  <a:pt x="35052" y="1620012"/>
                </a:moveTo>
                <a:lnTo>
                  <a:pt x="30480" y="1620012"/>
                </a:lnTo>
                <a:lnTo>
                  <a:pt x="27432" y="1618488"/>
                </a:lnTo>
                <a:lnTo>
                  <a:pt x="27432" y="1615439"/>
                </a:lnTo>
                <a:lnTo>
                  <a:pt x="28060" y="1604553"/>
                </a:lnTo>
                <a:lnTo>
                  <a:pt x="37266" y="1604981"/>
                </a:lnTo>
                <a:lnTo>
                  <a:pt x="36663" y="1615439"/>
                </a:lnTo>
                <a:lnTo>
                  <a:pt x="36576" y="1618488"/>
                </a:lnTo>
                <a:lnTo>
                  <a:pt x="35052" y="1620012"/>
                </a:lnTo>
                <a:close/>
              </a:path>
              <a:path w="129540" h="1671954">
                <a:moveTo>
                  <a:pt x="57876" y="1620012"/>
                </a:moveTo>
                <a:lnTo>
                  <a:pt x="35052" y="1620012"/>
                </a:lnTo>
                <a:lnTo>
                  <a:pt x="36576" y="1618488"/>
                </a:lnTo>
                <a:lnTo>
                  <a:pt x="36663" y="1615439"/>
                </a:lnTo>
                <a:lnTo>
                  <a:pt x="37266" y="1604981"/>
                </a:lnTo>
                <a:lnTo>
                  <a:pt x="65532" y="1606296"/>
                </a:lnTo>
                <a:lnTo>
                  <a:pt x="57876" y="1620012"/>
                </a:lnTo>
                <a:close/>
              </a:path>
            </a:pathLst>
          </a:custGeom>
          <a:solidFill>
            <a:srgbClr val="B31166"/>
          </a:solidFill>
        </p:spPr>
        <p:txBody>
          <a:bodyPr wrap="square" lIns="0" tIns="0" rIns="0" bIns="0" rtlCol="0"/>
          <a:lstStyle/>
          <a:p>
            <a:endParaRPr/>
          </a:p>
        </p:txBody>
      </p:sp>
      <p:sp>
        <p:nvSpPr>
          <p:cNvPr id="88" name="object 93">
            <a:extLst>
              <a:ext uri="{FF2B5EF4-FFF2-40B4-BE49-F238E27FC236}">
                <a16:creationId xmlns:a16="http://schemas.microsoft.com/office/drawing/2014/main" id="{6CD55037-8579-4D40-808C-30CF8DD0557B}"/>
              </a:ext>
            </a:extLst>
          </p:cNvPr>
          <p:cNvSpPr txBox="1"/>
          <p:nvPr/>
        </p:nvSpPr>
        <p:spPr>
          <a:xfrm>
            <a:off x="10177263" y="5197715"/>
            <a:ext cx="133350" cy="226695"/>
          </a:xfrm>
          <a:prstGeom prst="rect">
            <a:avLst/>
          </a:prstGeom>
        </p:spPr>
        <p:txBody>
          <a:bodyPr vert="horz" wrap="square" lIns="0" tIns="0" rIns="0" bIns="0" rtlCol="0">
            <a:spAutoFit/>
          </a:bodyPr>
          <a:lstStyle/>
          <a:p>
            <a:pPr marL="12700">
              <a:lnSpc>
                <a:spcPct val="100000"/>
              </a:lnSpc>
            </a:pPr>
            <a:r>
              <a:rPr sz="1550" spc="70" dirty="0">
                <a:latin typeface="Times New Roman"/>
                <a:cs typeface="Times New Roman"/>
              </a:rPr>
              <a:t>y</a:t>
            </a:r>
            <a:endParaRPr sz="1550">
              <a:latin typeface="Times New Roman"/>
              <a:cs typeface="Times New Roman"/>
            </a:endParaRPr>
          </a:p>
        </p:txBody>
      </p:sp>
      <p:sp>
        <p:nvSpPr>
          <p:cNvPr id="89" name="object 94">
            <a:extLst>
              <a:ext uri="{FF2B5EF4-FFF2-40B4-BE49-F238E27FC236}">
                <a16:creationId xmlns:a16="http://schemas.microsoft.com/office/drawing/2014/main" id="{AFFB7BFC-CA38-C741-BB87-65944E43712C}"/>
              </a:ext>
            </a:extLst>
          </p:cNvPr>
          <p:cNvSpPr txBox="1"/>
          <p:nvPr/>
        </p:nvSpPr>
        <p:spPr>
          <a:xfrm>
            <a:off x="2805745" y="4622070"/>
            <a:ext cx="4631055" cy="337820"/>
          </a:xfrm>
          <a:prstGeom prst="rect">
            <a:avLst/>
          </a:prstGeom>
        </p:spPr>
        <p:txBody>
          <a:bodyPr vert="horz" wrap="square" lIns="0" tIns="0" rIns="0" bIns="0" rtlCol="0">
            <a:spAutoFit/>
          </a:bodyPr>
          <a:lstStyle/>
          <a:p>
            <a:pPr marL="12700">
              <a:lnSpc>
                <a:spcPct val="100000"/>
              </a:lnSpc>
            </a:pPr>
            <a:r>
              <a:rPr sz="2450" spc="200" dirty="0">
                <a:latin typeface="Times New Roman"/>
                <a:cs typeface="Times New Roman"/>
              </a:rPr>
              <a:t>y</a:t>
            </a:r>
            <a:r>
              <a:rPr sz="2450" spc="75" dirty="0">
                <a:latin typeface="Times New Roman"/>
                <a:cs typeface="Times New Roman"/>
              </a:rPr>
              <a:t> </a:t>
            </a:r>
            <a:r>
              <a:rPr sz="2450" spc="90" dirty="0">
                <a:latin typeface="Times New Roman"/>
                <a:cs typeface="Times New Roman"/>
              </a:rPr>
              <a:t>=</a:t>
            </a:r>
            <a:r>
              <a:rPr sz="2450" spc="75" dirty="0">
                <a:latin typeface="Times New Roman"/>
                <a:cs typeface="Times New Roman"/>
              </a:rPr>
              <a:t> </a:t>
            </a:r>
            <a:r>
              <a:rPr sz="2450" spc="535" dirty="0">
                <a:latin typeface="Times New Roman"/>
                <a:cs typeface="Times New Roman"/>
              </a:rPr>
              <a:t>a</a:t>
            </a:r>
            <a:r>
              <a:rPr sz="2450" spc="150" dirty="0">
                <a:latin typeface="Times New Roman"/>
                <a:cs typeface="Times New Roman"/>
              </a:rPr>
              <a:t>1</a:t>
            </a:r>
            <a:r>
              <a:rPr sz="2450" spc="-145" dirty="0">
                <a:latin typeface="Times New Roman"/>
                <a:cs typeface="Times New Roman"/>
              </a:rPr>
              <a:t>*</a:t>
            </a:r>
            <a:r>
              <a:rPr sz="2450" spc="150" dirty="0">
                <a:latin typeface="Times New Roman"/>
                <a:cs typeface="Times New Roman"/>
              </a:rPr>
              <a:t>x1</a:t>
            </a:r>
            <a:r>
              <a:rPr sz="2450" spc="50" dirty="0">
                <a:latin typeface="Times New Roman"/>
                <a:cs typeface="Times New Roman"/>
              </a:rPr>
              <a:t> </a:t>
            </a:r>
            <a:r>
              <a:rPr sz="2450" spc="90" dirty="0">
                <a:latin typeface="Times New Roman"/>
                <a:cs typeface="Times New Roman"/>
              </a:rPr>
              <a:t>+</a:t>
            </a:r>
            <a:r>
              <a:rPr sz="2450" spc="75" dirty="0">
                <a:latin typeface="Times New Roman"/>
                <a:cs typeface="Times New Roman"/>
              </a:rPr>
              <a:t> </a:t>
            </a:r>
            <a:r>
              <a:rPr sz="2450" spc="535" dirty="0">
                <a:latin typeface="Times New Roman"/>
                <a:cs typeface="Times New Roman"/>
              </a:rPr>
              <a:t>a</a:t>
            </a:r>
            <a:r>
              <a:rPr sz="2450" spc="150" dirty="0">
                <a:latin typeface="Times New Roman"/>
                <a:cs typeface="Times New Roman"/>
              </a:rPr>
              <a:t>2</a:t>
            </a:r>
            <a:r>
              <a:rPr sz="2450" spc="-145" dirty="0">
                <a:latin typeface="Times New Roman"/>
                <a:cs typeface="Times New Roman"/>
              </a:rPr>
              <a:t>*</a:t>
            </a:r>
            <a:r>
              <a:rPr sz="2450" spc="150" dirty="0">
                <a:latin typeface="Times New Roman"/>
                <a:cs typeface="Times New Roman"/>
              </a:rPr>
              <a:t>x2</a:t>
            </a:r>
            <a:r>
              <a:rPr sz="2450" spc="50" dirty="0">
                <a:latin typeface="Times New Roman"/>
                <a:cs typeface="Times New Roman"/>
              </a:rPr>
              <a:t> </a:t>
            </a:r>
            <a:r>
              <a:rPr sz="2450" spc="90" dirty="0">
                <a:latin typeface="Times New Roman"/>
                <a:cs typeface="Times New Roman"/>
              </a:rPr>
              <a:t>+</a:t>
            </a:r>
            <a:r>
              <a:rPr sz="2450" spc="75" dirty="0">
                <a:latin typeface="Times New Roman"/>
                <a:cs typeface="Times New Roman"/>
              </a:rPr>
              <a:t> </a:t>
            </a:r>
            <a:r>
              <a:rPr sz="2450" spc="509" dirty="0">
                <a:latin typeface="Times New Roman"/>
                <a:cs typeface="Times New Roman"/>
              </a:rPr>
              <a:t>a</a:t>
            </a:r>
            <a:r>
              <a:rPr sz="2450" spc="150" dirty="0">
                <a:latin typeface="Times New Roman"/>
                <a:cs typeface="Times New Roman"/>
              </a:rPr>
              <a:t>3</a:t>
            </a:r>
            <a:r>
              <a:rPr sz="2450" spc="-145" dirty="0">
                <a:latin typeface="Times New Roman"/>
                <a:cs typeface="Times New Roman"/>
              </a:rPr>
              <a:t>*</a:t>
            </a:r>
            <a:r>
              <a:rPr sz="2450" spc="150" dirty="0">
                <a:latin typeface="Times New Roman"/>
                <a:cs typeface="Times New Roman"/>
              </a:rPr>
              <a:t>x3</a:t>
            </a:r>
            <a:r>
              <a:rPr sz="2450" spc="75" dirty="0">
                <a:latin typeface="Times New Roman"/>
                <a:cs typeface="Times New Roman"/>
              </a:rPr>
              <a:t> </a:t>
            </a:r>
            <a:r>
              <a:rPr sz="2450" spc="90" dirty="0">
                <a:latin typeface="Times New Roman"/>
                <a:cs typeface="Times New Roman"/>
              </a:rPr>
              <a:t>+</a:t>
            </a:r>
            <a:r>
              <a:rPr sz="2450" spc="50" dirty="0">
                <a:latin typeface="Times New Roman"/>
                <a:cs typeface="Times New Roman"/>
              </a:rPr>
              <a:t> </a:t>
            </a:r>
            <a:r>
              <a:rPr sz="2450" spc="535" dirty="0">
                <a:latin typeface="Times New Roman"/>
                <a:cs typeface="Times New Roman"/>
              </a:rPr>
              <a:t>a</a:t>
            </a:r>
            <a:r>
              <a:rPr sz="2450" spc="150" dirty="0">
                <a:latin typeface="Times New Roman"/>
                <a:cs typeface="Times New Roman"/>
              </a:rPr>
              <a:t>4</a:t>
            </a:r>
            <a:endParaRPr sz="2450">
              <a:latin typeface="Times New Roman"/>
              <a:cs typeface="Times New Roman"/>
            </a:endParaRPr>
          </a:p>
        </p:txBody>
      </p:sp>
      <p:sp>
        <p:nvSpPr>
          <p:cNvPr id="90" name="object 95">
            <a:extLst>
              <a:ext uri="{FF2B5EF4-FFF2-40B4-BE49-F238E27FC236}">
                <a16:creationId xmlns:a16="http://schemas.microsoft.com/office/drawing/2014/main" id="{234F72D8-70B8-504B-BC1C-1B554FCEA26A}"/>
              </a:ext>
            </a:extLst>
          </p:cNvPr>
          <p:cNvSpPr txBox="1"/>
          <p:nvPr/>
        </p:nvSpPr>
        <p:spPr>
          <a:xfrm>
            <a:off x="1615472" y="5292209"/>
            <a:ext cx="7267575" cy="226695"/>
          </a:xfrm>
          <a:prstGeom prst="rect">
            <a:avLst/>
          </a:prstGeom>
        </p:spPr>
        <p:txBody>
          <a:bodyPr vert="horz" wrap="square" lIns="0" tIns="0" rIns="0" bIns="0" rtlCol="0">
            <a:spAutoFit/>
          </a:bodyPr>
          <a:lstStyle/>
          <a:p>
            <a:pPr marL="12700">
              <a:lnSpc>
                <a:spcPct val="100000"/>
              </a:lnSpc>
            </a:pPr>
            <a:r>
              <a:rPr sz="1550" spc="-40" dirty="0">
                <a:latin typeface="Times New Roman"/>
                <a:cs typeface="Times New Roman"/>
              </a:rPr>
              <a:t>W</a:t>
            </a:r>
            <a:r>
              <a:rPr sz="1550" spc="325" dirty="0">
                <a:latin typeface="Times New Roman"/>
                <a:cs typeface="Times New Roman"/>
              </a:rPr>
              <a:t>e</a:t>
            </a:r>
            <a:r>
              <a:rPr sz="1550" spc="40" dirty="0">
                <a:latin typeface="Times New Roman"/>
                <a:cs typeface="Times New Roman"/>
              </a:rPr>
              <a:t> </a:t>
            </a:r>
            <a:r>
              <a:rPr sz="1550" spc="-75" dirty="0">
                <a:latin typeface="Times New Roman"/>
                <a:cs typeface="Times New Roman"/>
              </a:rPr>
              <a:t>f</a:t>
            </a:r>
            <a:r>
              <a:rPr sz="1550" spc="-55" dirty="0">
                <a:latin typeface="Times New Roman"/>
                <a:cs typeface="Times New Roman"/>
              </a:rPr>
              <a:t>i</a:t>
            </a:r>
            <a:r>
              <a:rPr sz="1550" spc="175" dirty="0">
                <a:latin typeface="Times New Roman"/>
                <a:cs typeface="Times New Roman"/>
              </a:rPr>
              <a:t>n</a:t>
            </a:r>
            <a:r>
              <a:rPr sz="1550" spc="270" dirty="0">
                <a:latin typeface="Times New Roman"/>
                <a:cs typeface="Times New Roman"/>
              </a:rPr>
              <a:t>d</a:t>
            </a:r>
            <a:r>
              <a:rPr sz="1550" spc="40" dirty="0">
                <a:latin typeface="Times New Roman"/>
                <a:cs typeface="Times New Roman"/>
              </a:rPr>
              <a:t> </a:t>
            </a:r>
            <a:r>
              <a:rPr sz="1550" spc="355" dirty="0">
                <a:latin typeface="Times New Roman"/>
                <a:cs typeface="Times New Roman"/>
              </a:rPr>
              <a:t>a</a:t>
            </a:r>
            <a:r>
              <a:rPr sz="1550" spc="110" dirty="0">
                <a:latin typeface="Times New Roman"/>
                <a:cs typeface="Times New Roman"/>
              </a:rPr>
              <a:t>1</a:t>
            </a:r>
            <a:r>
              <a:rPr sz="1550" spc="50" dirty="0">
                <a:latin typeface="Times New Roman"/>
                <a:cs typeface="Times New Roman"/>
              </a:rPr>
              <a:t>,</a:t>
            </a:r>
            <a:r>
              <a:rPr sz="1550" spc="40" dirty="0">
                <a:latin typeface="Times New Roman"/>
                <a:cs typeface="Times New Roman"/>
              </a:rPr>
              <a:t> </a:t>
            </a:r>
            <a:r>
              <a:rPr sz="1550" spc="355" dirty="0">
                <a:latin typeface="Times New Roman"/>
                <a:cs typeface="Times New Roman"/>
              </a:rPr>
              <a:t>a</a:t>
            </a:r>
            <a:r>
              <a:rPr sz="1550" spc="110" dirty="0">
                <a:latin typeface="Times New Roman"/>
                <a:cs typeface="Times New Roman"/>
              </a:rPr>
              <a:t>2</a:t>
            </a:r>
            <a:r>
              <a:rPr sz="1550" spc="50" dirty="0">
                <a:latin typeface="Times New Roman"/>
                <a:cs typeface="Times New Roman"/>
              </a:rPr>
              <a:t>,</a:t>
            </a:r>
            <a:r>
              <a:rPr sz="1550" spc="40" dirty="0">
                <a:latin typeface="Times New Roman"/>
                <a:cs typeface="Times New Roman"/>
              </a:rPr>
              <a:t> </a:t>
            </a:r>
            <a:r>
              <a:rPr sz="1550" spc="355" dirty="0">
                <a:latin typeface="Times New Roman"/>
                <a:cs typeface="Times New Roman"/>
              </a:rPr>
              <a:t>a</a:t>
            </a:r>
            <a:r>
              <a:rPr sz="1550" spc="110" dirty="0">
                <a:latin typeface="Times New Roman"/>
                <a:cs typeface="Times New Roman"/>
              </a:rPr>
              <a:t>3</a:t>
            </a:r>
            <a:r>
              <a:rPr sz="1550" spc="40" dirty="0">
                <a:latin typeface="Times New Roman"/>
                <a:cs typeface="Times New Roman"/>
              </a:rPr>
              <a:t> </a:t>
            </a:r>
            <a:r>
              <a:rPr sz="1550" spc="355" dirty="0">
                <a:latin typeface="Times New Roman"/>
                <a:cs typeface="Times New Roman"/>
              </a:rPr>
              <a:t>a</a:t>
            </a:r>
            <a:r>
              <a:rPr sz="1550" spc="175" dirty="0">
                <a:latin typeface="Times New Roman"/>
                <a:cs typeface="Times New Roman"/>
              </a:rPr>
              <a:t>n</a:t>
            </a:r>
            <a:r>
              <a:rPr sz="1550" spc="270" dirty="0">
                <a:latin typeface="Times New Roman"/>
                <a:cs typeface="Times New Roman"/>
              </a:rPr>
              <a:t>d</a:t>
            </a:r>
            <a:r>
              <a:rPr sz="1550" spc="40" dirty="0">
                <a:latin typeface="Times New Roman"/>
                <a:cs typeface="Times New Roman"/>
              </a:rPr>
              <a:t> </a:t>
            </a:r>
            <a:r>
              <a:rPr sz="1550" spc="355" dirty="0">
                <a:latin typeface="Times New Roman"/>
                <a:cs typeface="Times New Roman"/>
              </a:rPr>
              <a:t>a</a:t>
            </a:r>
            <a:r>
              <a:rPr sz="1550" spc="110" dirty="0">
                <a:latin typeface="Times New Roman"/>
                <a:cs typeface="Times New Roman"/>
              </a:rPr>
              <a:t>4</a:t>
            </a:r>
            <a:r>
              <a:rPr sz="1550" spc="50" dirty="0">
                <a:latin typeface="Times New Roman"/>
                <a:cs typeface="Times New Roman"/>
              </a:rPr>
              <a:t>,</a:t>
            </a:r>
            <a:r>
              <a:rPr sz="1550" spc="55" dirty="0">
                <a:latin typeface="Times New Roman"/>
                <a:cs typeface="Times New Roman"/>
              </a:rPr>
              <a:t> </a:t>
            </a:r>
            <a:r>
              <a:rPr sz="1550" spc="-75" dirty="0">
                <a:latin typeface="Times New Roman"/>
                <a:cs typeface="Times New Roman"/>
              </a:rPr>
              <a:t>f</a:t>
            </a:r>
            <a:r>
              <a:rPr sz="1550" spc="-30" dirty="0">
                <a:latin typeface="Times New Roman"/>
                <a:cs typeface="Times New Roman"/>
              </a:rPr>
              <a:t>r</a:t>
            </a:r>
            <a:r>
              <a:rPr sz="1550" spc="235" dirty="0">
                <a:latin typeface="Times New Roman"/>
                <a:cs typeface="Times New Roman"/>
              </a:rPr>
              <a:t>o</a:t>
            </a:r>
            <a:r>
              <a:rPr sz="1550" spc="280" dirty="0">
                <a:latin typeface="Times New Roman"/>
                <a:cs typeface="Times New Roman"/>
              </a:rPr>
              <a:t>m</a:t>
            </a:r>
            <a:r>
              <a:rPr sz="1550" spc="40" dirty="0">
                <a:latin typeface="Times New Roman"/>
                <a:cs typeface="Times New Roman"/>
              </a:rPr>
              <a:t> </a:t>
            </a:r>
            <a:r>
              <a:rPr sz="1550" spc="75" dirty="0">
                <a:latin typeface="Times New Roman"/>
                <a:cs typeface="Times New Roman"/>
              </a:rPr>
              <a:t>s</a:t>
            </a:r>
            <a:r>
              <a:rPr sz="1550" spc="355" dirty="0">
                <a:latin typeface="Times New Roman"/>
                <a:cs typeface="Times New Roman"/>
              </a:rPr>
              <a:t>a</a:t>
            </a:r>
            <a:r>
              <a:rPr sz="1550" spc="280" dirty="0">
                <a:latin typeface="Times New Roman"/>
                <a:cs typeface="Times New Roman"/>
              </a:rPr>
              <a:t>m</a:t>
            </a:r>
            <a:r>
              <a:rPr sz="1550" spc="270" dirty="0">
                <a:latin typeface="Times New Roman"/>
                <a:cs typeface="Times New Roman"/>
              </a:rPr>
              <a:t>p</a:t>
            </a:r>
            <a:r>
              <a:rPr sz="1550" spc="-55" dirty="0">
                <a:latin typeface="Times New Roman"/>
                <a:cs typeface="Times New Roman"/>
              </a:rPr>
              <a:t>l</a:t>
            </a:r>
            <a:r>
              <a:rPr sz="1550" spc="325" dirty="0">
                <a:latin typeface="Times New Roman"/>
                <a:cs typeface="Times New Roman"/>
              </a:rPr>
              <a:t>e</a:t>
            </a:r>
            <a:r>
              <a:rPr sz="1550" spc="40" dirty="0">
                <a:latin typeface="Times New Roman"/>
                <a:cs typeface="Times New Roman"/>
              </a:rPr>
              <a:t> </a:t>
            </a:r>
            <a:r>
              <a:rPr sz="1550" spc="270" dirty="0">
                <a:latin typeface="Times New Roman"/>
                <a:cs typeface="Times New Roman"/>
              </a:rPr>
              <a:t>d</a:t>
            </a:r>
            <a:r>
              <a:rPr sz="1550" spc="335" dirty="0">
                <a:latin typeface="Times New Roman"/>
                <a:cs typeface="Times New Roman"/>
              </a:rPr>
              <a:t>a</a:t>
            </a:r>
            <a:r>
              <a:rPr sz="1550" spc="50" dirty="0">
                <a:latin typeface="Times New Roman"/>
                <a:cs typeface="Times New Roman"/>
              </a:rPr>
              <a:t>t</a:t>
            </a:r>
            <a:r>
              <a:rPr sz="1550" spc="355" dirty="0">
                <a:latin typeface="Times New Roman"/>
                <a:cs typeface="Times New Roman"/>
              </a:rPr>
              <a:t>a</a:t>
            </a:r>
            <a:r>
              <a:rPr sz="1550" spc="20" dirty="0">
                <a:latin typeface="Times New Roman"/>
                <a:cs typeface="Times New Roman"/>
              </a:rPr>
              <a:t> </a:t>
            </a:r>
            <a:r>
              <a:rPr sz="1550" spc="325" dirty="0">
                <a:latin typeface="Times New Roman"/>
                <a:cs typeface="Times New Roman"/>
              </a:rPr>
              <a:t>e</a:t>
            </a:r>
            <a:r>
              <a:rPr sz="1550" spc="110" dirty="0">
                <a:latin typeface="Times New Roman"/>
                <a:cs typeface="Times New Roman"/>
              </a:rPr>
              <a:t>x</a:t>
            </a:r>
            <a:r>
              <a:rPr sz="1550" spc="40" dirty="0">
                <a:latin typeface="Times New Roman"/>
                <a:cs typeface="Times New Roman"/>
              </a:rPr>
              <a:t>t</a:t>
            </a:r>
            <a:r>
              <a:rPr sz="1550" spc="-15" dirty="0">
                <a:latin typeface="Times New Roman"/>
                <a:cs typeface="Times New Roman"/>
              </a:rPr>
              <a:t>r</a:t>
            </a:r>
            <a:r>
              <a:rPr sz="1550" spc="355" dirty="0">
                <a:latin typeface="Times New Roman"/>
                <a:cs typeface="Times New Roman"/>
              </a:rPr>
              <a:t>a</a:t>
            </a:r>
            <a:r>
              <a:rPr sz="1550" spc="325" dirty="0">
                <a:latin typeface="Times New Roman"/>
                <a:cs typeface="Times New Roman"/>
              </a:rPr>
              <a:t>c</a:t>
            </a:r>
            <a:r>
              <a:rPr sz="1550" spc="40" dirty="0">
                <a:latin typeface="Times New Roman"/>
                <a:cs typeface="Times New Roman"/>
              </a:rPr>
              <a:t>t</a:t>
            </a:r>
            <a:r>
              <a:rPr sz="1550" spc="305" dirty="0">
                <a:latin typeface="Times New Roman"/>
                <a:cs typeface="Times New Roman"/>
              </a:rPr>
              <a:t>e</a:t>
            </a:r>
            <a:r>
              <a:rPr sz="1550" spc="270" dirty="0">
                <a:latin typeface="Times New Roman"/>
                <a:cs typeface="Times New Roman"/>
              </a:rPr>
              <a:t>d</a:t>
            </a:r>
            <a:r>
              <a:rPr sz="1550" spc="40" dirty="0">
                <a:latin typeface="Times New Roman"/>
                <a:cs typeface="Times New Roman"/>
              </a:rPr>
              <a:t> </a:t>
            </a:r>
            <a:r>
              <a:rPr sz="1550" spc="-75" dirty="0">
                <a:latin typeface="Times New Roman"/>
                <a:cs typeface="Times New Roman"/>
              </a:rPr>
              <a:t>f</a:t>
            </a:r>
            <a:r>
              <a:rPr sz="1550" spc="-15" dirty="0">
                <a:latin typeface="Times New Roman"/>
                <a:cs typeface="Times New Roman"/>
              </a:rPr>
              <a:t>r</a:t>
            </a:r>
            <a:r>
              <a:rPr sz="1550" spc="215" dirty="0">
                <a:latin typeface="Times New Roman"/>
                <a:cs typeface="Times New Roman"/>
              </a:rPr>
              <a:t>o</a:t>
            </a:r>
            <a:r>
              <a:rPr sz="1550" spc="280" dirty="0">
                <a:latin typeface="Times New Roman"/>
                <a:cs typeface="Times New Roman"/>
              </a:rPr>
              <a:t>m</a:t>
            </a:r>
            <a:r>
              <a:rPr sz="1550" spc="40" dirty="0">
                <a:latin typeface="Times New Roman"/>
                <a:cs typeface="Times New Roman"/>
              </a:rPr>
              <a:t> t</a:t>
            </a:r>
            <a:r>
              <a:rPr sz="1550" spc="175" dirty="0">
                <a:latin typeface="Times New Roman"/>
                <a:cs typeface="Times New Roman"/>
              </a:rPr>
              <a:t>h</a:t>
            </a:r>
            <a:r>
              <a:rPr sz="1550" spc="325" dirty="0">
                <a:latin typeface="Times New Roman"/>
                <a:cs typeface="Times New Roman"/>
              </a:rPr>
              <a:t>e</a:t>
            </a:r>
            <a:r>
              <a:rPr sz="1550" spc="20" dirty="0">
                <a:latin typeface="Times New Roman"/>
                <a:cs typeface="Times New Roman"/>
              </a:rPr>
              <a:t> </a:t>
            </a:r>
            <a:r>
              <a:rPr sz="1550" spc="40" dirty="0">
                <a:latin typeface="Times New Roman"/>
                <a:cs typeface="Times New Roman"/>
              </a:rPr>
              <a:t>t</a:t>
            </a:r>
            <a:r>
              <a:rPr sz="1550" spc="-40" dirty="0">
                <a:latin typeface="Times New Roman"/>
                <a:cs typeface="Times New Roman"/>
              </a:rPr>
              <a:t>i</a:t>
            </a:r>
            <a:r>
              <a:rPr sz="1550" spc="280" dirty="0">
                <a:latin typeface="Times New Roman"/>
                <a:cs typeface="Times New Roman"/>
              </a:rPr>
              <a:t>m</a:t>
            </a:r>
            <a:r>
              <a:rPr sz="1550" spc="325" dirty="0">
                <a:latin typeface="Times New Roman"/>
                <a:cs typeface="Times New Roman"/>
              </a:rPr>
              <a:t>e</a:t>
            </a:r>
            <a:r>
              <a:rPr sz="1550" spc="20" dirty="0">
                <a:latin typeface="Times New Roman"/>
                <a:cs typeface="Times New Roman"/>
              </a:rPr>
              <a:t> </a:t>
            </a:r>
            <a:r>
              <a:rPr sz="1550" spc="90" dirty="0">
                <a:latin typeface="Times New Roman"/>
                <a:cs typeface="Times New Roman"/>
              </a:rPr>
              <a:t>s</a:t>
            </a:r>
            <a:r>
              <a:rPr sz="1550" spc="305" dirty="0">
                <a:latin typeface="Times New Roman"/>
                <a:cs typeface="Times New Roman"/>
              </a:rPr>
              <a:t>e</a:t>
            </a:r>
            <a:r>
              <a:rPr sz="1550" spc="-15" dirty="0">
                <a:latin typeface="Times New Roman"/>
                <a:cs typeface="Times New Roman"/>
              </a:rPr>
              <a:t>r</a:t>
            </a:r>
            <a:r>
              <a:rPr sz="1550" spc="-55" dirty="0">
                <a:latin typeface="Times New Roman"/>
                <a:cs typeface="Times New Roman"/>
              </a:rPr>
              <a:t>i</a:t>
            </a:r>
            <a:r>
              <a:rPr sz="1550" spc="325" dirty="0">
                <a:latin typeface="Times New Roman"/>
                <a:cs typeface="Times New Roman"/>
              </a:rPr>
              <a:t>e</a:t>
            </a:r>
            <a:r>
              <a:rPr sz="1550" spc="90" dirty="0">
                <a:latin typeface="Times New Roman"/>
                <a:cs typeface="Times New Roman"/>
              </a:rPr>
              <a:t>s</a:t>
            </a:r>
            <a:endParaRPr sz="1550">
              <a:latin typeface="Times New Roman"/>
              <a:cs typeface="Times New Roman"/>
            </a:endParaRPr>
          </a:p>
        </p:txBody>
      </p:sp>
    </p:spTree>
    <p:extLst>
      <p:ext uri="{BB962C8B-B14F-4D97-AF65-F5344CB8AC3E}">
        <p14:creationId xmlns:p14="http://schemas.microsoft.com/office/powerpoint/2010/main" val="3217338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3BEA-AD68-6540-BBA3-ACD54DE9DB73}"/>
              </a:ext>
            </a:extLst>
          </p:cNvPr>
          <p:cNvSpPr>
            <a:spLocks noGrp="1"/>
          </p:cNvSpPr>
          <p:nvPr>
            <p:ph type="title"/>
          </p:nvPr>
        </p:nvSpPr>
        <p:spPr/>
        <p:txBody>
          <a:bodyPr/>
          <a:lstStyle/>
          <a:p>
            <a:r>
              <a:rPr lang="en-US" dirty="0"/>
              <a:t>The Need for Machine Learning In Marketing Analytics</a:t>
            </a:r>
          </a:p>
        </p:txBody>
      </p:sp>
      <p:sp>
        <p:nvSpPr>
          <p:cNvPr id="4" name="object 3">
            <a:extLst>
              <a:ext uri="{FF2B5EF4-FFF2-40B4-BE49-F238E27FC236}">
                <a16:creationId xmlns:a16="http://schemas.microsoft.com/office/drawing/2014/main" id="{E61990A5-6436-E54B-B192-7A12909AB1F7}"/>
              </a:ext>
            </a:extLst>
          </p:cNvPr>
          <p:cNvSpPr/>
          <p:nvPr/>
        </p:nvSpPr>
        <p:spPr>
          <a:xfrm>
            <a:off x="8018315" y="3630849"/>
            <a:ext cx="1423670" cy="577850"/>
          </a:xfrm>
          <a:custGeom>
            <a:avLst/>
            <a:gdLst/>
            <a:ahLst/>
            <a:cxnLst/>
            <a:rect l="l" t="t" r="r" b="b"/>
            <a:pathLst>
              <a:path w="1423670" h="577850">
                <a:moveTo>
                  <a:pt x="0" y="0"/>
                </a:moveTo>
                <a:lnTo>
                  <a:pt x="1423416" y="0"/>
                </a:lnTo>
                <a:lnTo>
                  <a:pt x="1423416" y="577596"/>
                </a:lnTo>
                <a:lnTo>
                  <a:pt x="0" y="577596"/>
                </a:lnTo>
                <a:lnTo>
                  <a:pt x="0" y="0"/>
                </a:lnTo>
                <a:close/>
              </a:path>
            </a:pathLst>
          </a:custGeom>
          <a:solidFill>
            <a:srgbClr val="FFFFFF"/>
          </a:solidFill>
        </p:spPr>
        <p:txBody>
          <a:bodyPr wrap="square" lIns="0" tIns="0" rIns="0" bIns="0" rtlCol="0"/>
          <a:lstStyle/>
          <a:p>
            <a:endParaRPr/>
          </a:p>
        </p:txBody>
      </p:sp>
      <p:sp>
        <p:nvSpPr>
          <p:cNvPr id="5" name="object 4">
            <a:extLst>
              <a:ext uri="{FF2B5EF4-FFF2-40B4-BE49-F238E27FC236}">
                <a16:creationId xmlns:a16="http://schemas.microsoft.com/office/drawing/2014/main" id="{5EF257FE-D4D1-6646-900D-BD1B608279E8}"/>
              </a:ext>
            </a:extLst>
          </p:cNvPr>
          <p:cNvSpPr/>
          <p:nvPr/>
        </p:nvSpPr>
        <p:spPr>
          <a:xfrm>
            <a:off x="8010694" y="3621704"/>
            <a:ext cx="1438910" cy="596265"/>
          </a:xfrm>
          <a:custGeom>
            <a:avLst/>
            <a:gdLst/>
            <a:ahLst/>
            <a:cxnLst/>
            <a:rect l="l" t="t" r="r" b="b"/>
            <a:pathLst>
              <a:path w="1438909" h="596264">
                <a:moveTo>
                  <a:pt x="1435608" y="595883"/>
                </a:moveTo>
                <a:lnTo>
                  <a:pt x="3048" y="595883"/>
                </a:lnTo>
                <a:lnTo>
                  <a:pt x="0" y="591311"/>
                </a:lnTo>
                <a:lnTo>
                  <a:pt x="0" y="4572"/>
                </a:lnTo>
                <a:lnTo>
                  <a:pt x="3048" y="0"/>
                </a:lnTo>
                <a:lnTo>
                  <a:pt x="1435608" y="0"/>
                </a:lnTo>
                <a:lnTo>
                  <a:pt x="1438655" y="4572"/>
                </a:lnTo>
                <a:lnTo>
                  <a:pt x="1438655" y="9144"/>
                </a:lnTo>
                <a:lnTo>
                  <a:pt x="16764" y="9144"/>
                </a:lnTo>
                <a:lnTo>
                  <a:pt x="7620" y="16764"/>
                </a:lnTo>
                <a:lnTo>
                  <a:pt x="16764" y="16764"/>
                </a:lnTo>
                <a:lnTo>
                  <a:pt x="16764" y="579120"/>
                </a:lnTo>
                <a:lnTo>
                  <a:pt x="7620" y="579120"/>
                </a:lnTo>
                <a:lnTo>
                  <a:pt x="16764" y="586739"/>
                </a:lnTo>
                <a:lnTo>
                  <a:pt x="1438655" y="586739"/>
                </a:lnTo>
                <a:lnTo>
                  <a:pt x="1438655" y="591311"/>
                </a:lnTo>
                <a:lnTo>
                  <a:pt x="1435608" y="595883"/>
                </a:lnTo>
                <a:close/>
              </a:path>
              <a:path w="1438909" h="596264">
                <a:moveTo>
                  <a:pt x="16764" y="16764"/>
                </a:moveTo>
                <a:lnTo>
                  <a:pt x="7620" y="16764"/>
                </a:lnTo>
                <a:lnTo>
                  <a:pt x="16764" y="9144"/>
                </a:lnTo>
                <a:lnTo>
                  <a:pt x="16764" y="16764"/>
                </a:lnTo>
                <a:close/>
              </a:path>
              <a:path w="1438909" h="596264">
                <a:moveTo>
                  <a:pt x="1421891" y="16764"/>
                </a:moveTo>
                <a:lnTo>
                  <a:pt x="16764" y="16764"/>
                </a:lnTo>
                <a:lnTo>
                  <a:pt x="16764" y="9144"/>
                </a:lnTo>
                <a:lnTo>
                  <a:pt x="1421891" y="9144"/>
                </a:lnTo>
                <a:lnTo>
                  <a:pt x="1421891" y="16764"/>
                </a:lnTo>
                <a:close/>
              </a:path>
              <a:path w="1438909" h="596264">
                <a:moveTo>
                  <a:pt x="1421891" y="586739"/>
                </a:moveTo>
                <a:lnTo>
                  <a:pt x="1421891" y="9144"/>
                </a:lnTo>
                <a:lnTo>
                  <a:pt x="1431036" y="16764"/>
                </a:lnTo>
                <a:lnTo>
                  <a:pt x="1438655" y="16764"/>
                </a:lnTo>
                <a:lnTo>
                  <a:pt x="1438655" y="579120"/>
                </a:lnTo>
                <a:lnTo>
                  <a:pt x="1431036" y="579120"/>
                </a:lnTo>
                <a:lnTo>
                  <a:pt x="1421891" y="586739"/>
                </a:lnTo>
                <a:close/>
              </a:path>
              <a:path w="1438909" h="596264">
                <a:moveTo>
                  <a:pt x="1438655" y="16764"/>
                </a:moveTo>
                <a:lnTo>
                  <a:pt x="1431036" y="16764"/>
                </a:lnTo>
                <a:lnTo>
                  <a:pt x="1421891" y="9144"/>
                </a:lnTo>
                <a:lnTo>
                  <a:pt x="1438655" y="9144"/>
                </a:lnTo>
                <a:lnTo>
                  <a:pt x="1438655" y="16764"/>
                </a:lnTo>
                <a:close/>
              </a:path>
              <a:path w="1438909" h="596264">
                <a:moveTo>
                  <a:pt x="16764" y="586739"/>
                </a:moveTo>
                <a:lnTo>
                  <a:pt x="7620" y="579120"/>
                </a:lnTo>
                <a:lnTo>
                  <a:pt x="16764" y="579120"/>
                </a:lnTo>
                <a:lnTo>
                  <a:pt x="16764" y="586739"/>
                </a:lnTo>
                <a:close/>
              </a:path>
              <a:path w="1438909" h="596264">
                <a:moveTo>
                  <a:pt x="1421891" y="586739"/>
                </a:moveTo>
                <a:lnTo>
                  <a:pt x="16764" y="586739"/>
                </a:lnTo>
                <a:lnTo>
                  <a:pt x="16764" y="579120"/>
                </a:lnTo>
                <a:lnTo>
                  <a:pt x="1421891" y="579120"/>
                </a:lnTo>
                <a:lnTo>
                  <a:pt x="1421891" y="586739"/>
                </a:lnTo>
                <a:close/>
              </a:path>
              <a:path w="1438909" h="596264">
                <a:moveTo>
                  <a:pt x="1438655" y="586739"/>
                </a:moveTo>
                <a:lnTo>
                  <a:pt x="1421891" y="586739"/>
                </a:lnTo>
                <a:lnTo>
                  <a:pt x="1431036" y="579120"/>
                </a:lnTo>
                <a:lnTo>
                  <a:pt x="1438655" y="579120"/>
                </a:lnTo>
                <a:lnTo>
                  <a:pt x="1438655" y="586739"/>
                </a:lnTo>
                <a:close/>
              </a:path>
            </a:pathLst>
          </a:custGeom>
          <a:solidFill>
            <a:srgbClr val="806EB1"/>
          </a:solidFill>
        </p:spPr>
        <p:txBody>
          <a:bodyPr wrap="square" lIns="0" tIns="0" rIns="0" bIns="0" rtlCol="0"/>
          <a:lstStyle/>
          <a:p>
            <a:endParaRPr/>
          </a:p>
        </p:txBody>
      </p:sp>
      <p:sp>
        <p:nvSpPr>
          <p:cNvPr id="7" name="object 5">
            <a:extLst>
              <a:ext uri="{FF2B5EF4-FFF2-40B4-BE49-F238E27FC236}">
                <a16:creationId xmlns:a16="http://schemas.microsoft.com/office/drawing/2014/main" id="{2CF155D6-03CC-6240-A6D6-132DFAC54E66}"/>
              </a:ext>
            </a:extLst>
          </p:cNvPr>
          <p:cNvSpPr txBox="1"/>
          <p:nvPr/>
        </p:nvSpPr>
        <p:spPr>
          <a:xfrm>
            <a:off x="8087940" y="3724575"/>
            <a:ext cx="1285240" cy="419100"/>
          </a:xfrm>
          <a:prstGeom prst="rect">
            <a:avLst/>
          </a:prstGeom>
        </p:spPr>
        <p:txBody>
          <a:bodyPr vert="horz" wrap="square" lIns="0" tIns="0" rIns="0" bIns="0" rtlCol="0">
            <a:spAutoFit/>
          </a:bodyPr>
          <a:lstStyle/>
          <a:p>
            <a:pPr marL="125095" marR="5080" indent="-113030">
              <a:lnSpc>
                <a:spcPct val="100800"/>
              </a:lnSpc>
            </a:pPr>
            <a:r>
              <a:rPr sz="1400" spc="-80" dirty="0">
                <a:latin typeface="Times New Roman"/>
                <a:cs typeface="Times New Roman"/>
              </a:rPr>
              <a:t>R</a:t>
            </a:r>
            <a:r>
              <a:rPr sz="1400" spc="285" dirty="0">
                <a:latin typeface="Times New Roman"/>
                <a:cs typeface="Times New Roman"/>
              </a:rPr>
              <a:t>e</a:t>
            </a:r>
            <a:r>
              <a:rPr sz="1400" spc="290" dirty="0">
                <a:latin typeface="Times New Roman"/>
                <a:cs typeface="Times New Roman"/>
              </a:rPr>
              <a:t>c</a:t>
            </a:r>
            <a:r>
              <a:rPr sz="1400" spc="204" dirty="0">
                <a:latin typeface="Times New Roman"/>
                <a:cs typeface="Times New Roman"/>
              </a:rPr>
              <a:t>o</a:t>
            </a:r>
            <a:r>
              <a:rPr sz="1400" spc="225" dirty="0">
                <a:latin typeface="Times New Roman"/>
                <a:cs typeface="Times New Roman"/>
              </a:rPr>
              <a:t>mm</a:t>
            </a:r>
            <a:r>
              <a:rPr sz="1400" spc="285" dirty="0">
                <a:latin typeface="Times New Roman"/>
                <a:cs typeface="Times New Roman"/>
              </a:rPr>
              <a:t>e</a:t>
            </a:r>
            <a:r>
              <a:rPr sz="1400" spc="155" dirty="0">
                <a:latin typeface="Times New Roman"/>
                <a:cs typeface="Times New Roman"/>
              </a:rPr>
              <a:t>n</a:t>
            </a:r>
            <a:r>
              <a:rPr sz="1400" spc="250" dirty="0">
                <a:latin typeface="Times New Roman"/>
                <a:cs typeface="Times New Roman"/>
              </a:rPr>
              <a:t>d</a:t>
            </a:r>
            <a:r>
              <a:rPr sz="1400" spc="335" dirty="0">
                <a:latin typeface="Times New Roman"/>
                <a:cs typeface="Times New Roman"/>
              </a:rPr>
              <a:t>a</a:t>
            </a:r>
            <a:r>
              <a:rPr sz="1400" spc="190" dirty="0">
                <a:latin typeface="Times New Roman"/>
                <a:cs typeface="Times New Roman"/>
              </a:rPr>
              <a:t> </a:t>
            </a:r>
            <a:r>
              <a:rPr sz="1400" spc="70" dirty="0">
                <a:latin typeface="Times New Roman"/>
                <a:cs typeface="Times New Roman"/>
              </a:rPr>
              <a:t>t</a:t>
            </a:r>
            <a:r>
              <a:rPr sz="1400" spc="-85" dirty="0">
                <a:latin typeface="Times New Roman"/>
                <a:cs typeface="Times New Roman"/>
              </a:rPr>
              <a:t>i</a:t>
            </a:r>
            <a:r>
              <a:rPr sz="1400" spc="220" dirty="0">
                <a:latin typeface="Times New Roman"/>
                <a:cs typeface="Times New Roman"/>
              </a:rPr>
              <a:t>o</a:t>
            </a:r>
            <a:r>
              <a:rPr sz="1400" spc="155" dirty="0">
                <a:latin typeface="Times New Roman"/>
                <a:cs typeface="Times New Roman"/>
              </a:rPr>
              <a:t>n</a:t>
            </a:r>
            <a:r>
              <a:rPr sz="1400" spc="15" dirty="0">
                <a:latin typeface="Times New Roman"/>
                <a:cs typeface="Times New Roman"/>
              </a:rPr>
              <a:t> </a:t>
            </a:r>
            <a:r>
              <a:rPr sz="1400" spc="-95" dirty="0">
                <a:latin typeface="Times New Roman"/>
                <a:cs typeface="Times New Roman"/>
              </a:rPr>
              <a:t>S</a:t>
            </a:r>
            <a:r>
              <a:rPr sz="1400" spc="55" dirty="0">
                <a:latin typeface="Times New Roman"/>
                <a:cs typeface="Times New Roman"/>
              </a:rPr>
              <a:t>y</a:t>
            </a:r>
            <a:r>
              <a:rPr sz="1400" dirty="0">
                <a:latin typeface="Times New Roman"/>
                <a:cs typeface="Times New Roman"/>
              </a:rPr>
              <a:t>s</a:t>
            </a:r>
            <a:r>
              <a:rPr sz="1400" spc="70" dirty="0">
                <a:latin typeface="Times New Roman"/>
                <a:cs typeface="Times New Roman"/>
              </a:rPr>
              <a:t>t</a:t>
            </a:r>
            <a:r>
              <a:rPr sz="1400" spc="285" dirty="0">
                <a:latin typeface="Times New Roman"/>
                <a:cs typeface="Times New Roman"/>
              </a:rPr>
              <a:t>e</a:t>
            </a:r>
            <a:r>
              <a:rPr sz="1400" spc="225" dirty="0">
                <a:latin typeface="Times New Roman"/>
                <a:cs typeface="Times New Roman"/>
              </a:rPr>
              <a:t>m</a:t>
            </a:r>
            <a:r>
              <a:rPr sz="1400" dirty="0">
                <a:latin typeface="Times New Roman"/>
                <a:cs typeface="Times New Roman"/>
              </a:rPr>
              <a:t>s</a:t>
            </a:r>
            <a:endParaRPr sz="1400">
              <a:latin typeface="Times New Roman"/>
              <a:cs typeface="Times New Roman"/>
            </a:endParaRPr>
          </a:p>
        </p:txBody>
      </p:sp>
      <p:sp>
        <p:nvSpPr>
          <p:cNvPr id="8" name="object 6">
            <a:extLst>
              <a:ext uri="{FF2B5EF4-FFF2-40B4-BE49-F238E27FC236}">
                <a16:creationId xmlns:a16="http://schemas.microsoft.com/office/drawing/2014/main" id="{81E83D45-DBCC-AD4E-AF5B-AF961AF0E266}"/>
              </a:ext>
            </a:extLst>
          </p:cNvPr>
          <p:cNvSpPr/>
          <p:nvPr/>
        </p:nvSpPr>
        <p:spPr>
          <a:xfrm>
            <a:off x="6364775" y="3630849"/>
            <a:ext cx="1423670" cy="577850"/>
          </a:xfrm>
          <a:custGeom>
            <a:avLst/>
            <a:gdLst/>
            <a:ahLst/>
            <a:cxnLst/>
            <a:rect l="l" t="t" r="r" b="b"/>
            <a:pathLst>
              <a:path w="1423670" h="577850">
                <a:moveTo>
                  <a:pt x="0" y="0"/>
                </a:moveTo>
                <a:lnTo>
                  <a:pt x="1423416" y="0"/>
                </a:lnTo>
                <a:lnTo>
                  <a:pt x="1423416" y="577596"/>
                </a:lnTo>
                <a:lnTo>
                  <a:pt x="0" y="577596"/>
                </a:lnTo>
                <a:lnTo>
                  <a:pt x="0"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F422C3DF-67D3-2645-84F3-AA2E44441F8E}"/>
              </a:ext>
            </a:extLst>
          </p:cNvPr>
          <p:cNvSpPr/>
          <p:nvPr/>
        </p:nvSpPr>
        <p:spPr>
          <a:xfrm>
            <a:off x="6357154" y="3621704"/>
            <a:ext cx="1438910" cy="596265"/>
          </a:xfrm>
          <a:custGeom>
            <a:avLst/>
            <a:gdLst/>
            <a:ahLst/>
            <a:cxnLst/>
            <a:rect l="l" t="t" r="r" b="b"/>
            <a:pathLst>
              <a:path w="1438909" h="596264">
                <a:moveTo>
                  <a:pt x="1435608" y="595883"/>
                </a:moveTo>
                <a:lnTo>
                  <a:pt x="3048" y="595883"/>
                </a:lnTo>
                <a:lnTo>
                  <a:pt x="0" y="591311"/>
                </a:lnTo>
                <a:lnTo>
                  <a:pt x="0" y="4572"/>
                </a:lnTo>
                <a:lnTo>
                  <a:pt x="3048" y="0"/>
                </a:lnTo>
                <a:lnTo>
                  <a:pt x="1435608" y="0"/>
                </a:lnTo>
                <a:lnTo>
                  <a:pt x="1438655" y="4572"/>
                </a:lnTo>
                <a:lnTo>
                  <a:pt x="1438655" y="9144"/>
                </a:lnTo>
                <a:lnTo>
                  <a:pt x="16764" y="9144"/>
                </a:lnTo>
                <a:lnTo>
                  <a:pt x="7620" y="16764"/>
                </a:lnTo>
                <a:lnTo>
                  <a:pt x="16764" y="16764"/>
                </a:lnTo>
                <a:lnTo>
                  <a:pt x="16764" y="579120"/>
                </a:lnTo>
                <a:lnTo>
                  <a:pt x="7620" y="579120"/>
                </a:lnTo>
                <a:lnTo>
                  <a:pt x="16764" y="586739"/>
                </a:lnTo>
                <a:lnTo>
                  <a:pt x="1438655" y="586739"/>
                </a:lnTo>
                <a:lnTo>
                  <a:pt x="1438655" y="591311"/>
                </a:lnTo>
                <a:lnTo>
                  <a:pt x="1435608" y="595883"/>
                </a:lnTo>
                <a:close/>
              </a:path>
              <a:path w="1438909" h="596264">
                <a:moveTo>
                  <a:pt x="16764" y="16764"/>
                </a:moveTo>
                <a:lnTo>
                  <a:pt x="7620" y="16764"/>
                </a:lnTo>
                <a:lnTo>
                  <a:pt x="16764" y="9144"/>
                </a:lnTo>
                <a:lnTo>
                  <a:pt x="16764" y="16764"/>
                </a:lnTo>
                <a:close/>
              </a:path>
              <a:path w="1438909" h="596264">
                <a:moveTo>
                  <a:pt x="1421891" y="16764"/>
                </a:moveTo>
                <a:lnTo>
                  <a:pt x="16764" y="16764"/>
                </a:lnTo>
                <a:lnTo>
                  <a:pt x="16764" y="9144"/>
                </a:lnTo>
                <a:lnTo>
                  <a:pt x="1421891" y="9144"/>
                </a:lnTo>
                <a:lnTo>
                  <a:pt x="1421891" y="16764"/>
                </a:lnTo>
                <a:close/>
              </a:path>
              <a:path w="1438909" h="596264">
                <a:moveTo>
                  <a:pt x="1421891" y="586739"/>
                </a:moveTo>
                <a:lnTo>
                  <a:pt x="1421891" y="9144"/>
                </a:lnTo>
                <a:lnTo>
                  <a:pt x="1431036" y="16764"/>
                </a:lnTo>
                <a:lnTo>
                  <a:pt x="1438655" y="16764"/>
                </a:lnTo>
                <a:lnTo>
                  <a:pt x="1438655" y="579120"/>
                </a:lnTo>
                <a:lnTo>
                  <a:pt x="1431036" y="579120"/>
                </a:lnTo>
                <a:lnTo>
                  <a:pt x="1421891" y="586739"/>
                </a:lnTo>
                <a:close/>
              </a:path>
              <a:path w="1438909" h="596264">
                <a:moveTo>
                  <a:pt x="1438655" y="16764"/>
                </a:moveTo>
                <a:lnTo>
                  <a:pt x="1431036" y="16764"/>
                </a:lnTo>
                <a:lnTo>
                  <a:pt x="1421891" y="9144"/>
                </a:lnTo>
                <a:lnTo>
                  <a:pt x="1438655" y="9144"/>
                </a:lnTo>
                <a:lnTo>
                  <a:pt x="1438655" y="16764"/>
                </a:lnTo>
                <a:close/>
              </a:path>
              <a:path w="1438909" h="596264">
                <a:moveTo>
                  <a:pt x="16764" y="586739"/>
                </a:moveTo>
                <a:lnTo>
                  <a:pt x="7620" y="579120"/>
                </a:lnTo>
                <a:lnTo>
                  <a:pt x="16764" y="579120"/>
                </a:lnTo>
                <a:lnTo>
                  <a:pt x="16764" y="586739"/>
                </a:lnTo>
                <a:close/>
              </a:path>
              <a:path w="1438909" h="596264">
                <a:moveTo>
                  <a:pt x="1421891" y="586739"/>
                </a:moveTo>
                <a:lnTo>
                  <a:pt x="16764" y="586739"/>
                </a:lnTo>
                <a:lnTo>
                  <a:pt x="16764" y="579120"/>
                </a:lnTo>
                <a:lnTo>
                  <a:pt x="1421891" y="579120"/>
                </a:lnTo>
                <a:lnTo>
                  <a:pt x="1421891" y="586739"/>
                </a:lnTo>
                <a:close/>
              </a:path>
              <a:path w="1438909" h="596264">
                <a:moveTo>
                  <a:pt x="1438655" y="586739"/>
                </a:moveTo>
                <a:lnTo>
                  <a:pt x="1421891" y="586739"/>
                </a:lnTo>
                <a:lnTo>
                  <a:pt x="1431036" y="579120"/>
                </a:lnTo>
                <a:lnTo>
                  <a:pt x="1438655" y="579120"/>
                </a:lnTo>
                <a:lnTo>
                  <a:pt x="1438655" y="586739"/>
                </a:lnTo>
                <a:close/>
              </a:path>
            </a:pathLst>
          </a:custGeom>
          <a:solidFill>
            <a:srgbClr val="806EB1"/>
          </a:solidFill>
        </p:spPr>
        <p:txBody>
          <a:bodyPr wrap="square" lIns="0" tIns="0" rIns="0" bIns="0" rtlCol="0"/>
          <a:lstStyle/>
          <a:p>
            <a:endParaRPr/>
          </a:p>
        </p:txBody>
      </p:sp>
      <p:sp>
        <p:nvSpPr>
          <p:cNvPr id="10" name="object 8">
            <a:extLst>
              <a:ext uri="{FF2B5EF4-FFF2-40B4-BE49-F238E27FC236}">
                <a16:creationId xmlns:a16="http://schemas.microsoft.com/office/drawing/2014/main" id="{C989D4D9-77CB-2542-A7D5-FB8EF4F57BA2}"/>
              </a:ext>
            </a:extLst>
          </p:cNvPr>
          <p:cNvSpPr txBox="1"/>
          <p:nvPr/>
        </p:nvSpPr>
        <p:spPr>
          <a:xfrm>
            <a:off x="6632438" y="3724575"/>
            <a:ext cx="890269" cy="419100"/>
          </a:xfrm>
          <a:prstGeom prst="rect">
            <a:avLst/>
          </a:prstGeom>
        </p:spPr>
        <p:txBody>
          <a:bodyPr vert="horz" wrap="square" lIns="0" tIns="0" rIns="0" bIns="0" rtlCol="0">
            <a:spAutoFit/>
          </a:bodyPr>
          <a:lstStyle/>
          <a:p>
            <a:pPr marL="55244" marR="5080" indent="-43180">
              <a:lnSpc>
                <a:spcPct val="100800"/>
              </a:lnSpc>
            </a:pPr>
            <a:r>
              <a:rPr sz="1400" spc="45" dirty="0">
                <a:latin typeface="Times New Roman"/>
                <a:cs typeface="Times New Roman"/>
              </a:rPr>
              <a:t>P</a:t>
            </a:r>
            <a:r>
              <a:rPr sz="1400" spc="-45" dirty="0">
                <a:latin typeface="Times New Roman"/>
                <a:cs typeface="Times New Roman"/>
              </a:rPr>
              <a:t>r</a:t>
            </a:r>
            <a:r>
              <a:rPr sz="1400" spc="285" dirty="0">
                <a:latin typeface="Times New Roman"/>
                <a:cs typeface="Times New Roman"/>
              </a:rPr>
              <a:t>e</a:t>
            </a:r>
            <a:r>
              <a:rPr sz="1400" spc="250" dirty="0">
                <a:latin typeface="Times New Roman"/>
                <a:cs typeface="Times New Roman"/>
              </a:rPr>
              <a:t>d</a:t>
            </a:r>
            <a:r>
              <a:rPr sz="1400" spc="-85" dirty="0">
                <a:latin typeface="Times New Roman"/>
                <a:cs typeface="Times New Roman"/>
              </a:rPr>
              <a:t>i</a:t>
            </a:r>
            <a:r>
              <a:rPr sz="1400" spc="290" dirty="0">
                <a:latin typeface="Times New Roman"/>
                <a:cs typeface="Times New Roman"/>
              </a:rPr>
              <a:t>c</a:t>
            </a:r>
            <a:r>
              <a:rPr sz="1400" spc="70" dirty="0">
                <a:latin typeface="Times New Roman"/>
                <a:cs typeface="Times New Roman"/>
              </a:rPr>
              <a:t>t</a:t>
            </a:r>
            <a:r>
              <a:rPr sz="1400" spc="-100" dirty="0">
                <a:latin typeface="Times New Roman"/>
                <a:cs typeface="Times New Roman"/>
              </a:rPr>
              <a:t>i</a:t>
            </a:r>
            <a:r>
              <a:rPr sz="1400" spc="95" dirty="0">
                <a:latin typeface="Times New Roman"/>
                <a:cs typeface="Times New Roman"/>
              </a:rPr>
              <a:t>v</a:t>
            </a:r>
            <a:r>
              <a:rPr sz="1400" spc="285" dirty="0">
                <a:latin typeface="Times New Roman"/>
                <a:cs typeface="Times New Roman"/>
              </a:rPr>
              <a:t>e</a:t>
            </a:r>
            <a:r>
              <a:rPr sz="1400" spc="160" dirty="0">
                <a:latin typeface="Times New Roman"/>
                <a:cs typeface="Times New Roman"/>
              </a:rPr>
              <a:t> </a:t>
            </a:r>
            <a:r>
              <a:rPr sz="1400" spc="40" dirty="0">
                <a:latin typeface="Times New Roman"/>
                <a:cs typeface="Times New Roman"/>
              </a:rPr>
              <a:t>A</a:t>
            </a:r>
            <a:r>
              <a:rPr sz="1400" spc="155" dirty="0">
                <a:latin typeface="Times New Roman"/>
                <a:cs typeface="Times New Roman"/>
              </a:rPr>
              <a:t>n</a:t>
            </a:r>
            <a:r>
              <a:rPr sz="1400" spc="330" dirty="0">
                <a:latin typeface="Times New Roman"/>
                <a:cs typeface="Times New Roman"/>
              </a:rPr>
              <a:t>a</a:t>
            </a:r>
            <a:r>
              <a:rPr sz="1400" spc="-85" dirty="0">
                <a:latin typeface="Times New Roman"/>
                <a:cs typeface="Times New Roman"/>
              </a:rPr>
              <a:t>l</a:t>
            </a:r>
            <a:r>
              <a:rPr sz="1400" spc="40" dirty="0">
                <a:latin typeface="Times New Roman"/>
                <a:cs typeface="Times New Roman"/>
              </a:rPr>
              <a:t>y</a:t>
            </a:r>
            <a:r>
              <a:rPr sz="1400" spc="85" dirty="0">
                <a:latin typeface="Times New Roman"/>
                <a:cs typeface="Times New Roman"/>
              </a:rPr>
              <a:t>t</a:t>
            </a:r>
            <a:r>
              <a:rPr sz="1400" spc="-110" dirty="0">
                <a:latin typeface="Times New Roman"/>
                <a:cs typeface="Times New Roman"/>
              </a:rPr>
              <a:t>i</a:t>
            </a:r>
            <a:r>
              <a:rPr sz="1400" spc="290" dirty="0">
                <a:latin typeface="Times New Roman"/>
                <a:cs typeface="Times New Roman"/>
              </a:rPr>
              <a:t>c</a:t>
            </a:r>
            <a:r>
              <a:rPr sz="1400" dirty="0">
                <a:latin typeface="Times New Roman"/>
                <a:cs typeface="Times New Roman"/>
              </a:rPr>
              <a:t>s</a:t>
            </a:r>
            <a:endParaRPr sz="1400">
              <a:latin typeface="Times New Roman"/>
              <a:cs typeface="Times New Roman"/>
            </a:endParaRPr>
          </a:p>
        </p:txBody>
      </p:sp>
      <p:sp>
        <p:nvSpPr>
          <p:cNvPr id="11" name="object 9">
            <a:extLst>
              <a:ext uri="{FF2B5EF4-FFF2-40B4-BE49-F238E27FC236}">
                <a16:creationId xmlns:a16="http://schemas.microsoft.com/office/drawing/2014/main" id="{AB8C017F-3916-B648-B219-0E51F90893BB}"/>
              </a:ext>
            </a:extLst>
          </p:cNvPr>
          <p:cNvSpPr/>
          <p:nvPr/>
        </p:nvSpPr>
        <p:spPr>
          <a:xfrm>
            <a:off x="6515651" y="3207176"/>
            <a:ext cx="561340" cy="424180"/>
          </a:xfrm>
          <a:custGeom>
            <a:avLst/>
            <a:gdLst/>
            <a:ahLst/>
            <a:cxnLst/>
            <a:rect l="l" t="t" r="r" b="b"/>
            <a:pathLst>
              <a:path w="561339" h="424179">
                <a:moveTo>
                  <a:pt x="547184" y="413621"/>
                </a:moveTo>
                <a:lnTo>
                  <a:pt x="539081" y="412649"/>
                </a:lnTo>
                <a:lnTo>
                  <a:pt x="1524" y="7620"/>
                </a:lnTo>
                <a:lnTo>
                  <a:pt x="0" y="6096"/>
                </a:lnTo>
                <a:lnTo>
                  <a:pt x="0" y="3048"/>
                </a:lnTo>
                <a:lnTo>
                  <a:pt x="3048" y="0"/>
                </a:lnTo>
                <a:lnTo>
                  <a:pt x="4572" y="0"/>
                </a:lnTo>
                <a:lnTo>
                  <a:pt x="7620" y="1524"/>
                </a:lnTo>
                <a:lnTo>
                  <a:pt x="543474" y="404903"/>
                </a:lnTo>
                <a:lnTo>
                  <a:pt x="547184" y="413621"/>
                </a:lnTo>
                <a:close/>
              </a:path>
              <a:path w="561339" h="424179">
                <a:moveTo>
                  <a:pt x="557631" y="415899"/>
                </a:moveTo>
                <a:lnTo>
                  <a:pt x="556259" y="414528"/>
                </a:lnTo>
                <a:lnTo>
                  <a:pt x="543474" y="404903"/>
                </a:lnTo>
                <a:lnTo>
                  <a:pt x="519683" y="348996"/>
                </a:lnTo>
                <a:lnTo>
                  <a:pt x="519683" y="345948"/>
                </a:lnTo>
                <a:lnTo>
                  <a:pt x="522732" y="342900"/>
                </a:lnTo>
                <a:lnTo>
                  <a:pt x="527304" y="342900"/>
                </a:lnTo>
                <a:lnTo>
                  <a:pt x="528828" y="345948"/>
                </a:lnTo>
                <a:lnTo>
                  <a:pt x="557631" y="415899"/>
                </a:lnTo>
                <a:close/>
              </a:path>
              <a:path w="561339" h="424179">
                <a:moveTo>
                  <a:pt x="557783" y="420624"/>
                </a:moveTo>
                <a:lnTo>
                  <a:pt x="550163" y="420624"/>
                </a:lnTo>
                <a:lnTo>
                  <a:pt x="554735" y="414528"/>
                </a:lnTo>
                <a:lnTo>
                  <a:pt x="547184" y="413621"/>
                </a:lnTo>
                <a:lnTo>
                  <a:pt x="543474" y="404903"/>
                </a:lnTo>
                <a:lnTo>
                  <a:pt x="556259" y="414528"/>
                </a:lnTo>
                <a:lnTo>
                  <a:pt x="557631" y="415899"/>
                </a:lnTo>
                <a:lnTo>
                  <a:pt x="559054" y="419353"/>
                </a:lnTo>
                <a:lnTo>
                  <a:pt x="557783" y="420624"/>
                </a:lnTo>
                <a:close/>
              </a:path>
              <a:path w="561339" h="424179">
                <a:moveTo>
                  <a:pt x="552100" y="422560"/>
                </a:moveTo>
                <a:lnTo>
                  <a:pt x="477011" y="413004"/>
                </a:lnTo>
                <a:lnTo>
                  <a:pt x="473963" y="413004"/>
                </a:lnTo>
                <a:lnTo>
                  <a:pt x="472439" y="411480"/>
                </a:lnTo>
                <a:lnTo>
                  <a:pt x="473963" y="408432"/>
                </a:lnTo>
                <a:lnTo>
                  <a:pt x="473963" y="406908"/>
                </a:lnTo>
                <a:lnTo>
                  <a:pt x="475487" y="405384"/>
                </a:lnTo>
                <a:lnTo>
                  <a:pt x="478535" y="405384"/>
                </a:lnTo>
                <a:lnTo>
                  <a:pt x="539081" y="412649"/>
                </a:lnTo>
                <a:lnTo>
                  <a:pt x="551687" y="422148"/>
                </a:lnTo>
                <a:lnTo>
                  <a:pt x="552100" y="422560"/>
                </a:lnTo>
                <a:close/>
              </a:path>
              <a:path w="561339" h="424179">
                <a:moveTo>
                  <a:pt x="554758" y="422898"/>
                </a:moveTo>
                <a:lnTo>
                  <a:pt x="552100" y="422560"/>
                </a:lnTo>
                <a:lnTo>
                  <a:pt x="551687" y="422148"/>
                </a:lnTo>
                <a:lnTo>
                  <a:pt x="539081" y="412649"/>
                </a:lnTo>
                <a:lnTo>
                  <a:pt x="547184" y="413621"/>
                </a:lnTo>
                <a:lnTo>
                  <a:pt x="550163" y="420624"/>
                </a:lnTo>
                <a:lnTo>
                  <a:pt x="557783" y="420624"/>
                </a:lnTo>
                <a:lnTo>
                  <a:pt x="556259" y="422148"/>
                </a:lnTo>
                <a:lnTo>
                  <a:pt x="554758" y="422898"/>
                </a:lnTo>
                <a:close/>
              </a:path>
              <a:path w="561339" h="424179">
                <a:moveTo>
                  <a:pt x="550163" y="420624"/>
                </a:moveTo>
                <a:lnTo>
                  <a:pt x="547184" y="413621"/>
                </a:lnTo>
                <a:lnTo>
                  <a:pt x="554735" y="414528"/>
                </a:lnTo>
                <a:lnTo>
                  <a:pt x="550163" y="420624"/>
                </a:lnTo>
                <a:close/>
              </a:path>
              <a:path w="561339" h="424179">
                <a:moveTo>
                  <a:pt x="559054" y="419353"/>
                </a:moveTo>
                <a:lnTo>
                  <a:pt x="557631" y="415899"/>
                </a:lnTo>
                <a:lnTo>
                  <a:pt x="557783" y="416052"/>
                </a:lnTo>
                <a:lnTo>
                  <a:pt x="559307" y="419100"/>
                </a:lnTo>
                <a:lnTo>
                  <a:pt x="559054" y="419353"/>
                </a:lnTo>
                <a:close/>
              </a:path>
              <a:path w="561339" h="424179">
                <a:moveTo>
                  <a:pt x="560832" y="423672"/>
                </a:moveTo>
                <a:lnTo>
                  <a:pt x="554758" y="422898"/>
                </a:lnTo>
                <a:lnTo>
                  <a:pt x="556259" y="422148"/>
                </a:lnTo>
                <a:lnTo>
                  <a:pt x="559054" y="419353"/>
                </a:lnTo>
                <a:lnTo>
                  <a:pt x="560832" y="423672"/>
                </a:lnTo>
                <a:close/>
              </a:path>
              <a:path w="561339" h="424179">
                <a:moveTo>
                  <a:pt x="553211" y="423672"/>
                </a:moveTo>
                <a:lnTo>
                  <a:pt x="552100" y="422560"/>
                </a:lnTo>
                <a:lnTo>
                  <a:pt x="554758" y="422898"/>
                </a:lnTo>
                <a:lnTo>
                  <a:pt x="553211" y="423672"/>
                </a:lnTo>
                <a:close/>
              </a:path>
            </a:pathLst>
          </a:custGeom>
          <a:solidFill>
            <a:srgbClr val="806EB1"/>
          </a:solidFill>
        </p:spPr>
        <p:txBody>
          <a:bodyPr wrap="square" lIns="0" tIns="0" rIns="0" bIns="0" rtlCol="0"/>
          <a:lstStyle/>
          <a:p>
            <a:endParaRPr/>
          </a:p>
        </p:txBody>
      </p:sp>
      <p:sp>
        <p:nvSpPr>
          <p:cNvPr id="12" name="object 10">
            <a:extLst>
              <a:ext uri="{FF2B5EF4-FFF2-40B4-BE49-F238E27FC236}">
                <a16:creationId xmlns:a16="http://schemas.microsoft.com/office/drawing/2014/main" id="{FA346666-CB9B-E248-A7FA-62278A396F76}"/>
              </a:ext>
            </a:extLst>
          </p:cNvPr>
          <p:cNvSpPr/>
          <p:nvPr/>
        </p:nvSpPr>
        <p:spPr>
          <a:xfrm>
            <a:off x="6515651" y="3207176"/>
            <a:ext cx="2214880" cy="452755"/>
          </a:xfrm>
          <a:custGeom>
            <a:avLst/>
            <a:gdLst/>
            <a:ahLst/>
            <a:cxnLst/>
            <a:rect l="l" t="t" r="r" b="b"/>
            <a:pathLst>
              <a:path w="2214879" h="452754">
                <a:moveTo>
                  <a:pt x="2188412" y="423531"/>
                </a:moveTo>
                <a:lnTo>
                  <a:pt x="3048" y="9144"/>
                </a:lnTo>
                <a:lnTo>
                  <a:pt x="0" y="6096"/>
                </a:lnTo>
                <a:lnTo>
                  <a:pt x="0" y="1524"/>
                </a:lnTo>
                <a:lnTo>
                  <a:pt x="3048" y="0"/>
                </a:lnTo>
                <a:lnTo>
                  <a:pt x="4572" y="0"/>
                </a:lnTo>
                <a:lnTo>
                  <a:pt x="2191217" y="414630"/>
                </a:lnTo>
                <a:lnTo>
                  <a:pt x="2197805" y="420204"/>
                </a:lnTo>
                <a:lnTo>
                  <a:pt x="2188412" y="423531"/>
                </a:lnTo>
                <a:close/>
              </a:path>
              <a:path w="2214879" h="452754">
                <a:moveTo>
                  <a:pt x="2209800" y="425195"/>
                </a:moveTo>
                <a:lnTo>
                  <a:pt x="2203704" y="425195"/>
                </a:lnTo>
                <a:lnTo>
                  <a:pt x="2205227" y="417576"/>
                </a:lnTo>
                <a:lnTo>
                  <a:pt x="2206751" y="417576"/>
                </a:lnTo>
                <a:lnTo>
                  <a:pt x="2191217" y="414630"/>
                </a:lnTo>
                <a:lnTo>
                  <a:pt x="2144267" y="374904"/>
                </a:lnTo>
                <a:lnTo>
                  <a:pt x="2142743" y="373380"/>
                </a:lnTo>
                <a:lnTo>
                  <a:pt x="2142743" y="370332"/>
                </a:lnTo>
                <a:lnTo>
                  <a:pt x="2145792" y="367284"/>
                </a:lnTo>
                <a:lnTo>
                  <a:pt x="2148839" y="367284"/>
                </a:lnTo>
                <a:lnTo>
                  <a:pt x="2150363" y="368808"/>
                </a:lnTo>
                <a:lnTo>
                  <a:pt x="2211089" y="420858"/>
                </a:lnTo>
                <a:lnTo>
                  <a:pt x="2209800" y="422148"/>
                </a:lnTo>
                <a:lnTo>
                  <a:pt x="2209800" y="425195"/>
                </a:lnTo>
                <a:close/>
              </a:path>
              <a:path w="2214879" h="452754">
                <a:moveTo>
                  <a:pt x="2197805" y="420204"/>
                </a:moveTo>
                <a:lnTo>
                  <a:pt x="2191217" y="414630"/>
                </a:lnTo>
                <a:lnTo>
                  <a:pt x="2206751" y="417576"/>
                </a:lnTo>
                <a:lnTo>
                  <a:pt x="2205227" y="417576"/>
                </a:lnTo>
                <a:lnTo>
                  <a:pt x="2197805" y="420204"/>
                </a:lnTo>
                <a:close/>
              </a:path>
              <a:path w="2214879" h="452754">
                <a:moveTo>
                  <a:pt x="2203704" y="425195"/>
                </a:moveTo>
                <a:lnTo>
                  <a:pt x="2197805" y="420204"/>
                </a:lnTo>
                <a:lnTo>
                  <a:pt x="2205227" y="417576"/>
                </a:lnTo>
                <a:lnTo>
                  <a:pt x="2203704" y="425195"/>
                </a:lnTo>
                <a:close/>
              </a:path>
              <a:path w="2214879" h="452754">
                <a:moveTo>
                  <a:pt x="2211089" y="420858"/>
                </a:moveTo>
                <a:lnTo>
                  <a:pt x="2207259" y="417576"/>
                </a:lnTo>
                <a:lnTo>
                  <a:pt x="2209800" y="417576"/>
                </a:lnTo>
                <a:lnTo>
                  <a:pt x="2211323" y="420623"/>
                </a:lnTo>
                <a:lnTo>
                  <a:pt x="2211089" y="420858"/>
                </a:lnTo>
                <a:close/>
              </a:path>
              <a:path w="2214879" h="452754">
                <a:moveTo>
                  <a:pt x="2205566" y="426719"/>
                </a:moveTo>
                <a:lnTo>
                  <a:pt x="2205227" y="426719"/>
                </a:lnTo>
                <a:lnTo>
                  <a:pt x="2188412" y="423531"/>
                </a:lnTo>
                <a:lnTo>
                  <a:pt x="2197805" y="420204"/>
                </a:lnTo>
                <a:lnTo>
                  <a:pt x="2203704" y="425195"/>
                </a:lnTo>
                <a:lnTo>
                  <a:pt x="2209800" y="425195"/>
                </a:lnTo>
                <a:lnTo>
                  <a:pt x="2205566" y="426719"/>
                </a:lnTo>
                <a:close/>
              </a:path>
              <a:path w="2214879" h="452754">
                <a:moveTo>
                  <a:pt x="2209710" y="425285"/>
                </a:moveTo>
                <a:lnTo>
                  <a:pt x="2209800" y="422148"/>
                </a:lnTo>
                <a:lnTo>
                  <a:pt x="2211089" y="420858"/>
                </a:lnTo>
                <a:lnTo>
                  <a:pt x="2214372" y="423672"/>
                </a:lnTo>
                <a:lnTo>
                  <a:pt x="2209710" y="425285"/>
                </a:lnTo>
                <a:close/>
              </a:path>
              <a:path w="2214879" h="452754">
                <a:moveTo>
                  <a:pt x="2132076" y="452628"/>
                </a:moveTo>
                <a:lnTo>
                  <a:pt x="2129027" y="449580"/>
                </a:lnTo>
                <a:lnTo>
                  <a:pt x="2129027" y="445008"/>
                </a:lnTo>
                <a:lnTo>
                  <a:pt x="2132076" y="443484"/>
                </a:lnTo>
                <a:lnTo>
                  <a:pt x="2188412" y="423531"/>
                </a:lnTo>
                <a:lnTo>
                  <a:pt x="2205227" y="426719"/>
                </a:lnTo>
                <a:lnTo>
                  <a:pt x="2205566" y="426719"/>
                </a:lnTo>
                <a:lnTo>
                  <a:pt x="2135123" y="451104"/>
                </a:lnTo>
                <a:lnTo>
                  <a:pt x="2132076" y="452628"/>
                </a:lnTo>
                <a:close/>
              </a:path>
              <a:path w="2214879" h="452754">
                <a:moveTo>
                  <a:pt x="2208276" y="426719"/>
                </a:moveTo>
                <a:lnTo>
                  <a:pt x="2205566" y="426719"/>
                </a:lnTo>
                <a:lnTo>
                  <a:pt x="2209710" y="425285"/>
                </a:lnTo>
                <a:lnTo>
                  <a:pt x="2208276" y="426719"/>
                </a:lnTo>
                <a:close/>
              </a:path>
            </a:pathLst>
          </a:custGeom>
          <a:solidFill>
            <a:srgbClr val="806EB1"/>
          </a:solidFill>
        </p:spPr>
        <p:txBody>
          <a:bodyPr wrap="square" lIns="0" tIns="0" rIns="0" bIns="0" rtlCol="0"/>
          <a:lstStyle/>
          <a:p>
            <a:endParaRPr/>
          </a:p>
        </p:txBody>
      </p:sp>
      <p:sp>
        <p:nvSpPr>
          <p:cNvPr id="13" name="object 11">
            <a:extLst>
              <a:ext uri="{FF2B5EF4-FFF2-40B4-BE49-F238E27FC236}">
                <a16:creationId xmlns:a16="http://schemas.microsoft.com/office/drawing/2014/main" id="{2DA1C9E4-70FB-F94B-8036-632381A2762F}"/>
              </a:ext>
            </a:extLst>
          </p:cNvPr>
          <p:cNvSpPr/>
          <p:nvPr/>
        </p:nvSpPr>
        <p:spPr>
          <a:xfrm>
            <a:off x="2048806" y="3652184"/>
            <a:ext cx="1252855" cy="579120"/>
          </a:xfrm>
          <a:custGeom>
            <a:avLst/>
            <a:gdLst/>
            <a:ahLst/>
            <a:cxnLst/>
            <a:rect l="l" t="t" r="r" b="b"/>
            <a:pathLst>
              <a:path w="1252855" h="579120">
                <a:moveTo>
                  <a:pt x="0" y="0"/>
                </a:moveTo>
                <a:lnTo>
                  <a:pt x="1252728" y="0"/>
                </a:lnTo>
                <a:lnTo>
                  <a:pt x="1252728" y="579120"/>
                </a:lnTo>
                <a:lnTo>
                  <a:pt x="0" y="579120"/>
                </a:lnTo>
                <a:lnTo>
                  <a:pt x="0" y="0"/>
                </a:lnTo>
                <a:close/>
              </a:path>
            </a:pathLst>
          </a:custGeom>
          <a:solidFill>
            <a:srgbClr val="FFFFFF"/>
          </a:solidFill>
        </p:spPr>
        <p:txBody>
          <a:bodyPr wrap="square" lIns="0" tIns="0" rIns="0" bIns="0" rtlCol="0"/>
          <a:lstStyle/>
          <a:p>
            <a:endParaRPr/>
          </a:p>
        </p:txBody>
      </p:sp>
      <p:sp>
        <p:nvSpPr>
          <p:cNvPr id="14" name="object 12">
            <a:extLst>
              <a:ext uri="{FF2B5EF4-FFF2-40B4-BE49-F238E27FC236}">
                <a16:creationId xmlns:a16="http://schemas.microsoft.com/office/drawing/2014/main" id="{13B91C67-3B97-DD48-84C0-358193D06179}"/>
              </a:ext>
            </a:extLst>
          </p:cNvPr>
          <p:cNvSpPr/>
          <p:nvPr/>
        </p:nvSpPr>
        <p:spPr>
          <a:xfrm>
            <a:off x="2041187" y="3644564"/>
            <a:ext cx="1270000" cy="594360"/>
          </a:xfrm>
          <a:custGeom>
            <a:avLst/>
            <a:gdLst/>
            <a:ahLst/>
            <a:cxnLst/>
            <a:rect l="l" t="t" r="r" b="b"/>
            <a:pathLst>
              <a:path w="1270000" h="594360">
                <a:moveTo>
                  <a:pt x="1264920" y="594359"/>
                </a:moveTo>
                <a:lnTo>
                  <a:pt x="3048" y="594359"/>
                </a:lnTo>
                <a:lnTo>
                  <a:pt x="0" y="591311"/>
                </a:lnTo>
                <a:lnTo>
                  <a:pt x="0" y="3048"/>
                </a:lnTo>
                <a:lnTo>
                  <a:pt x="3048" y="0"/>
                </a:lnTo>
                <a:lnTo>
                  <a:pt x="1264920" y="0"/>
                </a:lnTo>
                <a:lnTo>
                  <a:pt x="1269491" y="3048"/>
                </a:lnTo>
                <a:lnTo>
                  <a:pt x="1269491" y="7620"/>
                </a:lnTo>
                <a:lnTo>
                  <a:pt x="16764" y="7620"/>
                </a:lnTo>
                <a:lnTo>
                  <a:pt x="7620" y="16764"/>
                </a:lnTo>
                <a:lnTo>
                  <a:pt x="16764" y="16764"/>
                </a:lnTo>
                <a:lnTo>
                  <a:pt x="16764" y="577596"/>
                </a:lnTo>
                <a:lnTo>
                  <a:pt x="7620" y="577596"/>
                </a:lnTo>
                <a:lnTo>
                  <a:pt x="16764" y="586739"/>
                </a:lnTo>
                <a:lnTo>
                  <a:pt x="1269491" y="586739"/>
                </a:lnTo>
                <a:lnTo>
                  <a:pt x="1269491" y="591311"/>
                </a:lnTo>
                <a:lnTo>
                  <a:pt x="1264920" y="594359"/>
                </a:lnTo>
                <a:close/>
              </a:path>
              <a:path w="1270000" h="594360">
                <a:moveTo>
                  <a:pt x="16764" y="16764"/>
                </a:moveTo>
                <a:lnTo>
                  <a:pt x="7620" y="16764"/>
                </a:lnTo>
                <a:lnTo>
                  <a:pt x="16764" y="7620"/>
                </a:lnTo>
                <a:lnTo>
                  <a:pt x="16764" y="16764"/>
                </a:lnTo>
                <a:close/>
              </a:path>
              <a:path w="1270000" h="594360">
                <a:moveTo>
                  <a:pt x="1252728" y="16764"/>
                </a:moveTo>
                <a:lnTo>
                  <a:pt x="16764" y="16764"/>
                </a:lnTo>
                <a:lnTo>
                  <a:pt x="16764" y="7620"/>
                </a:lnTo>
                <a:lnTo>
                  <a:pt x="1252728" y="7620"/>
                </a:lnTo>
                <a:lnTo>
                  <a:pt x="1252728" y="16764"/>
                </a:lnTo>
                <a:close/>
              </a:path>
              <a:path w="1270000" h="594360">
                <a:moveTo>
                  <a:pt x="1252728" y="586739"/>
                </a:moveTo>
                <a:lnTo>
                  <a:pt x="1252728" y="7620"/>
                </a:lnTo>
                <a:lnTo>
                  <a:pt x="1260348" y="16764"/>
                </a:lnTo>
                <a:lnTo>
                  <a:pt x="1269491" y="16764"/>
                </a:lnTo>
                <a:lnTo>
                  <a:pt x="1269491" y="577596"/>
                </a:lnTo>
                <a:lnTo>
                  <a:pt x="1260348" y="577596"/>
                </a:lnTo>
                <a:lnTo>
                  <a:pt x="1252728" y="586739"/>
                </a:lnTo>
                <a:close/>
              </a:path>
              <a:path w="1270000" h="594360">
                <a:moveTo>
                  <a:pt x="1269491" y="16764"/>
                </a:moveTo>
                <a:lnTo>
                  <a:pt x="1260348" y="16764"/>
                </a:lnTo>
                <a:lnTo>
                  <a:pt x="1252728" y="7620"/>
                </a:lnTo>
                <a:lnTo>
                  <a:pt x="1269491" y="7620"/>
                </a:lnTo>
                <a:lnTo>
                  <a:pt x="1269491" y="16764"/>
                </a:lnTo>
                <a:close/>
              </a:path>
              <a:path w="1270000" h="594360">
                <a:moveTo>
                  <a:pt x="16764" y="586739"/>
                </a:moveTo>
                <a:lnTo>
                  <a:pt x="7620" y="577596"/>
                </a:lnTo>
                <a:lnTo>
                  <a:pt x="16764" y="577596"/>
                </a:lnTo>
                <a:lnTo>
                  <a:pt x="16764" y="586739"/>
                </a:lnTo>
                <a:close/>
              </a:path>
              <a:path w="1270000" h="594360">
                <a:moveTo>
                  <a:pt x="1252728" y="586739"/>
                </a:moveTo>
                <a:lnTo>
                  <a:pt x="16764" y="586739"/>
                </a:lnTo>
                <a:lnTo>
                  <a:pt x="16764" y="577596"/>
                </a:lnTo>
                <a:lnTo>
                  <a:pt x="1252728" y="577596"/>
                </a:lnTo>
                <a:lnTo>
                  <a:pt x="1252728" y="586739"/>
                </a:lnTo>
                <a:close/>
              </a:path>
              <a:path w="1270000" h="594360">
                <a:moveTo>
                  <a:pt x="1269491" y="586739"/>
                </a:moveTo>
                <a:lnTo>
                  <a:pt x="1252728" y="586739"/>
                </a:lnTo>
                <a:lnTo>
                  <a:pt x="1260348" y="577596"/>
                </a:lnTo>
                <a:lnTo>
                  <a:pt x="1269491" y="577596"/>
                </a:lnTo>
                <a:lnTo>
                  <a:pt x="1269491" y="586739"/>
                </a:lnTo>
                <a:close/>
              </a:path>
            </a:pathLst>
          </a:custGeom>
          <a:solidFill>
            <a:srgbClr val="806EB1"/>
          </a:solidFill>
        </p:spPr>
        <p:txBody>
          <a:bodyPr wrap="square" lIns="0" tIns="0" rIns="0" bIns="0" rtlCol="0"/>
          <a:lstStyle/>
          <a:p>
            <a:endParaRPr/>
          </a:p>
        </p:txBody>
      </p:sp>
      <p:sp>
        <p:nvSpPr>
          <p:cNvPr id="15" name="object 13">
            <a:extLst>
              <a:ext uri="{FF2B5EF4-FFF2-40B4-BE49-F238E27FC236}">
                <a16:creationId xmlns:a16="http://schemas.microsoft.com/office/drawing/2014/main" id="{D32C2F7A-B2A2-8746-B9F3-96F116D6B73F}"/>
              </a:ext>
            </a:extLst>
          </p:cNvPr>
          <p:cNvSpPr txBox="1"/>
          <p:nvPr/>
        </p:nvSpPr>
        <p:spPr>
          <a:xfrm>
            <a:off x="2301257" y="3745906"/>
            <a:ext cx="748030" cy="419100"/>
          </a:xfrm>
          <a:prstGeom prst="rect">
            <a:avLst/>
          </a:prstGeom>
        </p:spPr>
        <p:txBody>
          <a:bodyPr vert="horz" wrap="square" lIns="0" tIns="0" rIns="0" bIns="0" rtlCol="0">
            <a:spAutoFit/>
          </a:bodyPr>
          <a:lstStyle/>
          <a:p>
            <a:pPr marL="12700" marR="5080" indent="59055">
              <a:lnSpc>
                <a:spcPct val="100800"/>
              </a:lnSpc>
            </a:pPr>
            <a:r>
              <a:rPr sz="1400" spc="204" dirty="0">
                <a:latin typeface="Times New Roman"/>
                <a:cs typeface="Times New Roman"/>
              </a:rPr>
              <a:t>O</a:t>
            </a:r>
            <a:r>
              <a:rPr sz="1400" spc="265" dirty="0">
                <a:latin typeface="Times New Roman"/>
                <a:cs typeface="Times New Roman"/>
              </a:rPr>
              <a:t>b</a:t>
            </a:r>
            <a:r>
              <a:rPr sz="1400" spc="-110" dirty="0">
                <a:latin typeface="Times New Roman"/>
                <a:cs typeface="Times New Roman"/>
              </a:rPr>
              <a:t>j</a:t>
            </a:r>
            <a:r>
              <a:rPr sz="1400" spc="285" dirty="0">
                <a:latin typeface="Times New Roman"/>
                <a:cs typeface="Times New Roman"/>
              </a:rPr>
              <a:t>e</a:t>
            </a:r>
            <a:r>
              <a:rPr sz="1400" spc="290" dirty="0">
                <a:latin typeface="Times New Roman"/>
                <a:cs typeface="Times New Roman"/>
              </a:rPr>
              <a:t>c</a:t>
            </a:r>
            <a:r>
              <a:rPr sz="1400" spc="85" dirty="0">
                <a:latin typeface="Times New Roman"/>
                <a:cs typeface="Times New Roman"/>
              </a:rPr>
              <a:t>t</a:t>
            </a:r>
            <a:r>
              <a:rPr sz="1400" spc="75" dirty="0">
                <a:latin typeface="Times New Roman"/>
                <a:cs typeface="Times New Roman"/>
              </a:rPr>
              <a:t> </a:t>
            </a:r>
            <a:r>
              <a:rPr sz="1400" spc="-254" dirty="0">
                <a:latin typeface="Times New Roman"/>
                <a:cs typeface="Times New Roman"/>
              </a:rPr>
              <a:t>T</a:t>
            </a:r>
            <a:r>
              <a:rPr sz="1400" spc="-45" dirty="0">
                <a:latin typeface="Times New Roman"/>
                <a:cs typeface="Times New Roman"/>
              </a:rPr>
              <a:t>r</a:t>
            </a:r>
            <a:r>
              <a:rPr sz="1400" spc="330" dirty="0">
                <a:latin typeface="Times New Roman"/>
                <a:cs typeface="Times New Roman"/>
              </a:rPr>
              <a:t>a</a:t>
            </a:r>
            <a:r>
              <a:rPr sz="1400" spc="290" dirty="0">
                <a:latin typeface="Times New Roman"/>
                <a:cs typeface="Times New Roman"/>
              </a:rPr>
              <a:t>c</a:t>
            </a:r>
            <a:r>
              <a:rPr sz="1400" spc="-5" dirty="0">
                <a:latin typeface="Times New Roman"/>
                <a:cs typeface="Times New Roman"/>
              </a:rPr>
              <a:t>k</a:t>
            </a:r>
            <a:r>
              <a:rPr sz="1400" spc="-85" dirty="0">
                <a:latin typeface="Times New Roman"/>
                <a:cs typeface="Times New Roman"/>
              </a:rPr>
              <a:t>i</a:t>
            </a:r>
            <a:r>
              <a:rPr sz="1400" spc="140" dirty="0">
                <a:latin typeface="Times New Roman"/>
                <a:cs typeface="Times New Roman"/>
              </a:rPr>
              <a:t>n</a:t>
            </a:r>
            <a:r>
              <a:rPr sz="1400" spc="240" dirty="0">
                <a:latin typeface="Times New Roman"/>
                <a:cs typeface="Times New Roman"/>
              </a:rPr>
              <a:t>g</a:t>
            </a:r>
            <a:endParaRPr sz="1400">
              <a:latin typeface="Times New Roman"/>
              <a:cs typeface="Times New Roman"/>
            </a:endParaRPr>
          </a:p>
        </p:txBody>
      </p:sp>
      <p:sp>
        <p:nvSpPr>
          <p:cNvPr id="16" name="object 14">
            <a:extLst>
              <a:ext uri="{FF2B5EF4-FFF2-40B4-BE49-F238E27FC236}">
                <a16:creationId xmlns:a16="http://schemas.microsoft.com/office/drawing/2014/main" id="{97C52C64-3C5E-1B48-B376-635F30B8325C}"/>
              </a:ext>
            </a:extLst>
          </p:cNvPr>
          <p:cNvSpPr/>
          <p:nvPr/>
        </p:nvSpPr>
        <p:spPr>
          <a:xfrm>
            <a:off x="4927642" y="3630849"/>
            <a:ext cx="1186180" cy="577850"/>
          </a:xfrm>
          <a:custGeom>
            <a:avLst/>
            <a:gdLst/>
            <a:ahLst/>
            <a:cxnLst/>
            <a:rect l="l" t="t" r="r" b="b"/>
            <a:pathLst>
              <a:path w="1186179" h="577850">
                <a:moveTo>
                  <a:pt x="0" y="0"/>
                </a:moveTo>
                <a:lnTo>
                  <a:pt x="1185672" y="0"/>
                </a:lnTo>
                <a:lnTo>
                  <a:pt x="1185672" y="577596"/>
                </a:lnTo>
                <a:lnTo>
                  <a:pt x="0" y="577596"/>
                </a:lnTo>
                <a:lnTo>
                  <a:pt x="0" y="0"/>
                </a:lnTo>
                <a:close/>
              </a:path>
            </a:pathLst>
          </a:custGeom>
          <a:solidFill>
            <a:srgbClr val="FFFFFF"/>
          </a:solidFill>
        </p:spPr>
        <p:txBody>
          <a:bodyPr wrap="square" lIns="0" tIns="0" rIns="0" bIns="0" rtlCol="0"/>
          <a:lstStyle/>
          <a:p>
            <a:endParaRPr/>
          </a:p>
        </p:txBody>
      </p:sp>
      <p:sp>
        <p:nvSpPr>
          <p:cNvPr id="17" name="object 15">
            <a:extLst>
              <a:ext uri="{FF2B5EF4-FFF2-40B4-BE49-F238E27FC236}">
                <a16:creationId xmlns:a16="http://schemas.microsoft.com/office/drawing/2014/main" id="{60974A85-078D-C44E-B83F-D96D2F6EE649}"/>
              </a:ext>
            </a:extLst>
          </p:cNvPr>
          <p:cNvSpPr/>
          <p:nvPr/>
        </p:nvSpPr>
        <p:spPr>
          <a:xfrm>
            <a:off x="4920022" y="3621704"/>
            <a:ext cx="1202690" cy="596265"/>
          </a:xfrm>
          <a:custGeom>
            <a:avLst/>
            <a:gdLst/>
            <a:ahLst/>
            <a:cxnLst/>
            <a:rect l="l" t="t" r="r" b="b"/>
            <a:pathLst>
              <a:path w="1202689" h="596264">
                <a:moveTo>
                  <a:pt x="1197864" y="595883"/>
                </a:moveTo>
                <a:lnTo>
                  <a:pt x="3048" y="595883"/>
                </a:lnTo>
                <a:lnTo>
                  <a:pt x="0" y="591311"/>
                </a:lnTo>
                <a:lnTo>
                  <a:pt x="0" y="4572"/>
                </a:lnTo>
                <a:lnTo>
                  <a:pt x="3048" y="0"/>
                </a:lnTo>
                <a:lnTo>
                  <a:pt x="1197864" y="0"/>
                </a:lnTo>
                <a:lnTo>
                  <a:pt x="1202435" y="4572"/>
                </a:lnTo>
                <a:lnTo>
                  <a:pt x="1202435" y="9144"/>
                </a:lnTo>
                <a:lnTo>
                  <a:pt x="16764" y="9144"/>
                </a:lnTo>
                <a:lnTo>
                  <a:pt x="7620" y="16764"/>
                </a:lnTo>
                <a:lnTo>
                  <a:pt x="16764" y="16764"/>
                </a:lnTo>
                <a:lnTo>
                  <a:pt x="16764" y="579120"/>
                </a:lnTo>
                <a:lnTo>
                  <a:pt x="7620" y="579120"/>
                </a:lnTo>
                <a:lnTo>
                  <a:pt x="16764" y="586739"/>
                </a:lnTo>
                <a:lnTo>
                  <a:pt x="1202435" y="586739"/>
                </a:lnTo>
                <a:lnTo>
                  <a:pt x="1202435" y="591311"/>
                </a:lnTo>
                <a:lnTo>
                  <a:pt x="1197864" y="595883"/>
                </a:lnTo>
                <a:close/>
              </a:path>
              <a:path w="1202689" h="596264">
                <a:moveTo>
                  <a:pt x="16764" y="16764"/>
                </a:moveTo>
                <a:lnTo>
                  <a:pt x="7620" y="16764"/>
                </a:lnTo>
                <a:lnTo>
                  <a:pt x="16764" y="9144"/>
                </a:lnTo>
                <a:lnTo>
                  <a:pt x="16764" y="16764"/>
                </a:lnTo>
                <a:close/>
              </a:path>
              <a:path w="1202689" h="596264">
                <a:moveTo>
                  <a:pt x="1185672" y="16764"/>
                </a:moveTo>
                <a:lnTo>
                  <a:pt x="16764" y="16764"/>
                </a:lnTo>
                <a:lnTo>
                  <a:pt x="16764" y="9144"/>
                </a:lnTo>
                <a:lnTo>
                  <a:pt x="1185672" y="9144"/>
                </a:lnTo>
                <a:lnTo>
                  <a:pt x="1185672" y="16764"/>
                </a:lnTo>
                <a:close/>
              </a:path>
              <a:path w="1202689" h="596264">
                <a:moveTo>
                  <a:pt x="1185672" y="586739"/>
                </a:moveTo>
                <a:lnTo>
                  <a:pt x="1185672" y="9144"/>
                </a:lnTo>
                <a:lnTo>
                  <a:pt x="1193291" y="16764"/>
                </a:lnTo>
                <a:lnTo>
                  <a:pt x="1202435" y="16764"/>
                </a:lnTo>
                <a:lnTo>
                  <a:pt x="1202435" y="579120"/>
                </a:lnTo>
                <a:lnTo>
                  <a:pt x="1193291" y="579120"/>
                </a:lnTo>
                <a:lnTo>
                  <a:pt x="1185672" y="586739"/>
                </a:lnTo>
                <a:close/>
              </a:path>
              <a:path w="1202689" h="596264">
                <a:moveTo>
                  <a:pt x="1202435" y="16764"/>
                </a:moveTo>
                <a:lnTo>
                  <a:pt x="1193291" y="16764"/>
                </a:lnTo>
                <a:lnTo>
                  <a:pt x="1185672" y="9144"/>
                </a:lnTo>
                <a:lnTo>
                  <a:pt x="1202435" y="9144"/>
                </a:lnTo>
                <a:lnTo>
                  <a:pt x="1202435" y="16764"/>
                </a:lnTo>
                <a:close/>
              </a:path>
              <a:path w="1202689" h="596264">
                <a:moveTo>
                  <a:pt x="16764" y="586739"/>
                </a:moveTo>
                <a:lnTo>
                  <a:pt x="7620" y="579120"/>
                </a:lnTo>
                <a:lnTo>
                  <a:pt x="16764" y="579120"/>
                </a:lnTo>
                <a:lnTo>
                  <a:pt x="16764" y="586739"/>
                </a:lnTo>
                <a:close/>
              </a:path>
              <a:path w="1202689" h="596264">
                <a:moveTo>
                  <a:pt x="1185672" y="586739"/>
                </a:moveTo>
                <a:lnTo>
                  <a:pt x="16764" y="586739"/>
                </a:lnTo>
                <a:lnTo>
                  <a:pt x="16764" y="579120"/>
                </a:lnTo>
                <a:lnTo>
                  <a:pt x="1185672" y="579120"/>
                </a:lnTo>
                <a:lnTo>
                  <a:pt x="1185672" y="586739"/>
                </a:lnTo>
                <a:close/>
              </a:path>
              <a:path w="1202689" h="596264">
                <a:moveTo>
                  <a:pt x="1202435" y="586739"/>
                </a:moveTo>
                <a:lnTo>
                  <a:pt x="1185672" y="586739"/>
                </a:lnTo>
                <a:lnTo>
                  <a:pt x="1193291" y="579120"/>
                </a:lnTo>
                <a:lnTo>
                  <a:pt x="1202435" y="579120"/>
                </a:lnTo>
                <a:lnTo>
                  <a:pt x="1202435" y="586739"/>
                </a:lnTo>
                <a:close/>
              </a:path>
            </a:pathLst>
          </a:custGeom>
          <a:solidFill>
            <a:srgbClr val="806EB1"/>
          </a:solidFill>
        </p:spPr>
        <p:txBody>
          <a:bodyPr wrap="square" lIns="0" tIns="0" rIns="0" bIns="0" rtlCol="0"/>
          <a:lstStyle/>
          <a:p>
            <a:endParaRPr/>
          </a:p>
        </p:txBody>
      </p:sp>
      <p:sp>
        <p:nvSpPr>
          <p:cNvPr id="18" name="object 16">
            <a:extLst>
              <a:ext uri="{FF2B5EF4-FFF2-40B4-BE49-F238E27FC236}">
                <a16:creationId xmlns:a16="http://schemas.microsoft.com/office/drawing/2014/main" id="{B22AADE3-991B-AE41-80BB-1888EF70AD56}"/>
              </a:ext>
            </a:extLst>
          </p:cNvPr>
          <p:cNvSpPr txBox="1"/>
          <p:nvPr/>
        </p:nvSpPr>
        <p:spPr>
          <a:xfrm>
            <a:off x="5078008" y="3724575"/>
            <a:ext cx="888365" cy="419100"/>
          </a:xfrm>
          <a:prstGeom prst="rect">
            <a:avLst/>
          </a:prstGeom>
        </p:spPr>
        <p:txBody>
          <a:bodyPr vert="horz" wrap="square" lIns="0" tIns="0" rIns="0" bIns="0" rtlCol="0">
            <a:spAutoFit/>
          </a:bodyPr>
          <a:lstStyle/>
          <a:p>
            <a:pPr marL="12700" marR="5080" indent="190500">
              <a:lnSpc>
                <a:spcPct val="100800"/>
              </a:lnSpc>
            </a:pPr>
            <a:r>
              <a:rPr sz="1400" spc="-100" dirty="0">
                <a:latin typeface="Times New Roman"/>
                <a:cs typeface="Times New Roman"/>
              </a:rPr>
              <a:t>E</a:t>
            </a:r>
            <a:r>
              <a:rPr sz="1400" spc="80" dirty="0">
                <a:latin typeface="Times New Roman"/>
                <a:cs typeface="Times New Roman"/>
              </a:rPr>
              <a:t>v</a:t>
            </a:r>
            <a:r>
              <a:rPr sz="1400" spc="285" dirty="0">
                <a:latin typeface="Times New Roman"/>
                <a:cs typeface="Times New Roman"/>
              </a:rPr>
              <a:t>e</a:t>
            </a:r>
            <a:r>
              <a:rPr sz="1400" spc="155" dirty="0">
                <a:latin typeface="Times New Roman"/>
                <a:cs typeface="Times New Roman"/>
              </a:rPr>
              <a:t>n</a:t>
            </a:r>
            <a:r>
              <a:rPr sz="1400" spc="85" dirty="0">
                <a:latin typeface="Times New Roman"/>
                <a:cs typeface="Times New Roman"/>
              </a:rPr>
              <a:t>t</a:t>
            </a:r>
            <a:r>
              <a:rPr sz="1400" spc="75" dirty="0">
                <a:latin typeface="Times New Roman"/>
                <a:cs typeface="Times New Roman"/>
              </a:rPr>
              <a:t> </a:t>
            </a:r>
            <a:r>
              <a:rPr sz="1400" spc="20" dirty="0">
                <a:latin typeface="Times New Roman"/>
                <a:cs typeface="Times New Roman"/>
              </a:rPr>
              <a:t>D</a:t>
            </a:r>
            <a:r>
              <a:rPr sz="1400" spc="285" dirty="0">
                <a:latin typeface="Times New Roman"/>
                <a:cs typeface="Times New Roman"/>
              </a:rPr>
              <a:t>e</a:t>
            </a:r>
            <a:r>
              <a:rPr sz="1400" spc="85" dirty="0">
                <a:latin typeface="Times New Roman"/>
                <a:cs typeface="Times New Roman"/>
              </a:rPr>
              <a:t>t</a:t>
            </a:r>
            <a:r>
              <a:rPr sz="1400" spc="285" dirty="0">
                <a:latin typeface="Times New Roman"/>
                <a:cs typeface="Times New Roman"/>
              </a:rPr>
              <a:t>e</a:t>
            </a:r>
            <a:r>
              <a:rPr sz="1400" spc="290" dirty="0">
                <a:latin typeface="Times New Roman"/>
                <a:cs typeface="Times New Roman"/>
              </a:rPr>
              <a:t>c</a:t>
            </a:r>
            <a:r>
              <a:rPr sz="1400" spc="70" dirty="0">
                <a:latin typeface="Times New Roman"/>
                <a:cs typeface="Times New Roman"/>
              </a:rPr>
              <a:t>t</a:t>
            </a:r>
            <a:r>
              <a:rPr sz="1400" spc="-100" dirty="0">
                <a:latin typeface="Times New Roman"/>
                <a:cs typeface="Times New Roman"/>
              </a:rPr>
              <a:t>i</a:t>
            </a:r>
            <a:r>
              <a:rPr sz="1400" spc="220" dirty="0">
                <a:latin typeface="Times New Roman"/>
                <a:cs typeface="Times New Roman"/>
              </a:rPr>
              <a:t>o</a:t>
            </a:r>
            <a:r>
              <a:rPr sz="1400" spc="155" dirty="0">
                <a:latin typeface="Times New Roman"/>
                <a:cs typeface="Times New Roman"/>
              </a:rPr>
              <a:t>n</a:t>
            </a:r>
            <a:endParaRPr sz="1400">
              <a:latin typeface="Times New Roman"/>
              <a:cs typeface="Times New Roman"/>
            </a:endParaRPr>
          </a:p>
        </p:txBody>
      </p:sp>
      <p:sp>
        <p:nvSpPr>
          <p:cNvPr id="19" name="object 17">
            <a:extLst>
              <a:ext uri="{FF2B5EF4-FFF2-40B4-BE49-F238E27FC236}">
                <a16:creationId xmlns:a16="http://schemas.microsoft.com/office/drawing/2014/main" id="{843BF514-2328-0047-9776-06D9BF73833B}"/>
              </a:ext>
            </a:extLst>
          </p:cNvPr>
          <p:cNvSpPr/>
          <p:nvPr/>
        </p:nvSpPr>
        <p:spPr>
          <a:xfrm>
            <a:off x="3539279" y="3630849"/>
            <a:ext cx="1152525" cy="577850"/>
          </a:xfrm>
          <a:custGeom>
            <a:avLst/>
            <a:gdLst/>
            <a:ahLst/>
            <a:cxnLst/>
            <a:rect l="l" t="t" r="r" b="b"/>
            <a:pathLst>
              <a:path w="1152525" h="577850">
                <a:moveTo>
                  <a:pt x="0" y="0"/>
                </a:moveTo>
                <a:lnTo>
                  <a:pt x="1152143" y="0"/>
                </a:lnTo>
                <a:lnTo>
                  <a:pt x="1152143" y="577596"/>
                </a:lnTo>
                <a:lnTo>
                  <a:pt x="0" y="577596"/>
                </a:lnTo>
                <a:lnTo>
                  <a:pt x="0" y="0"/>
                </a:lnTo>
                <a:close/>
              </a:path>
            </a:pathLst>
          </a:custGeom>
          <a:solidFill>
            <a:srgbClr val="FFFFFF"/>
          </a:solidFill>
        </p:spPr>
        <p:txBody>
          <a:bodyPr wrap="square" lIns="0" tIns="0" rIns="0" bIns="0" rtlCol="0"/>
          <a:lstStyle/>
          <a:p>
            <a:endParaRPr/>
          </a:p>
        </p:txBody>
      </p:sp>
      <p:sp>
        <p:nvSpPr>
          <p:cNvPr id="20" name="object 18">
            <a:extLst>
              <a:ext uri="{FF2B5EF4-FFF2-40B4-BE49-F238E27FC236}">
                <a16:creationId xmlns:a16="http://schemas.microsoft.com/office/drawing/2014/main" id="{A0CD6C8C-75ED-F546-82A8-F4C18683CC34}"/>
              </a:ext>
            </a:extLst>
          </p:cNvPr>
          <p:cNvSpPr/>
          <p:nvPr/>
        </p:nvSpPr>
        <p:spPr>
          <a:xfrm>
            <a:off x="3531659" y="3621704"/>
            <a:ext cx="1167765" cy="596265"/>
          </a:xfrm>
          <a:custGeom>
            <a:avLst/>
            <a:gdLst/>
            <a:ahLst/>
            <a:cxnLst/>
            <a:rect l="l" t="t" r="r" b="b"/>
            <a:pathLst>
              <a:path w="1167764" h="596264">
                <a:moveTo>
                  <a:pt x="1164335" y="595883"/>
                </a:moveTo>
                <a:lnTo>
                  <a:pt x="3048" y="595883"/>
                </a:lnTo>
                <a:lnTo>
                  <a:pt x="0" y="591311"/>
                </a:lnTo>
                <a:lnTo>
                  <a:pt x="0" y="4572"/>
                </a:lnTo>
                <a:lnTo>
                  <a:pt x="3048" y="0"/>
                </a:lnTo>
                <a:lnTo>
                  <a:pt x="1164335" y="0"/>
                </a:lnTo>
                <a:lnTo>
                  <a:pt x="1167383" y="4572"/>
                </a:lnTo>
                <a:lnTo>
                  <a:pt x="1167383" y="9144"/>
                </a:lnTo>
                <a:lnTo>
                  <a:pt x="15240" y="9144"/>
                </a:lnTo>
                <a:lnTo>
                  <a:pt x="7620" y="16764"/>
                </a:lnTo>
                <a:lnTo>
                  <a:pt x="15240" y="16764"/>
                </a:lnTo>
                <a:lnTo>
                  <a:pt x="15240" y="579120"/>
                </a:lnTo>
                <a:lnTo>
                  <a:pt x="7620" y="579120"/>
                </a:lnTo>
                <a:lnTo>
                  <a:pt x="15240" y="586739"/>
                </a:lnTo>
                <a:lnTo>
                  <a:pt x="1167383" y="586739"/>
                </a:lnTo>
                <a:lnTo>
                  <a:pt x="1167383" y="591311"/>
                </a:lnTo>
                <a:lnTo>
                  <a:pt x="1164335" y="595883"/>
                </a:lnTo>
                <a:close/>
              </a:path>
              <a:path w="1167764" h="596264">
                <a:moveTo>
                  <a:pt x="15240" y="16764"/>
                </a:moveTo>
                <a:lnTo>
                  <a:pt x="7620" y="16764"/>
                </a:lnTo>
                <a:lnTo>
                  <a:pt x="15240" y="9144"/>
                </a:lnTo>
                <a:lnTo>
                  <a:pt x="15240" y="16764"/>
                </a:lnTo>
                <a:close/>
              </a:path>
              <a:path w="1167764" h="596264">
                <a:moveTo>
                  <a:pt x="1150620" y="16764"/>
                </a:moveTo>
                <a:lnTo>
                  <a:pt x="15240" y="16764"/>
                </a:lnTo>
                <a:lnTo>
                  <a:pt x="15240" y="9144"/>
                </a:lnTo>
                <a:lnTo>
                  <a:pt x="1150620" y="9144"/>
                </a:lnTo>
                <a:lnTo>
                  <a:pt x="1150620" y="16764"/>
                </a:lnTo>
                <a:close/>
              </a:path>
              <a:path w="1167764" h="596264">
                <a:moveTo>
                  <a:pt x="1150620" y="586739"/>
                </a:moveTo>
                <a:lnTo>
                  <a:pt x="1150620" y="9144"/>
                </a:lnTo>
                <a:lnTo>
                  <a:pt x="1159764" y="16764"/>
                </a:lnTo>
                <a:lnTo>
                  <a:pt x="1167383" y="16764"/>
                </a:lnTo>
                <a:lnTo>
                  <a:pt x="1167383" y="579120"/>
                </a:lnTo>
                <a:lnTo>
                  <a:pt x="1159764" y="579120"/>
                </a:lnTo>
                <a:lnTo>
                  <a:pt x="1150620" y="586739"/>
                </a:lnTo>
                <a:close/>
              </a:path>
              <a:path w="1167764" h="596264">
                <a:moveTo>
                  <a:pt x="1167383" y="16764"/>
                </a:moveTo>
                <a:lnTo>
                  <a:pt x="1159764" y="16764"/>
                </a:lnTo>
                <a:lnTo>
                  <a:pt x="1150620" y="9144"/>
                </a:lnTo>
                <a:lnTo>
                  <a:pt x="1167383" y="9144"/>
                </a:lnTo>
                <a:lnTo>
                  <a:pt x="1167383" y="16764"/>
                </a:lnTo>
                <a:close/>
              </a:path>
              <a:path w="1167764" h="596264">
                <a:moveTo>
                  <a:pt x="15240" y="586739"/>
                </a:moveTo>
                <a:lnTo>
                  <a:pt x="7620" y="579120"/>
                </a:lnTo>
                <a:lnTo>
                  <a:pt x="15240" y="579120"/>
                </a:lnTo>
                <a:lnTo>
                  <a:pt x="15240" y="586739"/>
                </a:lnTo>
                <a:close/>
              </a:path>
              <a:path w="1167764" h="596264">
                <a:moveTo>
                  <a:pt x="1150620" y="586739"/>
                </a:moveTo>
                <a:lnTo>
                  <a:pt x="15240" y="586739"/>
                </a:lnTo>
                <a:lnTo>
                  <a:pt x="15240" y="579120"/>
                </a:lnTo>
                <a:lnTo>
                  <a:pt x="1150620" y="579120"/>
                </a:lnTo>
                <a:lnTo>
                  <a:pt x="1150620" y="586739"/>
                </a:lnTo>
                <a:close/>
              </a:path>
              <a:path w="1167764" h="596264">
                <a:moveTo>
                  <a:pt x="1167383" y="586739"/>
                </a:moveTo>
                <a:lnTo>
                  <a:pt x="1150620" y="586739"/>
                </a:lnTo>
                <a:lnTo>
                  <a:pt x="1159764" y="579120"/>
                </a:lnTo>
                <a:lnTo>
                  <a:pt x="1167383" y="579120"/>
                </a:lnTo>
                <a:lnTo>
                  <a:pt x="1167383" y="586739"/>
                </a:lnTo>
                <a:close/>
              </a:path>
            </a:pathLst>
          </a:custGeom>
          <a:solidFill>
            <a:srgbClr val="806EB1"/>
          </a:solidFill>
        </p:spPr>
        <p:txBody>
          <a:bodyPr wrap="square" lIns="0" tIns="0" rIns="0" bIns="0" rtlCol="0"/>
          <a:lstStyle/>
          <a:p>
            <a:endParaRPr/>
          </a:p>
        </p:txBody>
      </p:sp>
      <p:sp>
        <p:nvSpPr>
          <p:cNvPr id="21" name="object 19">
            <a:extLst>
              <a:ext uri="{FF2B5EF4-FFF2-40B4-BE49-F238E27FC236}">
                <a16:creationId xmlns:a16="http://schemas.microsoft.com/office/drawing/2014/main" id="{833B5BF4-6D8F-DF4A-A4D6-20DC874F6A42}"/>
              </a:ext>
            </a:extLst>
          </p:cNvPr>
          <p:cNvSpPr txBox="1"/>
          <p:nvPr/>
        </p:nvSpPr>
        <p:spPr>
          <a:xfrm>
            <a:off x="3647014" y="3724575"/>
            <a:ext cx="936625" cy="419100"/>
          </a:xfrm>
          <a:prstGeom prst="rect">
            <a:avLst/>
          </a:prstGeom>
        </p:spPr>
        <p:txBody>
          <a:bodyPr vert="horz" wrap="square" lIns="0" tIns="0" rIns="0" bIns="0" rtlCol="0">
            <a:spAutoFit/>
          </a:bodyPr>
          <a:lstStyle/>
          <a:p>
            <a:pPr marL="19685" marR="5080" indent="-7620">
              <a:lnSpc>
                <a:spcPct val="100800"/>
              </a:lnSpc>
            </a:pPr>
            <a:r>
              <a:rPr sz="1400" spc="-140" dirty="0">
                <a:latin typeface="Times New Roman"/>
                <a:cs typeface="Times New Roman"/>
              </a:rPr>
              <a:t>B</a:t>
            </a:r>
            <a:r>
              <a:rPr sz="1400" spc="220" dirty="0">
                <a:latin typeface="Times New Roman"/>
                <a:cs typeface="Times New Roman"/>
              </a:rPr>
              <a:t>o</a:t>
            </a:r>
            <a:r>
              <a:rPr sz="1400" spc="250" dirty="0">
                <a:latin typeface="Times New Roman"/>
                <a:cs typeface="Times New Roman"/>
              </a:rPr>
              <a:t>d</a:t>
            </a:r>
            <a:r>
              <a:rPr sz="1400" spc="50" dirty="0">
                <a:latin typeface="Times New Roman"/>
                <a:cs typeface="Times New Roman"/>
              </a:rPr>
              <a:t>y</a:t>
            </a:r>
            <a:r>
              <a:rPr sz="1400" spc="45" dirty="0">
                <a:latin typeface="Times New Roman"/>
                <a:cs typeface="Times New Roman"/>
              </a:rPr>
              <a:t> </a:t>
            </a:r>
            <a:r>
              <a:rPr sz="1400" spc="265" dirty="0">
                <a:latin typeface="Times New Roman"/>
                <a:cs typeface="Times New Roman"/>
              </a:rPr>
              <a:t>p</a:t>
            </a:r>
            <a:r>
              <a:rPr sz="1400" spc="220" dirty="0">
                <a:latin typeface="Times New Roman"/>
                <a:cs typeface="Times New Roman"/>
              </a:rPr>
              <a:t>o</a:t>
            </a:r>
            <a:r>
              <a:rPr sz="1400" spc="-15" dirty="0">
                <a:latin typeface="Times New Roman"/>
                <a:cs typeface="Times New Roman"/>
              </a:rPr>
              <a:t>s</a:t>
            </a:r>
            <a:r>
              <a:rPr sz="1400" spc="285" dirty="0">
                <a:latin typeface="Times New Roman"/>
                <a:cs typeface="Times New Roman"/>
              </a:rPr>
              <a:t>e</a:t>
            </a:r>
            <a:r>
              <a:rPr sz="1400" spc="225" dirty="0">
                <a:latin typeface="Times New Roman"/>
                <a:cs typeface="Times New Roman"/>
              </a:rPr>
              <a:t> e</a:t>
            </a:r>
            <a:r>
              <a:rPr sz="1400" spc="-15" dirty="0">
                <a:latin typeface="Times New Roman"/>
                <a:cs typeface="Times New Roman"/>
              </a:rPr>
              <a:t>s</a:t>
            </a:r>
            <a:r>
              <a:rPr sz="1400" spc="85" dirty="0">
                <a:latin typeface="Times New Roman"/>
                <a:cs typeface="Times New Roman"/>
              </a:rPr>
              <a:t>t</a:t>
            </a:r>
            <a:r>
              <a:rPr sz="1400" spc="-100" dirty="0">
                <a:latin typeface="Times New Roman"/>
                <a:cs typeface="Times New Roman"/>
              </a:rPr>
              <a:t>i</a:t>
            </a:r>
            <a:r>
              <a:rPr sz="1400" spc="225" dirty="0">
                <a:latin typeface="Times New Roman"/>
                <a:cs typeface="Times New Roman"/>
              </a:rPr>
              <a:t>m</a:t>
            </a:r>
            <a:r>
              <a:rPr sz="1400" spc="340" dirty="0">
                <a:latin typeface="Times New Roman"/>
                <a:cs typeface="Times New Roman"/>
              </a:rPr>
              <a:t>a</a:t>
            </a:r>
            <a:r>
              <a:rPr sz="1400" spc="70" dirty="0">
                <a:latin typeface="Times New Roman"/>
                <a:cs typeface="Times New Roman"/>
              </a:rPr>
              <a:t>t</a:t>
            </a:r>
            <a:r>
              <a:rPr sz="1400" spc="-100" dirty="0">
                <a:latin typeface="Times New Roman"/>
                <a:cs typeface="Times New Roman"/>
              </a:rPr>
              <a:t>i</a:t>
            </a:r>
            <a:r>
              <a:rPr sz="1400" spc="220" dirty="0">
                <a:latin typeface="Times New Roman"/>
                <a:cs typeface="Times New Roman"/>
              </a:rPr>
              <a:t>o</a:t>
            </a:r>
            <a:r>
              <a:rPr sz="1400" spc="155" dirty="0">
                <a:latin typeface="Times New Roman"/>
                <a:cs typeface="Times New Roman"/>
              </a:rPr>
              <a:t>n</a:t>
            </a:r>
            <a:endParaRPr sz="1400">
              <a:latin typeface="Times New Roman"/>
              <a:cs typeface="Times New Roman"/>
            </a:endParaRPr>
          </a:p>
        </p:txBody>
      </p:sp>
      <p:sp>
        <p:nvSpPr>
          <p:cNvPr id="22" name="object 20">
            <a:extLst>
              <a:ext uri="{FF2B5EF4-FFF2-40B4-BE49-F238E27FC236}">
                <a16:creationId xmlns:a16="http://schemas.microsoft.com/office/drawing/2014/main" id="{A541CA89-9287-344D-A59F-98C04C35E8F4}"/>
              </a:ext>
            </a:extLst>
          </p:cNvPr>
          <p:cNvSpPr/>
          <p:nvPr/>
        </p:nvSpPr>
        <p:spPr>
          <a:xfrm>
            <a:off x="2675170" y="3199557"/>
            <a:ext cx="462280" cy="452755"/>
          </a:xfrm>
          <a:custGeom>
            <a:avLst/>
            <a:gdLst/>
            <a:ahLst/>
            <a:cxnLst/>
            <a:rect l="l" t="t" r="r" b="b"/>
            <a:pathLst>
              <a:path w="462280" h="452754">
                <a:moveTo>
                  <a:pt x="12422" y="441442"/>
                </a:moveTo>
                <a:lnTo>
                  <a:pt x="14983" y="431790"/>
                </a:lnTo>
                <a:lnTo>
                  <a:pt x="454151" y="1524"/>
                </a:lnTo>
                <a:lnTo>
                  <a:pt x="455675" y="0"/>
                </a:lnTo>
                <a:lnTo>
                  <a:pt x="458723" y="0"/>
                </a:lnTo>
                <a:lnTo>
                  <a:pt x="461771" y="3048"/>
                </a:lnTo>
                <a:lnTo>
                  <a:pt x="461771" y="6096"/>
                </a:lnTo>
                <a:lnTo>
                  <a:pt x="460247" y="7620"/>
                </a:lnTo>
                <a:lnTo>
                  <a:pt x="19265" y="439663"/>
                </a:lnTo>
                <a:lnTo>
                  <a:pt x="12422" y="441442"/>
                </a:lnTo>
                <a:close/>
              </a:path>
              <a:path w="462280" h="452754">
                <a:moveTo>
                  <a:pt x="2406" y="444125"/>
                </a:moveTo>
                <a:lnTo>
                  <a:pt x="22860" y="371856"/>
                </a:lnTo>
                <a:lnTo>
                  <a:pt x="22860" y="368808"/>
                </a:lnTo>
                <a:lnTo>
                  <a:pt x="25908" y="367284"/>
                </a:lnTo>
                <a:lnTo>
                  <a:pt x="27432" y="368808"/>
                </a:lnTo>
                <a:lnTo>
                  <a:pt x="30479" y="368808"/>
                </a:lnTo>
                <a:lnTo>
                  <a:pt x="32003" y="371856"/>
                </a:lnTo>
                <a:lnTo>
                  <a:pt x="30479" y="373380"/>
                </a:lnTo>
                <a:lnTo>
                  <a:pt x="14983" y="431790"/>
                </a:lnTo>
                <a:lnTo>
                  <a:pt x="2406" y="444125"/>
                </a:lnTo>
                <a:close/>
              </a:path>
              <a:path w="462280" h="452754">
                <a:moveTo>
                  <a:pt x="8028" y="450695"/>
                </a:moveTo>
                <a:lnTo>
                  <a:pt x="9143" y="449580"/>
                </a:lnTo>
                <a:lnTo>
                  <a:pt x="19265" y="439663"/>
                </a:lnTo>
                <a:lnTo>
                  <a:pt x="80771" y="423672"/>
                </a:lnTo>
                <a:lnTo>
                  <a:pt x="82295" y="423672"/>
                </a:lnTo>
                <a:lnTo>
                  <a:pt x="85343" y="425196"/>
                </a:lnTo>
                <a:lnTo>
                  <a:pt x="85343" y="429767"/>
                </a:lnTo>
                <a:lnTo>
                  <a:pt x="82295" y="432815"/>
                </a:lnTo>
                <a:lnTo>
                  <a:pt x="8028" y="450695"/>
                </a:lnTo>
                <a:close/>
              </a:path>
              <a:path w="462280" h="452754">
                <a:moveTo>
                  <a:pt x="6330" y="451104"/>
                </a:moveTo>
                <a:lnTo>
                  <a:pt x="4571" y="451104"/>
                </a:lnTo>
                <a:lnTo>
                  <a:pt x="1523" y="448056"/>
                </a:lnTo>
                <a:lnTo>
                  <a:pt x="1523" y="447243"/>
                </a:lnTo>
                <a:lnTo>
                  <a:pt x="2406" y="444125"/>
                </a:lnTo>
                <a:lnTo>
                  <a:pt x="14983" y="431790"/>
                </a:lnTo>
                <a:lnTo>
                  <a:pt x="12422" y="441442"/>
                </a:lnTo>
                <a:lnTo>
                  <a:pt x="4571" y="443484"/>
                </a:lnTo>
                <a:lnTo>
                  <a:pt x="10667" y="448056"/>
                </a:lnTo>
                <a:lnTo>
                  <a:pt x="8028" y="450695"/>
                </a:lnTo>
                <a:lnTo>
                  <a:pt x="6330" y="451104"/>
                </a:lnTo>
                <a:close/>
              </a:path>
              <a:path w="462280" h="452754">
                <a:moveTo>
                  <a:pt x="10699" y="448056"/>
                </a:moveTo>
                <a:lnTo>
                  <a:pt x="12422" y="441442"/>
                </a:lnTo>
                <a:lnTo>
                  <a:pt x="19265" y="439663"/>
                </a:lnTo>
                <a:lnTo>
                  <a:pt x="10699" y="448056"/>
                </a:lnTo>
                <a:close/>
              </a:path>
              <a:path w="462280" h="452754">
                <a:moveTo>
                  <a:pt x="10667" y="448056"/>
                </a:moveTo>
                <a:lnTo>
                  <a:pt x="4571" y="443484"/>
                </a:lnTo>
                <a:lnTo>
                  <a:pt x="12422" y="441442"/>
                </a:lnTo>
                <a:lnTo>
                  <a:pt x="10667" y="448056"/>
                </a:lnTo>
                <a:close/>
              </a:path>
              <a:path w="462280" h="452754">
                <a:moveTo>
                  <a:pt x="1523" y="447243"/>
                </a:moveTo>
                <a:lnTo>
                  <a:pt x="1523" y="445008"/>
                </a:lnTo>
                <a:lnTo>
                  <a:pt x="2406" y="444125"/>
                </a:lnTo>
                <a:lnTo>
                  <a:pt x="1523" y="447243"/>
                </a:lnTo>
                <a:close/>
              </a:path>
              <a:path w="462280" h="452754">
                <a:moveTo>
                  <a:pt x="0" y="452628"/>
                </a:moveTo>
                <a:lnTo>
                  <a:pt x="1523" y="447243"/>
                </a:lnTo>
                <a:lnTo>
                  <a:pt x="1523" y="448056"/>
                </a:lnTo>
                <a:lnTo>
                  <a:pt x="4571" y="451104"/>
                </a:lnTo>
                <a:lnTo>
                  <a:pt x="6330" y="451104"/>
                </a:lnTo>
                <a:lnTo>
                  <a:pt x="0" y="452628"/>
                </a:lnTo>
                <a:close/>
              </a:path>
              <a:path w="462280" h="452754">
                <a:moveTo>
                  <a:pt x="7619" y="451104"/>
                </a:moveTo>
                <a:lnTo>
                  <a:pt x="6330" y="451104"/>
                </a:lnTo>
                <a:lnTo>
                  <a:pt x="8028" y="450695"/>
                </a:lnTo>
                <a:lnTo>
                  <a:pt x="7619" y="451104"/>
                </a:lnTo>
                <a:close/>
              </a:path>
            </a:pathLst>
          </a:custGeom>
          <a:solidFill>
            <a:srgbClr val="806EB1"/>
          </a:solidFill>
        </p:spPr>
        <p:txBody>
          <a:bodyPr wrap="square" lIns="0" tIns="0" rIns="0" bIns="0" rtlCol="0"/>
          <a:lstStyle/>
          <a:p>
            <a:endParaRPr/>
          </a:p>
        </p:txBody>
      </p:sp>
      <p:sp>
        <p:nvSpPr>
          <p:cNvPr id="23" name="object 21">
            <a:extLst>
              <a:ext uri="{FF2B5EF4-FFF2-40B4-BE49-F238E27FC236}">
                <a16:creationId xmlns:a16="http://schemas.microsoft.com/office/drawing/2014/main" id="{D71CA84B-5825-334C-8FA2-2734E47F056B}"/>
              </a:ext>
            </a:extLst>
          </p:cNvPr>
          <p:cNvSpPr/>
          <p:nvPr/>
        </p:nvSpPr>
        <p:spPr>
          <a:xfrm>
            <a:off x="3127798" y="3199557"/>
            <a:ext cx="988060" cy="441959"/>
          </a:xfrm>
          <a:custGeom>
            <a:avLst/>
            <a:gdLst/>
            <a:ahLst/>
            <a:cxnLst/>
            <a:rect l="l" t="t" r="r" b="b"/>
            <a:pathLst>
              <a:path w="988060" h="441960">
                <a:moveTo>
                  <a:pt x="964890" y="425441"/>
                </a:moveTo>
                <a:lnTo>
                  <a:pt x="3047" y="9144"/>
                </a:lnTo>
                <a:lnTo>
                  <a:pt x="1523" y="7620"/>
                </a:lnTo>
                <a:lnTo>
                  <a:pt x="0" y="4572"/>
                </a:lnTo>
                <a:lnTo>
                  <a:pt x="1523" y="3048"/>
                </a:lnTo>
                <a:lnTo>
                  <a:pt x="1523" y="1524"/>
                </a:lnTo>
                <a:lnTo>
                  <a:pt x="4571" y="0"/>
                </a:lnTo>
                <a:lnTo>
                  <a:pt x="6095" y="1524"/>
                </a:lnTo>
                <a:lnTo>
                  <a:pt x="968237" y="417950"/>
                </a:lnTo>
                <a:lnTo>
                  <a:pt x="973018" y="424485"/>
                </a:lnTo>
                <a:lnTo>
                  <a:pt x="964890" y="425441"/>
                </a:lnTo>
                <a:close/>
              </a:path>
              <a:path w="988060" h="441960">
                <a:moveTo>
                  <a:pt x="983361" y="425576"/>
                </a:moveTo>
                <a:lnTo>
                  <a:pt x="981456" y="423672"/>
                </a:lnTo>
                <a:lnTo>
                  <a:pt x="968237" y="417950"/>
                </a:lnTo>
                <a:lnTo>
                  <a:pt x="931164" y="367284"/>
                </a:lnTo>
                <a:lnTo>
                  <a:pt x="929639" y="365760"/>
                </a:lnTo>
                <a:lnTo>
                  <a:pt x="929639" y="362711"/>
                </a:lnTo>
                <a:lnTo>
                  <a:pt x="931164" y="362711"/>
                </a:lnTo>
                <a:lnTo>
                  <a:pt x="932687" y="361187"/>
                </a:lnTo>
                <a:lnTo>
                  <a:pt x="935735" y="361187"/>
                </a:lnTo>
                <a:lnTo>
                  <a:pt x="937260" y="362711"/>
                </a:lnTo>
                <a:lnTo>
                  <a:pt x="983361" y="425576"/>
                </a:lnTo>
                <a:close/>
              </a:path>
              <a:path w="988060" h="441960">
                <a:moveTo>
                  <a:pt x="973018" y="424485"/>
                </a:moveTo>
                <a:lnTo>
                  <a:pt x="968237" y="417950"/>
                </a:lnTo>
                <a:lnTo>
                  <a:pt x="981456" y="423672"/>
                </a:lnTo>
                <a:lnTo>
                  <a:pt x="979931" y="423672"/>
                </a:lnTo>
                <a:lnTo>
                  <a:pt x="973018" y="424485"/>
                </a:lnTo>
                <a:close/>
              </a:path>
              <a:path w="988060" h="441960">
                <a:moveTo>
                  <a:pt x="976883" y="429767"/>
                </a:moveTo>
                <a:lnTo>
                  <a:pt x="973018" y="424485"/>
                </a:lnTo>
                <a:lnTo>
                  <a:pt x="979931" y="423672"/>
                </a:lnTo>
                <a:lnTo>
                  <a:pt x="976883" y="429767"/>
                </a:lnTo>
                <a:close/>
              </a:path>
              <a:path w="988060" h="441960">
                <a:moveTo>
                  <a:pt x="982979" y="429767"/>
                </a:moveTo>
                <a:lnTo>
                  <a:pt x="976883" y="429767"/>
                </a:lnTo>
                <a:lnTo>
                  <a:pt x="979931" y="423672"/>
                </a:lnTo>
                <a:lnTo>
                  <a:pt x="981456" y="423672"/>
                </a:lnTo>
                <a:lnTo>
                  <a:pt x="983361" y="425576"/>
                </a:lnTo>
                <a:lnTo>
                  <a:pt x="984380" y="426967"/>
                </a:lnTo>
                <a:lnTo>
                  <a:pt x="982979" y="429767"/>
                </a:lnTo>
                <a:close/>
              </a:path>
              <a:path w="988060" h="441960">
                <a:moveTo>
                  <a:pt x="979307" y="432191"/>
                </a:moveTo>
                <a:lnTo>
                  <a:pt x="978408" y="431291"/>
                </a:lnTo>
                <a:lnTo>
                  <a:pt x="964890" y="425441"/>
                </a:lnTo>
                <a:lnTo>
                  <a:pt x="973018" y="424485"/>
                </a:lnTo>
                <a:lnTo>
                  <a:pt x="976883" y="429767"/>
                </a:lnTo>
                <a:lnTo>
                  <a:pt x="982979" y="429767"/>
                </a:lnTo>
                <a:lnTo>
                  <a:pt x="982979" y="431291"/>
                </a:lnTo>
                <a:lnTo>
                  <a:pt x="981704" y="431929"/>
                </a:lnTo>
                <a:lnTo>
                  <a:pt x="979307" y="432191"/>
                </a:lnTo>
                <a:close/>
              </a:path>
              <a:path w="988060" h="441960">
                <a:moveTo>
                  <a:pt x="900683" y="441960"/>
                </a:moveTo>
                <a:lnTo>
                  <a:pt x="899160" y="440436"/>
                </a:lnTo>
                <a:lnTo>
                  <a:pt x="899160" y="435863"/>
                </a:lnTo>
                <a:lnTo>
                  <a:pt x="900683" y="432815"/>
                </a:lnTo>
                <a:lnTo>
                  <a:pt x="902208" y="432815"/>
                </a:lnTo>
                <a:lnTo>
                  <a:pt x="964890" y="425441"/>
                </a:lnTo>
                <a:lnTo>
                  <a:pt x="978408" y="431291"/>
                </a:lnTo>
                <a:lnTo>
                  <a:pt x="979307" y="432191"/>
                </a:lnTo>
                <a:lnTo>
                  <a:pt x="903731" y="440436"/>
                </a:lnTo>
                <a:lnTo>
                  <a:pt x="900683" y="441960"/>
                </a:lnTo>
                <a:close/>
              </a:path>
              <a:path w="988060" h="441960">
                <a:moveTo>
                  <a:pt x="984380" y="426967"/>
                </a:moveTo>
                <a:lnTo>
                  <a:pt x="983361" y="425576"/>
                </a:lnTo>
                <a:lnTo>
                  <a:pt x="984504" y="426719"/>
                </a:lnTo>
                <a:lnTo>
                  <a:pt x="984380" y="426967"/>
                </a:lnTo>
                <a:close/>
              </a:path>
              <a:path w="988060" h="441960">
                <a:moveTo>
                  <a:pt x="981704" y="431929"/>
                </a:moveTo>
                <a:lnTo>
                  <a:pt x="982979" y="431291"/>
                </a:lnTo>
                <a:lnTo>
                  <a:pt x="982979" y="429767"/>
                </a:lnTo>
                <a:lnTo>
                  <a:pt x="984380" y="426967"/>
                </a:lnTo>
                <a:lnTo>
                  <a:pt x="987552" y="431291"/>
                </a:lnTo>
                <a:lnTo>
                  <a:pt x="981704" y="431929"/>
                </a:lnTo>
                <a:close/>
              </a:path>
              <a:path w="988060" h="441960">
                <a:moveTo>
                  <a:pt x="979931" y="432815"/>
                </a:moveTo>
                <a:lnTo>
                  <a:pt x="979307" y="432191"/>
                </a:lnTo>
                <a:lnTo>
                  <a:pt x="981704" y="431929"/>
                </a:lnTo>
                <a:lnTo>
                  <a:pt x="979931" y="432815"/>
                </a:lnTo>
                <a:close/>
              </a:path>
            </a:pathLst>
          </a:custGeom>
          <a:solidFill>
            <a:srgbClr val="806EB1"/>
          </a:solidFill>
        </p:spPr>
        <p:txBody>
          <a:bodyPr wrap="square" lIns="0" tIns="0" rIns="0" bIns="0" rtlCol="0"/>
          <a:lstStyle/>
          <a:p>
            <a:endParaRPr/>
          </a:p>
        </p:txBody>
      </p:sp>
      <p:sp>
        <p:nvSpPr>
          <p:cNvPr id="24" name="object 22">
            <a:extLst>
              <a:ext uri="{FF2B5EF4-FFF2-40B4-BE49-F238E27FC236}">
                <a16:creationId xmlns:a16="http://schemas.microsoft.com/office/drawing/2014/main" id="{F0DCEC9B-143E-1547-BDED-0EF0E86FEA87}"/>
              </a:ext>
            </a:extLst>
          </p:cNvPr>
          <p:cNvSpPr/>
          <p:nvPr/>
        </p:nvSpPr>
        <p:spPr>
          <a:xfrm>
            <a:off x="3127798" y="3199557"/>
            <a:ext cx="2392680" cy="462280"/>
          </a:xfrm>
          <a:custGeom>
            <a:avLst/>
            <a:gdLst/>
            <a:ahLst/>
            <a:cxnLst/>
            <a:rect l="l" t="t" r="r" b="b"/>
            <a:pathLst>
              <a:path w="2392679" h="462279">
                <a:moveTo>
                  <a:pt x="2367022" y="431388"/>
                </a:moveTo>
                <a:lnTo>
                  <a:pt x="4571" y="9144"/>
                </a:lnTo>
                <a:lnTo>
                  <a:pt x="1523" y="9144"/>
                </a:lnTo>
                <a:lnTo>
                  <a:pt x="0" y="6096"/>
                </a:lnTo>
                <a:lnTo>
                  <a:pt x="1523" y="4572"/>
                </a:lnTo>
                <a:lnTo>
                  <a:pt x="1523" y="1524"/>
                </a:lnTo>
                <a:lnTo>
                  <a:pt x="3047" y="0"/>
                </a:lnTo>
                <a:lnTo>
                  <a:pt x="6095" y="0"/>
                </a:lnTo>
                <a:lnTo>
                  <a:pt x="2369778" y="422464"/>
                </a:lnTo>
                <a:lnTo>
                  <a:pt x="2376240" y="427932"/>
                </a:lnTo>
                <a:lnTo>
                  <a:pt x="2367022" y="431388"/>
                </a:lnTo>
                <a:close/>
              </a:path>
              <a:path w="2392679" h="462279">
                <a:moveTo>
                  <a:pt x="2388108" y="432815"/>
                </a:moveTo>
                <a:lnTo>
                  <a:pt x="2382012" y="432815"/>
                </a:lnTo>
                <a:lnTo>
                  <a:pt x="2383536" y="425195"/>
                </a:lnTo>
                <a:lnTo>
                  <a:pt x="2385059" y="425195"/>
                </a:lnTo>
                <a:lnTo>
                  <a:pt x="2369778" y="422464"/>
                </a:lnTo>
                <a:lnTo>
                  <a:pt x="2322575" y="382523"/>
                </a:lnTo>
                <a:lnTo>
                  <a:pt x="2321051" y="381000"/>
                </a:lnTo>
                <a:lnTo>
                  <a:pt x="2321051" y="377952"/>
                </a:lnTo>
                <a:lnTo>
                  <a:pt x="2324100" y="374904"/>
                </a:lnTo>
                <a:lnTo>
                  <a:pt x="2327147" y="374904"/>
                </a:lnTo>
                <a:lnTo>
                  <a:pt x="2328671" y="376428"/>
                </a:lnTo>
                <a:lnTo>
                  <a:pt x="2389632" y="428679"/>
                </a:lnTo>
                <a:lnTo>
                  <a:pt x="2389632" y="429767"/>
                </a:lnTo>
                <a:lnTo>
                  <a:pt x="2388108" y="432815"/>
                </a:lnTo>
                <a:close/>
              </a:path>
              <a:path w="2392679" h="462279">
                <a:moveTo>
                  <a:pt x="2376240" y="427932"/>
                </a:moveTo>
                <a:lnTo>
                  <a:pt x="2369778" y="422464"/>
                </a:lnTo>
                <a:lnTo>
                  <a:pt x="2385059" y="425195"/>
                </a:lnTo>
                <a:lnTo>
                  <a:pt x="2383536" y="425195"/>
                </a:lnTo>
                <a:lnTo>
                  <a:pt x="2376240" y="427932"/>
                </a:lnTo>
                <a:close/>
              </a:path>
              <a:path w="2392679" h="462279">
                <a:moveTo>
                  <a:pt x="2382012" y="432815"/>
                </a:moveTo>
                <a:lnTo>
                  <a:pt x="2376240" y="427932"/>
                </a:lnTo>
                <a:lnTo>
                  <a:pt x="2383536" y="425195"/>
                </a:lnTo>
                <a:lnTo>
                  <a:pt x="2382012" y="432815"/>
                </a:lnTo>
                <a:close/>
              </a:path>
              <a:path w="2392679" h="462279">
                <a:moveTo>
                  <a:pt x="2389632" y="428679"/>
                </a:moveTo>
                <a:lnTo>
                  <a:pt x="2385567" y="425195"/>
                </a:lnTo>
                <a:lnTo>
                  <a:pt x="2388108" y="425195"/>
                </a:lnTo>
                <a:lnTo>
                  <a:pt x="2389632" y="428243"/>
                </a:lnTo>
                <a:lnTo>
                  <a:pt x="2389632" y="428679"/>
                </a:lnTo>
                <a:close/>
              </a:path>
              <a:path w="2392679" h="462279">
                <a:moveTo>
                  <a:pt x="2384338" y="434339"/>
                </a:moveTo>
                <a:lnTo>
                  <a:pt x="2383536" y="434339"/>
                </a:lnTo>
                <a:lnTo>
                  <a:pt x="2367022" y="431388"/>
                </a:lnTo>
                <a:lnTo>
                  <a:pt x="2376240" y="427932"/>
                </a:lnTo>
                <a:lnTo>
                  <a:pt x="2382012" y="432815"/>
                </a:lnTo>
                <a:lnTo>
                  <a:pt x="2388108" y="432815"/>
                </a:lnTo>
                <a:lnTo>
                  <a:pt x="2387877" y="433046"/>
                </a:lnTo>
                <a:lnTo>
                  <a:pt x="2384338" y="434339"/>
                </a:lnTo>
                <a:close/>
              </a:path>
              <a:path w="2392679" h="462279">
                <a:moveTo>
                  <a:pt x="2387877" y="433046"/>
                </a:moveTo>
                <a:lnTo>
                  <a:pt x="2388108" y="432815"/>
                </a:lnTo>
                <a:lnTo>
                  <a:pt x="2389632" y="429767"/>
                </a:lnTo>
                <a:lnTo>
                  <a:pt x="2389632" y="428679"/>
                </a:lnTo>
                <a:lnTo>
                  <a:pt x="2392679" y="431291"/>
                </a:lnTo>
                <a:lnTo>
                  <a:pt x="2387877" y="433046"/>
                </a:lnTo>
                <a:close/>
              </a:path>
              <a:path w="2392679" h="462279">
                <a:moveTo>
                  <a:pt x="2311908" y="461772"/>
                </a:moveTo>
                <a:lnTo>
                  <a:pt x="2308859" y="460248"/>
                </a:lnTo>
                <a:lnTo>
                  <a:pt x="2308859" y="457200"/>
                </a:lnTo>
                <a:lnTo>
                  <a:pt x="2307336" y="455676"/>
                </a:lnTo>
                <a:lnTo>
                  <a:pt x="2308859" y="452628"/>
                </a:lnTo>
                <a:lnTo>
                  <a:pt x="2310383" y="452628"/>
                </a:lnTo>
                <a:lnTo>
                  <a:pt x="2367022" y="431388"/>
                </a:lnTo>
                <a:lnTo>
                  <a:pt x="2383536" y="434339"/>
                </a:lnTo>
                <a:lnTo>
                  <a:pt x="2384338" y="434339"/>
                </a:lnTo>
                <a:lnTo>
                  <a:pt x="2313432" y="460248"/>
                </a:lnTo>
                <a:lnTo>
                  <a:pt x="2311908" y="461772"/>
                </a:lnTo>
                <a:close/>
              </a:path>
              <a:path w="2392679" h="462279">
                <a:moveTo>
                  <a:pt x="2386583" y="434339"/>
                </a:moveTo>
                <a:lnTo>
                  <a:pt x="2384338" y="434339"/>
                </a:lnTo>
                <a:lnTo>
                  <a:pt x="2387877" y="433046"/>
                </a:lnTo>
                <a:lnTo>
                  <a:pt x="2386583" y="434339"/>
                </a:lnTo>
                <a:close/>
              </a:path>
            </a:pathLst>
          </a:custGeom>
          <a:solidFill>
            <a:srgbClr val="806EB1"/>
          </a:solidFill>
        </p:spPr>
        <p:txBody>
          <a:bodyPr wrap="square" lIns="0" tIns="0" rIns="0" bIns="0" rtlCol="0"/>
          <a:lstStyle/>
          <a:p>
            <a:endParaRPr/>
          </a:p>
        </p:txBody>
      </p:sp>
      <p:sp>
        <p:nvSpPr>
          <p:cNvPr id="25" name="object 23">
            <a:extLst>
              <a:ext uri="{FF2B5EF4-FFF2-40B4-BE49-F238E27FC236}">
                <a16:creationId xmlns:a16="http://schemas.microsoft.com/office/drawing/2014/main" id="{718E5CD5-21A9-6049-921C-2FEFDD79B06D}"/>
              </a:ext>
            </a:extLst>
          </p:cNvPr>
          <p:cNvSpPr/>
          <p:nvPr/>
        </p:nvSpPr>
        <p:spPr>
          <a:xfrm>
            <a:off x="2131103" y="5410881"/>
            <a:ext cx="7310755" cy="695325"/>
          </a:xfrm>
          <a:custGeom>
            <a:avLst/>
            <a:gdLst/>
            <a:ahLst/>
            <a:cxnLst/>
            <a:rect l="l" t="t" r="r" b="b"/>
            <a:pathLst>
              <a:path w="7310755" h="695325">
                <a:moveTo>
                  <a:pt x="0" y="0"/>
                </a:moveTo>
                <a:lnTo>
                  <a:pt x="7310628" y="0"/>
                </a:lnTo>
                <a:lnTo>
                  <a:pt x="7310628" y="694944"/>
                </a:lnTo>
                <a:lnTo>
                  <a:pt x="0" y="694944"/>
                </a:lnTo>
                <a:lnTo>
                  <a:pt x="0" y="0"/>
                </a:lnTo>
                <a:close/>
              </a:path>
            </a:pathLst>
          </a:custGeom>
          <a:solidFill>
            <a:srgbClr val="FFFFFF"/>
          </a:solidFill>
        </p:spPr>
        <p:txBody>
          <a:bodyPr wrap="square" lIns="0" tIns="0" rIns="0" bIns="0" rtlCol="0"/>
          <a:lstStyle/>
          <a:p>
            <a:endParaRPr/>
          </a:p>
        </p:txBody>
      </p:sp>
      <p:sp>
        <p:nvSpPr>
          <p:cNvPr id="26" name="object 24">
            <a:extLst>
              <a:ext uri="{FF2B5EF4-FFF2-40B4-BE49-F238E27FC236}">
                <a16:creationId xmlns:a16="http://schemas.microsoft.com/office/drawing/2014/main" id="{4FC51ADF-A887-A04A-91B0-94F81F5E410E}"/>
              </a:ext>
            </a:extLst>
          </p:cNvPr>
          <p:cNvSpPr/>
          <p:nvPr/>
        </p:nvSpPr>
        <p:spPr>
          <a:xfrm>
            <a:off x="2123482" y="5403260"/>
            <a:ext cx="7325995" cy="710565"/>
          </a:xfrm>
          <a:custGeom>
            <a:avLst/>
            <a:gdLst/>
            <a:ahLst/>
            <a:cxnLst/>
            <a:rect l="l" t="t" r="r" b="b"/>
            <a:pathLst>
              <a:path w="7325995" h="710564">
                <a:moveTo>
                  <a:pt x="7322819" y="710184"/>
                </a:moveTo>
                <a:lnTo>
                  <a:pt x="3048" y="710184"/>
                </a:lnTo>
                <a:lnTo>
                  <a:pt x="0" y="707136"/>
                </a:lnTo>
                <a:lnTo>
                  <a:pt x="0" y="3048"/>
                </a:lnTo>
                <a:lnTo>
                  <a:pt x="3048" y="0"/>
                </a:lnTo>
                <a:lnTo>
                  <a:pt x="7322819" y="0"/>
                </a:lnTo>
                <a:lnTo>
                  <a:pt x="7325867" y="3048"/>
                </a:lnTo>
                <a:lnTo>
                  <a:pt x="7325867" y="7620"/>
                </a:lnTo>
                <a:lnTo>
                  <a:pt x="16764" y="7620"/>
                </a:lnTo>
                <a:lnTo>
                  <a:pt x="7620" y="16764"/>
                </a:lnTo>
                <a:lnTo>
                  <a:pt x="16764" y="16764"/>
                </a:lnTo>
                <a:lnTo>
                  <a:pt x="16764" y="693420"/>
                </a:lnTo>
                <a:lnTo>
                  <a:pt x="7620" y="693420"/>
                </a:lnTo>
                <a:lnTo>
                  <a:pt x="16764" y="702563"/>
                </a:lnTo>
                <a:lnTo>
                  <a:pt x="7325867" y="702563"/>
                </a:lnTo>
                <a:lnTo>
                  <a:pt x="7325867" y="707136"/>
                </a:lnTo>
                <a:lnTo>
                  <a:pt x="7322819" y="710184"/>
                </a:lnTo>
                <a:close/>
              </a:path>
              <a:path w="7325995" h="710564">
                <a:moveTo>
                  <a:pt x="16764" y="16764"/>
                </a:moveTo>
                <a:lnTo>
                  <a:pt x="7620" y="16764"/>
                </a:lnTo>
                <a:lnTo>
                  <a:pt x="16764" y="7620"/>
                </a:lnTo>
                <a:lnTo>
                  <a:pt x="16764" y="16764"/>
                </a:lnTo>
                <a:close/>
              </a:path>
              <a:path w="7325995" h="710564">
                <a:moveTo>
                  <a:pt x="7309103" y="16764"/>
                </a:moveTo>
                <a:lnTo>
                  <a:pt x="16764" y="16764"/>
                </a:lnTo>
                <a:lnTo>
                  <a:pt x="16764" y="7620"/>
                </a:lnTo>
                <a:lnTo>
                  <a:pt x="7309103" y="7620"/>
                </a:lnTo>
                <a:lnTo>
                  <a:pt x="7309103" y="16764"/>
                </a:lnTo>
                <a:close/>
              </a:path>
              <a:path w="7325995" h="710564">
                <a:moveTo>
                  <a:pt x="7309103" y="702563"/>
                </a:moveTo>
                <a:lnTo>
                  <a:pt x="7309103" y="7620"/>
                </a:lnTo>
                <a:lnTo>
                  <a:pt x="7318248" y="16764"/>
                </a:lnTo>
                <a:lnTo>
                  <a:pt x="7325867" y="16764"/>
                </a:lnTo>
                <a:lnTo>
                  <a:pt x="7325867" y="693420"/>
                </a:lnTo>
                <a:lnTo>
                  <a:pt x="7318248" y="693420"/>
                </a:lnTo>
                <a:lnTo>
                  <a:pt x="7309103" y="702563"/>
                </a:lnTo>
                <a:close/>
              </a:path>
              <a:path w="7325995" h="710564">
                <a:moveTo>
                  <a:pt x="7325867" y="16764"/>
                </a:moveTo>
                <a:lnTo>
                  <a:pt x="7318248" y="16764"/>
                </a:lnTo>
                <a:lnTo>
                  <a:pt x="7309103" y="7620"/>
                </a:lnTo>
                <a:lnTo>
                  <a:pt x="7325867" y="7620"/>
                </a:lnTo>
                <a:lnTo>
                  <a:pt x="7325867" y="16764"/>
                </a:lnTo>
                <a:close/>
              </a:path>
              <a:path w="7325995" h="710564">
                <a:moveTo>
                  <a:pt x="16764" y="702563"/>
                </a:moveTo>
                <a:lnTo>
                  <a:pt x="7620" y="693420"/>
                </a:lnTo>
                <a:lnTo>
                  <a:pt x="16764" y="693420"/>
                </a:lnTo>
                <a:lnTo>
                  <a:pt x="16764" y="702563"/>
                </a:lnTo>
                <a:close/>
              </a:path>
              <a:path w="7325995" h="710564">
                <a:moveTo>
                  <a:pt x="7309103" y="702563"/>
                </a:moveTo>
                <a:lnTo>
                  <a:pt x="16764" y="702563"/>
                </a:lnTo>
                <a:lnTo>
                  <a:pt x="16764" y="693420"/>
                </a:lnTo>
                <a:lnTo>
                  <a:pt x="7309103" y="693420"/>
                </a:lnTo>
                <a:lnTo>
                  <a:pt x="7309103" y="702563"/>
                </a:lnTo>
                <a:close/>
              </a:path>
              <a:path w="7325995" h="710564">
                <a:moveTo>
                  <a:pt x="7325867" y="702563"/>
                </a:moveTo>
                <a:lnTo>
                  <a:pt x="7309103" y="702563"/>
                </a:lnTo>
                <a:lnTo>
                  <a:pt x="7318248" y="693420"/>
                </a:lnTo>
                <a:lnTo>
                  <a:pt x="7325867" y="693420"/>
                </a:lnTo>
                <a:lnTo>
                  <a:pt x="7325867" y="702563"/>
                </a:lnTo>
                <a:close/>
              </a:path>
            </a:pathLst>
          </a:custGeom>
          <a:solidFill>
            <a:srgbClr val="9A6BF2"/>
          </a:solidFill>
        </p:spPr>
        <p:txBody>
          <a:bodyPr wrap="square" lIns="0" tIns="0" rIns="0" bIns="0" rtlCol="0"/>
          <a:lstStyle/>
          <a:p>
            <a:endParaRPr/>
          </a:p>
        </p:txBody>
      </p:sp>
      <p:sp>
        <p:nvSpPr>
          <p:cNvPr id="27" name="object 25">
            <a:extLst>
              <a:ext uri="{FF2B5EF4-FFF2-40B4-BE49-F238E27FC236}">
                <a16:creationId xmlns:a16="http://schemas.microsoft.com/office/drawing/2014/main" id="{4A6B06EA-DAB6-634C-A2F5-EB8F47C11F30}"/>
              </a:ext>
            </a:extLst>
          </p:cNvPr>
          <p:cNvSpPr/>
          <p:nvPr/>
        </p:nvSpPr>
        <p:spPr>
          <a:xfrm>
            <a:off x="2396279" y="5461173"/>
            <a:ext cx="1236345" cy="594360"/>
          </a:xfrm>
          <a:custGeom>
            <a:avLst/>
            <a:gdLst/>
            <a:ahLst/>
            <a:cxnLst/>
            <a:rect l="l" t="t" r="r" b="b"/>
            <a:pathLst>
              <a:path w="1236345" h="594360">
                <a:moveTo>
                  <a:pt x="1232916" y="594359"/>
                </a:moveTo>
                <a:lnTo>
                  <a:pt x="3048" y="594359"/>
                </a:lnTo>
                <a:lnTo>
                  <a:pt x="0" y="591311"/>
                </a:lnTo>
                <a:lnTo>
                  <a:pt x="0" y="3047"/>
                </a:lnTo>
                <a:lnTo>
                  <a:pt x="3048" y="0"/>
                </a:lnTo>
                <a:lnTo>
                  <a:pt x="1232916" y="0"/>
                </a:lnTo>
                <a:lnTo>
                  <a:pt x="1235963" y="3047"/>
                </a:lnTo>
                <a:lnTo>
                  <a:pt x="1235963" y="7619"/>
                </a:lnTo>
                <a:lnTo>
                  <a:pt x="16764" y="7619"/>
                </a:lnTo>
                <a:lnTo>
                  <a:pt x="7620" y="16763"/>
                </a:lnTo>
                <a:lnTo>
                  <a:pt x="16764" y="16763"/>
                </a:lnTo>
                <a:lnTo>
                  <a:pt x="16764" y="577595"/>
                </a:lnTo>
                <a:lnTo>
                  <a:pt x="7620" y="577595"/>
                </a:lnTo>
                <a:lnTo>
                  <a:pt x="16764" y="586739"/>
                </a:lnTo>
                <a:lnTo>
                  <a:pt x="1235963" y="586739"/>
                </a:lnTo>
                <a:lnTo>
                  <a:pt x="1235963" y="591311"/>
                </a:lnTo>
                <a:lnTo>
                  <a:pt x="1232916" y="594359"/>
                </a:lnTo>
                <a:close/>
              </a:path>
              <a:path w="1236345" h="594360">
                <a:moveTo>
                  <a:pt x="16764" y="16763"/>
                </a:moveTo>
                <a:lnTo>
                  <a:pt x="7620" y="16763"/>
                </a:lnTo>
                <a:lnTo>
                  <a:pt x="16764" y="7619"/>
                </a:lnTo>
                <a:lnTo>
                  <a:pt x="16764" y="16763"/>
                </a:lnTo>
                <a:close/>
              </a:path>
              <a:path w="1236345" h="594360">
                <a:moveTo>
                  <a:pt x="1219200" y="16763"/>
                </a:moveTo>
                <a:lnTo>
                  <a:pt x="16764" y="16763"/>
                </a:lnTo>
                <a:lnTo>
                  <a:pt x="16764" y="7619"/>
                </a:lnTo>
                <a:lnTo>
                  <a:pt x="1219200" y="7619"/>
                </a:lnTo>
                <a:lnTo>
                  <a:pt x="1219200" y="16763"/>
                </a:lnTo>
                <a:close/>
              </a:path>
              <a:path w="1236345" h="594360">
                <a:moveTo>
                  <a:pt x="1219200" y="586739"/>
                </a:moveTo>
                <a:lnTo>
                  <a:pt x="1219200" y="7619"/>
                </a:lnTo>
                <a:lnTo>
                  <a:pt x="1228344" y="16763"/>
                </a:lnTo>
                <a:lnTo>
                  <a:pt x="1235963" y="16763"/>
                </a:lnTo>
                <a:lnTo>
                  <a:pt x="1235963" y="577595"/>
                </a:lnTo>
                <a:lnTo>
                  <a:pt x="1228344" y="577595"/>
                </a:lnTo>
                <a:lnTo>
                  <a:pt x="1219200" y="586739"/>
                </a:lnTo>
                <a:close/>
              </a:path>
              <a:path w="1236345" h="594360">
                <a:moveTo>
                  <a:pt x="1235963" y="16763"/>
                </a:moveTo>
                <a:lnTo>
                  <a:pt x="1228344" y="16763"/>
                </a:lnTo>
                <a:lnTo>
                  <a:pt x="1219200" y="7619"/>
                </a:lnTo>
                <a:lnTo>
                  <a:pt x="1235963" y="7619"/>
                </a:lnTo>
                <a:lnTo>
                  <a:pt x="1235963" y="16763"/>
                </a:lnTo>
                <a:close/>
              </a:path>
              <a:path w="1236345" h="594360">
                <a:moveTo>
                  <a:pt x="16764" y="586739"/>
                </a:moveTo>
                <a:lnTo>
                  <a:pt x="7620" y="577595"/>
                </a:lnTo>
                <a:lnTo>
                  <a:pt x="16764" y="577595"/>
                </a:lnTo>
                <a:lnTo>
                  <a:pt x="16764" y="586739"/>
                </a:lnTo>
                <a:close/>
              </a:path>
              <a:path w="1236345" h="594360">
                <a:moveTo>
                  <a:pt x="1219200" y="586739"/>
                </a:moveTo>
                <a:lnTo>
                  <a:pt x="16764" y="586739"/>
                </a:lnTo>
                <a:lnTo>
                  <a:pt x="16764" y="577595"/>
                </a:lnTo>
                <a:lnTo>
                  <a:pt x="1219200" y="577595"/>
                </a:lnTo>
                <a:lnTo>
                  <a:pt x="1219200" y="586739"/>
                </a:lnTo>
                <a:close/>
              </a:path>
              <a:path w="1236345" h="594360">
                <a:moveTo>
                  <a:pt x="1235963" y="586739"/>
                </a:moveTo>
                <a:lnTo>
                  <a:pt x="1219200" y="586739"/>
                </a:lnTo>
                <a:lnTo>
                  <a:pt x="1228344" y="577595"/>
                </a:lnTo>
                <a:lnTo>
                  <a:pt x="1235963" y="577595"/>
                </a:lnTo>
                <a:lnTo>
                  <a:pt x="1235963" y="586739"/>
                </a:lnTo>
                <a:close/>
              </a:path>
            </a:pathLst>
          </a:custGeom>
          <a:solidFill>
            <a:srgbClr val="9A6BF2"/>
          </a:solidFill>
        </p:spPr>
        <p:txBody>
          <a:bodyPr wrap="square" lIns="0" tIns="0" rIns="0" bIns="0" rtlCol="0"/>
          <a:lstStyle/>
          <a:p>
            <a:endParaRPr/>
          </a:p>
        </p:txBody>
      </p:sp>
      <p:sp>
        <p:nvSpPr>
          <p:cNvPr id="28" name="object 26">
            <a:extLst>
              <a:ext uri="{FF2B5EF4-FFF2-40B4-BE49-F238E27FC236}">
                <a16:creationId xmlns:a16="http://schemas.microsoft.com/office/drawing/2014/main" id="{9BBDA22B-2064-CC4C-B0E4-C1FBA512635F}"/>
              </a:ext>
            </a:extLst>
          </p:cNvPr>
          <p:cNvSpPr txBox="1"/>
          <p:nvPr/>
        </p:nvSpPr>
        <p:spPr>
          <a:xfrm>
            <a:off x="2403898" y="5468793"/>
            <a:ext cx="1221105" cy="579120"/>
          </a:xfrm>
          <a:prstGeom prst="rect">
            <a:avLst/>
          </a:prstGeom>
          <a:solidFill>
            <a:srgbClr val="FFFFFF"/>
          </a:solidFill>
        </p:spPr>
        <p:txBody>
          <a:bodyPr vert="horz" wrap="square" lIns="0" tIns="0" rIns="0" bIns="0" rtlCol="0">
            <a:spAutoFit/>
          </a:bodyPr>
          <a:lstStyle/>
          <a:p>
            <a:pPr marL="173355" marR="163830" indent="127635">
              <a:lnSpc>
                <a:spcPct val="100699"/>
              </a:lnSpc>
            </a:pPr>
            <a:r>
              <a:rPr sz="1400" spc="20" dirty="0">
                <a:latin typeface="Times New Roman"/>
                <a:cs typeface="Times New Roman"/>
              </a:rPr>
              <a:t>D</a:t>
            </a:r>
            <a:r>
              <a:rPr sz="1400" spc="285" dirty="0">
                <a:latin typeface="Times New Roman"/>
                <a:cs typeface="Times New Roman"/>
              </a:rPr>
              <a:t>e</a:t>
            </a:r>
            <a:r>
              <a:rPr sz="1400" spc="155" dirty="0">
                <a:latin typeface="Times New Roman"/>
                <a:cs typeface="Times New Roman"/>
              </a:rPr>
              <a:t>n</a:t>
            </a:r>
            <a:r>
              <a:rPr sz="1400" spc="-15" dirty="0">
                <a:latin typeface="Times New Roman"/>
                <a:cs typeface="Times New Roman"/>
              </a:rPr>
              <a:t>s</a:t>
            </a:r>
            <a:r>
              <a:rPr sz="1400" spc="-85" dirty="0">
                <a:latin typeface="Times New Roman"/>
                <a:cs typeface="Times New Roman"/>
              </a:rPr>
              <a:t>i</a:t>
            </a:r>
            <a:r>
              <a:rPr sz="1400" spc="70" dirty="0">
                <a:latin typeface="Times New Roman"/>
                <a:cs typeface="Times New Roman"/>
              </a:rPr>
              <a:t>t</a:t>
            </a:r>
            <a:r>
              <a:rPr sz="1400" spc="50" dirty="0">
                <a:latin typeface="Times New Roman"/>
                <a:cs typeface="Times New Roman"/>
              </a:rPr>
              <a:t>y</a:t>
            </a:r>
            <a:r>
              <a:rPr sz="1400" spc="25" dirty="0">
                <a:latin typeface="Times New Roman"/>
                <a:cs typeface="Times New Roman"/>
              </a:rPr>
              <a:t> </a:t>
            </a:r>
            <a:r>
              <a:rPr sz="1400" spc="-100" dirty="0">
                <a:latin typeface="Times New Roman"/>
                <a:cs typeface="Times New Roman"/>
              </a:rPr>
              <a:t>E</a:t>
            </a:r>
            <a:r>
              <a:rPr sz="1400" spc="-15" dirty="0">
                <a:latin typeface="Times New Roman"/>
                <a:cs typeface="Times New Roman"/>
              </a:rPr>
              <a:t>s</a:t>
            </a:r>
            <a:r>
              <a:rPr sz="1400" spc="85" dirty="0">
                <a:latin typeface="Times New Roman"/>
                <a:cs typeface="Times New Roman"/>
              </a:rPr>
              <a:t>t</a:t>
            </a:r>
            <a:r>
              <a:rPr sz="1400" spc="-100" dirty="0">
                <a:latin typeface="Times New Roman"/>
                <a:cs typeface="Times New Roman"/>
              </a:rPr>
              <a:t>i</a:t>
            </a:r>
            <a:r>
              <a:rPr sz="1400" spc="225" dirty="0">
                <a:latin typeface="Times New Roman"/>
                <a:cs typeface="Times New Roman"/>
              </a:rPr>
              <a:t>m</a:t>
            </a:r>
            <a:r>
              <a:rPr sz="1400" spc="330" dirty="0">
                <a:latin typeface="Times New Roman"/>
                <a:cs typeface="Times New Roman"/>
              </a:rPr>
              <a:t>a</a:t>
            </a:r>
            <a:r>
              <a:rPr sz="1400" spc="85" dirty="0">
                <a:latin typeface="Times New Roman"/>
                <a:cs typeface="Times New Roman"/>
              </a:rPr>
              <a:t>t</a:t>
            </a:r>
            <a:r>
              <a:rPr sz="1400" spc="-100" dirty="0">
                <a:latin typeface="Times New Roman"/>
                <a:cs typeface="Times New Roman"/>
              </a:rPr>
              <a:t>i</a:t>
            </a:r>
            <a:r>
              <a:rPr sz="1400" spc="220" dirty="0">
                <a:latin typeface="Times New Roman"/>
                <a:cs typeface="Times New Roman"/>
              </a:rPr>
              <a:t>o</a:t>
            </a:r>
            <a:r>
              <a:rPr sz="1400" spc="155" dirty="0">
                <a:latin typeface="Times New Roman"/>
                <a:cs typeface="Times New Roman"/>
              </a:rPr>
              <a:t>n</a:t>
            </a:r>
            <a:endParaRPr sz="1400">
              <a:latin typeface="Times New Roman"/>
              <a:cs typeface="Times New Roman"/>
            </a:endParaRPr>
          </a:p>
        </p:txBody>
      </p:sp>
      <p:sp>
        <p:nvSpPr>
          <p:cNvPr id="29" name="object 27">
            <a:extLst>
              <a:ext uri="{FF2B5EF4-FFF2-40B4-BE49-F238E27FC236}">
                <a16:creationId xmlns:a16="http://schemas.microsoft.com/office/drawing/2014/main" id="{D5A2F4B0-F449-B846-83F8-60CC6782A0A4}"/>
              </a:ext>
            </a:extLst>
          </p:cNvPr>
          <p:cNvSpPr/>
          <p:nvPr/>
        </p:nvSpPr>
        <p:spPr>
          <a:xfrm>
            <a:off x="4170214" y="5448981"/>
            <a:ext cx="1236345" cy="594360"/>
          </a:xfrm>
          <a:custGeom>
            <a:avLst/>
            <a:gdLst/>
            <a:ahLst/>
            <a:cxnLst/>
            <a:rect l="l" t="t" r="r" b="b"/>
            <a:pathLst>
              <a:path w="1236345" h="594360">
                <a:moveTo>
                  <a:pt x="1232916" y="594359"/>
                </a:moveTo>
                <a:lnTo>
                  <a:pt x="4572" y="594359"/>
                </a:lnTo>
                <a:lnTo>
                  <a:pt x="0" y="591311"/>
                </a:lnTo>
                <a:lnTo>
                  <a:pt x="0" y="3047"/>
                </a:lnTo>
                <a:lnTo>
                  <a:pt x="4572" y="0"/>
                </a:lnTo>
                <a:lnTo>
                  <a:pt x="1232916" y="0"/>
                </a:lnTo>
                <a:lnTo>
                  <a:pt x="1235963" y="3047"/>
                </a:lnTo>
                <a:lnTo>
                  <a:pt x="1235963" y="7619"/>
                </a:lnTo>
                <a:lnTo>
                  <a:pt x="16764" y="7619"/>
                </a:lnTo>
                <a:lnTo>
                  <a:pt x="9144" y="16763"/>
                </a:lnTo>
                <a:lnTo>
                  <a:pt x="16764" y="16763"/>
                </a:lnTo>
                <a:lnTo>
                  <a:pt x="16764" y="577595"/>
                </a:lnTo>
                <a:lnTo>
                  <a:pt x="9144" y="577595"/>
                </a:lnTo>
                <a:lnTo>
                  <a:pt x="16764" y="586739"/>
                </a:lnTo>
                <a:lnTo>
                  <a:pt x="1235963" y="586739"/>
                </a:lnTo>
                <a:lnTo>
                  <a:pt x="1235963" y="591311"/>
                </a:lnTo>
                <a:lnTo>
                  <a:pt x="1232916" y="594359"/>
                </a:lnTo>
                <a:close/>
              </a:path>
              <a:path w="1236345" h="594360">
                <a:moveTo>
                  <a:pt x="16764" y="16763"/>
                </a:moveTo>
                <a:lnTo>
                  <a:pt x="9144" y="16763"/>
                </a:lnTo>
                <a:lnTo>
                  <a:pt x="16764" y="7619"/>
                </a:lnTo>
                <a:lnTo>
                  <a:pt x="16764" y="16763"/>
                </a:lnTo>
                <a:close/>
              </a:path>
              <a:path w="1236345" h="594360">
                <a:moveTo>
                  <a:pt x="1220724" y="16763"/>
                </a:moveTo>
                <a:lnTo>
                  <a:pt x="16764" y="16763"/>
                </a:lnTo>
                <a:lnTo>
                  <a:pt x="16764" y="7619"/>
                </a:lnTo>
                <a:lnTo>
                  <a:pt x="1220724" y="7619"/>
                </a:lnTo>
                <a:lnTo>
                  <a:pt x="1220724" y="16763"/>
                </a:lnTo>
                <a:close/>
              </a:path>
              <a:path w="1236345" h="594360">
                <a:moveTo>
                  <a:pt x="1220724" y="586739"/>
                </a:moveTo>
                <a:lnTo>
                  <a:pt x="1220724" y="7619"/>
                </a:lnTo>
                <a:lnTo>
                  <a:pt x="1228344" y="16763"/>
                </a:lnTo>
                <a:lnTo>
                  <a:pt x="1235963" y="16763"/>
                </a:lnTo>
                <a:lnTo>
                  <a:pt x="1235963" y="577595"/>
                </a:lnTo>
                <a:lnTo>
                  <a:pt x="1228344" y="577595"/>
                </a:lnTo>
                <a:lnTo>
                  <a:pt x="1220724" y="586739"/>
                </a:lnTo>
                <a:close/>
              </a:path>
              <a:path w="1236345" h="594360">
                <a:moveTo>
                  <a:pt x="1235963" y="16763"/>
                </a:moveTo>
                <a:lnTo>
                  <a:pt x="1228344" y="16763"/>
                </a:lnTo>
                <a:lnTo>
                  <a:pt x="1220724" y="7619"/>
                </a:lnTo>
                <a:lnTo>
                  <a:pt x="1235963" y="7619"/>
                </a:lnTo>
                <a:lnTo>
                  <a:pt x="1235963" y="16763"/>
                </a:lnTo>
                <a:close/>
              </a:path>
              <a:path w="1236345" h="594360">
                <a:moveTo>
                  <a:pt x="16764" y="586739"/>
                </a:moveTo>
                <a:lnTo>
                  <a:pt x="9144" y="577595"/>
                </a:lnTo>
                <a:lnTo>
                  <a:pt x="16764" y="577595"/>
                </a:lnTo>
                <a:lnTo>
                  <a:pt x="16764" y="586739"/>
                </a:lnTo>
                <a:close/>
              </a:path>
              <a:path w="1236345" h="594360">
                <a:moveTo>
                  <a:pt x="1220724" y="586739"/>
                </a:moveTo>
                <a:lnTo>
                  <a:pt x="16764" y="586739"/>
                </a:lnTo>
                <a:lnTo>
                  <a:pt x="16764" y="577595"/>
                </a:lnTo>
                <a:lnTo>
                  <a:pt x="1220724" y="577595"/>
                </a:lnTo>
                <a:lnTo>
                  <a:pt x="1220724" y="586739"/>
                </a:lnTo>
                <a:close/>
              </a:path>
              <a:path w="1236345" h="594360">
                <a:moveTo>
                  <a:pt x="1235963" y="586739"/>
                </a:moveTo>
                <a:lnTo>
                  <a:pt x="1220724" y="586739"/>
                </a:lnTo>
                <a:lnTo>
                  <a:pt x="1228344" y="577595"/>
                </a:lnTo>
                <a:lnTo>
                  <a:pt x="1235963" y="577595"/>
                </a:lnTo>
                <a:lnTo>
                  <a:pt x="1235963" y="586739"/>
                </a:lnTo>
                <a:close/>
              </a:path>
            </a:pathLst>
          </a:custGeom>
          <a:solidFill>
            <a:srgbClr val="9A6BF2"/>
          </a:solidFill>
        </p:spPr>
        <p:txBody>
          <a:bodyPr wrap="square" lIns="0" tIns="0" rIns="0" bIns="0" rtlCol="0"/>
          <a:lstStyle/>
          <a:p>
            <a:endParaRPr/>
          </a:p>
        </p:txBody>
      </p:sp>
      <p:sp>
        <p:nvSpPr>
          <p:cNvPr id="30" name="object 28">
            <a:extLst>
              <a:ext uri="{FF2B5EF4-FFF2-40B4-BE49-F238E27FC236}">
                <a16:creationId xmlns:a16="http://schemas.microsoft.com/office/drawing/2014/main" id="{EBA5F2AD-9A39-D84B-89A3-88067A07B8F1}"/>
              </a:ext>
            </a:extLst>
          </p:cNvPr>
          <p:cNvSpPr txBox="1"/>
          <p:nvPr/>
        </p:nvSpPr>
        <p:spPr>
          <a:xfrm>
            <a:off x="4179359" y="5456601"/>
            <a:ext cx="1219200" cy="579120"/>
          </a:xfrm>
          <a:prstGeom prst="rect">
            <a:avLst/>
          </a:prstGeom>
          <a:solidFill>
            <a:srgbClr val="FFFFFF"/>
          </a:solidFill>
        </p:spPr>
        <p:txBody>
          <a:bodyPr vert="horz" wrap="square" lIns="0" tIns="0" rIns="0" bIns="0" rtlCol="0">
            <a:spAutoFit/>
          </a:bodyPr>
          <a:lstStyle/>
          <a:p>
            <a:pPr marL="152400">
              <a:lnSpc>
                <a:spcPct val="100000"/>
              </a:lnSpc>
            </a:pPr>
            <a:r>
              <a:rPr sz="1400" spc="-80" dirty="0">
                <a:latin typeface="Times New Roman"/>
                <a:cs typeface="Times New Roman"/>
              </a:rPr>
              <a:t>R</a:t>
            </a:r>
            <a:r>
              <a:rPr sz="1400" spc="285" dirty="0">
                <a:latin typeface="Times New Roman"/>
                <a:cs typeface="Times New Roman"/>
              </a:rPr>
              <a:t>e</a:t>
            </a:r>
            <a:r>
              <a:rPr sz="1400" spc="235" dirty="0">
                <a:latin typeface="Times New Roman"/>
                <a:cs typeface="Times New Roman"/>
              </a:rPr>
              <a:t>g</a:t>
            </a:r>
            <a:r>
              <a:rPr sz="1400" spc="-45" dirty="0">
                <a:latin typeface="Times New Roman"/>
                <a:cs typeface="Times New Roman"/>
              </a:rPr>
              <a:t>r</a:t>
            </a:r>
            <a:r>
              <a:rPr sz="1400" spc="285" dirty="0">
                <a:latin typeface="Times New Roman"/>
                <a:cs typeface="Times New Roman"/>
              </a:rPr>
              <a:t>e</a:t>
            </a:r>
            <a:r>
              <a:rPr sz="1400" dirty="0">
                <a:latin typeface="Times New Roman"/>
                <a:cs typeface="Times New Roman"/>
              </a:rPr>
              <a:t>s</a:t>
            </a:r>
            <a:r>
              <a:rPr sz="1400" spc="-15" dirty="0">
                <a:latin typeface="Times New Roman"/>
                <a:cs typeface="Times New Roman"/>
              </a:rPr>
              <a:t>s</a:t>
            </a:r>
            <a:r>
              <a:rPr sz="1400" spc="-100" dirty="0">
                <a:latin typeface="Times New Roman"/>
                <a:cs typeface="Times New Roman"/>
              </a:rPr>
              <a:t>i</a:t>
            </a:r>
            <a:r>
              <a:rPr sz="1400" spc="220" dirty="0">
                <a:latin typeface="Times New Roman"/>
                <a:cs typeface="Times New Roman"/>
              </a:rPr>
              <a:t>o</a:t>
            </a:r>
            <a:r>
              <a:rPr sz="1400" spc="155" dirty="0">
                <a:latin typeface="Times New Roman"/>
                <a:cs typeface="Times New Roman"/>
              </a:rPr>
              <a:t>n</a:t>
            </a:r>
            <a:endParaRPr sz="1400">
              <a:latin typeface="Times New Roman"/>
              <a:cs typeface="Times New Roman"/>
            </a:endParaRPr>
          </a:p>
        </p:txBody>
      </p:sp>
      <p:sp>
        <p:nvSpPr>
          <p:cNvPr id="31" name="object 29">
            <a:extLst>
              <a:ext uri="{FF2B5EF4-FFF2-40B4-BE49-F238E27FC236}">
                <a16:creationId xmlns:a16="http://schemas.microsoft.com/office/drawing/2014/main" id="{4BC39E81-1284-8C40-8BA1-85B52C4BBB91}"/>
              </a:ext>
            </a:extLst>
          </p:cNvPr>
          <p:cNvSpPr/>
          <p:nvPr/>
        </p:nvSpPr>
        <p:spPr>
          <a:xfrm>
            <a:off x="5945675" y="5461173"/>
            <a:ext cx="1381125" cy="594360"/>
          </a:xfrm>
          <a:custGeom>
            <a:avLst/>
            <a:gdLst/>
            <a:ahLst/>
            <a:cxnLst/>
            <a:rect l="l" t="t" r="r" b="b"/>
            <a:pathLst>
              <a:path w="1381125" h="594360">
                <a:moveTo>
                  <a:pt x="1377695" y="594359"/>
                </a:moveTo>
                <a:lnTo>
                  <a:pt x="3048" y="594359"/>
                </a:lnTo>
                <a:lnTo>
                  <a:pt x="0" y="591311"/>
                </a:lnTo>
                <a:lnTo>
                  <a:pt x="0" y="3047"/>
                </a:lnTo>
                <a:lnTo>
                  <a:pt x="3048" y="0"/>
                </a:lnTo>
                <a:lnTo>
                  <a:pt x="1377695" y="0"/>
                </a:lnTo>
                <a:lnTo>
                  <a:pt x="1380744" y="3047"/>
                </a:lnTo>
                <a:lnTo>
                  <a:pt x="1380744" y="7619"/>
                </a:lnTo>
                <a:lnTo>
                  <a:pt x="16764" y="7619"/>
                </a:lnTo>
                <a:lnTo>
                  <a:pt x="7620" y="16763"/>
                </a:lnTo>
                <a:lnTo>
                  <a:pt x="16764" y="16763"/>
                </a:lnTo>
                <a:lnTo>
                  <a:pt x="16764" y="577595"/>
                </a:lnTo>
                <a:lnTo>
                  <a:pt x="7620" y="577595"/>
                </a:lnTo>
                <a:lnTo>
                  <a:pt x="16764" y="586739"/>
                </a:lnTo>
                <a:lnTo>
                  <a:pt x="1380744" y="586739"/>
                </a:lnTo>
                <a:lnTo>
                  <a:pt x="1380744" y="591311"/>
                </a:lnTo>
                <a:lnTo>
                  <a:pt x="1377695" y="594359"/>
                </a:lnTo>
                <a:close/>
              </a:path>
              <a:path w="1381125" h="594360">
                <a:moveTo>
                  <a:pt x="16764" y="16763"/>
                </a:moveTo>
                <a:lnTo>
                  <a:pt x="7620" y="16763"/>
                </a:lnTo>
                <a:lnTo>
                  <a:pt x="16764" y="7619"/>
                </a:lnTo>
                <a:lnTo>
                  <a:pt x="16764" y="16763"/>
                </a:lnTo>
                <a:close/>
              </a:path>
              <a:path w="1381125" h="594360">
                <a:moveTo>
                  <a:pt x="1363979" y="16763"/>
                </a:moveTo>
                <a:lnTo>
                  <a:pt x="16764" y="16763"/>
                </a:lnTo>
                <a:lnTo>
                  <a:pt x="16764" y="7619"/>
                </a:lnTo>
                <a:lnTo>
                  <a:pt x="1363979" y="7619"/>
                </a:lnTo>
                <a:lnTo>
                  <a:pt x="1363979" y="16763"/>
                </a:lnTo>
                <a:close/>
              </a:path>
              <a:path w="1381125" h="594360">
                <a:moveTo>
                  <a:pt x="1363979" y="586739"/>
                </a:moveTo>
                <a:lnTo>
                  <a:pt x="1363979" y="7619"/>
                </a:lnTo>
                <a:lnTo>
                  <a:pt x="1373124" y="16763"/>
                </a:lnTo>
                <a:lnTo>
                  <a:pt x="1380744" y="16763"/>
                </a:lnTo>
                <a:lnTo>
                  <a:pt x="1380744" y="577595"/>
                </a:lnTo>
                <a:lnTo>
                  <a:pt x="1373124" y="577595"/>
                </a:lnTo>
                <a:lnTo>
                  <a:pt x="1363979" y="586739"/>
                </a:lnTo>
                <a:close/>
              </a:path>
              <a:path w="1381125" h="594360">
                <a:moveTo>
                  <a:pt x="1380744" y="16763"/>
                </a:moveTo>
                <a:lnTo>
                  <a:pt x="1373124" y="16763"/>
                </a:lnTo>
                <a:lnTo>
                  <a:pt x="1363979" y="7619"/>
                </a:lnTo>
                <a:lnTo>
                  <a:pt x="1380744" y="7619"/>
                </a:lnTo>
                <a:lnTo>
                  <a:pt x="1380744" y="16763"/>
                </a:lnTo>
                <a:close/>
              </a:path>
              <a:path w="1381125" h="594360">
                <a:moveTo>
                  <a:pt x="16764" y="586739"/>
                </a:moveTo>
                <a:lnTo>
                  <a:pt x="7620" y="577595"/>
                </a:lnTo>
                <a:lnTo>
                  <a:pt x="16764" y="577595"/>
                </a:lnTo>
                <a:lnTo>
                  <a:pt x="16764" y="586739"/>
                </a:lnTo>
                <a:close/>
              </a:path>
              <a:path w="1381125" h="594360">
                <a:moveTo>
                  <a:pt x="1363979" y="586739"/>
                </a:moveTo>
                <a:lnTo>
                  <a:pt x="16764" y="586739"/>
                </a:lnTo>
                <a:lnTo>
                  <a:pt x="16764" y="577595"/>
                </a:lnTo>
                <a:lnTo>
                  <a:pt x="1363979" y="577595"/>
                </a:lnTo>
                <a:lnTo>
                  <a:pt x="1363979" y="586739"/>
                </a:lnTo>
                <a:close/>
              </a:path>
              <a:path w="1381125" h="594360">
                <a:moveTo>
                  <a:pt x="1380744" y="586739"/>
                </a:moveTo>
                <a:lnTo>
                  <a:pt x="1363979" y="586739"/>
                </a:lnTo>
                <a:lnTo>
                  <a:pt x="1373124" y="577595"/>
                </a:lnTo>
                <a:lnTo>
                  <a:pt x="1380744" y="577595"/>
                </a:lnTo>
                <a:lnTo>
                  <a:pt x="1380744" y="586739"/>
                </a:lnTo>
                <a:close/>
              </a:path>
            </a:pathLst>
          </a:custGeom>
          <a:solidFill>
            <a:srgbClr val="9A6BF2"/>
          </a:solidFill>
        </p:spPr>
        <p:txBody>
          <a:bodyPr wrap="square" lIns="0" tIns="0" rIns="0" bIns="0" rtlCol="0"/>
          <a:lstStyle/>
          <a:p>
            <a:endParaRPr/>
          </a:p>
        </p:txBody>
      </p:sp>
      <p:sp>
        <p:nvSpPr>
          <p:cNvPr id="32" name="object 30">
            <a:extLst>
              <a:ext uri="{FF2B5EF4-FFF2-40B4-BE49-F238E27FC236}">
                <a16:creationId xmlns:a16="http://schemas.microsoft.com/office/drawing/2014/main" id="{4B26EC4E-4B38-5D47-8AB7-9391AF21F323}"/>
              </a:ext>
            </a:extLst>
          </p:cNvPr>
          <p:cNvSpPr txBox="1"/>
          <p:nvPr/>
        </p:nvSpPr>
        <p:spPr>
          <a:xfrm>
            <a:off x="5953294" y="5468793"/>
            <a:ext cx="1365885" cy="579120"/>
          </a:xfrm>
          <a:prstGeom prst="rect">
            <a:avLst/>
          </a:prstGeom>
          <a:solidFill>
            <a:srgbClr val="FFFFFF"/>
          </a:solidFill>
        </p:spPr>
        <p:txBody>
          <a:bodyPr vert="horz" wrap="square" lIns="0" tIns="0" rIns="0" bIns="0" rtlCol="0">
            <a:spAutoFit/>
          </a:bodyPr>
          <a:lstStyle/>
          <a:p>
            <a:pPr marL="118745">
              <a:lnSpc>
                <a:spcPct val="100000"/>
              </a:lnSpc>
            </a:pPr>
            <a:r>
              <a:rPr sz="1400" spc="200" dirty="0">
                <a:latin typeface="Times New Roman"/>
                <a:cs typeface="Times New Roman"/>
              </a:rPr>
              <a:t>C</a:t>
            </a:r>
            <a:r>
              <a:rPr sz="1400" spc="-85" dirty="0">
                <a:latin typeface="Times New Roman"/>
                <a:cs typeface="Times New Roman"/>
              </a:rPr>
              <a:t>l</a:t>
            </a:r>
            <a:r>
              <a:rPr sz="1400" spc="330" dirty="0">
                <a:latin typeface="Times New Roman"/>
                <a:cs typeface="Times New Roman"/>
              </a:rPr>
              <a:t>a</a:t>
            </a:r>
            <a:r>
              <a:rPr sz="1400" spc="-15" dirty="0">
                <a:latin typeface="Times New Roman"/>
                <a:cs typeface="Times New Roman"/>
              </a:rPr>
              <a:t>s</a:t>
            </a:r>
            <a:r>
              <a:rPr sz="1400" dirty="0">
                <a:latin typeface="Times New Roman"/>
                <a:cs typeface="Times New Roman"/>
              </a:rPr>
              <a:t>s</a:t>
            </a:r>
            <a:r>
              <a:rPr sz="1400" spc="-100" dirty="0">
                <a:latin typeface="Times New Roman"/>
                <a:cs typeface="Times New Roman"/>
              </a:rPr>
              <a:t>i</a:t>
            </a:r>
            <a:r>
              <a:rPr sz="1400" spc="-25" dirty="0">
                <a:latin typeface="Times New Roman"/>
                <a:cs typeface="Times New Roman"/>
              </a:rPr>
              <a:t>f</a:t>
            </a:r>
            <a:r>
              <a:rPr sz="1400" spc="-110" dirty="0">
                <a:latin typeface="Times New Roman"/>
                <a:cs typeface="Times New Roman"/>
              </a:rPr>
              <a:t>i</a:t>
            </a:r>
            <a:r>
              <a:rPr sz="1400" spc="290" dirty="0">
                <a:latin typeface="Times New Roman"/>
                <a:cs typeface="Times New Roman"/>
              </a:rPr>
              <a:t>c</a:t>
            </a:r>
            <a:r>
              <a:rPr sz="1400" spc="340" dirty="0">
                <a:latin typeface="Times New Roman"/>
                <a:cs typeface="Times New Roman"/>
              </a:rPr>
              <a:t>a</a:t>
            </a:r>
            <a:r>
              <a:rPr sz="1400" spc="70" dirty="0">
                <a:latin typeface="Times New Roman"/>
                <a:cs typeface="Times New Roman"/>
              </a:rPr>
              <a:t>t</a:t>
            </a:r>
            <a:r>
              <a:rPr sz="1400" spc="-100" dirty="0">
                <a:latin typeface="Times New Roman"/>
                <a:cs typeface="Times New Roman"/>
              </a:rPr>
              <a:t>i</a:t>
            </a:r>
            <a:r>
              <a:rPr sz="1400" spc="195" dirty="0">
                <a:latin typeface="Times New Roman"/>
                <a:cs typeface="Times New Roman"/>
              </a:rPr>
              <a:t>o</a:t>
            </a:r>
            <a:r>
              <a:rPr sz="1400" spc="155" dirty="0">
                <a:latin typeface="Times New Roman"/>
                <a:cs typeface="Times New Roman"/>
              </a:rPr>
              <a:t>n</a:t>
            </a:r>
            <a:endParaRPr sz="1400">
              <a:latin typeface="Times New Roman"/>
              <a:cs typeface="Times New Roman"/>
            </a:endParaRPr>
          </a:p>
        </p:txBody>
      </p:sp>
      <p:sp>
        <p:nvSpPr>
          <p:cNvPr id="33" name="object 31">
            <a:extLst>
              <a:ext uri="{FF2B5EF4-FFF2-40B4-BE49-F238E27FC236}">
                <a16:creationId xmlns:a16="http://schemas.microsoft.com/office/drawing/2014/main" id="{18C5DDA3-9E82-9547-A0A8-F0E072857968}"/>
              </a:ext>
            </a:extLst>
          </p:cNvPr>
          <p:cNvSpPr/>
          <p:nvPr/>
        </p:nvSpPr>
        <p:spPr>
          <a:xfrm>
            <a:off x="7934494" y="5461173"/>
            <a:ext cx="1236345" cy="594360"/>
          </a:xfrm>
          <a:custGeom>
            <a:avLst/>
            <a:gdLst/>
            <a:ahLst/>
            <a:cxnLst/>
            <a:rect l="l" t="t" r="r" b="b"/>
            <a:pathLst>
              <a:path w="1236345" h="594360">
                <a:moveTo>
                  <a:pt x="1231391" y="594359"/>
                </a:moveTo>
                <a:lnTo>
                  <a:pt x="3048" y="594359"/>
                </a:lnTo>
                <a:lnTo>
                  <a:pt x="0" y="591311"/>
                </a:lnTo>
                <a:lnTo>
                  <a:pt x="0" y="3047"/>
                </a:lnTo>
                <a:lnTo>
                  <a:pt x="3048" y="0"/>
                </a:lnTo>
                <a:lnTo>
                  <a:pt x="1231391" y="0"/>
                </a:lnTo>
                <a:lnTo>
                  <a:pt x="1235963" y="3047"/>
                </a:lnTo>
                <a:lnTo>
                  <a:pt x="1235963" y="7619"/>
                </a:lnTo>
                <a:lnTo>
                  <a:pt x="16764" y="7619"/>
                </a:lnTo>
                <a:lnTo>
                  <a:pt x="7620" y="16763"/>
                </a:lnTo>
                <a:lnTo>
                  <a:pt x="16764" y="16763"/>
                </a:lnTo>
                <a:lnTo>
                  <a:pt x="16764" y="577595"/>
                </a:lnTo>
                <a:lnTo>
                  <a:pt x="7620" y="577595"/>
                </a:lnTo>
                <a:lnTo>
                  <a:pt x="16764" y="586739"/>
                </a:lnTo>
                <a:lnTo>
                  <a:pt x="1235963" y="586739"/>
                </a:lnTo>
                <a:lnTo>
                  <a:pt x="1235963" y="591311"/>
                </a:lnTo>
                <a:lnTo>
                  <a:pt x="1231391" y="594359"/>
                </a:lnTo>
                <a:close/>
              </a:path>
              <a:path w="1236345" h="594360">
                <a:moveTo>
                  <a:pt x="16764" y="16763"/>
                </a:moveTo>
                <a:lnTo>
                  <a:pt x="7620" y="16763"/>
                </a:lnTo>
                <a:lnTo>
                  <a:pt x="16764" y="7619"/>
                </a:lnTo>
                <a:lnTo>
                  <a:pt x="16764" y="16763"/>
                </a:lnTo>
                <a:close/>
              </a:path>
              <a:path w="1236345" h="594360">
                <a:moveTo>
                  <a:pt x="1219200" y="16763"/>
                </a:moveTo>
                <a:lnTo>
                  <a:pt x="16764" y="16763"/>
                </a:lnTo>
                <a:lnTo>
                  <a:pt x="16764" y="7619"/>
                </a:lnTo>
                <a:lnTo>
                  <a:pt x="1219200" y="7619"/>
                </a:lnTo>
                <a:lnTo>
                  <a:pt x="1219200" y="16763"/>
                </a:lnTo>
                <a:close/>
              </a:path>
              <a:path w="1236345" h="594360">
                <a:moveTo>
                  <a:pt x="1219200" y="586739"/>
                </a:moveTo>
                <a:lnTo>
                  <a:pt x="1219200" y="7619"/>
                </a:lnTo>
                <a:lnTo>
                  <a:pt x="1226820" y="16763"/>
                </a:lnTo>
                <a:lnTo>
                  <a:pt x="1235963" y="16763"/>
                </a:lnTo>
                <a:lnTo>
                  <a:pt x="1235963" y="577595"/>
                </a:lnTo>
                <a:lnTo>
                  <a:pt x="1226820" y="577595"/>
                </a:lnTo>
                <a:lnTo>
                  <a:pt x="1219200" y="586739"/>
                </a:lnTo>
                <a:close/>
              </a:path>
              <a:path w="1236345" h="594360">
                <a:moveTo>
                  <a:pt x="1235963" y="16763"/>
                </a:moveTo>
                <a:lnTo>
                  <a:pt x="1226820" y="16763"/>
                </a:lnTo>
                <a:lnTo>
                  <a:pt x="1219200" y="7619"/>
                </a:lnTo>
                <a:lnTo>
                  <a:pt x="1235963" y="7619"/>
                </a:lnTo>
                <a:lnTo>
                  <a:pt x="1235963" y="16763"/>
                </a:lnTo>
                <a:close/>
              </a:path>
              <a:path w="1236345" h="594360">
                <a:moveTo>
                  <a:pt x="16764" y="586739"/>
                </a:moveTo>
                <a:lnTo>
                  <a:pt x="7620" y="577595"/>
                </a:lnTo>
                <a:lnTo>
                  <a:pt x="16764" y="577595"/>
                </a:lnTo>
                <a:lnTo>
                  <a:pt x="16764" y="586739"/>
                </a:lnTo>
                <a:close/>
              </a:path>
              <a:path w="1236345" h="594360">
                <a:moveTo>
                  <a:pt x="1219200" y="586739"/>
                </a:moveTo>
                <a:lnTo>
                  <a:pt x="16764" y="586739"/>
                </a:lnTo>
                <a:lnTo>
                  <a:pt x="16764" y="577595"/>
                </a:lnTo>
                <a:lnTo>
                  <a:pt x="1219200" y="577595"/>
                </a:lnTo>
                <a:lnTo>
                  <a:pt x="1219200" y="586739"/>
                </a:lnTo>
                <a:close/>
              </a:path>
              <a:path w="1236345" h="594360">
                <a:moveTo>
                  <a:pt x="1235963" y="586739"/>
                </a:moveTo>
                <a:lnTo>
                  <a:pt x="1219200" y="586739"/>
                </a:lnTo>
                <a:lnTo>
                  <a:pt x="1226820" y="577595"/>
                </a:lnTo>
                <a:lnTo>
                  <a:pt x="1235963" y="577595"/>
                </a:lnTo>
                <a:lnTo>
                  <a:pt x="1235963" y="586739"/>
                </a:lnTo>
                <a:close/>
              </a:path>
            </a:pathLst>
          </a:custGeom>
          <a:solidFill>
            <a:srgbClr val="9A6BF2"/>
          </a:solidFill>
        </p:spPr>
        <p:txBody>
          <a:bodyPr wrap="square" lIns="0" tIns="0" rIns="0" bIns="0" rtlCol="0"/>
          <a:lstStyle/>
          <a:p>
            <a:endParaRPr/>
          </a:p>
        </p:txBody>
      </p:sp>
      <p:sp>
        <p:nvSpPr>
          <p:cNvPr id="34" name="object 32">
            <a:extLst>
              <a:ext uri="{FF2B5EF4-FFF2-40B4-BE49-F238E27FC236}">
                <a16:creationId xmlns:a16="http://schemas.microsoft.com/office/drawing/2014/main" id="{291891CF-8DDE-1F4B-BD93-92AA5F9392E2}"/>
              </a:ext>
            </a:extLst>
          </p:cNvPr>
          <p:cNvSpPr txBox="1"/>
          <p:nvPr/>
        </p:nvSpPr>
        <p:spPr>
          <a:xfrm>
            <a:off x="7942115" y="5468793"/>
            <a:ext cx="1219200" cy="579120"/>
          </a:xfrm>
          <a:prstGeom prst="rect">
            <a:avLst/>
          </a:prstGeom>
          <a:solidFill>
            <a:srgbClr val="FFFFFF"/>
          </a:solidFill>
        </p:spPr>
        <p:txBody>
          <a:bodyPr vert="horz" wrap="square" lIns="0" tIns="0" rIns="0" bIns="0" rtlCol="0">
            <a:spAutoFit/>
          </a:bodyPr>
          <a:lstStyle/>
          <a:p>
            <a:pPr marL="182880">
              <a:lnSpc>
                <a:spcPct val="100000"/>
              </a:lnSpc>
            </a:pPr>
            <a:r>
              <a:rPr sz="1400" spc="200" dirty="0">
                <a:latin typeface="Times New Roman"/>
                <a:cs typeface="Times New Roman"/>
              </a:rPr>
              <a:t>C</a:t>
            </a:r>
            <a:r>
              <a:rPr sz="1400" spc="-85" dirty="0">
                <a:latin typeface="Times New Roman"/>
                <a:cs typeface="Times New Roman"/>
              </a:rPr>
              <a:t>l</a:t>
            </a:r>
            <a:r>
              <a:rPr sz="1400" spc="140" dirty="0">
                <a:latin typeface="Times New Roman"/>
                <a:cs typeface="Times New Roman"/>
              </a:rPr>
              <a:t>u</a:t>
            </a:r>
            <a:r>
              <a:rPr sz="1400" dirty="0">
                <a:latin typeface="Times New Roman"/>
                <a:cs typeface="Times New Roman"/>
              </a:rPr>
              <a:t>s</a:t>
            </a:r>
            <a:r>
              <a:rPr sz="1400" spc="70" dirty="0">
                <a:latin typeface="Times New Roman"/>
                <a:cs typeface="Times New Roman"/>
              </a:rPr>
              <a:t>t</a:t>
            </a:r>
            <a:r>
              <a:rPr sz="1400" spc="285" dirty="0">
                <a:latin typeface="Times New Roman"/>
                <a:cs typeface="Times New Roman"/>
              </a:rPr>
              <a:t>e</a:t>
            </a:r>
            <a:r>
              <a:rPr sz="1400" spc="-45" dirty="0">
                <a:latin typeface="Times New Roman"/>
                <a:cs typeface="Times New Roman"/>
              </a:rPr>
              <a:t>r</a:t>
            </a:r>
            <a:r>
              <a:rPr sz="1400" spc="-100" dirty="0">
                <a:latin typeface="Times New Roman"/>
                <a:cs typeface="Times New Roman"/>
              </a:rPr>
              <a:t>i</a:t>
            </a:r>
            <a:r>
              <a:rPr sz="1400" spc="155" dirty="0">
                <a:latin typeface="Times New Roman"/>
                <a:cs typeface="Times New Roman"/>
              </a:rPr>
              <a:t>n</a:t>
            </a:r>
            <a:r>
              <a:rPr sz="1400" spc="240" dirty="0">
                <a:latin typeface="Times New Roman"/>
                <a:cs typeface="Times New Roman"/>
              </a:rPr>
              <a:t>g</a:t>
            </a:r>
            <a:endParaRPr sz="1400">
              <a:latin typeface="Times New Roman"/>
              <a:cs typeface="Times New Roman"/>
            </a:endParaRPr>
          </a:p>
        </p:txBody>
      </p:sp>
      <p:sp>
        <p:nvSpPr>
          <p:cNvPr id="35" name="object 33">
            <a:extLst>
              <a:ext uri="{FF2B5EF4-FFF2-40B4-BE49-F238E27FC236}">
                <a16:creationId xmlns:a16="http://schemas.microsoft.com/office/drawing/2014/main" id="{23FAD126-5B79-094F-B521-AE0E11A89795}"/>
              </a:ext>
            </a:extLst>
          </p:cNvPr>
          <p:cNvSpPr/>
          <p:nvPr/>
        </p:nvSpPr>
        <p:spPr>
          <a:xfrm>
            <a:off x="5605822" y="5214284"/>
            <a:ext cx="304800" cy="172720"/>
          </a:xfrm>
          <a:custGeom>
            <a:avLst/>
            <a:gdLst/>
            <a:ahLst/>
            <a:cxnLst/>
            <a:rect l="l" t="t" r="r" b="b"/>
            <a:pathLst>
              <a:path w="304800" h="172720">
                <a:moveTo>
                  <a:pt x="228600" y="86867"/>
                </a:moveTo>
                <a:lnTo>
                  <a:pt x="76200" y="86867"/>
                </a:lnTo>
                <a:lnTo>
                  <a:pt x="76200" y="0"/>
                </a:lnTo>
                <a:lnTo>
                  <a:pt x="228600" y="0"/>
                </a:lnTo>
                <a:lnTo>
                  <a:pt x="228600" y="86867"/>
                </a:lnTo>
                <a:close/>
              </a:path>
              <a:path w="304800" h="172720">
                <a:moveTo>
                  <a:pt x="152400" y="172212"/>
                </a:moveTo>
                <a:lnTo>
                  <a:pt x="0" y="86867"/>
                </a:lnTo>
                <a:lnTo>
                  <a:pt x="304800" y="86867"/>
                </a:lnTo>
                <a:lnTo>
                  <a:pt x="152400" y="172212"/>
                </a:lnTo>
                <a:close/>
              </a:path>
            </a:pathLst>
          </a:custGeom>
          <a:solidFill>
            <a:srgbClr val="FFFFFF"/>
          </a:solidFill>
        </p:spPr>
        <p:txBody>
          <a:bodyPr wrap="square" lIns="0" tIns="0" rIns="0" bIns="0" rtlCol="0"/>
          <a:lstStyle/>
          <a:p>
            <a:endParaRPr/>
          </a:p>
        </p:txBody>
      </p:sp>
      <p:sp>
        <p:nvSpPr>
          <p:cNvPr id="36" name="object 34">
            <a:extLst>
              <a:ext uri="{FF2B5EF4-FFF2-40B4-BE49-F238E27FC236}">
                <a16:creationId xmlns:a16="http://schemas.microsoft.com/office/drawing/2014/main" id="{A74254A3-0CB4-684D-A254-CBA72BC8C78C}"/>
              </a:ext>
            </a:extLst>
          </p:cNvPr>
          <p:cNvSpPr/>
          <p:nvPr/>
        </p:nvSpPr>
        <p:spPr>
          <a:xfrm>
            <a:off x="5573819" y="5205141"/>
            <a:ext cx="368935" cy="192405"/>
          </a:xfrm>
          <a:custGeom>
            <a:avLst/>
            <a:gdLst/>
            <a:ahLst/>
            <a:cxnLst/>
            <a:rect l="l" t="t" r="r" b="b"/>
            <a:pathLst>
              <a:path w="368935" h="192404">
                <a:moveTo>
                  <a:pt x="99060" y="96012"/>
                </a:moveTo>
                <a:lnTo>
                  <a:pt x="99060" y="0"/>
                </a:lnTo>
                <a:lnTo>
                  <a:pt x="268224" y="0"/>
                </a:lnTo>
                <a:lnTo>
                  <a:pt x="268224" y="9144"/>
                </a:lnTo>
                <a:lnTo>
                  <a:pt x="115824" y="9144"/>
                </a:lnTo>
                <a:lnTo>
                  <a:pt x="108204" y="16764"/>
                </a:lnTo>
                <a:lnTo>
                  <a:pt x="115824" y="16764"/>
                </a:lnTo>
                <a:lnTo>
                  <a:pt x="115824" y="86868"/>
                </a:lnTo>
                <a:lnTo>
                  <a:pt x="108204" y="86868"/>
                </a:lnTo>
                <a:lnTo>
                  <a:pt x="99060" y="96012"/>
                </a:lnTo>
                <a:close/>
              </a:path>
              <a:path w="368935" h="192404">
                <a:moveTo>
                  <a:pt x="115824" y="16764"/>
                </a:moveTo>
                <a:lnTo>
                  <a:pt x="108204" y="16764"/>
                </a:lnTo>
                <a:lnTo>
                  <a:pt x="115824" y="9144"/>
                </a:lnTo>
                <a:lnTo>
                  <a:pt x="115824" y="16764"/>
                </a:lnTo>
                <a:close/>
              </a:path>
              <a:path w="368935" h="192404">
                <a:moveTo>
                  <a:pt x="251459" y="16764"/>
                </a:moveTo>
                <a:lnTo>
                  <a:pt x="115824" y="16764"/>
                </a:lnTo>
                <a:lnTo>
                  <a:pt x="115824" y="9144"/>
                </a:lnTo>
                <a:lnTo>
                  <a:pt x="251459" y="9144"/>
                </a:lnTo>
                <a:lnTo>
                  <a:pt x="251459" y="16764"/>
                </a:lnTo>
                <a:close/>
              </a:path>
              <a:path w="368935" h="192404">
                <a:moveTo>
                  <a:pt x="305495" y="103632"/>
                </a:moveTo>
                <a:lnTo>
                  <a:pt x="251459" y="103632"/>
                </a:lnTo>
                <a:lnTo>
                  <a:pt x="251459" y="9144"/>
                </a:lnTo>
                <a:lnTo>
                  <a:pt x="260604" y="16764"/>
                </a:lnTo>
                <a:lnTo>
                  <a:pt x="268224" y="16764"/>
                </a:lnTo>
                <a:lnTo>
                  <a:pt x="268224" y="86868"/>
                </a:lnTo>
                <a:lnTo>
                  <a:pt x="260604" y="86868"/>
                </a:lnTo>
                <a:lnTo>
                  <a:pt x="268224" y="96012"/>
                </a:lnTo>
                <a:lnTo>
                  <a:pt x="318863" y="96012"/>
                </a:lnTo>
                <a:lnTo>
                  <a:pt x="305495" y="103632"/>
                </a:lnTo>
                <a:close/>
              </a:path>
              <a:path w="368935" h="192404">
                <a:moveTo>
                  <a:pt x="268224" y="16764"/>
                </a:moveTo>
                <a:lnTo>
                  <a:pt x="260604" y="16764"/>
                </a:lnTo>
                <a:lnTo>
                  <a:pt x="251459" y="9144"/>
                </a:lnTo>
                <a:lnTo>
                  <a:pt x="268224" y="9144"/>
                </a:lnTo>
                <a:lnTo>
                  <a:pt x="268224" y="16764"/>
                </a:lnTo>
                <a:close/>
              </a:path>
              <a:path w="368935" h="192404">
                <a:moveTo>
                  <a:pt x="184404" y="192024"/>
                </a:moveTo>
                <a:lnTo>
                  <a:pt x="0" y="86868"/>
                </a:lnTo>
                <a:lnTo>
                  <a:pt x="99060" y="86868"/>
                </a:lnTo>
                <a:lnTo>
                  <a:pt x="99060" y="88392"/>
                </a:lnTo>
                <a:lnTo>
                  <a:pt x="35052" y="88392"/>
                </a:lnTo>
                <a:lnTo>
                  <a:pt x="32004" y="103632"/>
                </a:lnTo>
                <a:lnTo>
                  <a:pt x="62056" y="103632"/>
                </a:lnTo>
                <a:lnTo>
                  <a:pt x="184381" y="172666"/>
                </a:lnTo>
                <a:lnTo>
                  <a:pt x="179831" y="175260"/>
                </a:lnTo>
                <a:lnTo>
                  <a:pt x="213801" y="175260"/>
                </a:lnTo>
                <a:lnTo>
                  <a:pt x="184404" y="192024"/>
                </a:lnTo>
                <a:close/>
              </a:path>
              <a:path w="368935" h="192404">
                <a:moveTo>
                  <a:pt x="115824" y="96012"/>
                </a:moveTo>
                <a:lnTo>
                  <a:pt x="99060" y="96012"/>
                </a:lnTo>
                <a:lnTo>
                  <a:pt x="108204" y="86868"/>
                </a:lnTo>
                <a:lnTo>
                  <a:pt x="115824" y="86868"/>
                </a:lnTo>
                <a:lnTo>
                  <a:pt x="115824" y="96012"/>
                </a:lnTo>
                <a:close/>
              </a:path>
              <a:path w="368935" h="192404">
                <a:moveTo>
                  <a:pt x="268224" y="96012"/>
                </a:moveTo>
                <a:lnTo>
                  <a:pt x="260604" y="86868"/>
                </a:lnTo>
                <a:lnTo>
                  <a:pt x="268224" y="86868"/>
                </a:lnTo>
                <a:lnTo>
                  <a:pt x="268224" y="96012"/>
                </a:lnTo>
                <a:close/>
              </a:path>
              <a:path w="368935" h="192404">
                <a:moveTo>
                  <a:pt x="318863" y="96012"/>
                </a:moveTo>
                <a:lnTo>
                  <a:pt x="268224" y="96012"/>
                </a:lnTo>
                <a:lnTo>
                  <a:pt x="268224" y="86868"/>
                </a:lnTo>
                <a:lnTo>
                  <a:pt x="368808" y="86868"/>
                </a:lnTo>
                <a:lnTo>
                  <a:pt x="366135" y="88392"/>
                </a:lnTo>
                <a:lnTo>
                  <a:pt x="332232" y="88392"/>
                </a:lnTo>
                <a:lnTo>
                  <a:pt x="318863" y="96012"/>
                </a:lnTo>
                <a:close/>
              </a:path>
              <a:path w="368935" h="192404">
                <a:moveTo>
                  <a:pt x="62056" y="103632"/>
                </a:moveTo>
                <a:lnTo>
                  <a:pt x="32004" y="103632"/>
                </a:lnTo>
                <a:lnTo>
                  <a:pt x="35052" y="88392"/>
                </a:lnTo>
                <a:lnTo>
                  <a:pt x="62056" y="103632"/>
                </a:lnTo>
                <a:close/>
              </a:path>
              <a:path w="368935" h="192404">
                <a:moveTo>
                  <a:pt x="115824" y="103632"/>
                </a:moveTo>
                <a:lnTo>
                  <a:pt x="62056" y="103632"/>
                </a:lnTo>
                <a:lnTo>
                  <a:pt x="35052" y="88392"/>
                </a:lnTo>
                <a:lnTo>
                  <a:pt x="99060" y="88392"/>
                </a:lnTo>
                <a:lnTo>
                  <a:pt x="99060" y="96012"/>
                </a:lnTo>
                <a:lnTo>
                  <a:pt x="115824" y="96012"/>
                </a:lnTo>
                <a:lnTo>
                  <a:pt x="115824" y="103632"/>
                </a:lnTo>
                <a:close/>
              </a:path>
              <a:path w="368935" h="192404">
                <a:moveTo>
                  <a:pt x="213801" y="175260"/>
                </a:moveTo>
                <a:lnTo>
                  <a:pt x="188976" y="175260"/>
                </a:lnTo>
                <a:lnTo>
                  <a:pt x="184381" y="172666"/>
                </a:lnTo>
                <a:lnTo>
                  <a:pt x="332232" y="88392"/>
                </a:lnTo>
                <a:lnTo>
                  <a:pt x="336804" y="103632"/>
                </a:lnTo>
                <a:lnTo>
                  <a:pt x="339410" y="103632"/>
                </a:lnTo>
                <a:lnTo>
                  <a:pt x="213801" y="175260"/>
                </a:lnTo>
                <a:close/>
              </a:path>
              <a:path w="368935" h="192404">
                <a:moveTo>
                  <a:pt x="339410" y="103632"/>
                </a:moveTo>
                <a:lnTo>
                  <a:pt x="336804" y="103632"/>
                </a:lnTo>
                <a:lnTo>
                  <a:pt x="332232" y="88392"/>
                </a:lnTo>
                <a:lnTo>
                  <a:pt x="366135" y="88392"/>
                </a:lnTo>
                <a:lnTo>
                  <a:pt x="339410" y="103632"/>
                </a:lnTo>
                <a:close/>
              </a:path>
              <a:path w="368935" h="192404">
                <a:moveTo>
                  <a:pt x="188976" y="175260"/>
                </a:moveTo>
                <a:lnTo>
                  <a:pt x="179831" y="175260"/>
                </a:lnTo>
                <a:lnTo>
                  <a:pt x="184381" y="172666"/>
                </a:lnTo>
                <a:lnTo>
                  <a:pt x="188976" y="175260"/>
                </a:lnTo>
                <a:close/>
              </a:path>
            </a:pathLst>
          </a:custGeom>
          <a:solidFill>
            <a:srgbClr val="9A6BF2"/>
          </a:solidFill>
        </p:spPr>
        <p:txBody>
          <a:bodyPr wrap="square" lIns="0" tIns="0" rIns="0" bIns="0" rtlCol="0"/>
          <a:lstStyle/>
          <a:p>
            <a:endParaRPr/>
          </a:p>
        </p:txBody>
      </p:sp>
      <p:sp>
        <p:nvSpPr>
          <p:cNvPr id="37" name="object 35">
            <a:extLst>
              <a:ext uri="{FF2B5EF4-FFF2-40B4-BE49-F238E27FC236}">
                <a16:creationId xmlns:a16="http://schemas.microsoft.com/office/drawing/2014/main" id="{96317A70-BA78-3742-819A-E2CC8A73E337}"/>
              </a:ext>
            </a:extLst>
          </p:cNvPr>
          <p:cNvSpPr/>
          <p:nvPr/>
        </p:nvSpPr>
        <p:spPr>
          <a:xfrm>
            <a:off x="1710478" y="4461429"/>
            <a:ext cx="8129015" cy="752855"/>
          </a:xfrm>
          <a:prstGeom prst="rect">
            <a:avLst/>
          </a:prstGeom>
          <a:blipFill>
            <a:blip r:embed="rId2" cstate="print"/>
            <a:stretch>
              <a:fillRect/>
            </a:stretch>
          </a:blipFill>
        </p:spPr>
        <p:txBody>
          <a:bodyPr wrap="square" lIns="0" tIns="0" rIns="0" bIns="0" rtlCol="0"/>
          <a:lstStyle/>
          <a:p>
            <a:endParaRPr/>
          </a:p>
        </p:txBody>
      </p:sp>
      <p:sp>
        <p:nvSpPr>
          <p:cNvPr id="38" name="object 36">
            <a:extLst>
              <a:ext uri="{FF2B5EF4-FFF2-40B4-BE49-F238E27FC236}">
                <a16:creationId xmlns:a16="http://schemas.microsoft.com/office/drawing/2014/main" id="{FB9312C7-F876-9D4E-AB0D-5179A1E257E4}"/>
              </a:ext>
            </a:extLst>
          </p:cNvPr>
          <p:cNvSpPr/>
          <p:nvPr/>
        </p:nvSpPr>
        <p:spPr>
          <a:xfrm>
            <a:off x="1705906" y="4458381"/>
            <a:ext cx="8138159" cy="759460"/>
          </a:xfrm>
          <a:custGeom>
            <a:avLst/>
            <a:gdLst/>
            <a:ahLst/>
            <a:cxnLst/>
            <a:rect l="l" t="t" r="r" b="b"/>
            <a:pathLst>
              <a:path w="8138159" h="759460">
                <a:moveTo>
                  <a:pt x="8136635" y="758952"/>
                </a:moveTo>
                <a:lnTo>
                  <a:pt x="1524" y="758952"/>
                </a:lnTo>
                <a:lnTo>
                  <a:pt x="0" y="757427"/>
                </a:lnTo>
                <a:lnTo>
                  <a:pt x="0" y="1524"/>
                </a:lnTo>
                <a:lnTo>
                  <a:pt x="1524" y="0"/>
                </a:lnTo>
                <a:lnTo>
                  <a:pt x="8136635" y="0"/>
                </a:lnTo>
                <a:lnTo>
                  <a:pt x="8138160" y="1524"/>
                </a:lnTo>
                <a:lnTo>
                  <a:pt x="8138160" y="3048"/>
                </a:lnTo>
                <a:lnTo>
                  <a:pt x="9144" y="3048"/>
                </a:lnTo>
                <a:lnTo>
                  <a:pt x="4572" y="7620"/>
                </a:lnTo>
                <a:lnTo>
                  <a:pt x="9144" y="7620"/>
                </a:lnTo>
                <a:lnTo>
                  <a:pt x="9144" y="751331"/>
                </a:lnTo>
                <a:lnTo>
                  <a:pt x="4572" y="751331"/>
                </a:lnTo>
                <a:lnTo>
                  <a:pt x="9144" y="755904"/>
                </a:lnTo>
                <a:lnTo>
                  <a:pt x="8138160" y="755904"/>
                </a:lnTo>
                <a:lnTo>
                  <a:pt x="8138160" y="757427"/>
                </a:lnTo>
                <a:lnTo>
                  <a:pt x="8136635" y="758952"/>
                </a:lnTo>
                <a:close/>
              </a:path>
              <a:path w="8138159" h="759460">
                <a:moveTo>
                  <a:pt x="9144" y="7620"/>
                </a:moveTo>
                <a:lnTo>
                  <a:pt x="4572" y="7620"/>
                </a:lnTo>
                <a:lnTo>
                  <a:pt x="9144" y="3048"/>
                </a:lnTo>
                <a:lnTo>
                  <a:pt x="9144" y="7620"/>
                </a:lnTo>
                <a:close/>
              </a:path>
              <a:path w="8138159" h="759460">
                <a:moveTo>
                  <a:pt x="8129016" y="7620"/>
                </a:moveTo>
                <a:lnTo>
                  <a:pt x="9144" y="7620"/>
                </a:lnTo>
                <a:lnTo>
                  <a:pt x="9144" y="3048"/>
                </a:lnTo>
                <a:lnTo>
                  <a:pt x="8129016" y="3048"/>
                </a:lnTo>
                <a:lnTo>
                  <a:pt x="8129016" y="7620"/>
                </a:lnTo>
                <a:close/>
              </a:path>
              <a:path w="8138159" h="759460">
                <a:moveTo>
                  <a:pt x="8129016" y="755904"/>
                </a:moveTo>
                <a:lnTo>
                  <a:pt x="8129016" y="3048"/>
                </a:lnTo>
                <a:lnTo>
                  <a:pt x="8133587" y="7620"/>
                </a:lnTo>
                <a:lnTo>
                  <a:pt x="8138160" y="7620"/>
                </a:lnTo>
                <a:lnTo>
                  <a:pt x="8138160" y="751331"/>
                </a:lnTo>
                <a:lnTo>
                  <a:pt x="8133587" y="751331"/>
                </a:lnTo>
                <a:lnTo>
                  <a:pt x="8129016" y="755904"/>
                </a:lnTo>
                <a:close/>
              </a:path>
              <a:path w="8138159" h="759460">
                <a:moveTo>
                  <a:pt x="8138160" y="7620"/>
                </a:moveTo>
                <a:lnTo>
                  <a:pt x="8133587" y="7620"/>
                </a:lnTo>
                <a:lnTo>
                  <a:pt x="8129016" y="3048"/>
                </a:lnTo>
                <a:lnTo>
                  <a:pt x="8138160" y="3048"/>
                </a:lnTo>
                <a:lnTo>
                  <a:pt x="8138160" y="7620"/>
                </a:lnTo>
                <a:close/>
              </a:path>
              <a:path w="8138159" h="759460">
                <a:moveTo>
                  <a:pt x="9144" y="755904"/>
                </a:moveTo>
                <a:lnTo>
                  <a:pt x="4572" y="751331"/>
                </a:lnTo>
                <a:lnTo>
                  <a:pt x="9144" y="751331"/>
                </a:lnTo>
                <a:lnTo>
                  <a:pt x="9144" y="755904"/>
                </a:lnTo>
                <a:close/>
              </a:path>
              <a:path w="8138159" h="759460">
                <a:moveTo>
                  <a:pt x="8129016" y="755904"/>
                </a:moveTo>
                <a:lnTo>
                  <a:pt x="9144" y="755904"/>
                </a:lnTo>
                <a:lnTo>
                  <a:pt x="9144" y="751331"/>
                </a:lnTo>
                <a:lnTo>
                  <a:pt x="8129016" y="751331"/>
                </a:lnTo>
                <a:lnTo>
                  <a:pt x="8129016" y="755904"/>
                </a:lnTo>
                <a:close/>
              </a:path>
              <a:path w="8138159" h="759460">
                <a:moveTo>
                  <a:pt x="8138160" y="755904"/>
                </a:moveTo>
                <a:lnTo>
                  <a:pt x="8129016" y="755904"/>
                </a:lnTo>
                <a:lnTo>
                  <a:pt x="8133587" y="751331"/>
                </a:lnTo>
                <a:lnTo>
                  <a:pt x="8138160" y="751331"/>
                </a:lnTo>
                <a:lnTo>
                  <a:pt x="8138160" y="755904"/>
                </a:lnTo>
                <a:close/>
              </a:path>
            </a:pathLst>
          </a:custGeom>
          <a:solidFill>
            <a:srgbClr val="9A6BF2"/>
          </a:solidFill>
        </p:spPr>
        <p:txBody>
          <a:bodyPr wrap="square" lIns="0" tIns="0" rIns="0" bIns="0" rtlCol="0"/>
          <a:lstStyle/>
          <a:p>
            <a:endParaRPr/>
          </a:p>
        </p:txBody>
      </p:sp>
      <p:sp>
        <p:nvSpPr>
          <p:cNvPr id="39" name="object 37">
            <a:extLst>
              <a:ext uri="{FF2B5EF4-FFF2-40B4-BE49-F238E27FC236}">
                <a16:creationId xmlns:a16="http://schemas.microsoft.com/office/drawing/2014/main" id="{E9CCA5BF-0E40-BE42-915B-FB6FF6C55C45}"/>
              </a:ext>
            </a:extLst>
          </p:cNvPr>
          <p:cNvSpPr/>
          <p:nvPr/>
        </p:nvSpPr>
        <p:spPr>
          <a:xfrm>
            <a:off x="1846114" y="4577252"/>
            <a:ext cx="1083563" cy="579119"/>
          </a:xfrm>
          <a:prstGeom prst="rect">
            <a:avLst/>
          </a:prstGeom>
          <a:blipFill>
            <a:blip r:embed="rId3" cstate="print"/>
            <a:stretch>
              <a:fillRect/>
            </a:stretch>
          </a:blipFill>
        </p:spPr>
        <p:txBody>
          <a:bodyPr wrap="square" lIns="0" tIns="0" rIns="0" bIns="0" rtlCol="0"/>
          <a:lstStyle/>
          <a:p>
            <a:endParaRPr/>
          </a:p>
        </p:txBody>
      </p:sp>
      <p:sp>
        <p:nvSpPr>
          <p:cNvPr id="40" name="object 38">
            <a:extLst>
              <a:ext uri="{FF2B5EF4-FFF2-40B4-BE49-F238E27FC236}">
                <a16:creationId xmlns:a16="http://schemas.microsoft.com/office/drawing/2014/main" id="{B005DB92-7688-EC4B-8F58-B67A7FFDAC95}"/>
              </a:ext>
            </a:extLst>
          </p:cNvPr>
          <p:cNvSpPr/>
          <p:nvPr/>
        </p:nvSpPr>
        <p:spPr>
          <a:xfrm>
            <a:off x="1841542" y="4572681"/>
            <a:ext cx="1092835" cy="586740"/>
          </a:xfrm>
          <a:custGeom>
            <a:avLst/>
            <a:gdLst/>
            <a:ahLst/>
            <a:cxnLst/>
            <a:rect l="l" t="t" r="r" b="b"/>
            <a:pathLst>
              <a:path w="1092835" h="586739">
                <a:moveTo>
                  <a:pt x="1089660" y="586739"/>
                </a:moveTo>
                <a:lnTo>
                  <a:pt x="1524" y="586739"/>
                </a:lnTo>
                <a:lnTo>
                  <a:pt x="0" y="585215"/>
                </a:lnTo>
                <a:lnTo>
                  <a:pt x="0" y="3048"/>
                </a:lnTo>
                <a:lnTo>
                  <a:pt x="1524" y="0"/>
                </a:lnTo>
                <a:lnTo>
                  <a:pt x="1089660" y="0"/>
                </a:lnTo>
                <a:lnTo>
                  <a:pt x="1092708" y="3048"/>
                </a:lnTo>
                <a:lnTo>
                  <a:pt x="1092708" y="4572"/>
                </a:lnTo>
                <a:lnTo>
                  <a:pt x="7620" y="4572"/>
                </a:lnTo>
                <a:lnTo>
                  <a:pt x="4572" y="9144"/>
                </a:lnTo>
                <a:lnTo>
                  <a:pt x="7620" y="9144"/>
                </a:lnTo>
                <a:lnTo>
                  <a:pt x="7620" y="579120"/>
                </a:lnTo>
                <a:lnTo>
                  <a:pt x="4572" y="579120"/>
                </a:lnTo>
                <a:lnTo>
                  <a:pt x="7620" y="583691"/>
                </a:lnTo>
                <a:lnTo>
                  <a:pt x="1092708" y="583691"/>
                </a:lnTo>
                <a:lnTo>
                  <a:pt x="1092708" y="585215"/>
                </a:lnTo>
                <a:lnTo>
                  <a:pt x="1089660" y="586739"/>
                </a:lnTo>
                <a:close/>
              </a:path>
              <a:path w="1092835" h="586739">
                <a:moveTo>
                  <a:pt x="7620" y="9144"/>
                </a:moveTo>
                <a:lnTo>
                  <a:pt x="4572" y="9144"/>
                </a:lnTo>
                <a:lnTo>
                  <a:pt x="7620" y="4572"/>
                </a:lnTo>
                <a:lnTo>
                  <a:pt x="7620" y="9144"/>
                </a:lnTo>
                <a:close/>
              </a:path>
              <a:path w="1092835" h="586739">
                <a:moveTo>
                  <a:pt x="1083564" y="9144"/>
                </a:moveTo>
                <a:lnTo>
                  <a:pt x="7620" y="9144"/>
                </a:lnTo>
                <a:lnTo>
                  <a:pt x="7620" y="4572"/>
                </a:lnTo>
                <a:lnTo>
                  <a:pt x="1083564" y="4572"/>
                </a:lnTo>
                <a:lnTo>
                  <a:pt x="1083564" y="9144"/>
                </a:lnTo>
                <a:close/>
              </a:path>
              <a:path w="1092835" h="586739">
                <a:moveTo>
                  <a:pt x="1083564" y="583691"/>
                </a:moveTo>
                <a:lnTo>
                  <a:pt x="1083564" y="4572"/>
                </a:lnTo>
                <a:lnTo>
                  <a:pt x="1088135" y="9144"/>
                </a:lnTo>
                <a:lnTo>
                  <a:pt x="1092708" y="9144"/>
                </a:lnTo>
                <a:lnTo>
                  <a:pt x="1092708" y="579120"/>
                </a:lnTo>
                <a:lnTo>
                  <a:pt x="1088135" y="579120"/>
                </a:lnTo>
                <a:lnTo>
                  <a:pt x="1083564" y="583691"/>
                </a:lnTo>
                <a:close/>
              </a:path>
              <a:path w="1092835" h="586739">
                <a:moveTo>
                  <a:pt x="1092708" y="9144"/>
                </a:moveTo>
                <a:lnTo>
                  <a:pt x="1088135" y="9144"/>
                </a:lnTo>
                <a:lnTo>
                  <a:pt x="1083564" y="4572"/>
                </a:lnTo>
                <a:lnTo>
                  <a:pt x="1092708" y="4572"/>
                </a:lnTo>
                <a:lnTo>
                  <a:pt x="1092708" y="9144"/>
                </a:lnTo>
                <a:close/>
              </a:path>
              <a:path w="1092835" h="586739">
                <a:moveTo>
                  <a:pt x="7620" y="583691"/>
                </a:moveTo>
                <a:lnTo>
                  <a:pt x="4572" y="579120"/>
                </a:lnTo>
                <a:lnTo>
                  <a:pt x="7620" y="579120"/>
                </a:lnTo>
                <a:lnTo>
                  <a:pt x="7620" y="583691"/>
                </a:lnTo>
                <a:close/>
              </a:path>
              <a:path w="1092835" h="586739">
                <a:moveTo>
                  <a:pt x="1083564" y="583691"/>
                </a:moveTo>
                <a:lnTo>
                  <a:pt x="7620" y="583691"/>
                </a:lnTo>
                <a:lnTo>
                  <a:pt x="7620" y="579120"/>
                </a:lnTo>
                <a:lnTo>
                  <a:pt x="1083564" y="579120"/>
                </a:lnTo>
                <a:lnTo>
                  <a:pt x="1083564" y="583691"/>
                </a:lnTo>
                <a:close/>
              </a:path>
              <a:path w="1092835" h="586739">
                <a:moveTo>
                  <a:pt x="1092708" y="583691"/>
                </a:moveTo>
                <a:lnTo>
                  <a:pt x="1083564" y="583691"/>
                </a:lnTo>
                <a:lnTo>
                  <a:pt x="1088135" y="579120"/>
                </a:lnTo>
                <a:lnTo>
                  <a:pt x="1092708" y="579120"/>
                </a:lnTo>
                <a:lnTo>
                  <a:pt x="1092708" y="583691"/>
                </a:lnTo>
                <a:close/>
              </a:path>
            </a:pathLst>
          </a:custGeom>
          <a:solidFill>
            <a:srgbClr val="9A6BF2"/>
          </a:solidFill>
        </p:spPr>
        <p:txBody>
          <a:bodyPr wrap="square" lIns="0" tIns="0" rIns="0" bIns="0" rtlCol="0"/>
          <a:lstStyle/>
          <a:p>
            <a:endParaRPr/>
          </a:p>
        </p:txBody>
      </p:sp>
      <p:sp>
        <p:nvSpPr>
          <p:cNvPr id="41" name="object 39">
            <a:extLst>
              <a:ext uri="{FF2B5EF4-FFF2-40B4-BE49-F238E27FC236}">
                <a16:creationId xmlns:a16="http://schemas.microsoft.com/office/drawing/2014/main" id="{C74DD879-29D6-E741-9400-17144941596A}"/>
              </a:ext>
            </a:extLst>
          </p:cNvPr>
          <p:cNvSpPr txBox="1"/>
          <p:nvPr/>
        </p:nvSpPr>
        <p:spPr>
          <a:xfrm>
            <a:off x="2049815" y="4564313"/>
            <a:ext cx="673735" cy="632460"/>
          </a:xfrm>
          <a:prstGeom prst="rect">
            <a:avLst/>
          </a:prstGeom>
        </p:spPr>
        <p:txBody>
          <a:bodyPr vert="horz" wrap="square" lIns="0" tIns="0" rIns="0" bIns="0" rtlCol="0">
            <a:spAutoFit/>
          </a:bodyPr>
          <a:lstStyle/>
          <a:p>
            <a:pPr marL="12700" marR="5080" indent="10160" algn="just">
              <a:lnSpc>
                <a:spcPct val="100400"/>
              </a:lnSpc>
            </a:pPr>
            <a:r>
              <a:rPr sz="1400" spc="-60" dirty="0">
                <a:latin typeface="Times New Roman"/>
                <a:cs typeface="Times New Roman"/>
              </a:rPr>
              <a:t>H</a:t>
            </a:r>
            <a:r>
              <a:rPr sz="1400" spc="-85" dirty="0">
                <a:latin typeface="Times New Roman"/>
                <a:cs typeface="Times New Roman"/>
              </a:rPr>
              <a:t>i</a:t>
            </a:r>
            <a:r>
              <a:rPr sz="1400" spc="250" dirty="0">
                <a:latin typeface="Times New Roman"/>
                <a:cs typeface="Times New Roman"/>
              </a:rPr>
              <a:t>dd</a:t>
            </a:r>
            <a:r>
              <a:rPr sz="1400" spc="285" dirty="0">
                <a:latin typeface="Times New Roman"/>
                <a:cs typeface="Times New Roman"/>
              </a:rPr>
              <a:t>e</a:t>
            </a:r>
            <a:r>
              <a:rPr sz="1400" spc="155" dirty="0">
                <a:latin typeface="Times New Roman"/>
                <a:cs typeface="Times New Roman"/>
              </a:rPr>
              <a:t>n</a:t>
            </a:r>
            <a:r>
              <a:rPr sz="1400" spc="75" dirty="0">
                <a:latin typeface="Times New Roman"/>
                <a:cs typeface="Times New Roman"/>
              </a:rPr>
              <a:t> </a:t>
            </a:r>
            <a:r>
              <a:rPr sz="1400" spc="50" dirty="0">
                <a:latin typeface="Times New Roman"/>
                <a:cs typeface="Times New Roman"/>
              </a:rPr>
              <a:t>M</a:t>
            </a:r>
            <a:r>
              <a:rPr sz="1400" spc="340" dirty="0">
                <a:latin typeface="Times New Roman"/>
                <a:cs typeface="Times New Roman"/>
              </a:rPr>
              <a:t>a</a:t>
            </a:r>
            <a:r>
              <a:rPr sz="1400" spc="-60" dirty="0">
                <a:latin typeface="Times New Roman"/>
                <a:cs typeface="Times New Roman"/>
              </a:rPr>
              <a:t>r</a:t>
            </a:r>
            <a:r>
              <a:rPr sz="1400" spc="10" dirty="0">
                <a:latin typeface="Times New Roman"/>
                <a:cs typeface="Times New Roman"/>
              </a:rPr>
              <a:t>k</a:t>
            </a:r>
            <a:r>
              <a:rPr sz="1400" spc="220" dirty="0">
                <a:latin typeface="Times New Roman"/>
                <a:cs typeface="Times New Roman"/>
              </a:rPr>
              <a:t>o</a:t>
            </a:r>
            <a:r>
              <a:rPr sz="1400" spc="75" dirty="0">
                <a:latin typeface="Times New Roman"/>
                <a:cs typeface="Times New Roman"/>
              </a:rPr>
              <a:t>v</a:t>
            </a:r>
            <a:r>
              <a:rPr sz="1400" spc="35" dirty="0">
                <a:latin typeface="Times New Roman"/>
                <a:cs typeface="Times New Roman"/>
              </a:rPr>
              <a:t> </a:t>
            </a:r>
            <a:r>
              <a:rPr sz="1400" spc="50" dirty="0">
                <a:latin typeface="Times New Roman"/>
                <a:cs typeface="Times New Roman"/>
              </a:rPr>
              <a:t>M</a:t>
            </a:r>
            <a:r>
              <a:rPr sz="1400" spc="220" dirty="0">
                <a:latin typeface="Times New Roman"/>
                <a:cs typeface="Times New Roman"/>
              </a:rPr>
              <a:t>o</a:t>
            </a:r>
            <a:r>
              <a:rPr sz="1400" spc="250" dirty="0">
                <a:latin typeface="Times New Roman"/>
                <a:cs typeface="Times New Roman"/>
              </a:rPr>
              <a:t>d</a:t>
            </a:r>
            <a:r>
              <a:rPr sz="1400" spc="285" dirty="0">
                <a:latin typeface="Times New Roman"/>
                <a:cs typeface="Times New Roman"/>
              </a:rPr>
              <a:t>e</a:t>
            </a:r>
            <a:r>
              <a:rPr sz="1400" spc="-85" dirty="0">
                <a:latin typeface="Times New Roman"/>
                <a:cs typeface="Times New Roman"/>
              </a:rPr>
              <a:t>l</a:t>
            </a:r>
            <a:r>
              <a:rPr sz="1400" dirty="0">
                <a:latin typeface="Times New Roman"/>
                <a:cs typeface="Times New Roman"/>
              </a:rPr>
              <a:t>s</a:t>
            </a:r>
            <a:endParaRPr sz="1400">
              <a:latin typeface="Times New Roman"/>
              <a:cs typeface="Times New Roman"/>
            </a:endParaRPr>
          </a:p>
        </p:txBody>
      </p:sp>
      <p:sp>
        <p:nvSpPr>
          <p:cNvPr id="42" name="object 40">
            <a:extLst>
              <a:ext uri="{FF2B5EF4-FFF2-40B4-BE49-F238E27FC236}">
                <a16:creationId xmlns:a16="http://schemas.microsoft.com/office/drawing/2014/main" id="{D3088AA0-D3D0-804F-8EAB-193378F8423C}"/>
              </a:ext>
            </a:extLst>
          </p:cNvPr>
          <p:cNvSpPr/>
          <p:nvPr/>
        </p:nvSpPr>
        <p:spPr>
          <a:xfrm>
            <a:off x="5837471" y="4586397"/>
            <a:ext cx="1519428" cy="569975"/>
          </a:xfrm>
          <a:prstGeom prst="rect">
            <a:avLst/>
          </a:prstGeom>
          <a:blipFill>
            <a:blip r:embed="rId4" cstate="print"/>
            <a:stretch>
              <a:fillRect/>
            </a:stretch>
          </a:blipFill>
        </p:spPr>
        <p:txBody>
          <a:bodyPr wrap="square" lIns="0" tIns="0" rIns="0" bIns="0" rtlCol="0"/>
          <a:lstStyle/>
          <a:p>
            <a:endParaRPr/>
          </a:p>
        </p:txBody>
      </p:sp>
      <p:sp>
        <p:nvSpPr>
          <p:cNvPr id="43" name="object 41">
            <a:extLst>
              <a:ext uri="{FF2B5EF4-FFF2-40B4-BE49-F238E27FC236}">
                <a16:creationId xmlns:a16="http://schemas.microsoft.com/office/drawing/2014/main" id="{8EDCEB6D-D6EC-7C4D-9986-38D32EFE3E9A}"/>
              </a:ext>
            </a:extLst>
          </p:cNvPr>
          <p:cNvSpPr/>
          <p:nvPr/>
        </p:nvSpPr>
        <p:spPr>
          <a:xfrm>
            <a:off x="5832898" y="4581825"/>
            <a:ext cx="1529080" cy="577850"/>
          </a:xfrm>
          <a:custGeom>
            <a:avLst/>
            <a:gdLst/>
            <a:ahLst/>
            <a:cxnLst/>
            <a:rect l="l" t="t" r="r" b="b"/>
            <a:pathLst>
              <a:path w="1529079" h="577850">
                <a:moveTo>
                  <a:pt x="1525524" y="577596"/>
                </a:moveTo>
                <a:lnTo>
                  <a:pt x="3048" y="577596"/>
                </a:lnTo>
                <a:lnTo>
                  <a:pt x="0" y="576072"/>
                </a:lnTo>
                <a:lnTo>
                  <a:pt x="0" y="1524"/>
                </a:lnTo>
                <a:lnTo>
                  <a:pt x="3048" y="0"/>
                </a:lnTo>
                <a:lnTo>
                  <a:pt x="1525524" y="0"/>
                </a:lnTo>
                <a:lnTo>
                  <a:pt x="1528571" y="1524"/>
                </a:lnTo>
                <a:lnTo>
                  <a:pt x="1528571" y="4572"/>
                </a:lnTo>
                <a:lnTo>
                  <a:pt x="9144" y="4572"/>
                </a:lnTo>
                <a:lnTo>
                  <a:pt x="4572" y="9144"/>
                </a:lnTo>
                <a:lnTo>
                  <a:pt x="9144" y="9144"/>
                </a:lnTo>
                <a:lnTo>
                  <a:pt x="9144" y="569976"/>
                </a:lnTo>
                <a:lnTo>
                  <a:pt x="4572" y="569976"/>
                </a:lnTo>
                <a:lnTo>
                  <a:pt x="9144" y="574548"/>
                </a:lnTo>
                <a:lnTo>
                  <a:pt x="1528571" y="574548"/>
                </a:lnTo>
                <a:lnTo>
                  <a:pt x="1528571" y="576072"/>
                </a:lnTo>
                <a:lnTo>
                  <a:pt x="1525524" y="577596"/>
                </a:lnTo>
                <a:close/>
              </a:path>
              <a:path w="1529079" h="577850">
                <a:moveTo>
                  <a:pt x="9144" y="9144"/>
                </a:moveTo>
                <a:lnTo>
                  <a:pt x="4572" y="9144"/>
                </a:lnTo>
                <a:lnTo>
                  <a:pt x="9144" y="4572"/>
                </a:lnTo>
                <a:lnTo>
                  <a:pt x="9144" y="9144"/>
                </a:lnTo>
                <a:close/>
              </a:path>
              <a:path w="1529079" h="577850">
                <a:moveTo>
                  <a:pt x="1519428" y="9144"/>
                </a:moveTo>
                <a:lnTo>
                  <a:pt x="9144" y="9144"/>
                </a:lnTo>
                <a:lnTo>
                  <a:pt x="9144" y="4572"/>
                </a:lnTo>
                <a:lnTo>
                  <a:pt x="1519428" y="4572"/>
                </a:lnTo>
                <a:lnTo>
                  <a:pt x="1519428" y="9144"/>
                </a:lnTo>
                <a:close/>
              </a:path>
              <a:path w="1529079" h="577850">
                <a:moveTo>
                  <a:pt x="1519428" y="574548"/>
                </a:moveTo>
                <a:lnTo>
                  <a:pt x="1519428" y="4572"/>
                </a:lnTo>
                <a:lnTo>
                  <a:pt x="1524000" y="9144"/>
                </a:lnTo>
                <a:lnTo>
                  <a:pt x="1528571" y="9144"/>
                </a:lnTo>
                <a:lnTo>
                  <a:pt x="1528571" y="569976"/>
                </a:lnTo>
                <a:lnTo>
                  <a:pt x="1524000" y="569976"/>
                </a:lnTo>
                <a:lnTo>
                  <a:pt x="1519428" y="574548"/>
                </a:lnTo>
                <a:close/>
              </a:path>
              <a:path w="1529079" h="577850">
                <a:moveTo>
                  <a:pt x="1528571" y="9144"/>
                </a:moveTo>
                <a:lnTo>
                  <a:pt x="1524000" y="9144"/>
                </a:lnTo>
                <a:lnTo>
                  <a:pt x="1519428" y="4572"/>
                </a:lnTo>
                <a:lnTo>
                  <a:pt x="1528571" y="4572"/>
                </a:lnTo>
                <a:lnTo>
                  <a:pt x="1528571" y="9144"/>
                </a:lnTo>
                <a:close/>
              </a:path>
              <a:path w="1529079" h="577850">
                <a:moveTo>
                  <a:pt x="9144" y="574548"/>
                </a:moveTo>
                <a:lnTo>
                  <a:pt x="4572" y="569976"/>
                </a:lnTo>
                <a:lnTo>
                  <a:pt x="9144" y="569976"/>
                </a:lnTo>
                <a:lnTo>
                  <a:pt x="9144" y="574548"/>
                </a:lnTo>
                <a:close/>
              </a:path>
              <a:path w="1529079" h="577850">
                <a:moveTo>
                  <a:pt x="1519428" y="574548"/>
                </a:moveTo>
                <a:lnTo>
                  <a:pt x="9144" y="574548"/>
                </a:lnTo>
                <a:lnTo>
                  <a:pt x="9144" y="569976"/>
                </a:lnTo>
                <a:lnTo>
                  <a:pt x="1519428" y="569976"/>
                </a:lnTo>
                <a:lnTo>
                  <a:pt x="1519428" y="574548"/>
                </a:lnTo>
                <a:close/>
              </a:path>
              <a:path w="1529079" h="577850">
                <a:moveTo>
                  <a:pt x="1528571" y="574548"/>
                </a:moveTo>
                <a:lnTo>
                  <a:pt x="1519428" y="574548"/>
                </a:lnTo>
                <a:lnTo>
                  <a:pt x="1524000" y="569976"/>
                </a:lnTo>
                <a:lnTo>
                  <a:pt x="1528571" y="569976"/>
                </a:lnTo>
                <a:lnTo>
                  <a:pt x="1528571" y="574548"/>
                </a:lnTo>
                <a:close/>
              </a:path>
            </a:pathLst>
          </a:custGeom>
          <a:solidFill>
            <a:srgbClr val="9A6BF2"/>
          </a:solidFill>
        </p:spPr>
        <p:txBody>
          <a:bodyPr wrap="square" lIns="0" tIns="0" rIns="0" bIns="0" rtlCol="0"/>
          <a:lstStyle/>
          <a:p>
            <a:endParaRPr/>
          </a:p>
        </p:txBody>
      </p:sp>
      <p:sp>
        <p:nvSpPr>
          <p:cNvPr id="44" name="object 42">
            <a:extLst>
              <a:ext uri="{FF2B5EF4-FFF2-40B4-BE49-F238E27FC236}">
                <a16:creationId xmlns:a16="http://schemas.microsoft.com/office/drawing/2014/main" id="{2AF95220-765B-A542-9C4E-6B2BF69EFCBE}"/>
              </a:ext>
            </a:extLst>
          </p:cNvPr>
          <p:cNvSpPr txBox="1"/>
          <p:nvPr/>
        </p:nvSpPr>
        <p:spPr>
          <a:xfrm>
            <a:off x="5925321" y="4675582"/>
            <a:ext cx="1343025" cy="419100"/>
          </a:xfrm>
          <a:prstGeom prst="rect">
            <a:avLst/>
          </a:prstGeom>
        </p:spPr>
        <p:txBody>
          <a:bodyPr vert="horz" wrap="square" lIns="0" tIns="0" rIns="0" bIns="0" rtlCol="0">
            <a:spAutoFit/>
          </a:bodyPr>
          <a:lstStyle/>
          <a:p>
            <a:pPr marL="12700" marR="5080" indent="388620">
              <a:lnSpc>
                <a:spcPct val="100699"/>
              </a:lnSpc>
            </a:pPr>
            <a:r>
              <a:rPr sz="1400" spc="-254" dirty="0">
                <a:latin typeface="Times New Roman"/>
                <a:cs typeface="Times New Roman"/>
              </a:rPr>
              <a:t>T</a:t>
            </a:r>
            <a:r>
              <a:rPr sz="1400" spc="285" dirty="0">
                <a:latin typeface="Times New Roman"/>
                <a:cs typeface="Times New Roman"/>
              </a:rPr>
              <a:t>e</a:t>
            </a:r>
            <a:r>
              <a:rPr sz="1400" spc="140" dirty="0">
                <a:latin typeface="Times New Roman"/>
                <a:cs typeface="Times New Roman"/>
              </a:rPr>
              <a:t>n</a:t>
            </a:r>
            <a:r>
              <a:rPr sz="1400" dirty="0">
                <a:latin typeface="Times New Roman"/>
                <a:cs typeface="Times New Roman"/>
              </a:rPr>
              <a:t>s</a:t>
            </a:r>
            <a:r>
              <a:rPr sz="1400" spc="220" dirty="0">
                <a:latin typeface="Times New Roman"/>
                <a:cs typeface="Times New Roman"/>
              </a:rPr>
              <a:t>o</a:t>
            </a:r>
            <a:r>
              <a:rPr sz="1400" spc="-45" dirty="0">
                <a:latin typeface="Times New Roman"/>
                <a:cs typeface="Times New Roman"/>
              </a:rPr>
              <a:t>r</a:t>
            </a:r>
            <a:r>
              <a:rPr sz="1400" spc="-35" dirty="0">
                <a:latin typeface="Times New Roman"/>
                <a:cs typeface="Times New Roman"/>
              </a:rPr>
              <a:t> </a:t>
            </a:r>
            <a:r>
              <a:rPr sz="1400" spc="20" dirty="0">
                <a:latin typeface="Times New Roman"/>
                <a:cs typeface="Times New Roman"/>
              </a:rPr>
              <a:t>D</a:t>
            </a:r>
            <a:r>
              <a:rPr sz="1400" spc="285" dirty="0">
                <a:latin typeface="Times New Roman"/>
                <a:cs typeface="Times New Roman"/>
              </a:rPr>
              <a:t>e</a:t>
            </a:r>
            <a:r>
              <a:rPr sz="1400" spc="290" dirty="0">
                <a:latin typeface="Times New Roman"/>
                <a:cs typeface="Times New Roman"/>
              </a:rPr>
              <a:t>c</a:t>
            </a:r>
            <a:r>
              <a:rPr sz="1400" spc="220" dirty="0">
                <a:latin typeface="Times New Roman"/>
                <a:cs typeface="Times New Roman"/>
              </a:rPr>
              <a:t>o</a:t>
            </a:r>
            <a:r>
              <a:rPr sz="1400" spc="225" dirty="0">
                <a:latin typeface="Times New Roman"/>
                <a:cs typeface="Times New Roman"/>
              </a:rPr>
              <a:t>m</a:t>
            </a:r>
            <a:r>
              <a:rPr sz="1400" spc="265" dirty="0">
                <a:latin typeface="Times New Roman"/>
                <a:cs typeface="Times New Roman"/>
              </a:rPr>
              <a:t>p</a:t>
            </a:r>
            <a:r>
              <a:rPr sz="1400" spc="204" dirty="0">
                <a:latin typeface="Times New Roman"/>
                <a:cs typeface="Times New Roman"/>
              </a:rPr>
              <a:t>o</a:t>
            </a:r>
            <a:r>
              <a:rPr sz="1400" dirty="0">
                <a:latin typeface="Times New Roman"/>
                <a:cs typeface="Times New Roman"/>
              </a:rPr>
              <a:t>s</a:t>
            </a:r>
            <a:r>
              <a:rPr sz="1400" spc="-100" dirty="0">
                <a:latin typeface="Times New Roman"/>
                <a:cs typeface="Times New Roman"/>
              </a:rPr>
              <a:t>i</a:t>
            </a:r>
            <a:r>
              <a:rPr sz="1400" spc="70" dirty="0">
                <a:latin typeface="Times New Roman"/>
                <a:cs typeface="Times New Roman"/>
              </a:rPr>
              <a:t>t</a:t>
            </a:r>
            <a:r>
              <a:rPr sz="1400" spc="-100" dirty="0">
                <a:latin typeface="Times New Roman"/>
                <a:cs typeface="Times New Roman"/>
              </a:rPr>
              <a:t>i</a:t>
            </a:r>
            <a:r>
              <a:rPr sz="1400" spc="220" dirty="0">
                <a:latin typeface="Times New Roman"/>
                <a:cs typeface="Times New Roman"/>
              </a:rPr>
              <a:t>o</a:t>
            </a:r>
            <a:r>
              <a:rPr sz="1400" spc="155" dirty="0">
                <a:latin typeface="Times New Roman"/>
                <a:cs typeface="Times New Roman"/>
              </a:rPr>
              <a:t>n</a:t>
            </a:r>
            <a:endParaRPr sz="1400">
              <a:latin typeface="Times New Roman"/>
              <a:cs typeface="Times New Roman"/>
            </a:endParaRPr>
          </a:p>
        </p:txBody>
      </p:sp>
      <p:sp>
        <p:nvSpPr>
          <p:cNvPr id="45" name="object 43">
            <a:extLst>
              <a:ext uri="{FF2B5EF4-FFF2-40B4-BE49-F238E27FC236}">
                <a16:creationId xmlns:a16="http://schemas.microsoft.com/office/drawing/2014/main" id="{B01F17F5-8919-0741-A72A-50CA5D4BF67B}"/>
              </a:ext>
            </a:extLst>
          </p:cNvPr>
          <p:cNvSpPr/>
          <p:nvPr/>
        </p:nvSpPr>
        <p:spPr>
          <a:xfrm>
            <a:off x="4487207" y="4577252"/>
            <a:ext cx="1219200" cy="579119"/>
          </a:xfrm>
          <a:prstGeom prst="rect">
            <a:avLst/>
          </a:prstGeom>
          <a:blipFill>
            <a:blip r:embed="rId3" cstate="print"/>
            <a:stretch>
              <a:fillRect/>
            </a:stretch>
          </a:blipFill>
        </p:spPr>
        <p:txBody>
          <a:bodyPr wrap="square" lIns="0" tIns="0" rIns="0" bIns="0" rtlCol="0"/>
          <a:lstStyle/>
          <a:p>
            <a:endParaRPr/>
          </a:p>
        </p:txBody>
      </p:sp>
      <p:sp>
        <p:nvSpPr>
          <p:cNvPr id="46" name="object 44">
            <a:extLst>
              <a:ext uri="{FF2B5EF4-FFF2-40B4-BE49-F238E27FC236}">
                <a16:creationId xmlns:a16="http://schemas.microsoft.com/office/drawing/2014/main" id="{064BCD9F-B852-D340-9E07-DB07AC80BEA1}"/>
              </a:ext>
            </a:extLst>
          </p:cNvPr>
          <p:cNvSpPr/>
          <p:nvPr/>
        </p:nvSpPr>
        <p:spPr>
          <a:xfrm>
            <a:off x="4484159" y="4572681"/>
            <a:ext cx="1226820" cy="586740"/>
          </a:xfrm>
          <a:custGeom>
            <a:avLst/>
            <a:gdLst/>
            <a:ahLst/>
            <a:cxnLst/>
            <a:rect l="l" t="t" r="r" b="b"/>
            <a:pathLst>
              <a:path w="1226820" h="586739">
                <a:moveTo>
                  <a:pt x="1225295" y="586739"/>
                </a:moveTo>
                <a:lnTo>
                  <a:pt x="1524" y="586739"/>
                </a:lnTo>
                <a:lnTo>
                  <a:pt x="0" y="585215"/>
                </a:lnTo>
                <a:lnTo>
                  <a:pt x="0" y="3048"/>
                </a:lnTo>
                <a:lnTo>
                  <a:pt x="1524" y="0"/>
                </a:lnTo>
                <a:lnTo>
                  <a:pt x="1225295" y="0"/>
                </a:lnTo>
                <a:lnTo>
                  <a:pt x="1226820" y="3048"/>
                </a:lnTo>
                <a:lnTo>
                  <a:pt x="1226820" y="4572"/>
                </a:lnTo>
                <a:lnTo>
                  <a:pt x="7620" y="4572"/>
                </a:lnTo>
                <a:lnTo>
                  <a:pt x="3048" y="9144"/>
                </a:lnTo>
                <a:lnTo>
                  <a:pt x="7620" y="9144"/>
                </a:lnTo>
                <a:lnTo>
                  <a:pt x="7620" y="579120"/>
                </a:lnTo>
                <a:lnTo>
                  <a:pt x="3048" y="579120"/>
                </a:lnTo>
                <a:lnTo>
                  <a:pt x="7620" y="583691"/>
                </a:lnTo>
                <a:lnTo>
                  <a:pt x="1226820" y="583691"/>
                </a:lnTo>
                <a:lnTo>
                  <a:pt x="1226820" y="585215"/>
                </a:lnTo>
                <a:lnTo>
                  <a:pt x="1225295" y="586739"/>
                </a:lnTo>
                <a:close/>
              </a:path>
              <a:path w="1226820" h="586739">
                <a:moveTo>
                  <a:pt x="7620" y="9144"/>
                </a:moveTo>
                <a:lnTo>
                  <a:pt x="3048" y="9144"/>
                </a:lnTo>
                <a:lnTo>
                  <a:pt x="7620" y="4572"/>
                </a:lnTo>
                <a:lnTo>
                  <a:pt x="7620" y="9144"/>
                </a:lnTo>
                <a:close/>
              </a:path>
              <a:path w="1226820" h="586739">
                <a:moveTo>
                  <a:pt x="1219200" y="9144"/>
                </a:moveTo>
                <a:lnTo>
                  <a:pt x="7620" y="9144"/>
                </a:lnTo>
                <a:lnTo>
                  <a:pt x="7620" y="4572"/>
                </a:lnTo>
                <a:lnTo>
                  <a:pt x="1219200" y="4572"/>
                </a:lnTo>
                <a:lnTo>
                  <a:pt x="1219200" y="9144"/>
                </a:lnTo>
                <a:close/>
              </a:path>
              <a:path w="1226820" h="586739">
                <a:moveTo>
                  <a:pt x="1219200" y="583691"/>
                </a:moveTo>
                <a:lnTo>
                  <a:pt x="1219200" y="4572"/>
                </a:lnTo>
                <a:lnTo>
                  <a:pt x="1222248" y="9144"/>
                </a:lnTo>
                <a:lnTo>
                  <a:pt x="1226820" y="9144"/>
                </a:lnTo>
                <a:lnTo>
                  <a:pt x="1226820" y="579120"/>
                </a:lnTo>
                <a:lnTo>
                  <a:pt x="1222248" y="579120"/>
                </a:lnTo>
                <a:lnTo>
                  <a:pt x="1219200" y="583691"/>
                </a:lnTo>
                <a:close/>
              </a:path>
              <a:path w="1226820" h="586739">
                <a:moveTo>
                  <a:pt x="1226820" y="9144"/>
                </a:moveTo>
                <a:lnTo>
                  <a:pt x="1222248" y="9144"/>
                </a:lnTo>
                <a:lnTo>
                  <a:pt x="1219200" y="4572"/>
                </a:lnTo>
                <a:lnTo>
                  <a:pt x="1226820" y="4572"/>
                </a:lnTo>
                <a:lnTo>
                  <a:pt x="1226820" y="9144"/>
                </a:lnTo>
                <a:close/>
              </a:path>
              <a:path w="1226820" h="586739">
                <a:moveTo>
                  <a:pt x="7620" y="583691"/>
                </a:moveTo>
                <a:lnTo>
                  <a:pt x="3048" y="579120"/>
                </a:lnTo>
                <a:lnTo>
                  <a:pt x="7620" y="579120"/>
                </a:lnTo>
                <a:lnTo>
                  <a:pt x="7620" y="583691"/>
                </a:lnTo>
                <a:close/>
              </a:path>
              <a:path w="1226820" h="586739">
                <a:moveTo>
                  <a:pt x="1219200" y="583691"/>
                </a:moveTo>
                <a:lnTo>
                  <a:pt x="7620" y="583691"/>
                </a:lnTo>
                <a:lnTo>
                  <a:pt x="7620" y="579120"/>
                </a:lnTo>
                <a:lnTo>
                  <a:pt x="1219200" y="579120"/>
                </a:lnTo>
                <a:lnTo>
                  <a:pt x="1219200" y="583691"/>
                </a:lnTo>
                <a:close/>
              </a:path>
              <a:path w="1226820" h="586739">
                <a:moveTo>
                  <a:pt x="1226820" y="583691"/>
                </a:moveTo>
                <a:lnTo>
                  <a:pt x="1219200" y="583691"/>
                </a:lnTo>
                <a:lnTo>
                  <a:pt x="1222248" y="579120"/>
                </a:lnTo>
                <a:lnTo>
                  <a:pt x="1226820" y="579120"/>
                </a:lnTo>
                <a:lnTo>
                  <a:pt x="1226820" y="583691"/>
                </a:lnTo>
                <a:close/>
              </a:path>
            </a:pathLst>
          </a:custGeom>
          <a:solidFill>
            <a:srgbClr val="9A6BF2"/>
          </a:solidFill>
        </p:spPr>
        <p:txBody>
          <a:bodyPr wrap="square" lIns="0" tIns="0" rIns="0" bIns="0" rtlCol="0"/>
          <a:lstStyle/>
          <a:p>
            <a:endParaRPr/>
          </a:p>
        </p:txBody>
      </p:sp>
      <p:sp>
        <p:nvSpPr>
          <p:cNvPr id="47" name="object 45">
            <a:extLst>
              <a:ext uri="{FF2B5EF4-FFF2-40B4-BE49-F238E27FC236}">
                <a16:creationId xmlns:a16="http://schemas.microsoft.com/office/drawing/2014/main" id="{2D5A00A4-BB6D-D14C-8356-57E836ED67B4}"/>
              </a:ext>
            </a:extLst>
          </p:cNvPr>
          <p:cNvSpPr txBox="1"/>
          <p:nvPr/>
        </p:nvSpPr>
        <p:spPr>
          <a:xfrm>
            <a:off x="4692486" y="4671054"/>
            <a:ext cx="813435" cy="419100"/>
          </a:xfrm>
          <a:prstGeom prst="rect">
            <a:avLst/>
          </a:prstGeom>
        </p:spPr>
        <p:txBody>
          <a:bodyPr vert="horz" wrap="square" lIns="0" tIns="0" rIns="0" bIns="0" rtlCol="0">
            <a:spAutoFit/>
          </a:bodyPr>
          <a:lstStyle/>
          <a:p>
            <a:pPr marL="12700" marR="5080" indent="107950">
              <a:lnSpc>
                <a:spcPct val="100699"/>
              </a:lnSpc>
            </a:pPr>
            <a:r>
              <a:rPr sz="1400" spc="25" dirty="0">
                <a:latin typeface="Times New Roman"/>
                <a:cs typeface="Times New Roman"/>
              </a:rPr>
              <a:t>N</a:t>
            </a:r>
            <a:r>
              <a:rPr sz="1400" spc="285" dirty="0">
                <a:latin typeface="Times New Roman"/>
                <a:cs typeface="Times New Roman"/>
              </a:rPr>
              <a:t>e</a:t>
            </a:r>
            <a:r>
              <a:rPr sz="1400" spc="150" dirty="0">
                <a:latin typeface="Times New Roman"/>
                <a:cs typeface="Times New Roman"/>
              </a:rPr>
              <a:t>u</a:t>
            </a:r>
            <a:r>
              <a:rPr sz="1400" spc="-45" dirty="0">
                <a:latin typeface="Times New Roman"/>
                <a:cs typeface="Times New Roman"/>
              </a:rPr>
              <a:t>r</a:t>
            </a:r>
            <a:r>
              <a:rPr sz="1400" spc="330" dirty="0">
                <a:latin typeface="Times New Roman"/>
                <a:cs typeface="Times New Roman"/>
              </a:rPr>
              <a:t>a</a:t>
            </a:r>
            <a:r>
              <a:rPr sz="1400" spc="-110" dirty="0">
                <a:latin typeface="Times New Roman"/>
                <a:cs typeface="Times New Roman"/>
              </a:rPr>
              <a:t>l</a:t>
            </a:r>
            <a:r>
              <a:rPr sz="1400" spc="-100" dirty="0">
                <a:latin typeface="Times New Roman"/>
                <a:cs typeface="Times New Roman"/>
              </a:rPr>
              <a:t> </a:t>
            </a:r>
            <a:r>
              <a:rPr sz="1400" spc="25" dirty="0">
                <a:latin typeface="Times New Roman"/>
                <a:cs typeface="Times New Roman"/>
              </a:rPr>
              <a:t>N</a:t>
            </a:r>
            <a:r>
              <a:rPr sz="1400" spc="285" dirty="0">
                <a:latin typeface="Times New Roman"/>
                <a:cs typeface="Times New Roman"/>
              </a:rPr>
              <a:t>e</a:t>
            </a:r>
            <a:r>
              <a:rPr sz="1400" spc="85" dirty="0">
                <a:latin typeface="Times New Roman"/>
                <a:cs typeface="Times New Roman"/>
              </a:rPr>
              <a:t>t</a:t>
            </a:r>
            <a:r>
              <a:rPr sz="1400" spc="150" dirty="0">
                <a:latin typeface="Times New Roman"/>
                <a:cs typeface="Times New Roman"/>
              </a:rPr>
              <a:t>w</a:t>
            </a:r>
            <a:r>
              <a:rPr sz="1400" spc="220" dirty="0">
                <a:latin typeface="Times New Roman"/>
                <a:cs typeface="Times New Roman"/>
              </a:rPr>
              <a:t>o</a:t>
            </a:r>
            <a:r>
              <a:rPr sz="1400" spc="-45" dirty="0">
                <a:latin typeface="Times New Roman"/>
                <a:cs typeface="Times New Roman"/>
              </a:rPr>
              <a:t>r</a:t>
            </a:r>
            <a:r>
              <a:rPr sz="1400" spc="10" dirty="0">
                <a:latin typeface="Times New Roman"/>
                <a:cs typeface="Times New Roman"/>
              </a:rPr>
              <a:t>k</a:t>
            </a:r>
            <a:r>
              <a:rPr sz="1400" dirty="0">
                <a:latin typeface="Times New Roman"/>
                <a:cs typeface="Times New Roman"/>
              </a:rPr>
              <a:t>s</a:t>
            </a:r>
            <a:endParaRPr sz="1400">
              <a:latin typeface="Times New Roman"/>
              <a:cs typeface="Times New Roman"/>
            </a:endParaRPr>
          </a:p>
        </p:txBody>
      </p:sp>
      <p:sp>
        <p:nvSpPr>
          <p:cNvPr id="48" name="object 46">
            <a:extLst>
              <a:ext uri="{FF2B5EF4-FFF2-40B4-BE49-F238E27FC236}">
                <a16:creationId xmlns:a16="http://schemas.microsoft.com/office/drawing/2014/main" id="{7E15EF69-B70B-0D41-BF5C-2CA0411CAFAE}"/>
              </a:ext>
            </a:extLst>
          </p:cNvPr>
          <p:cNvSpPr/>
          <p:nvPr/>
        </p:nvSpPr>
        <p:spPr>
          <a:xfrm>
            <a:off x="3065314" y="4577252"/>
            <a:ext cx="1252728" cy="579119"/>
          </a:xfrm>
          <a:prstGeom prst="rect">
            <a:avLst/>
          </a:prstGeom>
          <a:blipFill>
            <a:blip r:embed="rId3" cstate="print"/>
            <a:stretch>
              <a:fillRect/>
            </a:stretch>
          </a:blipFill>
        </p:spPr>
        <p:txBody>
          <a:bodyPr wrap="square" lIns="0" tIns="0" rIns="0" bIns="0" rtlCol="0"/>
          <a:lstStyle/>
          <a:p>
            <a:endParaRPr/>
          </a:p>
        </p:txBody>
      </p:sp>
      <p:sp>
        <p:nvSpPr>
          <p:cNvPr id="49" name="object 47">
            <a:extLst>
              <a:ext uri="{FF2B5EF4-FFF2-40B4-BE49-F238E27FC236}">
                <a16:creationId xmlns:a16="http://schemas.microsoft.com/office/drawing/2014/main" id="{1B6BE99C-FA3F-0A42-9E02-C7FBB7FF06C2}"/>
              </a:ext>
            </a:extLst>
          </p:cNvPr>
          <p:cNvSpPr/>
          <p:nvPr/>
        </p:nvSpPr>
        <p:spPr>
          <a:xfrm>
            <a:off x="3060743" y="4572681"/>
            <a:ext cx="1262380" cy="586740"/>
          </a:xfrm>
          <a:custGeom>
            <a:avLst/>
            <a:gdLst/>
            <a:ahLst/>
            <a:cxnLst/>
            <a:rect l="l" t="t" r="r" b="b"/>
            <a:pathLst>
              <a:path w="1262379" h="586739">
                <a:moveTo>
                  <a:pt x="1260348" y="586739"/>
                </a:moveTo>
                <a:lnTo>
                  <a:pt x="1524" y="586739"/>
                </a:lnTo>
                <a:lnTo>
                  <a:pt x="0" y="585215"/>
                </a:lnTo>
                <a:lnTo>
                  <a:pt x="0" y="3048"/>
                </a:lnTo>
                <a:lnTo>
                  <a:pt x="1524" y="0"/>
                </a:lnTo>
                <a:lnTo>
                  <a:pt x="1260348" y="0"/>
                </a:lnTo>
                <a:lnTo>
                  <a:pt x="1261871" y="3048"/>
                </a:lnTo>
                <a:lnTo>
                  <a:pt x="1261871" y="4572"/>
                </a:lnTo>
                <a:lnTo>
                  <a:pt x="9144" y="4572"/>
                </a:lnTo>
                <a:lnTo>
                  <a:pt x="4572" y="9144"/>
                </a:lnTo>
                <a:lnTo>
                  <a:pt x="9144" y="9144"/>
                </a:lnTo>
                <a:lnTo>
                  <a:pt x="9144" y="579120"/>
                </a:lnTo>
                <a:lnTo>
                  <a:pt x="4572" y="579120"/>
                </a:lnTo>
                <a:lnTo>
                  <a:pt x="9144" y="583691"/>
                </a:lnTo>
                <a:lnTo>
                  <a:pt x="1261871" y="583691"/>
                </a:lnTo>
                <a:lnTo>
                  <a:pt x="1261871" y="585215"/>
                </a:lnTo>
                <a:lnTo>
                  <a:pt x="1260348" y="586739"/>
                </a:lnTo>
                <a:close/>
              </a:path>
              <a:path w="1262379" h="586739">
                <a:moveTo>
                  <a:pt x="9144" y="9144"/>
                </a:moveTo>
                <a:lnTo>
                  <a:pt x="4572" y="9144"/>
                </a:lnTo>
                <a:lnTo>
                  <a:pt x="9144" y="4572"/>
                </a:lnTo>
                <a:lnTo>
                  <a:pt x="9144" y="9144"/>
                </a:lnTo>
                <a:close/>
              </a:path>
              <a:path w="1262379" h="586739">
                <a:moveTo>
                  <a:pt x="1252728" y="9144"/>
                </a:moveTo>
                <a:lnTo>
                  <a:pt x="9144" y="9144"/>
                </a:lnTo>
                <a:lnTo>
                  <a:pt x="9144" y="4572"/>
                </a:lnTo>
                <a:lnTo>
                  <a:pt x="1252728" y="4572"/>
                </a:lnTo>
                <a:lnTo>
                  <a:pt x="1252728" y="9144"/>
                </a:lnTo>
                <a:close/>
              </a:path>
              <a:path w="1262379" h="586739">
                <a:moveTo>
                  <a:pt x="1252728" y="583691"/>
                </a:moveTo>
                <a:lnTo>
                  <a:pt x="1252728" y="4572"/>
                </a:lnTo>
                <a:lnTo>
                  <a:pt x="1257300" y="9144"/>
                </a:lnTo>
                <a:lnTo>
                  <a:pt x="1261871" y="9144"/>
                </a:lnTo>
                <a:lnTo>
                  <a:pt x="1261871" y="579120"/>
                </a:lnTo>
                <a:lnTo>
                  <a:pt x="1257300" y="579120"/>
                </a:lnTo>
                <a:lnTo>
                  <a:pt x="1252728" y="583691"/>
                </a:lnTo>
                <a:close/>
              </a:path>
              <a:path w="1262379" h="586739">
                <a:moveTo>
                  <a:pt x="1261871" y="9144"/>
                </a:moveTo>
                <a:lnTo>
                  <a:pt x="1257300" y="9144"/>
                </a:lnTo>
                <a:lnTo>
                  <a:pt x="1252728" y="4572"/>
                </a:lnTo>
                <a:lnTo>
                  <a:pt x="1261871" y="4572"/>
                </a:lnTo>
                <a:lnTo>
                  <a:pt x="1261871" y="9144"/>
                </a:lnTo>
                <a:close/>
              </a:path>
              <a:path w="1262379" h="586739">
                <a:moveTo>
                  <a:pt x="9144" y="583691"/>
                </a:moveTo>
                <a:lnTo>
                  <a:pt x="4572" y="579120"/>
                </a:lnTo>
                <a:lnTo>
                  <a:pt x="9144" y="579120"/>
                </a:lnTo>
                <a:lnTo>
                  <a:pt x="9144" y="583691"/>
                </a:lnTo>
                <a:close/>
              </a:path>
              <a:path w="1262379" h="586739">
                <a:moveTo>
                  <a:pt x="1252728" y="583691"/>
                </a:moveTo>
                <a:lnTo>
                  <a:pt x="9144" y="583691"/>
                </a:lnTo>
                <a:lnTo>
                  <a:pt x="9144" y="579120"/>
                </a:lnTo>
                <a:lnTo>
                  <a:pt x="1252728" y="579120"/>
                </a:lnTo>
                <a:lnTo>
                  <a:pt x="1252728" y="583691"/>
                </a:lnTo>
                <a:close/>
              </a:path>
              <a:path w="1262379" h="586739">
                <a:moveTo>
                  <a:pt x="1261871" y="583691"/>
                </a:moveTo>
                <a:lnTo>
                  <a:pt x="1252728" y="583691"/>
                </a:lnTo>
                <a:lnTo>
                  <a:pt x="1257300" y="579120"/>
                </a:lnTo>
                <a:lnTo>
                  <a:pt x="1261871" y="579120"/>
                </a:lnTo>
                <a:lnTo>
                  <a:pt x="1261871" y="583691"/>
                </a:lnTo>
                <a:close/>
              </a:path>
            </a:pathLst>
          </a:custGeom>
          <a:solidFill>
            <a:srgbClr val="9A6BF2"/>
          </a:solidFill>
        </p:spPr>
        <p:txBody>
          <a:bodyPr wrap="square" lIns="0" tIns="0" rIns="0" bIns="0" rtlCol="0"/>
          <a:lstStyle/>
          <a:p>
            <a:endParaRPr/>
          </a:p>
        </p:txBody>
      </p:sp>
      <p:sp>
        <p:nvSpPr>
          <p:cNvPr id="50" name="object 48">
            <a:extLst>
              <a:ext uri="{FF2B5EF4-FFF2-40B4-BE49-F238E27FC236}">
                <a16:creationId xmlns:a16="http://schemas.microsoft.com/office/drawing/2014/main" id="{E3F0F6B0-DDB9-FA4F-8911-D69CEEA1B193}"/>
              </a:ext>
            </a:extLst>
          </p:cNvPr>
          <p:cNvSpPr txBox="1"/>
          <p:nvPr/>
        </p:nvSpPr>
        <p:spPr>
          <a:xfrm>
            <a:off x="3217177" y="4671054"/>
            <a:ext cx="948690" cy="419100"/>
          </a:xfrm>
          <a:prstGeom prst="rect">
            <a:avLst/>
          </a:prstGeom>
        </p:spPr>
        <p:txBody>
          <a:bodyPr vert="horz" wrap="square" lIns="0" tIns="0" rIns="0" bIns="0" rtlCol="0">
            <a:spAutoFit/>
          </a:bodyPr>
          <a:lstStyle/>
          <a:p>
            <a:pPr marL="137160" marR="5080" indent="-125095">
              <a:lnSpc>
                <a:spcPct val="100699"/>
              </a:lnSpc>
            </a:pPr>
            <a:r>
              <a:rPr sz="1400" spc="-254" dirty="0">
                <a:latin typeface="Times New Roman"/>
                <a:cs typeface="Times New Roman"/>
              </a:rPr>
              <a:t>T</a:t>
            </a:r>
            <a:r>
              <a:rPr sz="1400" spc="-100" dirty="0">
                <a:latin typeface="Times New Roman"/>
                <a:cs typeface="Times New Roman"/>
              </a:rPr>
              <a:t>i</a:t>
            </a:r>
            <a:r>
              <a:rPr sz="1400" spc="225" dirty="0">
                <a:latin typeface="Times New Roman"/>
                <a:cs typeface="Times New Roman"/>
              </a:rPr>
              <a:t>m</a:t>
            </a:r>
            <a:r>
              <a:rPr sz="1400" spc="285" dirty="0">
                <a:latin typeface="Times New Roman"/>
                <a:cs typeface="Times New Roman"/>
              </a:rPr>
              <a:t>e</a:t>
            </a:r>
            <a:r>
              <a:rPr sz="1400" spc="15" dirty="0">
                <a:latin typeface="Times New Roman"/>
                <a:cs typeface="Times New Roman"/>
              </a:rPr>
              <a:t> </a:t>
            </a:r>
            <a:r>
              <a:rPr sz="1400" spc="-95" dirty="0">
                <a:latin typeface="Times New Roman"/>
                <a:cs typeface="Times New Roman"/>
              </a:rPr>
              <a:t>S</a:t>
            </a:r>
            <a:r>
              <a:rPr sz="1400" spc="285" dirty="0">
                <a:latin typeface="Times New Roman"/>
                <a:cs typeface="Times New Roman"/>
              </a:rPr>
              <a:t>e</a:t>
            </a:r>
            <a:r>
              <a:rPr sz="1400" spc="-45" dirty="0">
                <a:latin typeface="Times New Roman"/>
                <a:cs typeface="Times New Roman"/>
              </a:rPr>
              <a:t>r</a:t>
            </a:r>
            <a:r>
              <a:rPr sz="1400" spc="-85" dirty="0">
                <a:latin typeface="Times New Roman"/>
                <a:cs typeface="Times New Roman"/>
              </a:rPr>
              <a:t>i</a:t>
            </a:r>
            <a:r>
              <a:rPr sz="1400" spc="270" dirty="0">
                <a:latin typeface="Times New Roman"/>
                <a:cs typeface="Times New Roman"/>
              </a:rPr>
              <a:t>e</a:t>
            </a:r>
            <a:r>
              <a:rPr sz="1400" dirty="0">
                <a:latin typeface="Times New Roman"/>
                <a:cs typeface="Times New Roman"/>
              </a:rPr>
              <a:t>s </a:t>
            </a:r>
            <a:r>
              <a:rPr sz="1400" spc="40" dirty="0">
                <a:latin typeface="Times New Roman"/>
                <a:cs typeface="Times New Roman"/>
              </a:rPr>
              <a:t>A</a:t>
            </a:r>
            <a:r>
              <a:rPr sz="1400" spc="155" dirty="0">
                <a:latin typeface="Times New Roman"/>
                <a:cs typeface="Times New Roman"/>
              </a:rPr>
              <a:t>n</a:t>
            </a:r>
            <a:r>
              <a:rPr sz="1400" spc="330" dirty="0">
                <a:latin typeface="Times New Roman"/>
                <a:cs typeface="Times New Roman"/>
              </a:rPr>
              <a:t>a</a:t>
            </a:r>
            <a:r>
              <a:rPr sz="1400" spc="-85" dirty="0">
                <a:latin typeface="Times New Roman"/>
                <a:cs typeface="Times New Roman"/>
              </a:rPr>
              <a:t>l</a:t>
            </a:r>
            <a:r>
              <a:rPr sz="1400" spc="40" dirty="0">
                <a:latin typeface="Times New Roman"/>
                <a:cs typeface="Times New Roman"/>
              </a:rPr>
              <a:t>y</a:t>
            </a:r>
            <a:r>
              <a:rPr sz="1400" dirty="0">
                <a:latin typeface="Times New Roman"/>
                <a:cs typeface="Times New Roman"/>
              </a:rPr>
              <a:t>s</a:t>
            </a:r>
            <a:r>
              <a:rPr sz="1400" spc="-100" dirty="0">
                <a:latin typeface="Times New Roman"/>
                <a:cs typeface="Times New Roman"/>
              </a:rPr>
              <a:t>i</a:t>
            </a:r>
            <a:r>
              <a:rPr sz="1400" dirty="0">
                <a:latin typeface="Times New Roman"/>
                <a:cs typeface="Times New Roman"/>
              </a:rPr>
              <a:t>s</a:t>
            </a:r>
          </a:p>
        </p:txBody>
      </p:sp>
      <p:sp>
        <p:nvSpPr>
          <p:cNvPr id="51" name="object 49">
            <a:extLst>
              <a:ext uri="{FF2B5EF4-FFF2-40B4-BE49-F238E27FC236}">
                <a16:creationId xmlns:a16="http://schemas.microsoft.com/office/drawing/2014/main" id="{ADFB0E2E-3D61-F24C-B491-783F6682C2F5}"/>
              </a:ext>
            </a:extLst>
          </p:cNvPr>
          <p:cNvSpPr/>
          <p:nvPr/>
        </p:nvSpPr>
        <p:spPr>
          <a:xfrm>
            <a:off x="7524539" y="4577252"/>
            <a:ext cx="1107948" cy="579119"/>
          </a:xfrm>
          <a:prstGeom prst="rect">
            <a:avLst/>
          </a:prstGeom>
          <a:blipFill>
            <a:blip r:embed="rId3" cstate="print"/>
            <a:stretch>
              <a:fillRect/>
            </a:stretch>
          </a:blipFill>
        </p:spPr>
        <p:txBody>
          <a:bodyPr wrap="square" lIns="0" tIns="0" rIns="0" bIns="0" rtlCol="0"/>
          <a:lstStyle/>
          <a:p>
            <a:endParaRPr/>
          </a:p>
        </p:txBody>
      </p:sp>
      <p:sp>
        <p:nvSpPr>
          <p:cNvPr id="52" name="object 50">
            <a:extLst>
              <a:ext uri="{FF2B5EF4-FFF2-40B4-BE49-F238E27FC236}">
                <a16:creationId xmlns:a16="http://schemas.microsoft.com/office/drawing/2014/main" id="{A935EF25-65D1-D74C-B3E2-FE0CCE431385}"/>
              </a:ext>
            </a:extLst>
          </p:cNvPr>
          <p:cNvSpPr/>
          <p:nvPr/>
        </p:nvSpPr>
        <p:spPr>
          <a:xfrm>
            <a:off x="7519967" y="4572681"/>
            <a:ext cx="1117600" cy="586740"/>
          </a:xfrm>
          <a:custGeom>
            <a:avLst/>
            <a:gdLst/>
            <a:ahLst/>
            <a:cxnLst/>
            <a:rect l="l" t="t" r="r" b="b"/>
            <a:pathLst>
              <a:path w="1117600" h="586739">
                <a:moveTo>
                  <a:pt x="1115568" y="586739"/>
                </a:moveTo>
                <a:lnTo>
                  <a:pt x="1524" y="586739"/>
                </a:lnTo>
                <a:lnTo>
                  <a:pt x="0" y="585215"/>
                </a:lnTo>
                <a:lnTo>
                  <a:pt x="0" y="3048"/>
                </a:lnTo>
                <a:lnTo>
                  <a:pt x="1524" y="0"/>
                </a:lnTo>
                <a:lnTo>
                  <a:pt x="1115568" y="0"/>
                </a:lnTo>
                <a:lnTo>
                  <a:pt x="1117091" y="3048"/>
                </a:lnTo>
                <a:lnTo>
                  <a:pt x="1117091" y="4572"/>
                </a:lnTo>
                <a:lnTo>
                  <a:pt x="7620" y="4572"/>
                </a:lnTo>
                <a:lnTo>
                  <a:pt x="4572" y="9144"/>
                </a:lnTo>
                <a:lnTo>
                  <a:pt x="7620" y="9144"/>
                </a:lnTo>
                <a:lnTo>
                  <a:pt x="7620" y="579120"/>
                </a:lnTo>
                <a:lnTo>
                  <a:pt x="4572" y="579120"/>
                </a:lnTo>
                <a:lnTo>
                  <a:pt x="7620" y="583691"/>
                </a:lnTo>
                <a:lnTo>
                  <a:pt x="1117091" y="583691"/>
                </a:lnTo>
                <a:lnTo>
                  <a:pt x="1117091" y="585215"/>
                </a:lnTo>
                <a:lnTo>
                  <a:pt x="1115568" y="586739"/>
                </a:lnTo>
                <a:close/>
              </a:path>
              <a:path w="1117600" h="586739">
                <a:moveTo>
                  <a:pt x="7620" y="9144"/>
                </a:moveTo>
                <a:lnTo>
                  <a:pt x="4572" y="9144"/>
                </a:lnTo>
                <a:lnTo>
                  <a:pt x="7620" y="4572"/>
                </a:lnTo>
                <a:lnTo>
                  <a:pt x="7620" y="9144"/>
                </a:lnTo>
                <a:close/>
              </a:path>
              <a:path w="1117600" h="586739">
                <a:moveTo>
                  <a:pt x="1107948" y="9144"/>
                </a:moveTo>
                <a:lnTo>
                  <a:pt x="7620" y="9144"/>
                </a:lnTo>
                <a:lnTo>
                  <a:pt x="7620" y="4572"/>
                </a:lnTo>
                <a:lnTo>
                  <a:pt x="1107948" y="4572"/>
                </a:lnTo>
                <a:lnTo>
                  <a:pt x="1107948" y="9144"/>
                </a:lnTo>
                <a:close/>
              </a:path>
              <a:path w="1117600" h="586739">
                <a:moveTo>
                  <a:pt x="1107948" y="583691"/>
                </a:moveTo>
                <a:lnTo>
                  <a:pt x="1107948" y="4572"/>
                </a:lnTo>
                <a:lnTo>
                  <a:pt x="1112520" y="9144"/>
                </a:lnTo>
                <a:lnTo>
                  <a:pt x="1117091" y="9144"/>
                </a:lnTo>
                <a:lnTo>
                  <a:pt x="1117091" y="579120"/>
                </a:lnTo>
                <a:lnTo>
                  <a:pt x="1112520" y="579120"/>
                </a:lnTo>
                <a:lnTo>
                  <a:pt x="1107948" y="583691"/>
                </a:lnTo>
                <a:close/>
              </a:path>
              <a:path w="1117600" h="586739">
                <a:moveTo>
                  <a:pt x="1117091" y="9144"/>
                </a:moveTo>
                <a:lnTo>
                  <a:pt x="1112520" y="9144"/>
                </a:lnTo>
                <a:lnTo>
                  <a:pt x="1107948" y="4572"/>
                </a:lnTo>
                <a:lnTo>
                  <a:pt x="1117091" y="4572"/>
                </a:lnTo>
                <a:lnTo>
                  <a:pt x="1117091" y="9144"/>
                </a:lnTo>
                <a:close/>
              </a:path>
              <a:path w="1117600" h="586739">
                <a:moveTo>
                  <a:pt x="7620" y="583691"/>
                </a:moveTo>
                <a:lnTo>
                  <a:pt x="4572" y="579120"/>
                </a:lnTo>
                <a:lnTo>
                  <a:pt x="7620" y="579120"/>
                </a:lnTo>
                <a:lnTo>
                  <a:pt x="7620" y="583691"/>
                </a:lnTo>
                <a:close/>
              </a:path>
              <a:path w="1117600" h="586739">
                <a:moveTo>
                  <a:pt x="1107948" y="583691"/>
                </a:moveTo>
                <a:lnTo>
                  <a:pt x="7620" y="583691"/>
                </a:lnTo>
                <a:lnTo>
                  <a:pt x="7620" y="579120"/>
                </a:lnTo>
                <a:lnTo>
                  <a:pt x="1107948" y="579120"/>
                </a:lnTo>
                <a:lnTo>
                  <a:pt x="1107948" y="583691"/>
                </a:lnTo>
                <a:close/>
              </a:path>
              <a:path w="1117600" h="586739">
                <a:moveTo>
                  <a:pt x="1117091" y="583691"/>
                </a:moveTo>
                <a:lnTo>
                  <a:pt x="1107948" y="583691"/>
                </a:lnTo>
                <a:lnTo>
                  <a:pt x="1112520" y="579120"/>
                </a:lnTo>
                <a:lnTo>
                  <a:pt x="1117091" y="579120"/>
                </a:lnTo>
                <a:lnTo>
                  <a:pt x="1117091" y="583691"/>
                </a:lnTo>
                <a:close/>
              </a:path>
            </a:pathLst>
          </a:custGeom>
          <a:solidFill>
            <a:srgbClr val="9A6BF2"/>
          </a:solidFill>
        </p:spPr>
        <p:txBody>
          <a:bodyPr wrap="square" lIns="0" tIns="0" rIns="0" bIns="0" rtlCol="0"/>
          <a:lstStyle/>
          <a:p>
            <a:endParaRPr/>
          </a:p>
        </p:txBody>
      </p:sp>
      <p:sp>
        <p:nvSpPr>
          <p:cNvPr id="53" name="object 51">
            <a:extLst>
              <a:ext uri="{FF2B5EF4-FFF2-40B4-BE49-F238E27FC236}">
                <a16:creationId xmlns:a16="http://schemas.microsoft.com/office/drawing/2014/main" id="{74576590-DC44-964D-AE17-5B30E563A22B}"/>
              </a:ext>
            </a:extLst>
          </p:cNvPr>
          <p:cNvSpPr txBox="1"/>
          <p:nvPr/>
        </p:nvSpPr>
        <p:spPr>
          <a:xfrm>
            <a:off x="7635258" y="4564313"/>
            <a:ext cx="885190" cy="632460"/>
          </a:xfrm>
          <a:prstGeom prst="rect">
            <a:avLst/>
          </a:prstGeom>
        </p:spPr>
        <p:txBody>
          <a:bodyPr vert="horz" wrap="square" lIns="0" tIns="0" rIns="0" bIns="0" rtlCol="0">
            <a:spAutoFit/>
          </a:bodyPr>
          <a:lstStyle/>
          <a:p>
            <a:pPr marL="12700" marR="5080" indent="1270" algn="ctr">
              <a:lnSpc>
                <a:spcPct val="100400"/>
              </a:lnSpc>
            </a:pPr>
            <a:r>
              <a:rPr sz="1400" spc="40" dirty="0">
                <a:latin typeface="Times New Roman"/>
                <a:cs typeface="Times New Roman"/>
              </a:rPr>
              <a:t>A</a:t>
            </a:r>
            <a:r>
              <a:rPr sz="1400" spc="250" dirty="0">
                <a:latin typeface="Times New Roman"/>
                <a:cs typeface="Times New Roman"/>
              </a:rPr>
              <a:t>g</a:t>
            </a:r>
            <a:r>
              <a:rPr sz="1400" spc="285" dirty="0">
                <a:latin typeface="Times New Roman"/>
                <a:cs typeface="Times New Roman"/>
              </a:rPr>
              <a:t>e</a:t>
            </a:r>
            <a:r>
              <a:rPr sz="1400" spc="140" dirty="0">
                <a:latin typeface="Times New Roman"/>
                <a:cs typeface="Times New Roman"/>
              </a:rPr>
              <a:t>n</a:t>
            </a:r>
            <a:r>
              <a:rPr sz="1400" spc="85" dirty="0">
                <a:latin typeface="Times New Roman"/>
                <a:cs typeface="Times New Roman"/>
              </a:rPr>
              <a:t>t</a:t>
            </a:r>
            <a:r>
              <a:rPr sz="1400" spc="75" dirty="0">
                <a:latin typeface="Times New Roman"/>
                <a:cs typeface="Times New Roman"/>
              </a:rPr>
              <a:t> </a:t>
            </a:r>
            <a:r>
              <a:rPr sz="1400" spc="-140" dirty="0">
                <a:latin typeface="Times New Roman"/>
                <a:cs typeface="Times New Roman"/>
              </a:rPr>
              <a:t>B</a:t>
            </a:r>
            <a:r>
              <a:rPr sz="1400" spc="340" dirty="0">
                <a:latin typeface="Times New Roman"/>
                <a:cs typeface="Times New Roman"/>
              </a:rPr>
              <a:t>a</a:t>
            </a:r>
            <a:r>
              <a:rPr sz="1400" spc="-15" dirty="0">
                <a:latin typeface="Times New Roman"/>
                <a:cs typeface="Times New Roman"/>
              </a:rPr>
              <a:t>s</a:t>
            </a:r>
            <a:r>
              <a:rPr sz="1400" spc="285" dirty="0">
                <a:latin typeface="Times New Roman"/>
                <a:cs typeface="Times New Roman"/>
              </a:rPr>
              <a:t>e</a:t>
            </a:r>
            <a:r>
              <a:rPr sz="1400" spc="260" dirty="0">
                <a:latin typeface="Times New Roman"/>
                <a:cs typeface="Times New Roman"/>
              </a:rPr>
              <a:t>d</a:t>
            </a:r>
            <a:r>
              <a:rPr sz="1400" spc="130" dirty="0">
                <a:latin typeface="Times New Roman"/>
                <a:cs typeface="Times New Roman"/>
              </a:rPr>
              <a:t> </a:t>
            </a:r>
            <a:r>
              <a:rPr sz="1400" spc="50" dirty="0">
                <a:latin typeface="Times New Roman"/>
                <a:cs typeface="Times New Roman"/>
              </a:rPr>
              <a:t>M</a:t>
            </a:r>
            <a:r>
              <a:rPr sz="1400" spc="220" dirty="0">
                <a:latin typeface="Times New Roman"/>
                <a:cs typeface="Times New Roman"/>
              </a:rPr>
              <a:t>o</a:t>
            </a:r>
            <a:r>
              <a:rPr sz="1400" spc="250" dirty="0">
                <a:latin typeface="Times New Roman"/>
                <a:cs typeface="Times New Roman"/>
              </a:rPr>
              <a:t>d</a:t>
            </a:r>
            <a:r>
              <a:rPr sz="1400" spc="285" dirty="0">
                <a:latin typeface="Times New Roman"/>
                <a:cs typeface="Times New Roman"/>
              </a:rPr>
              <a:t>e</a:t>
            </a:r>
            <a:r>
              <a:rPr sz="1400" spc="-85" dirty="0">
                <a:latin typeface="Times New Roman"/>
                <a:cs typeface="Times New Roman"/>
              </a:rPr>
              <a:t>l</a:t>
            </a:r>
            <a:r>
              <a:rPr sz="1400" spc="-110" dirty="0">
                <a:latin typeface="Times New Roman"/>
                <a:cs typeface="Times New Roman"/>
              </a:rPr>
              <a:t>l</a:t>
            </a:r>
            <a:r>
              <a:rPr sz="1400" spc="-100" dirty="0">
                <a:latin typeface="Times New Roman"/>
                <a:cs typeface="Times New Roman"/>
              </a:rPr>
              <a:t>i</a:t>
            </a:r>
            <a:r>
              <a:rPr sz="1400" spc="140" dirty="0">
                <a:latin typeface="Times New Roman"/>
                <a:cs typeface="Times New Roman"/>
              </a:rPr>
              <a:t>n</a:t>
            </a:r>
            <a:r>
              <a:rPr sz="1400" spc="240" dirty="0">
                <a:latin typeface="Times New Roman"/>
                <a:cs typeface="Times New Roman"/>
              </a:rPr>
              <a:t>g</a:t>
            </a:r>
            <a:endParaRPr sz="1400">
              <a:latin typeface="Times New Roman"/>
              <a:cs typeface="Times New Roman"/>
            </a:endParaRPr>
          </a:p>
        </p:txBody>
      </p:sp>
      <p:sp>
        <p:nvSpPr>
          <p:cNvPr id="54" name="object 52">
            <a:extLst>
              <a:ext uri="{FF2B5EF4-FFF2-40B4-BE49-F238E27FC236}">
                <a16:creationId xmlns:a16="http://schemas.microsoft.com/office/drawing/2014/main" id="{27D17437-144D-D044-A88E-CE115274F3A1}"/>
              </a:ext>
            </a:extLst>
          </p:cNvPr>
          <p:cNvSpPr/>
          <p:nvPr/>
        </p:nvSpPr>
        <p:spPr>
          <a:xfrm>
            <a:off x="8730022" y="4577252"/>
            <a:ext cx="1050035" cy="579119"/>
          </a:xfrm>
          <a:prstGeom prst="rect">
            <a:avLst/>
          </a:prstGeom>
          <a:blipFill>
            <a:blip r:embed="rId3" cstate="print"/>
            <a:stretch>
              <a:fillRect/>
            </a:stretch>
          </a:blipFill>
        </p:spPr>
        <p:txBody>
          <a:bodyPr wrap="square" lIns="0" tIns="0" rIns="0" bIns="0" rtlCol="0"/>
          <a:lstStyle/>
          <a:p>
            <a:endParaRPr/>
          </a:p>
        </p:txBody>
      </p:sp>
      <p:sp>
        <p:nvSpPr>
          <p:cNvPr id="55" name="object 53">
            <a:extLst>
              <a:ext uri="{FF2B5EF4-FFF2-40B4-BE49-F238E27FC236}">
                <a16:creationId xmlns:a16="http://schemas.microsoft.com/office/drawing/2014/main" id="{A4513556-0C97-0F43-B091-6FD4FC887C07}"/>
              </a:ext>
            </a:extLst>
          </p:cNvPr>
          <p:cNvSpPr/>
          <p:nvPr/>
        </p:nvSpPr>
        <p:spPr>
          <a:xfrm>
            <a:off x="8725451" y="4572681"/>
            <a:ext cx="1059180" cy="586740"/>
          </a:xfrm>
          <a:custGeom>
            <a:avLst/>
            <a:gdLst/>
            <a:ahLst/>
            <a:cxnLst/>
            <a:rect l="l" t="t" r="r" b="b"/>
            <a:pathLst>
              <a:path w="1059179" h="586739">
                <a:moveTo>
                  <a:pt x="1056131" y="586739"/>
                </a:moveTo>
                <a:lnTo>
                  <a:pt x="1524" y="586739"/>
                </a:lnTo>
                <a:lnTo>
                  <a:pt x="0" y="585215"/>
                </a:lnTo>
                <a:lnTo>
                  <a:pt x="0" y="3048"/>
                </a:lnTo>
                <a:lnTo>
                  <a:pt x="1524" y="0"/>
                </a:lnTo>
                <a:lnTo>
                  <a:pt x="1056131" y="0"/>
                </a:lnTo>
                <a:lnTo>
                  <a:pt x="1059179" y="3048"/>
                </a:lnTo>
                <a:lnTo>
                  <a:pt x="1059179" y="4572"/>
                </a:lnTo>
                <a:lnTo>
                  <a:pt x="9144" y="4572"/>
                </a:lnTo>
                <a:lnTo>
                  <a:pt x="4572" y="9144"/>
                </a:lnTo>
                <a:lnTo>
                  <a:pt x="9144" y="9144"/>
                </a:lnTo>
                <a:lnTo>
                  <a:pt x="9144" y="579120"/>
                </a:lnTo>
                <a:lnTo>
                  <a:pt x="4572" y="579120"/>
                </a:lnTo>
                <a:lnTo>
                  <a:pt x="9144" y="583691"/>
                </a:lnTo>
                <a:lnTo>
                  <a:pt x="1059179" y="583691"/>
                </a:lnTo>
                <a:lnTo>
                  <a:pt x="1059179" y="585215"/>
                </a:lnTo>
                <a:lnTo>
                  <a:pt x="1056131" y="586739"/>
                </a:lnTo>
                <a:close/>
              </a:path>
              <a:path w="1059179" h="586739">
                <a:moveTo>
                  <a:pt x="9144" y="9144"/>
                </a:moveTo>
                <a:lnTo>
                  <a:pt x="4572" y="9144"/>
                </a:lnTo>
                <a:lnTo>
                  <a:pt x="9144" y="4572"/>
                </a:lnTo>
                <a:lnTo>
                  <a:pt x="9144" y="9144"/>
                </a:lnTo>
                <a:close/>
              </a:path>
              <a:path w="1059179" h="586739">
                <a:moveTo>
                  <a:pt x="1050035" y="9144"/>
                </a:moveTo>
                <a:lnTo>
                  <a:pt x="9144" y="9144"/>
                </a:lnTo>
                <a:lnTo>
                  <a:pt x="9144" y="4572"/>
                </a:lnTo>
                <a:lnTo>
                  <a:pt x="1050035" y="4572"/>
                </a:lnTo>
                <a:lnTo>
                  <a:pt x="1050035" y="9144"/>
                </a:lnTo>
                <a:close/>
              </a:path>
              <a:path w="1059179" h="586739">
                <a:moveTo>
                  <a:pt x="1050035" y="583691"/>
                </a:moveTo>
                <a:lnTo>
                  <a:pt x="1050035" y="4572"/>
                </a:lnTo>
                <a:lnTo>
                  <a:pt x="1054608" y="9144"/>
                </a:lnTo>
                <a:lnTo>
                  <a:pt x="1059179" y="9144"/>
                </a:lnTo>
                <a:lnTo>
                  <a:pt x="1059179" y="579120"/>
                </a:lnTo>
                <a:lnTo>
                  <a:pt x="1054608" y="579120"/>
                </a:lnTo>
                <a:lnTo>
                  <a:pt x="1050035" y="583691"/>
                </a:lnTo>
                <a:close/>
              </a:path>
              <a:path w="1059179" h="586739">
                <a:moveTo>
                  <a:pt x="1059179" y="9144"/>
                </a:moveTo>
                <a:lnTo>
                  <a:pt x="1054608" y="9144"/>
                </a:lnTo>
                <a:lnTo>
                  <a:pt x="1050035" y="4572"/>
                </a:lnTo>
                <a:lnTo>
                  <a:pt x="1059179" y="4572"/>
                </a:lnTo>
                <a:lnTo>
                  <a:pt x="1059179" y="9144"/>
                </a:lnTo>
                <a:close/>
              </a:path>
              <a:path w="1059179" h="586739">
                <a:moveTo>
                  <a:pt x="9144" y="583691"/>
                </a:moveTo>
                <a:lnTo>
                  <a:pt x="4572" y="579120"/>
                </a:lnTo>
                <a:lnTo>
                  <a:pt x="9144" y="579120"/>
                </a:lnTo>
                <a:lnTo>
                  <a:pt x="9144" y="583691"/>
                </a:lnTo>
                <a:close/>
              </a:path>
              <a:path w="1059179" h="586739">
                <a:moveTo>
                  <a:pt x="1050035" y="583691"/>
                </a:moveTo>
                <a:lnTo>
                  <a:pt x="9144" y="583691"/>
                </a:lnTo>
                <a:lnTo>
                  <a:pt x="9144" y="579120"/>
                </a:lnTo>
                <a:lnTo>
                  <a:pt x="1050035" y="579120"/>
                </a:lnTo>
                <a:lnTo>
                  <a:pt x="1050035" y="583691"/>
                </a:lnTo>
                <a:close/>
              </a:path>
              <a:path w="1059179" h="586739">
                <a:moveTo>
                  <a:pt x="1059179" y="583691"/>
                </a:moveTo>
                <a:lnTo>
                  <a:pt x="1050035" y="583691"/>
                </a:lnTo>
                <a:lnTo>
                  <a:pt x="1054608" y="579120"/>
                </a:lnTo>
                <a:lnTo>
                  <a:pt x="1059179" y="579120"/>
                </a:lnTo>
                <a:lnTo>
                  <a:pt x="1059179" y="583691"/>
                </a:lnTo>
                <a:close/>
              </a:path>
            </a:pathLst>
          </a:custGeom>
          <a:solidFill>
            <a:srgbClr val="9A6BF2"/>
          </a:solidFill>
        </p:spPr>
        <p:txBody>
          <a:bodyPr wrap="square" lIns="0" tIns="0" rIns="0" bIns="0" rtlCol="0"/>
          <a:lstStyle/>
          <a:p>
            <a:endParaRPr/>
          </a:p>
        </p:txBody>
      </p:sp>
      <p:sp>
        <p:nvSpPr>
          <p:cNvPr id="56" name="object 54">
            <a:extLst>
              <a:ext uri="{FF2B5EF4-FFF2-40B4-BE49-F238E27FC236}">
                <a16:creationId xmlns:a16="http://schemas.microsoft.com/office/drawing/2014/main" id="{68E58AE9-438A-A246-9621-506677D8032B}"/>
              </a:ext>
            </a:extLst>
          </p:cNvPr>
          <p:cNvSpPr txBox="1"/>
          <p:nvPr/>
        </p:nvSpPr>
        <p:spPr>
          <a:xfrm>
            <a:off x="8869781" y="4671054"/>
            <a:ext cx="770255" cy="419100"/>
          </a:xfrm>
          <a:prstGeom prst="rect">
            <a:avLst/>
          </a:prstGeom>
        </p:spPr>
        <p:txBody>
          <a:bodyPr vert="horz" wrap="square" lIns="0" tIns="0" rIns="0" bIns="0" rtlCol="0">
            <a:spAutoFit/>
          </a:bodyPr>
          <a:lstStyle/>
          <a:p>
            <a:pPr marL="100965" marR="5080" indent="-88900">
              <a:lnSpc>
                <a:spcPct val="100699"/>
              </a:lnSpc>
            </a:pPr>
            <a:r>
              <a:rPr sz="1400" spc="-80" dirty="0">
                <a:latin typeface="Times New Roman"/>
                <a:cs typeface="Times New Roman"/>
              </a:rPr>
              <a:t>R</a:t>
            </a:r>
            <a:r>
              <a:rPr sz="1400" spc="330" dirty="0">
                <a:latin typeface="Times New Roman"/>
                <a:cs typeface="Times New Roman"/>
              </a:rPr>
              <a:t>a</a:t>
            </a:r>
            <a:r>
              <a:rPr sz="1400" spc="155" dirty="0">
                <a:latin typeface="Times New Roman"/>
                <a:cs typeface="Times New Roman"/>
              </a:rPr>
              <a:t>n</a:t>
            </a:r>
            <a:r>
              <a:rPr sz="1400" spc="250" dirty="0">
                <a:latin typeface="Times New Roman"/>
                <a:cs typeface="Times New Roman"/>
              </a:rPr>
              <a:t>d</a:t>
            </a:r>
            <a:r>
              <a:rPr sz="1400" spc="220" dirty="0">
                <a:latin typeface="Times New Roman"/>
                <a:cs typeface="Times New Roman"/>
              </a:rPr>
              <a:t>o</a:t>
            </a:r>
            <a:r>
              <a:rPr sz="1400" spc="225" dirty="0">
                <a:latin typeface="Times New Roman"/>
                <a:cs typeface="Times New Roman"/>
              </a:rPr>
              <a:t>m</a:t>
            </a:r>
            <a:r>
              <a:rPr sz="1400" spc="70" dirty="0">
                <a:latin typeface="Times New Roman"/>
                <a:cs typeface="Times New Roman"/>
              </a:rPr>
              <a:t> </a:t>
            </a:r>
            <a:r>
              <a:rPr sz="1400" spc="-95" dirty="0">
                <a:latin typeface="Times New Roman"/>
                <a:cs typeface="Times New Roman"/>
              </a:rPr>
              <a:t>F</a:t>
            </a:r>
            <a:r>
              <a:rPr sz="1400" spc="220" dirty="0">
                <a:latin typeface="Times New Roman"/>
                <a:cs typeface="Times New Roman"/>
              </a:rPr>
              <a:t>o</a:t>
            </a:r>
            <a:r>
              <a:rPr sz="1400" spc="-60" dirty="0">
                <a:latin typeface="Times New Roman"/>
                <a:cs typeface="Times New Roman"/>
              </a:rPr>
              <a:t>r</a:t>
            </a:r>
            <a:r>
              <a:rPr sz="1400" spc="285" dirty="0">
                <a:latin typeface="Times New Roman"/>
                <a:cs typeface="Times New Roman"/>
              </a:rPr>
              <a:t>e</a:t>
            </a:r>
            <a:r>
              <a:rPr sz="1400" dirty="0">
                <a:latin typeface="Times New Roman"/>
                <a:cs typeface="Times New Roman"/>
              </a:rPr>
              <a:t>s</a:t>
            </a:r>
            <a:r>
              <a:rPr sz="1400" spc="70" dirty="0">
                <a:latin typeface="Times New Roman"/>
                <a:cs typeface="Times New Roman"/>
              </a:rPr>
              <a:t>t</a:t>
            </a:r>
            <a:r>
              <a:rPr sz="1400" dirty="0">
                <a:latin typeface="Times New Roman"/>
                <a:cs typeface="Times New Roman"/>
              </a:rPr>
              <a:t>s</a:t>
            </a:r>
            <a:endParaRPr sz="1400">
              <a:latin typeface="Times New Roman"/>
              <a:cs typeface="Times New Roman"/>
            </a:endParaRPr>
          </a:p>
        </p:txBody>
      </p:sp>
      <p:sp>
        <p:nvSpPr>
          <p:cNvPr id="57" name="object 55">
            <a:extLst>
              <a:ext uri="{FF2B5EF4-FFF2-40B4-BE49-F238E27FC236}">
                <a16:creationId xmlns:a16="http://schemas.microsoft.com/office/drawing/2014/main" id="{172E781B-3ADE-A04C-A68D-A60F42D5BFB3}"/>
              </a:ext>
            </a:extLst>
          </p:cNvPr>
          <p:cNvSpPr/>
          <p:nvPr/>
        </p:nvSpPr>
        <p:spPr>
          <a:xfrm>
            <a:off x="5605822" y="4275501"/>
            <a:ext cx="304800" cy="173736"/>
          </a:xfrm>
          <a:prstGeom prst="rect">
            <a:avLst/>
          </a:prstGeom>
          <a:blipFill>
            <a:blip r:embed="rId5" cstate="print"/>
            <a:stretch>
              <a:fillRect/>
            </a:stretch>
          </a:blipFill>
        </p:spPr>
        <p:txBody>
          <a:bodyPr wrap="square" lIns="0" tIns="0" rIns="0" bIns="0" rtlCol="0"/>
          <a:lstStyle/>
          <a:p>
            <a:endParaRPr/>
          </a:p>
        </p:txBody>
      </p:sp>
      <p:sp>
        <p:nvSpPr>
          <p:cNvPr id="58" name="object 56">
            <a:extLst>
              <a:ext uri="{FF2B5EF4-FFF2-40B4-BE49-F238E27FC236}">
                <a16:creationId xmlns:a16="http://schemas.microsoft.com/office/drawing/2014/main" id="{4D503055-740A-F449-8468-462CA774BA3B}"/>
              </a:ext>
            </a:extLst>
          </p:cNvPr>
          <p:cNvSpPr/>
          <p:nvPr/>
        </p:nvSpPr>
        <p:spPr>
          <a:xfrm>
            <a:off x="5589058" y="4270928"/>
            <a:ext cx="337185" cy="182880"/>
          </a:xfrm>
          <a:custGeom>
            <a:avLst/>
            <a:gdLst/>
            <a:ahLst/>
            <a:cxnLst/>
            <a:rect l="l" t="t" r="r" b="b"/>
            <a:pathLst>
              <a:path w="337185" h="182879">
                <a:moveTo>
                  <a:pt x="88391" y="91440"/>
                </a:moveTo>
                <a:lnTo>
                  <a:pt x="88391" y="0"/>
                </a:lnTo>
                <a:lnTo>
                  <a:pt x="249936" y="0"/>
                </a:lnTo>
                <a:lnTo>
                  <a:pt x="249936" y="4572"/>
                </a:lnTo>
                <a:lnTo>
                  <a:pt x="97536" y="4572"/>
                </a:lnTo>
                <a:lnTo>
                  <a:pt x="92964" y="9144"/>
                </a:lnTo>
                <a:lnTo>
                  <a:pt x="97536" y="9144"/>
                </a:lnTo>
                <a:lnTo>
                  <a:pt x="97536" y="86868"/>
                </a:lnTo>
                <a:lnTo>
                  <a:pt x="92964" y="86868"/>
                </a:lnTo>
                <a:lnTo>
                  <a:pt x="88391" y="91440"/>
                </a:lnTo>
                <a:close/>
              </a:path>
              <a:path w="337185" h="182879">
                <a:moveTo>
                  <a:pt x="97536" y="9144"/>
                </a:moveTo>
                <a:lnTo>
                  <a:pt x="92964" y="9144"/>
                </a:lnTo>
                <a:lnTo>
                  <a:pt x="97536" y="4572"/>
                </a:lnTo>
                <a:lnTo>
                  <a:pt x="97536" y="9144"/>
                </a:lnTo>
                <a:close/>
              </a:path>
              <a:path w="337185" h="182879">
                <a:moveTo>
                  <a:pt x="240792" y="9144"/>
                </a:moveTo>
                <a:lnTo>
                  <a:pt x="97536" y="9144"/>
                </a:lnTo>
                <a:lnTo>
                  <a:pt x="97536" y="4572"/>
                </a:lnTo>
                <a:lnTo>
                  <a:pt x="240792" y="4572"/>
                </a:lnTo>
                <a:lnTo>
                  <a:pt x="240792" y="9144"/>
                </a:lnTo>
                <a:close/>
              </a:path>
              <a:path w="337185" h="182879">
                <a:moveTo>
                  <a:pt x="305147" y="96012"/>
                </a:moveTo>
                <a:lnTo>
                  <a:pt x="240792" y="96012"/>
                </a:lnTo>
                <a:lnTo>
                  <a:pt x="240792" y="4572"/>
                </a:lnTo>
                <a:lnTo>
                  <a:pt x="245364" y="9144"/>
                </a:lnTo>
                <a:lnTo>
                  <a:pt x="249936" y="9144"/>
                </a:lnTo>
                <a:lnTo>
                  <a:pt x="249936" y="86868"/>
                </a:lnTo>
                <a:lnTo>
                  <a:pt x="245364" y="86868"/>
                </a:lnTo>
                <a:lnTo>
                  <a:pt x="249936" y="91440"/>
                </a:lnTo>
                <a:lnTo>
                  <a:pt x="313168" y="91440"/>
                </a:lnTo>
                <a:lnTo>
                  <a:pt x="305147" y="96012"/>
                </a:lnTo>
                <a:close/>
              </a:path>
              <a:path w="337185" h="182879">
                <a:moveTo>
                  <a:pt x="249936" y="9144"/>
                </a:moveTo>
                <a:lnTo>
                  <a:pt x="245364" y="9144"/>
                </a:lnTo>
                <a:lnTo>
                  <a:pt x="240792" y="4572"/>
                </a:lnTo>
                <a:lnTo>
                  <a:pt x="249936" y="4572"/>
                </a:lnTo>
                <a:lnTo>
                  <a:pt x="249936" y="9144"/>
                </a:lnTo>
                <a:close/>
              </a:path>
              <a:path w="337185" h="182879">
                <a:moveTo>
                  <a:pt x="169164" y="182880"/>
                </a:moveTo>
                <a:lnTo>
                  <a:pt x="0" y="86868"/>
                </a:lnTo>
                <a:lnTo>
                  <a:pt x="88391" y="86868"/>
                </a:lnTo>
                <a:lnTo>
                  <a:pt x="88391" y="88392"/>
                </a:lnTo>
                <a:lnTo>
                  <a:pt x="18288" y="88392"/>
                </a:lnTo>
                <a:lnTo>
                  <a:pt x="16764" y="96012"/>
                </a:lnTo>
                <a:lnTo>
                  <a:pt x="31656" y="96012"/>
                </a:lnTo>
                <a:lnTo>
                  <a:pt x="168402" y="173956"/>
                </a:lnTo>
                <a:lnTo>
                  <a:pt x="166116" y="175260"/>
                </a:lnTo>
                <a:lnTo>
                  <a:pt x="182468" y="175260"/>
                </a:lnTo>
                <a:lnTo>
                  <a:pt x="169164" y="182880"/>
                </a:lnTo>
                <a:close/>
              </a:path>
              <a:path w="337185" h="182879">
                <a:moveTo>
                  <a:pt x="97536" y="91440"/>
                </a:moveTo>
                <a:lnTo>
                  <a:pt x="88391" y="91440"/>
                </a:lnTo>
                <a:lnTo>
                  <a:pt x="92964" y="86868"/>
                </a:lnTo>
                <a:lnTo>
                  <a:pt x="97536" y="86868"/>
                </a:lnTo>
                <a:lnTo>
                  <a:pt x="97536" y="91440"/>
                </a:lnTo>
                <a:close/>
              </a:path>
              <a:path w="337185" h="182879">
                <a:moveTo>
                  <a:pt x="249936" y="91440"/>
                </a:moveTo>
                <a:lnTo>
                  <a:pt x="245364" y="86868"/>
                </a:lnTo>
                <a:lnTo>
                  <a:pt x="249936" y="86868"/>
                </a:lnTo>
                <a:lnTo>
                  <a:pt x="249936" y="91440"/>
                </a:lnTo>
                <a:close/>
              </a:path>
              <a:path w="337185" h="182879">
                <a:moveTo>
                  <a:pt x="313168" y="91440"/>
                </a:moveTo>
                <a:lnTo>
                  <a:pt x="249936" y="91440"/>
                </a:lnTo>
                <a:lnTo>
                  <a:pt x="249936" y="86868"/>
                </a:lnTo>
                <a:lnTo>
                  <a:pt x="336804" y="86868"/>
                </a:lnTo>
                <a:lnTo>
                  <a:pt x="334143" y="88392"/>
                </a:lnTo>
                <a:lnTo>
                  <a:pt x="318515" y="88392"/>
                </a:lnTo>
                <a:lnTo>
                  <a:pt x="313168" y="91440"/>
                </a:lnTo>
                <a:close/>
              </a:path>
              <a:path w="337185" h="182879">
                <a:moveTo>
                  <a:pt x="31656" y="96012"/>
                </a:moveTo>
                <a:lnTo>
                  <a:pt x="16764" y="96012"/>
                </a:lnTo>
                <a:lnTo>
                  <a:pt x="18288" y="88392"/>
                </a:lnTo>
                <a:lnTo>
                  <a:pt x="31656" y="96012"/>
                </a:lnTo>
                <a:close/>
              </a:path>
              <a:path w="337185" h="182879">
                <a:moveTo>
                  <a:pt x="97536" y="96012"/>
                </a:moveTo>
                <a:lnTo>
                  <a:pt x="31656" y="96012"/>
                </a:lnTo>
                <a:lnTo>
                  <a:pt x="18288" y="88392"/>
                </a:lnTo>
                <a:lnTo>
                  <a:pt x="88391" y="88392"/>
                </a:lnTo>
                <a:lnTo>
                  <a:pt x="88391" y="91440"/>
                </a:lnTo>
                <a:lnTo>
                  <a:pt x="97536" y="91440"/>
                </a:lnTo>
                <a:lnTo>
                  <a:pt x="97536" y="96012"/>
                </a:lnTo>
                <a:close/>
              </a:path>
              <a:path w="337185" h="182879">
                <a:moveTo>
                  <a:pt x="182468" y="175260"/>
                </a:moveTo>
                <a:lnTo>
                  <a:pt x="170688" y="175260"/>
                </a:lnTo>
                <a:lnTo>
                  <a:pt x="168402" y="173956"/>
                </a:lnTo>
                <a:lnTo>
                  <a:pt x="318515" y="88392"/>
                </a:lnTo>
                <a:lnTo>
                  <a:pt x="321428" y="95673"/>
                </a:lnTo>
                <a:lnTo>
                  <a:pt x="182468" y="175260"/>
                </a:lnTo>
                <a:close/>
              </a:path>
              <a:path w="337185" h="182879">
                <a:moveTo>
                  <a:pt x="321428" y="95673"/>
                </a:moveTo>
                <a:lnTo>
                  <a:pt x="318515" y="88392"/>
                </a:lnTo>
                <a:lnTo>
                  <a:pt x="334143" y="88392"/>
                </a:lnTo>
                <a:lnTo>
                  <a:pt x="321428" y="95673"/>
                </a:lnTo>
                <a:close/>
              </a:path>
              <a:path w="337185" h="182879">
                <a:moveTo>
                  <a:pt x="321563" y="96012"/>
                </a:moveTo>
                <a:lnTo>
                  <a:pt x="320838" y="96012"/>
                </a:lnTo>
                <a:lnTo>
                  <a:pt x="321428" y="95673"/>
                </a:lnTo>
                <a:lnTo>
                  <a:pt x="321563" y="96012"/>
                </a:lnTo>
                <a:close/>
              </a:path>
              <a:path w="337185" h="182879">
                <a:moveTo>
                  <a:pt x="170688" y="175260"/>
                </a:moveTo>
                <a:lnTo>
                  <a:pt x="166116" y="175260"/>
                </a:lnTo>
                <a:lnTo>
                  <a:pt x="168402" y="173956"/>
                </a:lnTo>
                <a:lnTo>
                  <a:pt x="170688" y="175260"/>
                </a:lnTo>
                <a:close/>
              </a:path>
            </a:pathLst>
          </a:custGeom>
          <a:solidFill>
            <a:srgbClr val="9A6BF2"/>
          </a:solidFill>
        </p:spPr>
        <p:txBody>
          <a:bodyPr wrap="square" lIns="0" tIns="0" rIns="0" bIns="0" rtlCol="0"/>
          <a:lstStyle/>
          <a:p>
            <a:endParaRPr/>
          </a:p>
        </p:txBody>
      </p:sp>
      <p:sp>
        <p:nvSpPr>
          <p:cNvPr id="59" name="object 57">
            <a:extLst>
              <a:ext uri="{FF2B5EF4-FFF2-40B4-BE49-F238E27FC236}">
                <a16:creationId xmlns:a16="http://schemas.microsoft.com/office/drawing/2014/main" id="{2EA05ABE-FDFD-A04E-951D-F4AD18ED7BE9}"/>
              </a:ext>
            </a:extLst>
          </p:cNvPr>
          <p:cNvSpPr/>
          <p:nvPr/>
        </p:nvSpPr>
        <p:spPr>
          <a:xfrm>
            <a:off x="8210339" y="3207176"/>
            <a:ext cx="520065" cy="424180"/>
          </a:xfrm>
          <a:custGeom>
            <a:avLst/>
            <a:gdLst/>
            <a:ahLst/>
            <a:cxnLst/>
            <a:rect l="l" t="t" r="r" b="b"/>
            <a:pathLst>
              <a:path w="520065" h="424179">
                <a:moveTo>
                  <a:pt x="506852" y="413450"/>
                </a:moveTo>
                <a:lnTo>
                  <a:pt x="498196" y="412065"/>
                </a:lnTo>
                <a:lnTo>
                  <a:pt x="3048" y="7620"/>
                </a:lnTo>
                <a:lnTo>
                  <a:pt x="0" y="6096"/>
                </a:lnTo>
                <a:lnTo>
                  <a:pt x="0" y="3048"/>
                </a:lnTo>
                <a:lnTo>
                  <a:pt x="3048" y="0"/>
                </a:lnTo>
                <a:lnTo>
                  <a:pt x="6096" y="0"/>
                </a:lnTo>
                <a:lnTo>
                  <a:pt x="7620" y="1524"/>
                </a:lnTo>
                <a:lnTo>
                  <a:pt x="503711" y="405250"/>
                </a:lnTo>
                <a:lnTo>
                  <a:pt x="506852" y="413450"/>
                </a:lnTo>
                <a:close/>
              </a:path>
              <a:path w="520065" h="424179">
                <a:moveTo>
                  <a:pt x="516418" y="415181"/>
                </a:moveTo>
                <a:lnTo>
                  <a:pt x="515111" y="414528"/>
                </a:lnTo>
                <a:lnTo>
                  <a:pt x="503711" y="405250"/>
                </a:lnTo>
                <a:lnTo>
                  <a:pt x="481583" y="347472"/>
                </a:lnTo>
                <a:lnTo>
                  <a:pt x="481583" y="342900"/>
                </a:lnTo>
                <a:lnTo>
                  <a:pt x="484632" y="341376"/>
                </a:lnTo>
                <a:lnTo>
                  <a:pt x="486156" y="341376"/>
                </a:lnTo>
                <a:lnTo>
                  <a:pt x="489204" y="342900"/>
                </a:lnTo>
                <a:lnTo>
                  <a:pt x="489204" y="344424"/>
                </a:lnTo>
                <a:lnTo>
                  <a:pt x="516418" y="415181"/>
                </a:lnTo>
                <a:close/>
              </a:path>
              <a:path w="520065" h="424179">
                <a:moveTo>
                  <a:pt x="510573" y="422181"/>
                </a:moveTo>
                <a:lnTo>
                  <a:pt x="435863" y="409956"/>
                </a:lnTo>
                <a:lnTo>
                  <a:pt x="434339" y="409956"/>
                </a:lnTo>
                <a:lnTo>
                  <a:pt x="432815" y="408432"/>
                </a:lnTo>
                <a:lnTo>
                  <a:pt x="432815" y="403860"/>
                </a:lnTo>
                <a:lnTo>
                  <a:pt x="434339" y="402336"/>
                </a:lnTo>
                <a:lnTo>
                  <a:pt x="437387" y="402336"/>
                </a:lnTo>
                <a:lnTo>
                  <a:pt x="498196" y="412065"/>
                </a:lnTo>
                <a:lnTo>
                  <a:pt x="510573" y="422181"/>
                </a:lnTo>
                <a:close/>
              </a:path>
              <a:path w="520065" h="424179">
                <a:moveTo>
                  <a:pt x="517925" y="419100"/>
                </a:moveTo>
                <a:lnTo>
                  <a:pt x="509015" y="419100"/>
                </a:lnTo>
                <a:lnTo>
                  <a:pt x="513587" y="414528"/>
                </a:lnTo>
                <a:lnTo>
                  <a:pt x="506852" y="413450"/>
                </a:lnTo>
                <a:lnTo>
                  <a:pt x="503711" y="405250"/>
                </a:lnTo>
                <a:lnTo>
                  <a:pt x="515111" y="414528"/>
                </a:lnTo>
                <a:lnTo>
                  <a:pt x="516418" y="415181"/>
                </a:lnTo>
                <a:lnTo>
                  <a:pt x="517925" y="419100"/>
                </a:lnTo>
                <a:close/>
              </a:path>
              <a:path w="520065" h="424179">
                <a:moveTo>
                  <a:pt x="513942" y="422732"/>
                </a:moveTo>
                <a:lnTo>
                  <a:pt x="510573" y="422181"/>
                </a:lnTo>
                <a:lnTo>
                  <a:pt x="498196" y="412065"/>
                </a:lnTo>
                <a:lnTo>
                  <a:pt x="506852" y="413450"/>
                </a:lnTo>
                <a:lnTo>
                  <a:pt x="509015" y="419100"/>
                </a:lnTo>
                <a:lnTo>
                  <a:pt x="517925" y="419100"/>
                </a:lnTo>
                <a:lnTo>
                  <a:pt x="517990" y="419269"/>
                </a:lnTo>
                <a:lnTo>
                  <a:pt x="515111" y="422148"/>
                </a:lnTo>
                <a:lnTo>
                  <a:pt x="513942" y="422732"/>
                </a:lnTo>
                <a:close/>
              </a:path>
              <a:path w="520065" h="424179">
                <a:moveTo>
                  <a:pt x="509015" y="419100"/>
                </a:moveTo>
                <a:lnTo>
                  <a:pt x="506852" y="413450"/>
                </a:lnTo>
                <a:lnTo>
                  <a:pt x="513587" y="414528"/>
                </a:lnTo>
                <a:lnTo>
                  <a:pt x="509015" y="419100"/>
                </a:lnTo>
                <a:close/>
              </a:path>
              <a:path w="520065" h="424179">
                <a:moveTo>
                  <a:pt x="517990" y="419269"/>
                </a:moveTo>
                <a:lnTo>
                  <a:pt x="516418" y="415181"/>
                </a:lnTo>
                <a:lnTo>
                  <a:pt x="518159" y="416052"/>
                </a:lnTo>
                <a:lnTo>
                  <a:pt x="518159" y="419100"/>
                </a:lnTo>
                <a:lnTo>
                  <a:pt x="517990" y="419269"/>
                </a:lnTo>
                <a:close/>
              </a:path>
              <a:path w="520065" h="424179">
                <a:moveTo>
                  <a:pt x="519683" y="423672"/>
                </a:moveTo>
                <a:lnTo>
                  <a:pt x="513942" y="422732"/>
                </a:lnTo>
                <a:lnTo>
                  <a:pt x="515111" y="422148"/>
                </a:lnTo>
                <a:lnTo>
                  <a:pt x="517990" y="419269"/>
                </a:lnTo>
                <a:lnTo>
                  <a:pt x="519683" y="423672"/>
                </a:lnTo>
                <a:close/>
              </a:path>
              <a:path w="520065" h="424179">
                <a:moveTo>
                  <a:pt x="512063" y="423672"/>
                </a:moveTo>
                <a:lnTo>
                  <a:pt x="510573" y="422181"/>
                </a:lnTo>
                <a:lnTo>
                  <a:pt x="513942" y="422732"/>
                </a:lnTo>
                <a:lnTo>
                  <a:pt x="512063" y="423672"/>
                </a:lnTo>
                <a:close/>
              </a:path>
            </a:pathLst>
          </a:custGeom>
          <a:solidFill>
            <a:srgbClr val="806EB1"/>
          </a:solidFill>
        </p:spPr>
        <p:txBody>
          <a:bodyPr wrap="square" lIns="0" tIns="0" rIns="0" bIns="0" rtlCol="0"/>
          <a:lstStyle/>
          <a:p>
            <a:endParaRPr/>
          </a:p>
        </p:txBody>
      </p:sp>
      <p:sp>
        <p:nvSpPr>
          <p:cNvPr id="60" name="object 58">
            <a:extLst>
              <a:ext uri="{FF2B5EF4-FFF2-40B4-BE49-F238E27FC236}">
                <a16:creationId xmlns:a16="http://schemas.microsoft.com/office/drawing/2014/main" id="{09D3FC3C-629F-674A-B950-18B75F0E9AA2}"/>
              </a:ext>
            </a:extLst>
          </p:cNvPr>
          <p:cNvSpPr/>
          <p:nvPr/>
        </p:nvSpPr>
        <p:spPr>
          <a:xfrm>
            <a:off x="5520478" y="3207176"/>
            <a:ext cx="2699385" cy="455930"/>
          </a:xfrm>
          <a:custGeom>
            <a:avLst/>
            <a:gdLst/>
            <a:ahLst/>
            <a:cxnLst/>
            <a:rect l="l" t="t" r="r" b="b"/>
            <a:pathLst>
              <a:path w="2699384" h="455929">
                <a:moveTo>
                  <a:pt x="24381" y="424351"/>
                </a:moveTo>
                <a:lnTo>
                  <a:pt x="15821" y="421073"/>
                </a:lnTo>
                <a:lnTo>
                  <a:pt x="23224" y="415150"/>
                </a:lnTo>
                <a:lnTo>
                  <a:pt x="2694432" y="0"/>
                </a:lnTo>
                <a:lnTo>
                  <a:pt x="2695956" y="0"/>
                </a:lnTo>
                <a:lnTo>
                  <a:pt x="2699004" y="1524"/>
                </a:lnTo>
                <a:lnTo>
                  <a:pt x="2699004" y="6096"/>
                </a:lnTo>
                <a:lnTo>
                  <a:pt x="2695956" y="9144"/>
                </a:lnTo>
                <a:lnTo>
                  <a:pt x="24381" y="424351"/>
                </a:lnTo>
                <a:close/>
              </a:path>
              <a:path w="2699384" h="455929">
                <a:moveTo>
                  <a:pt x="6604" y="426212"/>
                </a:moveTo>
                <a:lnTo>
                  <a:pt x="0" y="423672"/>
                </a:lnTo>
                <a:lnTo>
                  <a:pt x="65532" y="370332"/>
                </a:lnTo>
                <a:lnTo>
                  <a:pt x="67056" y="368808"/>
                </a:lnTo>
                <a:lnTo>
                  <a:pt x="70104" y="368808"/>
                </a:lnTo>
                <a:lnTo>
                  <a:pt x="73151" y="371856"/>
                </a:lnTo>
                <a:lnTo>
                  <a:pt x="73151" y="374904"/>
                </a:lnTo>
                <a:lnTo>
                  <a:pt x="71628" y="376428"/>
                </a:lnTo>
                <a:lnTo>
                  <a:pt x="23224" y="415150"/>
                </a:lnTo>
                <a:lnTo>
                  <a:pt x="7620" y="417576"/>
                </a:lnTo>
                <a:lnTo>
                  <a:pt x="4572" y="420623"/>
                </a:lnTo>
                <a:lnTo>
                  <a:pt x="4572" y="425195"/>
                </a:lnTo>
                <a:lnTo>
                  <a:pt x="6604" y="426212"/>
                </a:lnTo>
                <a:close/>
              </a:path>
              <a:path w="2699384" h="455929">
                <a:moveTo>
                  <a:pt x="80772" y="455676"/>
                </a:moveTo>
                <a:lnTo>
                  <a:pt x="79248" y="454152"/>
                </a:lnTo>
                <a:lnTo>
                  <a:pt x="6604" y="426212"/>
                </a:lnTo>
                <a:lnTo>
                  <a:pt x="4572" y="425195"/>
                </a:lnTo>
                <a:lnTo>
                  <a:pt x="4572" y="420623"/>
                </a:lnTo>
                <a:lnTo>
                  <a:pt x="7620" y="417576"/>
                </a:lnTo>
                <a:lnTo>
                  <a:pt x="23224" y="415150"/>
                </a:lnTo>
                <a:lnTo>
                  <a:pt x="18287" y="419100"/>
                </a:lnTo>
                <a:lnTo>
                  <a:pt x="10667" y="419100"/>
                </a:lnTo>
                <a:lnTo>
                  <a:pt x="10667" y="425195"/>
                </a:lnTo>
                <a:lnTo>
                  <a:pt x="18949" y="425195"/>
                </a:lnTo>
                <a:lnTo>
                  <a:pt x="9143" y="426719"/>
                </a:lnTo>
                <a:lnTo>
                  <a:pt x="30564" y="426719"/>
                </a:lnTo>
                <a:lnTo>
                  <a:pt x="82296" y="446532"/>
                </a:lnTo>
                <a:lnTo>
                  <a:pt x="85343" y="449580"/>
                </a:lnTo>
                <a:lnTo>
                  <a:pt x="83820" y="452628"/>
                </a:lnTo>
                <a:lnTo>
                  <a:pt x="83820" y="454152"/>
                </a:lnTo>
                <a:lnTo>
                  <a:pt x="80772" y="455676"/>
                </a:lnTo>
                <a:close/>
              </a:path>
              <a:path w="2699384" h="455929">
                <a:moveTo>
                  <a:pt x="10667" y="425195"/>
                </a:moveTo>
                <a:lnTo>
                  <a:pt x="10667" y="419100"/>
                </a:lnTo>
                <a:lnTo>
                  <a:pt x="15821" y="421073"/>
                </a:lnTo>
                <a:lnTo>
                  <a:pt x="10667" y="425195"/>
                </a:lnTo>
                <a:close/>
              </a:path>
              <a:path w="2699384" h="455929">
                <a:moveTo>
                  <a:pt x="15821" y="421073"/>
                </a:moveTo>
                <a:lnTo>
                  <a:pt x="10667" y="419100"/>
                </a:lnTo>
                <a:lnTo>
                  <a:pt x="18287" y="419100"/>
                </a:lnTo>
                <a:lnTo>
                  <a:pt x="15821" y="421073"/>
                </a:lnTo>
                <a:close/>
              </a:path>
              <a:path w="2699384" h="455929">
                <a:moveTo>
                  <a:pt x="18949" y="425195"/>
                </a:moveTo>
                <a:lnTo>
                  <a:pt x="10667" y="425195"/>
                </a:lnTo>
                <a:lnTo>
                  <a:pt x="15821" y="421073"/>
                </a:lnTo>
                <a:lnTo>
                  <a:pt x="24381" y="424351"/>
                </a:lnTo>
                <a:lnTo>
                  <a:pt x="18949" y="425195"/>
                </a:lnTo>
                <a:close/>
              </a:path>
              <a:path w="2699384" h="455929">
                <a:moveTo>
                  <a:pt x="30564" y="426719"/>
                </a:moveTo>
                <a:lnTo>
                  <a:pt x="9143" y="426719"/>
                </a:lnTo>
                <a:lnTo>
                  <a:pt x="24381" y="424351"/>
                </a:lnTo>
                <a:lnTo>
                  <a:pt x="30564" y="426719"/>
                </a:lnTo>
                <a:close/>
              </a:path>
              <a:path w="2699384" h="455929">
                <a:moveTo>
                  <a:pt x="7924" y="426719"/>
                </a:moveTo>
                <a:lnTo>
                  <a:pt x="7620" y="426719"/>
                </a:lnTo>
                <a:lnTo>
                  <a:pt x="6604" y="426212"/>
                </a:lnTo>
                <a:lnTo>
                  <a:pt x="7924" y="426719"/>
                </a:lnTo>
                <a:close/>
              </a:path>
            </a:pathLst>
          </a:custGeom>
          <a:solidFill>
            <a:srgbClr val="806EB1"/>
          </a:solidFill>
        </p:spPr>
        <p:txBody>
          <a:bodyPr wrap="square" lIns="0" tIns="0" rIns="0" bIns="0" rtlCol="0"/>
          <a:lstStyle/>
          <a:p>
            <a:endParaRPr/>
          </a:p>
        </p:txBody>
      </p:sp>
      <p:sp>
        <p:nvSpPr>
          <p:cNvPr id="61" name="object 59">
            <a:extLst>
              <a:ext uri="{FF2B5EF4-FFF2-40B4-BE49-F238E27FC236}">
                <a16:creationId xmlns:a16="http://schemas.microsoft.com/office/drawing/2014/main" id="{51091863-364A-354E-AADD-BDAA9DD75395}"/>
              </a:ext>
            </a:extLst>
          </p:cNvPr>
          <p:cNvSpPr/>
          <p:nvPr/>
        </p:nvSpPr>
        <p:spPr>
          <a:xfrm>
            <a:off x="5645447" y="2550333"/>
            <a:ext cx="1564005" cy="614680"/>
          </a:xfrm>
          <a:custGeom>
            <a:avLst/>
            <a:gdLst/>
            <a:ahLst/>
            <a:cxnLst/>
            <a:rect l="l" t="t" r="r" b="b"/>
            <a:pathLst>
              <a:path w="1564004" h="614679">
                <a:moveTo>
                  <a:pt x="1560575" y="614172"/>
                </a:moveTo>
                <a:lnTo>
                  <a:pt x="1524" y="614172"/>
                </a:lnTo>
                <a:lnTo>
                  <a:pt x="0" y="612648"/>
                </a:lnTo>
                <a:lnTo>
                  <a:pt x="0" y="3048"/>
                </a:lnTo>
                <a:lnTo>
                  <a:pt x="1524" y="0"/>
                </a:lnTo>
                <a:lnTo>
                  <a:pt x="1560575" y="0"/>
                </a:lnTo>
                <a:lnTo>
                  <a:pt x="1563624" y="3048"/>
                </a:lnTo>
                <a:lnTo>
                  <a:pt x="1563624" y="4572"/>
                </a:lnTo>
                <a:lnTo>
                  <a:pt x="7620" y="4572"/>
                </a:lnTo>
                <a:lnTo>
                  <a:pt x="4572" y="9144"/>
                </a:lnTo>
                <a:lnTo>
                  <a:pt x="7620" y="9144"/>
                </a:lnTo>
                <a:lnTo>
                  <a:pt x="7620" y="606552"/>
                </a:lnTo>
                <a:lnTo>
                  <a:pt x="4572" y="606552"/>
                </a:lnTo>
                <a:lnTo>
                  <a:pt x="7620" y="609600"/>
                </a:lnTo>
                <a:lnTo>
                  <a:pt x="1563624" y="609600"/>
                </a:lnTo>
                <a:lnTo>
                  <a:pt x="1563624" y="612648"/>
                </a:lnTo>
                <a:lnTo>
                  <a:pt x="1560575" y="614172"/>
                </a:lnTo>
                <a:close/>
              </a:path>
              <a:path w="1564004" h="614679">
                <a:moveTo>
                  <a:pt x="7620" y="9144"/>
                </a:moveTo>
                <a:lnTo>
                  <a:pt x="4572" y="9144"/>
                </a:lnTo>
                <a:lnTo>
                  <a:pt x="7620" y="4572"/>
                </a:lnTo>
                <a:lnTo>
                  <a:pt x="7620" y="9144"/>
                </a:lnTo>
                <a:close/>
              </a:path>
              <a:path w="1564004" h="614679">
                <a:moveTo>
                  <a:pt x="1554479" y="9144"/>
                </a:moveTo>
                <a:lnTo>
                  <a:pt x="7620" y="9144"/>
                </a:lnTo>
                <a:lnTo>
                  <a:pt x="7620" y="4572"/>
                </a:lnTo>
                <a:lnTo>
                  <a:pt x="1554479" y="4572"/>
                </a:lnTo>
                <a:lnTo>
                  <a:pt x="1554479" y="9144"/>
                </a:lnTo>
                <a:close/>
              </a:path>
              <a:path w="1564004" h="614679">
                <a:moveTo>
                  <a:pt x="1554479" y="609600"/>
                </a:moveTo>
                <a:lnTo>
                  <a:pt x="1554479" y="4572"/>
                </a:lnTo>
                <a:lnTo>
                  <a:pt x="1559051" y="9144"/>
                </a:lnTo>
                <a:lnTo>
                  <a:pt x="1563624" y="9144"/>
                </a:lnTo>
                <a:lnTo>
                  <a:pt x="1563624" y="606552"/>
                </a:lnTo>
                <a:lnTo>
                  <a:pt x="1559051" y="606552"/>
                </a:lnTo>
                <a:lnTo>
                  <a:pt x="1554479" y="609600"/>
                </a:lnTo>
                <a:close/>
              </a:path>
              <a:path w="1564004" h="614679">
                <a:moveTo>
                  <a:pt x="1563624" y="9144"/>
                </a:moveTo>
                <a:lnTo>
                  <a:pt x="1559051" y="9144"/>
                </a:lnTo>
                <a:lnTo>
                  <a:pt x="1554479" y="4572"/>
                </a:lnTo>
                <a:lnTo>
                  <a:pt x="1563624" y="4572"/>
                </a:lnTo>
                <a:lnTo>
                  <a:pt x="1563624" y="9144"/>
                </a:lnTo>
                <a:close/>
              </a:path>
              <a:path w="1564004" h="614679">
                <a:moveTo>
                  <a:pt x="7620" y="609600"/>
                </a:moveTo>
                <a:lnTo>
                  <a:pt x="4572" y="606552"/>
                </a:lnTo>
                <a:lnTo>
                  <a:pt x="7620" y="606552"/>
                </a:lnTo>
                <a:lnTo>
                  <a:pt x="7620" y="609600"/>
                </a:lnTo>
                <a:close/>
              </a:path>
              <a:path w="1564004" h="614679">
                <a:moveTo>
                  <a:pt x="1554479" y="609600"/>
                </a:moveTo>
                <a:lnTo>
                  <a:pt x="7620" y="609600"/>
                </a:lnTo>
                <a:lnTo>
                  <a:pt x="7620" y="606552"/>
                </a:lnTo>
                <a:lnTo>
                  <a:pt x="1554479" y="606552"/>
                </a:lnTo>
                <a:lnTo>
                  <a:pt x="1554479" y="609600"/>
                </a:lnTo>
                <a:close/>
              </a:path>
              <a:path w="1564004" h="614679">
                <a:moveTo>
                  <a:pt x="1563624" y="609600"/>
                </a:moveTo>
                <a:lnTo>
                  <a:pt x="1554479" y="609600"/>
                </a:lnTo>
                <a:lnTo>
                  <a:pt x="1559051" y="606552"/>
                </a:lnTo>
                <a:lnTo>
                  <a:pt x="1563624" y="606552"/>
                </a:lnTo>
                <a:lnTo>
                  <a:pt x="1563624" y="609600"/>
                </a:lnTo>
                <a:close/>
              </a:path>
            </a:pathLst>
          </a:custGeom>
          <a:solidFill>
            <a:srgbClr val="70186E"/>
          </a:solidFill>
        </p:spPr>
        <p:txBody>
          <a:bodyPr wrap="square" lIns="0" tIns="0" rIns="0" bIns="0" rtlCol="0"/>
          <a:lstStyle/>
          <a:p>
            <a:endParaRPr/>
          </a:p>
        </p:txBody>
      </p:sp>
      <p:sp>
        <p:nvSpPr>
          <p:cNvPr id="62" name="object 60">
            <a:extLst>
              <a:ext uri="{FF2B5EF4-FFF2-40B4-BE49-F238E27FC236}">
                <a16:creationId xmlns:a16="http://schemas.microsoft.com/office/drawing/2014/main" id="{013F360B-5321-1748-A98E-9DE5F1A94965}"/>
              </a:ext>
            </a:extLst>
          </p:cNvPr>
          <p:cNvSpPr txBox="1"/>
          <p:nvPr/>
        </p:nvSpPr>
        <p:spPr>
          <a:xfrm>
            <a:off x="5803431" y="2613631"/>
            <a:ext cx="1247140" cy="419100"/>
          </a:xfrm>
          <a:prstGeom prst="rect">
            <a:avLst/>
          </a:prstGeom>
        </p:spPr>
        <p:txBody>
          <a:bodyPr vert="horz" wrap="square" lIns="0" tIns="0" rIns="0" bIns="0" rtlCol="0">
            <a:spAutoFit/>
          </a:bodyPr>
          <a:lstStyle/>
          <a:p>
            <a:pPr marL="12700" marR="5080" indent="307340">
              <a:lnSpc>
                <a:spcPct val="100699"/>
              </a:lnSpc>
            </a:pPr>
            <a:r>
              <a:rPr sz="1400" spc="50" dirty="0">
                <a:latin typeface="Times New Roman"/>
                <a:cs typeface="Times New Roman"/>
              </a:rPr>
              <a:t>M</a:t>
            </a:r>
            <a:r>
              <a:rPr sz="1400" spc="340" dirty="0">
                <a:latin typeface="Times New Roman"/>
                <a:cs typeface="Times New Roman"/>
              </a:rPr>
              <a:t>a</a:t>
            </a:r>
            <a:r>
              <a:rPr sz="1400" spc="-60" dirty="0">
                <a:latin typeface="Times New Roman"/>
                <a:cs typeface="Times New Roman"/>
              </a:rPr>
              <a:t>r</a:t>
            </a:r>
            <a:r>
              <a:rPr sz="1400" spc="10" dirty="0">
                <a:latin typeface="Times New Roman"/>
                <a:cs typeface="Times New Roman"/>
              </a:rPr>
              <a:t>k</a:t>
            </a:r>
            <a:r>
              <a:rPr sz="1400" spc="285" dirty="0">
                <a:latin typeface="Times New Roman"/>
                <a:cs typeface="Times New Roman"/>
              </a:rPr>
              <a:t>e</a:t>
            </a:r>
            <a:r>
              <a:rPr sz="1400" spc="85" dirty="0">
                <a:latin typeface="Times New Roman"/>
                <a:cs typeface="Times New Roman"/>
              </a:rPr>
              <a:t>t</a:t>
            </a:r>
            <a:r>
              <a:rPr sz="1400" spc="75" dirty="0">
                <a:latin typeface="Times New Roman"/>
                <a:cs typeface="Times New Roman"/>
              </a:rPr>
              <a:t> </a:t>
            </a:r>
            <a:r>
              <a:rPr sz="1400" spc="-80" dirty="0">
                <a:latin typeface="Times New Roman"/>
                <a:cs typeface="Times New Roman"/>
              </a:rPr>
              <a:t>S</a:t>
            </a:r>
            <a:r>
              <a:rPr sz="1400" spc="285" dirty="0">
                <a:latin typeface="Times New Roman"/>
                <a:cs typeface="Times New Roman"/>
              </a:rPr>
              <a:t>e</a:t>
            </a:r>
            <a:r>
              <a:rPr sz="1400" spc="235" dirty="0">
                <a:latin typeface="Times New Roman"/>
                <a:cs typeface="Times New Roman"/>
              </a:rPr>
              <a:t>g</a:t>
            </a:r>
            <a:r>
              <a:rPr sz="1400" spc="225" dirty="0">
                <a:latin typeface="Times New Roman"/>
                <a:cs typeface="Times New Roman"/>
              </a:rPr>
              <a:t>m</a:t>
            </a:r>
            <a:r>
              <a:rPr sz="1400" spc="285" dirty="0">
                <a:latin typeface="Times New Roman"/>
                <a:cs typeface="Times New Roman"/>
              </a:rPr>
              <a:t>e</a:t>
            </a:r>
            <a:r>
              <a:rPr sz="1400" spc="155" dirty="0">
                <a:latin typeface="Times New Roman"/>
                <a:cs typeface="Times New Roman"/>
              </a:rPr>
              <a:t>n</a:t>
            </a:r>
            <a:r>
              <a:rPr sz="1400" spc="70" dirty="0">
                <a:latin typeface="Times New Roman"/>
                <a:cs typeface="Times New Roman"/>
              </a:rPr>
              <a:t>t</a:t>
            </a:r>
            <a:r>
              <a:rPr sz="1400" spc="330" dirty="0">
                <a:latin typeface="Times New Roman"/>
                <a:cs typeface="Times New Roman"/>
              </a:rPr>
              <a:t>a</a:t>
            </a:r>
            <a:r>
              <a:rPr sz="1400" spc="85" dirty="0">
                <a:latin typeface="Times New Roman"/>
                <a:cs typeface="Times New Roman"/>
              </a:rPr>
              <a:t>t</a:t>
            </a:r>
            <a:r>
              <a:rPr sz="1400" spc="-100" dirty="0">
                <a:latin typeface="Times New Roman"/>
                <a:cs typeface="Times New Roman"/>
              </a:rPr>
              <a:t>i</a:t>
            </a:r>
            <a:r>
              <a:rPr sz="1400" spc="220" dirty="0">
                <a:latin typeface="Times New Roman"/>
                <a:cs typeface="Times New Roman"/>
              </a:rPr>
              <a:t>o</a:t>
            </a:r>
            <a:r>
              <a:rPr sz="1400" spc="155" dirty="0">
                <a:latin typeface="Times New Roman"/>
                <a:cs typeface="Times New Roman"/>
              </a:rPr>
              <a:t>n</a:t>
            </a:r>
            <a:endParaRPr sz="1400">
              <a:latin typeface="Times New Roman"/>
              <a:cs typeface="Times New Roman"/>
            </a:endParaRPr>
          </a:p>
        </p:txBody>
      </p:sp>
      <p:sp>
        <p:nvSpPr>
          <p:cNvPr id="63" name="object 61">
            <a:extLst>
              <a:ext uri="{FF2B5EF4-FFF2-40B4-BE49-F238E27FC236}">
                <a16:creationId xmlns:a16="http://schemas.microsoft.com/office/drawing/2014/main" id="{C493BD7F-7258-364E-8A1B-F2DC1567727F}"/>
              </a:ext>
            </a:extLst>
          </p:cNvPr>
          <p:cNvSpPr/>
          <p:nvPr/>
        </p:nvSpPr>
        <p:spPr>
          <a:xfrm>
            <a:off x="3996478" y="2551857"/>
            <a:ext cx="1562100" cy="614680"/>
          </a:xfrm>
          <a:custGeom>
            <a:avLst/>
            <a:gdLst/>
            <a:ahLst/>
            <a:cxnLst/>
            <a:rect l="l" t="t" r="r" b="b"/>
            <a:pathLst>
              <a:path w="1562100" h="614679">
                <a:moveTo>
                  <a:pt x="1560575" y="614172"/>
                </a:moveTo>
                <a:lnTo>
                  <a:pt x="1524" y="614172"/>
                </a:lnTo>
                <a:lnTo>
                  <a:pt x="0" y="612648"/>
                </a:lnTo>
                <a:lnTo>
                  <a:pt x="0" y="1524"/>
                </a:lnTo>
                <a:lnTo>
                  <a:pt x="1524" y="0"/>
                </a:lnTo>
                <a:lnTo>
                  <a:pt x="1560575" y="0"/>
                </a:lnTo>
                <a:lnTo>
                  <a:pt x="1562100" y="1524"/>
                </a:lnTo>
                <a:lnTo>
                  <a:pt x="1562100" y="4572"/>
                </a:lnTo>
                <a:lnTo>
                  <a:pt x="7620" y="4572"/>
                </a:lnTo>
                <a:lnTo>
                  <a:pt x="4572" y="9144"/>
                </a:lnTo>
                <a:lnTo>
                  <a:pt x="7620" y="9144"/>
                </a:lnTo>
                <a:lnTo>
                  <a:pt x="7620" y="605028"/>
                </a:lnTo>
                <a:lnTo>
                  <a:pt x="4572" y="605028"/>
                </a:lnTo>
                <a:lnTo>
                  <a:pt x="7620" y="609600"/>
                </a:lnTo>
                <a:lnTo>
                  <a:pt x="1562100" y="609600"/>
                </a:lnTo>
                <a:lnTo>
                  <a:pt x="1562100" y="612648"/>
                </a:lnTo>
                <a:lnTo>
                  <a:pt x="1560575" y="614172"/>
                </a:lnTo>
                <a:close/>
              </a:path>
              <a:path w="1562100" h="614679">
                <a:moveTo>
                  <a:pt x="7620" y="9144"/>
                </a:moveTo>
                <a:lnTo>
                  <a:pt x="4572" y="9144"/>
                </a:lnTo>
                <a:lnTo>
                  <a:pt x="7620" y="4572"/>
                </a:lnTo>
                <a:lnTo>
                  <a:pt x="7620" y="9144"/>
                </a:lnTo>
                <a:close/>
              </a:path>
              <a:path w="1562100" h="614679">
                <a:moveTo>
                  <a:pt x="1554479" y="9144"/>
                </a:moveTo>
                <a:lnTo>
                  <a:pt x="7620" y="9144"/>
                </a:lnTo>
                <a:lnTo>
                  <a:pt x="7620" y="4572"/>
                </a:lnTo>
                <a:lnTo>
                  <a:pt x="1554479" y="4572"/>
                </a:lnTo>
                <a:lnTo>
                  <a:pt x="1554479" y="9144"/>
                </a:lnTo>
                <a:close/>
              </a:path>
              <a:path w="1562100" h="614679">
                <a:moveTo>
                  <a:pt x="1554479" y="609600"/>
                </a:moveTo>
                <a:lnTo>
                  <a:pt x="1554479" y="4572"/>
                </a:lnTo>
                <a:lnTo>
                  <a:pt x="1559051" y="9144"/>
                </a:lnTo>
                <a:lnTo>
                  <a:pt x="1562100" y="9144"/>
                </a:lnTo>
                <a:lnTo>
                  <a:pt x="1562100" y="605028"/>
                </a:lnTo>
                <a:lnTo>
                  <a:pt x="1559051" y="605028"/>
                </a:lnTo>
                <a:lnTo>
                  <a:pt x="1554479" y="609600"/>
                </a:lnTo>
                <a:close/>
              </a:path>
              <a:path w="1562100" h="614679">
                <a:moveTo>
                  <a:pt x="1562100" y="9144"/>
                </a:moveTo>
                <a:lnTo>
                  <a:pt x="1559051" y="9144"/>
                </a:lnTo>
                <a:lnTo>
                  <a:pt x="1554479" y="4572"/>
                </a:lnTo>
                <a:lnTo>
                  <a:pt x="1562100" y="4572"/>
                </a:lnTo>
                <a:lnTo>
                  <a:pt x="1562100" y="9144"/>
                </a:lnTo>
                <a:close/>
              </a:path>
              <a:path w="1562100" h="614679">
                <a:moveTo>
                  <a:pt x="7620" y="609600"/>
                </a:moveTo>
                <a:lnTo>
                  <a:pt x="4572" y="605028"/>
                </a:lnTo>
                <a:lnTo>
                  <a:pt x="7620" y="605028"/>
                </a:lnTo>
                <a:lnTo>
                  <a:pt x="7620" y="609600"/>
                </a:lnTo>
                <a:close/>
              </a:path>
              <a:path w="1562100" h="614679">
                <a:moveTo>
                  <a:pt x="1554479" y="609600"/>
                </a:moveTo>
                <a:lnTo>
                  <a:pt x="7620" y="609600"/>
                </a:lnTo>
                <a:lnTo>
                  <a:pt x="7620" y="605028"/>
                </a:lnTo>
                <a:lnTo>
                  <a:pt x="1554479" y="605028"/>
                </a:lnTo>
                <a:lnTo>
                  <a:pt x="1554479" y="609600"/>
                </a:lnTo>
                <a:close/>
              </a:path>
              <a:path w="1562100" h="614679">
                <a:moveTo>
                  <a:pt x="1562100" y="609600"/>
                </a:moveTo>
                <a:lnTo>
                  <a:pt x="1554479" y="609600"/>
                </a:lnTo>
                <a:lnTo>
                  <a:pt x="1559051" y="605028"/>
                </a:lnTo>
                <a:lnTo>
                  <a:pt x="1562100" y="605028"/>
                </a:lnTo>
                <a:lnTo>
                  <a:pt x="1562100" y="609600"/>
                </a:lnTo>
                <a:close/>
              </a:path>
            </a:pathLst>
          </a:custGeom>
          <a:solidFill>
            <a:srgbClr val="70186E"/>
          </a:solidFill>
        </p:spPr>
        <p:txBody>
          <a:bodyPr wrap="square" lIns="0" tIns="0" rIns="0" bIns="0" rtlCol="0"/>
          <a:lstStyle/>
          <a:p>
            <a:endParaRPr/>
          </a:p>
        </p:txBody>
      </p:sp>
      <p:sp>
        <p:nvSpPr>
          <p:cNvPr id="64" name="object 62">
            <a:extLst>
              <a:ext uri="{FF2B5EF4-FFF2-40B4-BE49-F238E27FC236}">
                <a16:creationId xmlns:a16="http://schemas.microsoft.com/office/drawing/2014/main" id="{797D310F-DF13-CD43-AE6A-2E497EE39B18}"/>
              </a:ext>
            </a:extLst>
          </p:cNvPr>
          <p:cNvSpPr txBox="1"/>
          <p:nvPr/>
        </p:nvSpPr>
        <p:spPr>
          <a:xfrm>
            <a:off x="4328208" y="2613631"/>
            <a:ext cx="897890" cy="419100"/>
          </a:xfrm>
          <a:prstGeom prst="rect">
            <a:avLst/>
          </a:prstGeom>
        </p:spPr>
        <p:txBody>
          <a:bodyPr vert="horz" wrap="square" lIns="0" tIns="0" rIns="0" bIns="0" rtlCol="0">
            <a:spAutoFit/>
          </a:bodyPr>
          <a:lstStyle/>
          <a:p>
            <a:pPr marL="304800" marR="5080" indent="-292735">
              <a:lnSpc>
                <a:spcPct val="100699"/>
              </a:lnSpc>
            </a:pPr>
            <a:r>
              <a:rPr sz="1400" spc="50" dirty="0">
                <a:latin typeface="Times New Roman"/>
                <a:cs typeface="Times New Roman"/>
              </a:rPr>
              <a:t>M</a:t>
            </a:r>
            <a:r>
              <a:rPr sz="1400" spc="340" dirty="0">
                <a:latin typeface="Times New Roman"/>
                <a:cs typeface="Times New Roman"/>
              </a:rPr>
              <a:t>a</a:t>
            </a:r>
            <a:r>
              <a:rPr sz="1400" spc="-60" dirty="0">
                <a:latin typeface="Times New Roman"/>
                <a:cs typeface="Times New Roman"/>
              </a:rPr>
              <a:t>r</a:t>
            </a:r>
            <a:r>
              <a:rPr sz="1400" spc="10" dirty="0">
                <a:latin typeface="Times New Roman"/>
                <a:cs typeface="Times New Roman"/>
              </a:rPr>
              <a:t>k</a:t>
            </a:r>
            <a:r>
              <a:rPr sz="1400" spc="285" dirty="0">
                <a:latin typeface="Times New Roman"/>
                <a:cs typeface="Times New Roman"/>
              </a:rPr>
              <a:t>e</a:t>
            </a:r>
            <a:r>
              <a:rPr sz="1400" spc="70" dirty="0">
                <a:latin typeface="Times New Roman"/>
                <a:cs typeface="Times New Roman"/>
              </a:rPr>
              <a:t>t</a:t>
            </a:r>
            <a:r>
              <a:rPr sz="1400" spc="-85" dirty="0">
                <a:latin typeface="Times New Roman"/>
                <a:cs typeface="Times New Roman"/>
              </a:rPr>
              <a:t>i</a:t>
            </a:r>
            <a:r>
              <a:rPr sz="1400" spc="140" dirty="0">
                <a:latin typeface="Times New Roman"/>
                <a:cs typeface="Times New Roman"/>
              </a:rPr>
              <a:t>n</a:t>
            </a:r>
            <a:r>
              <a:rPr sz="1400" spc="240" dirty="0">
                <a:latin typeface="Times New Roman"/>
                <a:cs typeface="Times New Roman"/>
              </a:rPr>
              <a:t>g</a:t>
            </a:r>
            <a:r>
              <a:rPr sz="1400" spc="120" dirty="0">
                <a:latin typeface="Times New Roman"/>
                <a:cs typeface="Times New Roman"/>
              </a:rPr>
              <a:t> </a:t>
            </a:r>
            <a:r>
              <a:rPr sz="1400" spc="50" dirty="0">
                <a:latin typeface="Times New Roman"/>
                <a:cs typeface="Times New Roman"/>
              </a:rPr>
              <a:t>M</a:t>
            </a:r>
            <a:r>
              <a:rPr sz="1400" spc="-85" dirty="0">
                <a:latin typeface="Times New Roman"/>
                <a:cs typeface="Times New Roman"/>
              </a:rPr>
              <a:t>i</a:t>
            </a:r>
            <a:r>
              <a:rPr sz="1400" spc="-30" dirty="0">
                <a:latin typeface="Times New Roman"/>
                <a:cs typeface="Times New Roman"/>
              </a:rPr>
              <a:t>x</a:t>
            </a:r>
            <a:endParaRPr sz="1400">
              <a:latin typeface="Times New Roman"/>
              <a:cs typeface="Times New Roman"/>
            </a:endParaRPr>
          </a:p>
        </p:txBody>
      </p:sp>
      <p:sp>
        <p:nvSpPr>
          <p:cNvPr id="65" name="object 63">
            <a:extLst>
              <a:ext uri="{FF2B5EF4-FFF2-40B4-BE49-F238E27FC236}">
                <a16:creationId xmlns:a16="http://schemas.microsoft.com/office/drawing/2014/main" id="{7AA0AB7C-AB4E-E840-B2A1-8FB9EFFC80F6}"/>
              </a:ext>
            </a:extLst>
          </p:cNvPr>
          <p:cNvSpPr/>
          <p:nvPr/>
        </p:nvSpPr>
        <p:spPr>
          <a:xfrm>
            <a:off x="2060999" y="2554904"/>
            <a:ext cx="1871980" cy="614680"/>
          </a:xfrm>
          <a:custGeom>
            <a:avLst/>
            <a:gdLst/>
            <a:ahLst/>
            <a:cxnLst/>
            <a:rect l="l" t="t" r="r" b="b"/>
            <a:pathLst>
              <a:path w="1871979" h="614679">
                <a:moveTo>
                  <a:pt x="1869948" y="614172"/>
                </a:moveTo>
                <a:lnTo>
                  <a:pt x="3048" y="614172"/>
                </a:lnTo>
                <a:lnTo>
                  <a:pt x="0" y="612648"/>
                </a:lnTo>
                <a:lnTo>
                  <a:pt x="0" y="1524"/>
                </a:lnTo>
                <a:lnTo>
                  <a:pt x="3048" y="0"/>
                </a:lnTo>
                <a:lnTo>
                  <a:pt x="1869948" y="0"/>
                </a:lnTo>
                <a:lnTo>
                  <a:pt x="1871471" y="1524"/>
                </a:lnTo>
                <a:lnTo>
                  <a:pt x="1871471" y="4572"/>
                </a:lnTo>
                <a:lnTo>
                  <a:pt x="9144" y="4572"/>
                </a:lnTo>
                <a:lnTo>
                  <a:pt x="4572" y="9144"/>
                </a:lnTo>
                <a:lnTo>
                  <a:pt x="9144" y="9144"/>
                </a:lnTo>
                <a:lnTo>
                  <a:pt x="9144" y="605028"/>
                </a:lnTo>
                <a:lnTo>
                  <a:pt x="4572" y="605028"/>
                </a:lnTo>
                <a:lnTo>
                  <a:pt x="9144" y="609600"/>
                </a:lnTo>
                <a:lnTo>
                  <a:pt x="1871471" y="609600"/>
                </a:lnTo>
                <a:lnTo>
                  <a:pt x="1871471" y="612648"/>
                </a:lnTo>
                <a:lnTo>
                  <a:pt x="1869948" y="614172"/>
                </a:lnTo>
                <a:close/>
              </a:path>
              <a:path w="1871979" h="614679">
                <a:moveTo>
                  <a:pt x="9144" y="9144"/>
                </a:moveTo>
                <a:lnTo>
                  <a:pt x="4572" y="9144"/>
                </a:lnTo>
                <a:lnTo>
                  <a:pt x="9144" y="4572"/>
                </a:lnTo>
                <a:lnTo>
                  <a:pt x="9144" y="9144"/>
                </a:lnTo>
                <a:close/>
              </a:path>
              <a:path w="1871979" h="614679">
                <a:moveTo>
                  <a:pt x="1863851" y="9144"/>
                </a:moveTo>
                <a:lnTo>
                  <a:pt x="9144" y="9144"/>
                </a:lnTo>
                <a:lnTo>
                  <a:pt x="9144" y="4572"/>
                </a:lnTo>
                <a:lnTo>
                  <a:pt x="1863851" y="4572"/>
                </a:lnTo>
                <a:lnTo>
                  <a:pt x="1863851" y="9144"/>
                </a:lnTo>
                <a:close/>
              </a:path>
              <a:path w="1871979" h="614679">
                <a:moveTo>
                  <a:pt x="1863851" y="609600"/>
                </a:moveTo>
                <a:lnTo>
                  <a:pt x="1863851" y="4572"/>
                </a:lnTo>
                <a:lnTo>
                  <a:pt x="1868424" y="9144"/>
                </a:lnTo>
                <a:lnTo>
                  <a:pt x="1871471" y="9144"/>
                </a:lnTo>
                <a:lnTo>
                  <a:pt x="1871471" y="605028"/>
                </a:lnTo>
                <a:lnTo>
                  <a:pt x="1868424" y="605028"/>
                </a:lnTo>
                <a:lnTo>
                  <a:pt x="1863851" y="609600"/>
                </a:lnTo>
                <a:close/>
              </a:path>
              <a:path w="1871979" h="614679">
                <a:moveTo>
                  <a:pt x="1871471" y="9144"/>
                </a:moveTo>
                <a:lnTo>
                  <a:pt x="1868424" y="9144"/>
                </a:lnTo>
                <a:lnTo>
                  <a:pt x="1863851" y="4572"/>
                </a:lnTo>
                <a:lnTo>
                  <a:pt x="1871471" y="4572"/>
                </a:lnTo>
                <a:lnTo>
                  <a:pt x="1871471" y="9144"/>
                </a:lnTo>
                <a:close/>
              </a:path>
              <a:path w="1871979" h="614679">
                <a:moveTo>
                  <a:pt x="9144" y="609600"/>
                </a:moveTo>
                <a:lnTo>
                  <a:pt x="4572" y="605028"/>
                </a:lnTo>
                <a:lnTo>
                  <a:pt x="9144" y="605028"/>
                </a:lnTo>
                <a:lnTo>
                  <a:pt x="9144" y="609600"/>
                </a:lnTo>
                <a:close/>
              </a:path>
              <a:path w="1871979" h="614679">
                <a:moveTo>
                  <a:pt x="1863851" y="609600"/>
                </a:moveTo>
                <a:lnTo>
                  <a:pt x="9144" y="609600"/>
                </a:lnTo>
                <a:lnTo>
                  <a:pt x="9144" y="605028"/>
                </a:lnTo>
                <a:lnTo>
                  <a:pt x="1863851" y="605028"/>
                </a:lnTo>
                <a:lnTo>
                  <a:pt x="1863851" y="609600"/>
                </a:lnTo>
                <a:close/>
              </a:path>
              <a:path w="1871979" h="614679">
                <a:moveTo>
                  <a:pt x="1871471" y="609600"/>
                </a:moveTo>
                <a:lnTo>
                  <a:pt x="1863851" y="609600"/>
                </a:lnTo>
                <a:lnTo>
                  <a:pt x="1868424" y="605028"/>
                </a:lnTo>
                <a:lnTo>
                  <a:pt x="1871471" y="605028"/>
                </a:lnTo>
                <a:lnTo>
                  <a:pt x="1871471" y="609600"/>
                </a:lnTo>
                <a:close/>
              </a:path>
            </a:pathLst>
          </a:custGeom>
          <a:solidFill>
            <a:srgbClr val="70186E"/>
          </a:solidFill>
        </p:spPr>
        <p:txBody>
          <a:bodyPr wrap="square" lIns="0" tIns="0" rIns="0" bIns="0" rtlCol="0"/>
          <a:lstStyle/>
          <a:p>
            <a:endParaRPr/>
          </a:p>
        </p:txBody>
      </p:sp>
      <p:sp>
        <p:nvSpPr>
          <p:cNvPr id="66" name="object 64">
            <a:extLst>
              <a:ext uri="{FF2B5EF4-FFF2-40B4-BE49-F238E27FC236}">
                <a16:creationId xmlns:a16="http://schemas.microsoft.com/office/drawing/2014/main" id="{7847DD83-5F0F-DA42-A270-49E2256EDB02}"/>
              </a:ext>
            </a:extLst>
          </p:cNvPr>
          <p:cNvSpPr txBox="1"/>
          <p:nvPr/>
        </p:nvSpPr>
        <p:spPr>
          <a:xfrm>
            <a:off x="2191556" y="2616678"/>
            <a:ext cx="1610360" cy="419100"/>
          </a:xfrm>
          <a:prstGeom prst="rect">
            <a:avLst/>
          </a:prstGeom>
        </p:spPr>
        <p:txBody>
          <a:bodyPr vert="horz" wrap="square" lIns="0" tIns="0" rIns="0" bIns="0" rtlCol="0">
            <a:spAutoFit/>
          </a:bodyPr>
          <a:lstStyle/>
          <a:p>
            <a:pPr marL="12700" marR="5080" indent="374650">
              <a:lnSpc>
                <a:spcPct val="100699"/>
              </a:lnSpc>
            </a:pPr>
            <a:r>
              <a:rPr sz="1400" spc="200" dirty="0">
                <a:latin typeface="Times New Roman"/>
                <a:cs typeface="Times New Roman"/>
              </a:rPr>
              <a:t>C</a:t>
            </a:r>
            <a:r>
              <a:rPr sz="1400" spc="150" dirty="0">
                <a:latin typeface="Times New Roman"/>
                <a:cs typeface="Times New Roman"/>
              </a:rPr>
              <a:t>u</a:t>
            </a:r>
            <a:r>
              <a:rPr sz="1400" spc="-15" dirty="0">
                <a:latin typeface="Times New Roman"/>
                <a:cs typeface="Times New Roman"/>
              </a:rPr>
              <a:t>s</a:t>
            </a:r>
            <a:r>
              <a:rPr sz="1400" spc="85" dirty="0">
                <a:latin typeface="Times New Roman"/>
                <a:cs typeface="Times New Roman"/>
              </a:rPr>
              <a:t>t</a:t>
            </a:r>
            <a:r>
              <a:rPr sz="1400" spc="204" dirty="0">
                <a:latin typeface="Times New Roman"/>
                <a:cs typeface="Times New Roman"/>
              </a:rPr>
              <a:t>o</a:t>
            </a:r>
            <a:r>
              <a:rPr sz="1400" spc="225" dirty="0">
                <a:latin typeface="Times New Roman"/>
                <a:cs typeface="Times New Roman"/>
              </a:rPr>
              <a:t>m</a:t>
            </a:r>
            <a:r>
              <a:rPr sz="1400" spc="285" dirty="0">
                <a:latin typeface="Times New Roman"/>
                <a:cs typeface="Times New Roman"/>
              </a:rPr>
              <a:t>e</a:t>
            </a:r>
            <a:r>
              <a:rPr sz="1400" spc="-45" dirty="0">
                <a:latin typeface="Times New Roman"/>
                <a:cs typeface="Times New Roman"/>
              </a:rPr>
              <a:t>r</a:t>
            </a:r>
            <a:r>
              <a:rPr sz="1400" spc="-35" dirty="0">
                <a:latin typeface="Times New Roman"/>
                <a:cs typeface="Times New Roman"/>
              </a:rPr>
              <a:t> </a:t>
            </a:r>
            <a:r>
              <a:rPr sz="1400" spc="-140" dirty="0">
                <a:latin typeface="Times New Roman"/>
                <a:cs typeface="Times New Roman"/>
              </a:rPr>
              <a:t>B</a:t>
            </a:r>
            <a:r>
              <a:rPr sz="1400" spc="285" dirty="0">
                <a:latin typeface="Times New Roman"/>
                <a:cs typeface="Times New Roman"/>
              </a:rPr>
              <a:t>e</a:t>
            </a:r>
            <a:r>
              <a:rPr sz="1400" spc="155" dirty="0">
                <a:latin typeface="Times New Roman"/>
                <a:cs typeface="Times New Roman"/>
              </a:rPr>
              <a:t>h</a:t>
            </a:r>
            <a:r>
              <a:rPr sz="1400" spc="330" dirty="0">
                <a:latin typeface="Times New Roman"/>
                <a:cs typeface="Times New Roman"/>
              </a:rPr>
              <a:t>a</a:t>
            </a:r>
            <a:r>
              <a:rPr sz="1400" spc="95" dirty="0">
                <a:latin typeface="Times New Roman"/>
                <a:cs typeface="Times New Roman"/>
              </a:rPr>
              <a:t>v</a:t>
            </a:r>
            <a:r>
              <a:rPr sz="1400" spc="-100" dirty="0">
                <a:latin typeface="Times New Roman"/>
                <a:cs typeface="Times New Roman"/>
              </a:rPr>
              <a:t>i</a:t>
            </a:r>
            <a:r>
              <a:rPr sz="1400" spc="220" dirty="0">
                <a:latin typeface="Times New Roman"/>
                <a:cs typeface="Times New Roman"/>
              </a:rPr>
              <a:t>o</a:t>
            </a:r>
            <a:r>
              <a:rPr sz="1400" spc="150" dirty="0">
                <a:latin typeface="Times New Roman"/>
                <a:cs typeface="Times New Roman"/>
              </a:rPr>
              <a:t>u</a:t>
            </a:r>
            <a:r>
              <a:rPr sz="1400" spc="-45" dirty="0">
                <a:latin typeface="Times New Roman"/>
                <a:cs typeface="Times New Roman"/>
              </a:rPr>
              <a:t>r</a:t>
            </a:r>
            <a:r>
              <a:rPr sz="1400" dirty="0">
                <a:latin typeface="Times New Roman"/>
                <a:cs typeface="Times New Roman"/>
              </a:rPr>
              <a:t> </a:t>
            </a:r>
            <a:r>
              <a:rPr sz="1400" spc="40" dirty="0">
                <a:latin typeface="Times New Roman"/>
                <a:cs typeface="Times New Roman"/>
              </a:rPr>
              <a:t>A</a:t>
            </a:r>
            <a:r>
              <a:rPr sz="1400" spc="155" dirty="0">
                <a:latin typeface="Times New Roman"/>
                <a:cs typeface="Times New Roman"/>
              </a:rPr>
              <a:t>n</a:t>
            </a:r>
            <a:r>
              <a:rPr sz="1400" spc="330" dirty="0">
                <a:latin typeface="Times New Roman"/>
                <a:cs typeface="Times New Roman"/>
              </a:rPr>
              <a:t>a</a:t>
            </a:r>
            <a:r>
              <a:rPr sz="1400" spc="-85" dirty="0">
                <a:latin typeface="Times New Roman"/>
                <a:cs typeface="Times New Roman"/>
              </a:rPr>
              <a:t>l</a:t>
            </a:r>
            <a:r>
              <a:rPr sz="1400" spc="55" dirty="0">
                <a:latin typeface="Times New Roman"/>
                <a:cs typeface="Times New Roman"/>
              </a:rPr>
              <a:t>y</a:t>
            </a:r>
            <a:r>
              <a:rPr sz="1400" spc="-15" dirty="0">
                <a:latin typeface="Times New Roman"/>
                <a:cs typeface="Times New Roman"/>
              </a:rPr>
              <a:t>s</a:t>
            </a:r>
            <a:r>
              <a:rPr sz="1400" spc="-100" dirty="0">
                <a:latin typeface="Times New Roman"/>
                <a:cs typeface="Times New Roman"/>
              </a:rPr>
              <a:t>i</a:t>
            </a:r>
            <a:r>
              <a:rPr sz="1400" dirty="0">
                <a:latin typeface="Times New Roman"/>
                <a:cs typeface="Times New Roman"/>
              </a:rPr>
              <a:t>s</a:t>
            </a:r>
            <a:endParaRPr sz="1400">
              <a:latin typeface="Times New Roman"/>
              <a:cs typeface="Times New Roman"/>
            </a:endParaRPr>
          </a:p>
        </p:txBody>
      </p:sp>
      <p:sp>
        <p:nvSpPr>
          <p:cNvPr id="67" name="object 65">
            <a:extLst>
              <a:ext uri="{FF2B5EF4-FFF2-40B4-BE49-F238E27FC236}">
                <a16:creationId xmlns:a16="http://schemas.microsoft.com/office/drawing/2014/main" id="{08C679DF-EA58-EC4D-A708-876E39321A49}"/>
              </a:ext>
            </a:extLst>
          </p:cNvPr>
          <p:cNvSpPr/>
          <p:nvPr/>
        </p:nvSpPr>
        <p:spPr>
          <a:xfrm>
            <a:off x="7294415" y="2541189"/>
            <a:ext cx="1871980" cy="614680"/>
          </a:xfrm>
          <a:custGeom>
            <a:avLst/>
            <a:gdLst/>
            <a:ahLst/>
            <a:cxnLst/>
            <a:rect l="l" t="t" r="r" b="b"/>
            <a:pathLst>
              <a:path w="1871979" h="614679">
                <a:moveTo>
                  <a:pt x="1869948" y="614172"/>
                </a:moveTo>
                <a:lnTo>
                  <a:pt x="1524" y="614172"/>
                </a:lnTo>
                <a:lnTo>
                  <a:pt x="0" y="611124"/>
                </a:lnTo>
                <a:lnTo>
                  <a:pt x="0" y="1524"/>
                </a:lnTo>
                <a:lnTo>
                  <a:pt x="1524" y="0"/>
                </a:lnTo>
                <a:lnTo>
                  <a:pt x="1869948" y="0"/>
                </a:lnTo>
                <a:lnTo>
                  <a:pt x="1871471" y="1524"/>
                </a:lnTo>
                <a:lnTo>
                  <a:pt x="1871471" y="3048"/>
                </a:lnTo>
                <a:lnTo>
                  <a:pt x="9144" y="3048"/>
                </a:lnTo>
                <a:lnTo>
                  <a:pt x="4572" y="7620"/>
                </a:lnTo>
                <a:lnTo>
                  <a:pt x="9144" y="7620"/>
                </a:lnTo>
                <a:lnTo>
                  <a:pt x="9144" y="605028"/>
                </a:lnTo>
                <a:lnTo>
                  <a:pt x="4572" y="605028"/>
                </a:lnTo>
                <a:lnTo>
                  <a:pt x="9144" y="609600"/>
                </a:lnTo>
                <a:lnTo>
                  <a:pt x="1871471" y="609600"/>
                </a:lnTo>
                <a:lnTo>
                  <a:pt x="1871471" y="611124"/>
                </a:lnTo>
                <a:lnTo>
                  <a:pt x="1869948" y="614172"/>
                </a:lnTo>
                <a:close/>
              </a:path>
              <a:path w="1871979" h="614679">
                <a:moveTo>
                  <a:pt x="9144" y="7620"/>
                </a:moveTo>
                <a:lnTo>
                  <a:pt x="4572" y="7620"/>
                </a:lnTo>
                <a:lnTo>
                  <a:pt x="9144" y="3048"/>
                </a:lnTo>
                <a:lnTo>
                  <a:pt x="9144" y="7620"/>
                </a:lnTo>
                <a:close/>
              </a:path>
              <a:path w="1871979" h="614679">
                <a:moveTo>
                  <a:pt x="1863851" y="7620"/>
                </a:moveTo>
                <a:lnTo>
                  <a:pt x="9144" y="7620"/>
                </a:lnTo>
                <a:lnTo>
                  <a:pt x="9144" y="3048"/>
                </a:lnTo>
                <a:lnTo>
                  <a:pt x="1863851" y="3048"/>
                </a:lnTo>
                <a:lnTo>
                  <a:pt x="1863851" y="7620"/>
                </a:lnTo>
                <a:close/>
              </a:path>
              <a:path w="1871979" h="614679">
                <a:moveTo>
                  <a:pt x="1863851" y="609600"/>
                </a:moveTo>
                <a:lnTo>
                  <a:pt x="1863851" y="3048"/>
                </a:lnTo>
                <a:lnTo>
                  <a:pt x="1866900" y="7620"/>
                </a:lnTo>
                <a:lnTo>
                  <a:pt x="1871471" y="7620"/>
                </a:lnTo>
                <a:lnTo>
                  <a:pt x="1871471" y="605028"/>
                </a:lnTo>
                <a:lnTo>
                  <a:pt x="1866900" y="605028"/>
                </a:lnTo>
                <a:lnTo>
                  <a:pt x="1863851" y="609600"/>
                </a:lnTo>
                <a:close/>
              </a:path>
              <a:path w="1871979" h="614679">
                <a:moveTo>
                  <a:pt x="1871471" y="7620"/>
                </a:moveTo>
                <a:lnTo>
                  <a:pt x="1866900" y="7620"/>
                </a:lnTo>
                <a:lnTo>
                  <a:pt x="1863851" y="3048"/>
                </a:lnTo>
                <a:lnTo>
                  <a:pt x="1871471" y="3048"/>
                </a:lnTo>
                <a:lnTo>
                  <a:pt x="1871471" y="7620"/>
                </a:lnTo>
                <a:close/>
              </a:path>
              <a:path w="1871979" h="614679">
                <a:moveTo>
                  <a:pt x="9144" y="609600"/>
                </a:moveTo>
                <a:lnTo>
                  <a:pt x="4572" y="605028"/>
                </a:lnTo>
                <a:lnTo>
                  <a:pt x="9144" y="605028"/>
                </a:lnTo>
                <a:lnTo>
                  <a:pt x="9144" y="609600"/>
                </a:lnTo>
                <a:close/>
              </a:path>
              <a:path w="1871979" h="614679">
                <a:moveTo>
                  <a:pt x="1863851" y="609600"/>
                </a:moveTo>
                <a:lnTo>
                  <a:pt x="9144" y="609600"/>
                </a:lnTo>
                <a:lnTo>
                  <a:pt x="9144" y="605028"/>
                </a:lnTo>
                <a:lnTo>
                  <a:pt x="1863851" y="605028"/>
                </a:lnTo>
                <a:lnTo>
                  <a:pt x="1863851" y="609600"/>
                </a:lnTo>
                <a:close/>
              </a:path>
              <a:path w="1871979" h="614679">
                <a:moveTo>
                  <a:pt x="1871471" y="609600"/>
                </a:moveTo>
                <a:lnTo>
                  <a:pt x="1863851" y="609600"/>
                </a:lnTo>
                <a:lnTo>
                  <a:pt x="1866900" y="605028"/>
                </a:lnTo>
                <a:lnTo>
                  <a:pt x="1871471" y="605028"/>
                </a:lnTo>
                <a:lnTo>
                  <a:pt x="1871471" y="609600"/>
                </a:lnTo>
                <a:close/>
              </a:path>
            </a:pathLst>
          </a:custGeom>
          <a:solidFill>
            <a:srgbClr val="70186E"/>
          </a:solidFill>
        </p:spPr>
        <p:txBody>
          <a:bodyPr wrap="square" lIns="0" tIns="0" rIns="0" bIns="0" rtlCol="0"/>
          <a:lstStyle/>
          <a:p>
            <a:endParaRPr/>
          </a:p>
        </p:txBody>
      </p:sp>
      <p:sp>
        <p:nvSpPr>
          <p:cNvPr id="68" name="object 66">
            <a:extLst>
              <a:ext uri="{FF2B5EF4-FFF2-40B4-BE49-F238E27FC236}">
                <a16:creationId xmlns:a16="http://schemas.microsoft.com/office/drawing/2014/main" id="{FFF3A7FF-187B-3942-9601-EBBFACAAB696}"/>
              </a:ext>
            </a:extLst>
          </p:cNvPr>
          <p:cNvSpPr txBox="1"/>
          <p:nvPr/>
        </p:nvSpPr>
        <p:spPr>
          <a:xfrm>
            <a:off x="7714596" y="2602922"/>
            <a:ext cx="1031875" cy="419100"/>
          </a:xfrm>
          <a:prstGeom prst="rect">
            <a:avLst/>
          </a:prstGeom>
        </p:spPr>
        <p:txBody>
          <a:bodyPr vert="horz" wrap="square" lIns="0" tIns="0" rIns="0" bIns="0" rtlCol="0">
            <a:spAutoFit/>
          </a:bodyPr>
          <a:lstStyle/>
          <a:p>
            <a:pPr marL="12700" marR="5080" indent="118745">
              <a:lnSpc>
                <a:spcPct val="100699"/>
              </a:lnSpc>
            </a:pPr>
            <a:r>
              <a:rPr sz="1400" spc="20" dirty="0">
                <a:latin typeface="Times New Roman"/>
                <a:cs typeface="Times New Roman"/>
              </a:rPr>
              <a:t>D</a:t>
            </a:r>
            <a:r>
              <a:rPr sz="1400" spc="285" dirty="0">
                <a:latin typeface="Times New Roman"/>
                <a:cs typeface="Times New Roman"/>
              </a:rPr>
              <a:t>e</a:t>
            </a:r>
            <a:r>
              <a:rPr sz="1400" spc="225" dirty="0">
                <a:latin typeface="Times New Roman"/>
                <a:cs typeface="Times New Roman"/>
              </a:rPr>
              <a:t>m</a:t>
            </a:r>
            <a:r>
              <a:rPr sz="1400" spc="340" dirty="0">
                <a:latin typeface="Times New Roman"/>
                <a:cs typeface="Times New Roman"/>
              </a:rPr>
              <a:t>a</a:t>
            </a:r>
            <a:r>
              <a:rPr sz="1400" spc="140" dirty="0">
                <a:latin typeface="Times New Roman"/>
                <a:cs typeface="Times New Roman"/>
              </a:rPr>
              <a:t>n</a:t>
            </a:r>
            <a:r>
              <a:rPr sz="1400" spc="260" dirty="0">
                <a:latin typeface="Times New Roman"/>
                <a:cs typeface="Times New Roman"/>
              </a:rPr>
              <a:t>d</a:t>
            </a:r>
            <a:r>
              <a:rPr sz="1400" spc="130" dirty="0">
                <a:latin typeface="Times New Roman"/>
                <a:cs typeface="Times New Roman"/>
              </a:rPr>
              <a:t> </a:t>
            </a:r>
            <a:r>
              <a:rPr sz="1400" spc="-95" dirty="0">
                <a:latin typeface="Times New Roman"/>
                <a:cs typeface="Times New Roman"/>
              </a:rPr>
              <a:t>F</a:t>
            </a:r>
            <a:r>
              <a:rPr sz="1400" spc="220" dirty="0">
                <a:latin typeface="Times New Roman"/>
                <a:cs typeface="Times New Roman"/>
              </a:rPr>
              <a:t>o</a:t>
            </a:r>
            <a:r>
              <a:rPr sz="1400" spc="-60" dirty="0">
                <a:latin typeface="Times New Roman"/>
                <a:cs typeface="Times New Roman"/>
              </a:rPr>
              <a:t>r</a:t>
            </a:r>
            <a:r>
              <a:rPr sz="1400" spc="285" dirty="0">
                <a:latin typeface="Times New Roman"/>
                <a:cs typeface="Times New Roman"/>
              </a:rPr>
              <a:t>e</a:t>
            </a:r>
            <a:r>
              <a:rPr sz="1400" spc="290" dirty="0">
                <a:latin typeface="Times New Roman"/>
                <a:cs typeface="Times New Roman"/>
              </a:rPr>
              <a:t>c</a:t>
            </a:r>
            <a:r>
              <a:rPr sz="1400" spc="340" dirty="0">
                <a:latin typeface="Times New Roman"/>
                <a:cs typeface="Times New Roman"/>
              </a:rPr>
              <a:t>a</a:t>
            </a:r>
            <a:r>
              <a:rPr sz="1400" spc="-15" dirty="0">
                <a:latin typeface="Times New Roman"/>
                <a:cs typeface="Times New Roman"/>
              </a:rPr>
              <a:t>s</a:t>
            </a:r>
            <a:r>
              <a:rPr sz="1400" spc="85" dirty="0">
                <a:latin typeface="Times New Roman"/>
                <a:cs typeface="Times New Roman"/>
              </a:rPr>
              <a:t>t</a:t>
            </a:r>
            <a:r>
              <a:rPr sz="1400" spc="-100" dirty="0">
                <a:latin typeface="Times New Roman"/>
                <a:cs typeface="Times New Roman"/>
              </a:rPr>
              <a:t>i</a:t>
            </a:r>
            <a:r>
              <a:rPr sz="1400" spc="155" dirty="0">
                <a:latin typeface="Times New Roman"/>
                <a:cs typeface="Times New Roman"/>
              </a:rPr>
              <a:t>n</a:t>
            </a:r>
            <a:r>
              <a:rPr sz="1400" spc="240" dirty="0">
                <a:latin typeface="Times New Roman"/>
                <a:cs typeface="Times New Roman"/>
              </a:rPr>
              <a:t>g</a:t>
            </a:r>
            <a:endParaRPr sz="1400">
              <a:latin typeface="Times New Roman"/>
              <a:cs typeface="Times New Roman"/>
            </a:endParaRPr>
          </a:p>
        </p:txBody>
      </p:sp>
      <p:sp>
        <p:nvSpPr>
          <p:cNvPr id="69" name="object 67">
            <a:extLst>
              <a:ext uri="{FF2B5EF4-FFF2-40B4-BE49-F238E27FC236}">
                <a16:creationId xmlns:a16="http://schemas.microsoft.com/office/drawing/2014/main" id="{8A596838-8CE3-E444-BB1B-92CBADE2EE5A}"/>
              </a:ext>
            </a:extLst>
          </p:cNvPr>
          <p:cNvSpPr/>
          <p:nvPr/>
        </p:nvSpPr>
        <p:spPr>
          <a:xfrm>
            <a:off x="4773719" y="3156884"/>
            <a:ext cx="2303145" cy="494030"/>
          </a:xfrm>
          <a:custGeom>
            <a:avLst/>
            <a:gdLst/>
            <a:ahLst/>
            <a:cxnLst/>
            <a:rect l="l" t="t" r="r" b="b"/>
            <a:pathLst>
              <a:path w="2303145" h="494029">
                <a:moveTo>
                  <a:pt x="2236665" y="464055"/>
                </a:moveTo>
                <a:lnTo>
                  <a:pt x="3048" y="9144"/>
                </a:lnTo>
                <a:lnTo>
                  <a:pt x="1524" y="9144"/>
                </a:lnTo>
                <a:lnTo>
                  <a:pt x="0" y="6096"/>
                </a:lnTo>
                <a:lnTo>
                  <a:pt x="0" y="1524"/>
                </a:lnTo>
                <a:lnTo>
                  <a:pt x="3048" y="0"/>
                </a:lnTo>
                <a:lnTo>
                  <a:pt x="4572" y="1524"/>
                </a:lnTo>
                <a:lnTo>
                  <a:pt x="2238086" y="456415"/>
                </a:lnTo>
                <a:lnTo>
                  <a:pt x="2236665" y="464055"/>
                </a:lnTo>
                <a:close/>
              </a:path>
              <a:path w="2303145" h="494029">
                <a:moveTo>
                  <a:pt x="2294839" y="467867"/>
                </a:moveTo>
                <a:lnTo>
                  <a:pt x="2249423" y="467867"/>
                </a:lnTo>
                <a:lnTo>
                  <a:pt x="2252472" y="466343"/>
                </a:lnTo>
                <a:lnTo>
                  <a:pt x="2252472" y="461772"/>
                </a:lnTo>
                <a:lnTo>
                  <a:pt x="2250947" y="458724"/>
                </a:lnTo>
                <a:lnTo>
                  <a:pt x="2249423" y="458724"/>
                </a:lnTo>
                <a:lnTo>
                  <a:pt x="2238086" y="456415"/>
                </a:lnTo>
                <a:lnTo>
                  <a:pt x="2243327" y="428243"/>
                </a:lnTo>
                <a:lnTo>
                  <a:pt x="2294839" y="467867"/>
                </a:lnTo>
                <a:close/>
              </a:path>
              <a:path w="2303145" h="494029">
                <a:moveTo>
                  <a:pt x="2249423" y="467867"/>
                </a:moveTo>
                <a:lnTo>
                  <a:pt x="2247900" y="466343"/>
                </a:lnTo>
                <a:lnTo>
                  <a:pt x="2236665" y="464055"/>
                </a:lnTo>
                <a:lnTo>
                  <a:pt x="2238086" y="456415"/>
                </a:lnTo>
                <a:lnTo>
                  <a:pt x="2249423" y="458724"/>
                </a:lnTo>
                <a:lnTo>
                  <a:pt x="2250947" y="458724"/>
                </a:lnTo>
                <a:lnTo>
                  <a:pt x="2252472" y="461772"/>
                </a:lnTo>
                <a:lnTo>
                  <a:pt x="2252472" y="466343"/>
                </a:lnTo>
                <a:lnTo>
                  <a:pt x="2249423" y="467867"/>
                </a:lnTo>
                <a:close/>
              </a:path>
              <a:path w="2303145" h="494029">
                <a:moveTo>
                  <a:pt x="2231135" y="493776"/>
                </a:moveTo>
                <a:lnTo>
                  <a:pt x="2236665" y="464055"/>
                </a:lnTo>
                <a:lnTo>
                  <a:pt x="2247900" y="466343"/>
                </a:lnTo>
                <a:lnTo>
                  <a:pt x="2249423" y="467867"/>
                </a:lnTo>
                <a:lnTo>
                  <a:pt x="2294839" y="467867"/>
                </a:lnTo>
                <a:lnTo>
                  <a:pt x="2302763" y="473963"/>
                </a:lnTo>
                <a:lnTo>
                  <a:pt x="2231135" y="493776"/>
                </a:lnTo>
                <a:close/>
              </a:path>
            </a:pathLst>
          </a:custGeom>
          <a:solidFill>
            <a:srgbClr val="806EB1"/>
          </a:solidFill>
        </p:spPr>
        <p:txBody>
          <a:bodyPr wrap="square" lIns="0" tIns="0" rIns="0" bIns="0" rtlCol="0"/>
          <a:lstStyle/>
          <a:p>
            <a:endParaRPr/>
          </a:p>
        </p:txBody>
      </p:sp>
    </p:spTree>
    <p:extLst>
      <p:ext uri="{BB962C8B-B14F-4D97-AF65-F5344CB8AC3E}">
        <p14:creationId xmlns:p14="http://schemas.microsoft.com/office/powerpoint/2010/main" val="32132315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F392-FED0-ED4A-8A1C-618A6313B603}"/>
              </a:ext>
            </a:extLst>
          </p:cNvPr>
          <p:cNvSpPr>
            <a:spLocks noGrp="1"/>
          </p:cNvSpPr>
          <p:nvPr>
            <p:ph type="title"/>
          </p:nvPr>
        </p:nvSpPr>
        <p:spPr/>
        <p:txBody>
          <a:bodyPr/>
          <a:lstStyle/>
          <a:p>
            <a:r>
              <a:rPr lang="en-US" dirty="0"/>
              <a:t>Predicting Time series with</a:t>
            </a:r>
            <a:br>
              <a:rPr lang="en-US" dirty="0"/>
            </a:br>
            <a:r>
              <a:rPr lang="en-US" dirty="0"/>
              <a:t>ARMA / ARIMA</a:t>
            </a:r>
          </a:p>
        </p:txBody>
      </p:sp>
      <p:sp>
        <p:nvSpPr>
          <p:cNvPr id="91" name="Text Placeholder 2">
            <a:extLst>
              <a:ext uri="{FF2B5EF4-FFF2-40B4-BE49-F238E27FC236}">
                <a16:creationId xmlns:a16="http://schemas.microsoft.com/office/drawing/2014/main" id="{BB4DE14E-7366-9947-B956-6460245E14D0}"/>
              </a:ext>
            </a:extLst>
          </p:cNvPr>
          <p:cNvSpPr txBox="1">
            <a:spLocks/>
          </p:cNvSpPr>
          <p:nvPr/>
        </p:nvSpPr>
        <p:spPr>
          <a:xfrm>
            <a:off x="756744" y="2459278"/>
            <a:ext cx="11014841" cy="3846929"/>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SG" b="1" dirty="0"/>
              <a:t>ARMA – is a combination of Auto regression and Moving Average</a:t>
            </a:r>
          </a:p>
          <a:p>
            <a:pPr marL="0" indent="0">
              <a:buNone/>
            </a:pPr>
            <a:r>
              <a:rPr lang="en-SG" sz="1600" dirty="0"/>
              <a:t>Prediction = m1* Auto Regression + m2* Moving Average + m3</a:t>
            </a:r>
            <a:br>
              <a:rPr lang="en-SG" dirty="0"/>
            </a:br>
            <a:endParaRPr lang="en-SG" dirty="0"/>
          </a:p>
          <a:p>
            <a:r>
              <a:rPr lang="en-SG" b="1" dirty="0"/>
              <a:t>ARIMA – Auto-regressive integrated Moving Average</a:t>
            </a:r>
          </a:p>
          <a:p>
            <a:pPr marL="0" indent="0">
              <a:buNone/>
            </a:pPr>
            <a:r>
              <a:rPr lang="en-SG" sz="1600" dirty="0"/>
              <a:t>Prediction = m1* Auto Regression + m2* Moving Average  + m3* Differences between time points + m4</a:t>
            </a:r>
          </a:p>
          <a:p>
            <a:endParaRPr lang="en-US" sz="1600" dirty="0">
              <a:solidFill>
                <a:srgbClr val="0070C0"/>
              </a:solidFill>
            </a:endParaRPr>
          </a:p>
        </p:txBody>
      </p:sp>
    </p:spTree>
    <p:extLst>
      <p:ext uri="{BB962C8B-B14F-4D97-AF65-F5344CB8AC3E}">
        <p14:creationId xmlns:p14="http://schemas.microsoft.com/office/powerpoint/2010/main" val="40391891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F392-FED0-ED4A-8A1C-618A6313B603}"/>
              </a:ext>
            </a:extLst>
          </p:cNvPr>
          <p:cNvSpPr>
            <a:spLocks noGrp="1"/>
          </p:cNvSpPr>
          <p:nvPr>
            <p:ph type="title"/>
          </p:nvPr>
        </p:nvSpPr>
        <p:spPr/>
        <p:txBody>
          <a:bodyPr/>
          <a:lstStyle/>
          <a:p>
            <a:r>
              <a:rPr lang="en-US" dirty="0"/>
              <a:t>Auto Regressive Model</a:t>
            </a:r>
          </a:p>
        </p:txBody>
      </p:sp>
      <p:pic>
        <p:nvPicPr>
          <p:cNvPr id="23554" name="Picture 2">
            <a:extLst>
              <a:ext uri="{FF2B5EF4-FFF2-40B4-BE49-F238E27FC236}">
                <a16:creationId xmlns:a16="http://schemas.microsoft.com/office/drawing/2014/main" id="{D92B33B1-A5E8-4B49-A1D7-2B6523D6B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9338" y="2420006"/>
            <a:ext cx="4393324" cy="32949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F0FBAB0-BB24-BC45-AF96-22F42CFCAD6F}"/>
              </a:ext>
            </a:extLst>
          </p:cNvPr>
          <p:cNvSpPr/>
          <p:nvPr/>
        </p:nvSpPr>
        <p:spPr>
          <a:xfrm>
            <a:off x="3748242" y="5966513"/>
            <a:ext cx="4695516" cy="307777"/>
          </a:xfrm>
          <a:prstGeom prst="rect">
            <a:avLst/>
          </a:prstGeom>
        </p:spPr>
        <p:txBody>
          <a:bodyPr wrap="none">
            <a:spAutoFit/>
          </a:bodyPr>
          <a:lstStyle/>
          <a:p>
            <a:r>
              <a:rPr lang="en-US" sz="1400" dirty="0">
                <a:solidFill>
                  <a:srgbClr val="0070C0"/>
                </a:solidFill>
              </a:rPr>
              <a:t>https://</a:t>
            </a:r>
            <a:r>
              <a:rPr lang="en-US" sz="1400" dirty="0" err="1">
                <a:solidFill>
                  <a:srgbClr val="0070C0"/>
                </a:solidFill>
              </a:rPr>
              <a:t>www.youtube.com</a:t>
            </a:r>
            <a:r>
              <a:rPr lang="en-US" sz="1400" dirty="0">
                <a:solidFill>
                  <a:srgbClr val="0070C0"/>
                </a:solidFill>
              </a:rPr>
              <a:t>/</a:t>
            </a:r>
            <a:r>
              <a:rPr lang="en-US" sz="1400" dirty="0" err="1">
                <a:solidFill>
                  <a:srgbClr val="0070C0"/>
                </a:solidFill>
              </a:rPr>
              <a:t>watch?v</a:t>
            </a:r>
            <a:r>
              <a:rPr lang="en-US" sz="1400" dirty="0">
                <a:solidFill>
                  <a:srgbClr val="0070C0"/>
                </a:solidFill>
              </a:rPr>
              <a:t>=5-2C4eO4cPQ</a:t>
            </a:r>
          </a:p>
        </p:txBody>
      </p:sp>
    </p:spTree>
    <p:extLst>
      <p:ext uri="{BB962C8B-B14F-4D97-AF65-F5344CB8AC3E}">
        <p14:creationId xmlns:p14="http://schemas.microsoft.com/office/powerpoint/2010/main" val="7686153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F392-FED0-ED4A-8A1C-618A6313B603}"/>
              </a:ext>
            </a:extLst>
          </p:cNvPr>
          <p:cNvSpPr>
            <a:spLocks noGrp="1"/>
          </p:cNvSpPr>
          <p:nvPr>
            <p:ph type="title"/>
          </p:nvPr>
        </p:nvSpPr>
        <p:spPr/>
        <p:txBody>
          <a:bodyPr/>
          <a:lstStyle/>
          <a:p>
            <a:r>
              <a:rPr lang="en-US" dirty="0"/>
              <a:t>Further Reading</a:t>
            </a:r>
          </a:p>
        </p:txBody>
      </p:sp>
      <p:sp>
        <p:nvSpPr>
          <p:cNvPr id="91" name="Text Placeholder 2">
            <a:extLst>
              <a:ext uri="{FF2B5EF4-FFF2-40B4-BE49-F238E27FC236}">
                <a16:creationId xmlns:a16="http://schemas.microsoft.com/office/drawing/2014/main" id="{BB4DE14E-7366-9947-B956-6460245E14D0}"/>
              </a:ext>
            </a:extLst>
          </p:cNvPr>
          <p:cNvSpPr txBox="1">
            <a:spLocks/>
          </p:cNvSpPr>
          <p:nvPr/>
        </p:nvSpPr>
        <p:spPr>
          <a:xfrm>
            <a:off x="756744" y="2606423"/>
            <a:ext cx="11014841" cy="3846929"/>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SG" sz="1400" u="sng" dirty="0">
                <a:solidFill>
                  <a:srgbClr val="0070C0"/>
                </a:solidFill>
              </a:rPr>
              <a:t>https://</a:t>
            </a:r>
            <a:r>
              <a:rPr lang="en-SG" sz="1400" u="sng" dirty="0">
                <a:solidFill>
                  <a:srgbClr val="0070C0"/>
                </a:solidFill>
                <a:hlinkClick r:id="rId2">
                  <a:extLst>
                    <a:ext uri="{A12FA001-AC4F-418D-AE19-62706E023703}">
                      <ahyp:hlinkClr xmlns:ahyp="http://schemas.microsoft.com/office/drawing/2018/hyperlinkcolor" val="tx"/>
                    </a:ext>
                  </a:extLst>
                </a:hlinkClick>
              </a:rPr>
              <a:t>www.sciencedirect.com/science/article/pii/S0167811600000148</a:t>
            </a:r>
            <a:br>
              <a:rPr lang="en-SG" sz="1400" dirty="0">
                <a:solidFill>
                  <a:srgbClr val="0070C0"/>
                </a:solidFill>
              </a:rPr>
            </a:br>
            <a:endParaRPr lang="en-SG" sz="1400" dirty="0">
              <a:solidFill>
                <a:srgbClr val="0070C0"/>
              </a:solidFill>
            </a:endParaRPr>
          </a:p>
          <a:p>
            <a:r>
              <a:rPr lang="en-SG" sz="1400" u="sng" dirty="0">
                <a:solidFill>
                  <a:srgbClr val="0070C0"/>
                </a:solidFill>
              </a:rPr>
              <a:t>https://</a:t>
            </a:r>
            <a:r>
              <a:rPr lang="en-SG" sz="1400" u="sng" dirty="0" err="1">
                <a:solidFill>
                  <a:srgbClr val="0070C0"/>
                </a:solidFill>
              </a:rPr>
              <a:t>arxiv.org</a:t>
            </a:r>
            <a:r>
              <a:rPr lang="en-SG" sz="1400" u="sng" dirty="0">
                <a:solidFill>
                  <a:srgbClr val="0070C0"/>
                </a:solidFill>
              </a:rPr>
              <a:t>/ftp/</a:t>
            </a:r>
            <a:r>
              <a:rPr lang="en-SG" sz="1400" u="sng" dirty="0" err="1">
                <a:solidFill>
                  <a:srgbClr val="0070C0"/>
                </a:solidFill>
              </a:rPr>
              <a:t>arxiv</a:t>
            </a:r>
            <a:r>
              <a:rPr lang="en-SG" sz="1400" u="sng" dirty="0">
                <a:solidFill>
                  <a:srgbClr val="0070C0"/>
                </a:solidFill>
              </a:rPr>
              <a:t>/papers/1302/1302.6613.pdf</a:t>
            </a:r>
            <a:endParaRPr lang="en-SG" sz="1400" dirty="0">
              <a:solidFill>
                <a:srgbClr val="0070C0"/>
              </a:solidFill>
            </a:endParaRPr>
          </a:p>
          <a:p>
            <a:endParaRPr lang="en-US" sz="1600" dirty="0">
              <a:solidFill>
                <a:srgbClr val="0070C0"/>
              </a:solidFill>
            </a:endParaRPr>
          </a:p>
        </p:txBody>
      </p:sp>
    </p:spTree>
    <p:extLst>
      <p:ext uri="{BB962C8B-B14F-4D97-AF65-F5344CB8AC3E}">
        <p14:creationId xmlns:p14="http://schemas.microsoft.com/office/powerpoint/2010/main" val="31578783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F392-FED0-ED4A-8A1C-618A6313B603}"/>
              </a:ext>
            </a:extLst>
          </p:cNvPr>
          <p:cNvSpPr>
            <a:spLocks noGrp="1"/>
          </p:cNvSpPr>
          <p:nvPr>
            <p:ph type="title"/>
          </p:nvPr>
        </p:nvSpPr>
        <p:spPr/>
        <p:txBody>
          <a:bodyPr/>
          <a:lstStyle/>
          <a:p>
            <a:r>
              <a:rPr lang="en-US" dirty="0"/>
              <a:t>Datasets to Experiment</a:t>
            </a:r>
          </a:p>
        </p:txBody>
      </p:sp>
      <p:sp>
        <p:nvSpPr>
          <p:cNvPr id="91" name="Text Placeholder 2">
            <a:extLst>
              <a:ext uri="{FF2B5EF4-FFF2-40B4-BE49-F238E27FC236}">
                <a16:creationId xmlns:a16="http://schemas.microsoft.com/office/drawing/2014/main" id="{BB4DE14E-7366-9947-B956-6460245E14D0}"/>
              </a:ext>
            </a:extLst>
          </p:cNvPr>
          <p:cNvSpPr txBox="1">
            <a:spLocks/>
          </p:cNvSpPr>
          <p:nvPr/>
        </p:nvSpPr>
        <p:spPr>
          <a:xfrm>
            <a:off x="756744" y="2606423"/>
            <a:ext cx="11014841" cy="3846929"/>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SG" sz="1400" u="sng" dirty="0">
                <a:solidFill>
                  <a:srgbClr val="0070C0"/>
                </a:solidFill>
                <a:hlinkClick r:id="rId2">
                  <a:extLst>
                    <a:ext uri="{A12FA001-AC4F-418D-AE19-62706E023703}">
                      <ahyp:hlinkClr xmlns:ahyp="http://schemas.microsoft.com/office/drawing/2018/hyperlinkcolor" val="tx"/>
                    </a:ext>
                  </a:extLst>
                </a:hlinkClick>
              </a:rPr>
              <a:t>http://archive.ics.uci.edu/ml/datasets/Bank+Marketing</a:t>
            </a:r>
            <a:br>
              <a:rPr lang="en-SG" sz="1400" dirty="0">
                <a:solidFill>
                  <a:srgbClr val="0070C0"/>
                </a:solidFill>
              </a:rPr>
            </a:br>
            <a:endParaRPr lang="en-SG" sz="1400" dirty="0">
              <a:solidFill>
                <a:srgbClr val="0070C0"/>
              </a:solidFill>
            </a:endParaRPr>
          </a:p>
          <a:p>
            <a:r>
              <a:rPr lang="en-SG" sz="1400" u="sng" dirty="0">
                <a:solidFill>
                  <a:srgbClr val="0070C0"/>
                </a:solidFill>
                <a:hlinkClick r:id="rId3">
                  <a:extLst>
                    <a:ext uri="{A12FA001-AC4F-418D-AE19-62706E023703}">
                      <ahyp:hlinkClr xmlns:ahyp="http://schemas.microsoft.com/office/drawing/2018/hyperlinkcolor" val="tx"/>
                    </a:ext>
                  </a:extLst>
                </a:hlinkClick>
              </a:rPr>
              <a:t>http://archive.ics.uci.edu/ml/datasets/Facebook+Live+Sellers+in+Thailand</a:t>
            </a:r>
            <a:br>
              <a:rPr lang="en-SG" sz="1400" dirty="0">
                <a:solidFill>
                  <a:srgbClr val="0070C0"/>
                </a:solidFill>
              </a:rPr>
            </a:br>
            <a:endParaRPr lang="en-SG" sz="1400" dirty="0">
              <a:solidFill>
                <a:srgbClr val="0070C0"/>
              </a:solidFill>
            </a:endParaRPr>
          </a:p>
          <a:p>
            <a:r>
              <a:rPr lang="en-SG" sz="1400" u="sng" dirty="0">
                <a:solidFill>
                  <a:srgbClr val="0070C0"/>
                </a:solidFill>
              </a:rPr>
              <a:t>https://</a:t>
            </a:r>
            <a:r>
              <a:rPr lang="en-SG" sz="1400" u="sng" dirty="0" err="1">
                <a:solidFill>
                  <a:srgbClr val="0070C0"/>
                </a:solidFill>
              </a:rPr>
              <a:t>experimentswithdatascience.blogspot.com</a:t>
            </a:r>
            <a:r>
              <a:rPr lang="en-SG" sz="1400" u="sng" dirty="0">
                <a:solidFill>
                  <a:srgbClr val="0070C0"/>
                </a:solidFill>
              </a:rPr>
              <a:t>/2017/12/demand-</a:t>
            </a:r>
            <a:r>
              <a:rPr lang="en-SG" sz="1400" dirty="0">
                <a:solidFill>
                  <a:srgbClr val="0070C0"/>
                </a:solidFill>
              </a:rPr>
              <a:t> </a:t>
            </a:r>
            <a:r>
              <a:rPr lang="en-SG" sz="1400" u="sng" dirty="0" err="1">
                <a:solidFill>
                  <a:srgbClr val="0070C0"/>
                </a:solidFill>
              </a:rPr>
              <a:t>forecastingtime</a:t>
            </a:r>
            <a:r>
              <a:rPr lang="en-SG" sz="1400" u="sng" dirty="0">
                <a:solidFill>
                  <a:srgbClr val="0070C0"/>
                </a:solidFill>
              </a:rPr>
              <a:t>-series-</a:t>
            </a:r>
            <a:r>
              <a:rPr lang="en-SG" sz="1400" u="sng" dirty="0" err="1">
                <a:solidFill>
                  <a:srgbClr val="0070C0"/>
                </a:solidFill>
              </a:rPr>
              <a:t>smoothing.html</a:t>
            </a:r>
            <a:endParaRPr lang="en-SG" sz="1400" dirty="0">
              <a:solidFill>
                <a:srgbClr val="0070C0"/>
              </a:solidFill>
            </a:endParaRPr>
          </a:p>
          <a:p>
            <a:endParaRPr lang="en-US" sz="1400" dirty="0">
              <a:solidFill>
                <a:srgbClr val="0070C0"/>
              </a:solidFill>
            </a:endParaRPr>
          </a:p>
        </p:txBody>
      </p:sp>
    </p:spTree>
    <p:extLst>
      <p:ext uri="{BB962C8B-B14F-4D97-AF65-F5344CB8AC3E}">
        <p14:creationId xmlns:p14="http://schemas.microsoft.com/office/powerpoint/2010/main" val="32358891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9DDDD-3B1C-EE44-A4D0-CA5776733C74}"/>
              </a:ext>
            </a:extLst>
          </p:cNvPr>
          <p:cNvSpPr>
            <a:spLocks noGrp="1"/>
          </p:cNvSpPr>
          <p:nvPr>
            <p:ph type="title"/>
          </p:nvPr>
        </p:nvSpPr>
        <p:spPr/>
        <p:txBody>
          <a:bodyPr/>
          <a:lstStyle/>
          <a:p>
            <a:r>
              <a:rPr lang="en-US" dirty="0"/>
              <a:t>Chapter 7</a:t>
            </a:r>
          </a:p>
        </p:txBody>
      </p:sp>
      <p:sp>
        <p:nvSpPr>
          <p:cNvPr id="3" name="Text Placeholder 2">
            <a:extLst>
              <a:ext uri="{FF2B5EF4-FFF2-40B4-BE49-F238E27FC236}">
                <a16:creationId xmlns:a16="http://schemas.microsoft.com/office/drawing/2014/main" id="{5F831D4F-5E89-9048-B0A8-CC50256426F6}"/>
              </a:ext>
            </a:extLst>
          </p:cNvPr>
          <p:cNvSpPr>
            <a:spLocks noGrp="1"/>
          </p:cNvSpPr>
          <p:nvPr>
            <p:ph type="body" idx="1"/>
          </p:nvPr>
        </p:nvSpPr>
        <p:spPr/>
        <p:txBody>
          <a:bodyPr/>
          <a:lstStyle/>
          <a:p>
            <a:r>
              <a:rPr lang="en-SG" dirty="0"/>
              <a:t>Customer behaviour analysis and classification</a:t>
            </a:r>
            <a:endParaRPr lang="en-US" dirty="0"/>
          </a:p>
        </p:txBody>
      </p:sp>
    </p:spTree>
    <p:extLst>
      <p:ext uri="{BB962C8B-B14F-4D97-AF65-F5344CB8AC3E}">
        <p14:creationId xmlns:p14="http://schemas.microsoft.com/office/powerpoint/2010/main" val="1787136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F392-FED0-ED4A-8A1C-618A6313B603}"/>
              </a:ext>
            </a:extLst>
          </p:cNvPr>
          <p:cNvSpPr>
            <a:spLocks noGrp="1"/>
          </p:cNvSpPr>
          <p:nvPr>
            <p:ph type="title"/>
          </p:nvPr>
        </p:nvSpPr>
        <p:spPr/>
        <p:txBody>
          <a:bodyPr/>
          <a:lstStyle/>
          <a:p>
            <a:r>
              <a:rPr lang="en-US" dirty="0"/>
              <a:t>Customer Churn Analysis</a:t>
            </a:r>
          </a:p>
        </p:txBody>
      </p:sp>
      <p:sp>
        <p:nvSpPr>
          <p:cNvPr id="91" name="Text Placeholder 2">
            <a:extLst>
              <a:ext uri="{FF2B5EF4-FFF2-40B4-BE49-F238E27FC236}">
                <a16:creationId xmlns:a16="http://schemas.microsoft.com/office/drawing/2014/main" id="{BB4DE14E-7366-9947-B956-6460245E14D0}"/>
              </a:ext>
            </a:extLst>
          </p:cNvPr>
          <p:cNvSpPr txBox="1">
            <a:spLocks/>
          </p:cNvSpPr>
          <p:nvPr/>
        </p:nvSpPr>
        <p:spPr>
          <a:xfrm>
            <a:off x="756745" y="2459278"/>
            <a:ext cx="5570484" cy="3846929"/>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endParaRPr lang="en-SG" dirty="0"/>
          </a:p>
          <a:p>
            <a:r>
              <a:rPr lang="en-SG" dirty="0"/>
              <a:t>Customer churn analysis refers to the customer attrition rate in a company. This analysis helps companies identify the cause of the churn and implement effective strategies for retention.</a:t>
            </a:r>
            <a:br>
              <a:rPr lang="en-SG" dirty="0"/>
            </a:br>
            <a:endParaRPr lang="en-SG" dirty="0"/>
          </a:p>
          <a:p>
            <a:r>
              <a:rPr lang="en-SG" dirty="0"/>
              <a:t>An example would be reducing customer churn by 5% can increase profits 25-125%.</a:t>
            </a:r>
            <a:br>
              <a:rPr lang="en-SG" dirty="0"/>
            </a:br>
            <a:endParaRPr lang="en-SG" dirty="0"/>
          </a:p>
          <a:p>
            <a:r>
              <a:rPr lang="en-SG" dirty="0"/>
              <a:t>Statistics show that acquiring new customers can cost five times more than retaining existing customers.</a:t>
            </a:r>
          </a:p>
          <a:p>
            <a:endParaRPr lang="en-US" sz="1600" dirty="0">
              <a:solidFill>
                <a:srgbClr val="0070C0"/>
              </a:solidFill>
            </a:endParaRPr>
          </a:p>
        </p:txBody>
      </p:sp>
      <p:pic>
        <p:nvPicPr>
          <p:cNvPr id="21506" name="Picture 2" descr="Customer Churn Analysis: Why Analyzing Churn Is So Important">
            <a:extLst>
              <a:ext uri="{FF2B5EF4-FFF2-40B4-BE49-F238E27FC236}">
                <a16:creationId xmlns:a16="http://schemas.microsoft.com/office/drawing/2014/main" id="{B95CEBC7-6F67-DC43-9A05-9B4D8C458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6556" y="2965742"/>
            <a:ext cx="4725336" cy="29185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CDB5F1B-5FFC-1145-9D9B-A4323AA311A7}"/>
              </a:ext>
            </a:extLst>
          </p:cNvPr>
          <p:cNvSpPr/>
          <p:nvPr/>
        </p:nvSpPr>
        <p:spPr>
          <a:xfrm>
            <a:off x="6913631" y="5884332"/>
            <a:ext cx="4091185" cy="276999"/>
          </a:xfrm>
          <a:prstGeom prst="rect">
            <a:avLst/>
          </a:prstGeom>
        </p:spPr>
        <p:txBody>
          <a:bodyPr wrap="none">
            <a:spAutoFit/>
          </a:bodyPr>
          <a:lstStyle/>
          <a:p>
            <a:r>
              <a:rPr lang="en-US" sz="1200" dirty="0">
                <a:solidFill>
                  <a:srgbClr val="0070C0"/>
                </a:solidFill>
              </a:rPr>
              <a:t>https://</a:t>
            </a:r>
            <a:r>
              <a:rPr lang="en-US" sz="1200" dirty="0" err="1">
                <a:solidFill>
                  <a:srgbClr val="0070C0"/>
                </a:solidFill>
              </a:rPr>
              <a:t>www.profitwell.com</a:t>
            </a:r>
            <a:r>
              <a:rPr lang="en-US" sz="1200" dirty="0">
                <a:solidFill>
                  <a:srgbClr val="0070C0"/>
                </a:solidFill>
              </a:rPr>
              <a:t>/customer-churn/analysis</a:t>
            </a:r>
          </a:p>
        </p:txBody>
      </p:sp>
    </p:spTree>
    <p:extLst>
      <p:ext uri="{BB962C8B-B14F-4D97-AF65-F5344CB8AC3E}">
        <p14:creationId xmlns:p14="http://schemas.microsoft.com/office/powerpoint/2010/main" val="25185262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F392-FED0-ED4A-8A1C-618A6313B603}"/>
              </a:ext>
            </a:extLst>
          </p:cNvPr>
          <p:cNvSpPr>
            <a:spLocks noGrp="1"/>
          </p:cNvSpPr>
          <p:nvPr>
            <p:ph type="title"/>
          </p:nvPr>
        </p:nvSpPr>
        <p:spPr/>
        <p:txBody>
          <a:bodyPr/>
          <a:lstStyle/>
          <a:p>
            <a:r>
              <a:rPr lang="en-US" dirty="0"/>
              <a:t>What Customer Churn Analysis do ?</a:t>
            </a:r>
          </a:p>
        </p:txBody>
      </p:sp>
      <p:sp>
        <p:nvSpPr>
          <p:cNvPr id="91" name="Text Placeholder 2">
            <a:extLst>
              <a:ext uri="{FF2B5EF4-FFF2-40B4-BE49-F238E27FC236}">
                <a16:creationId xmlns:a16="http://schemas.microsoft.com/office/drawing/2014/main" id="{BB4DE14E-7366-9947-B956-6460245E14D0}"/>
              </a:ext>
            </a:extLst>
          </p:cNvPr>
          <p:cNvSpPr txBox="1">
            <a:spLocks/>
          </p:cNvSpPr>
          <p:nvPr/>
        </p:nvSpPr>
        <p:spPr>
          <a:xfrm>
            <a:off x="756745" y="2251038"/>
            <a:ext cx="5570484" cy="4328438"/>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endParaRPr lang="en-SG" dirty="0"/>
          </a:p>
          <a:p>
            <a:r>
              <a:rPr lang="en-SG" dirty="0"/>
              <a:t>Gathers available customer </a:t>
            </a:r>
            <a:r>
              <a:rPr lang="en-SG" dirty="0" err="1"/>
              <a:t>behavior</a:t>
            </a:r>
            <a:r>
              <a:rPr lang="en-SG" dirty="0"/>
              <a:t>, transactions, demographics data and usage pattern</a:t>
            </a:r>
            <a:br>
              <a:rPr lang="en-SG" dirty="0"/>
            </a:br>
            <a:endParaRPr lang="en-SG" dirty="0"/>
          </a:p>
          <a:p>
            <a:r>
              <a:rPr lang="en-SG" dirty="0"/>
              <a:t>Converts structured and unstructured data/information into meaningful insights</a:t>
            </a:r>
            <a:br>
              <a:rPr lang="en-SG" dirty="0"/>
            </a:br>
            <a:endParaRPr lang="en-SG" dirty="0"/>
          </a:p>
          <a:p>
            <a:r>
              <a:rPr lang="en-SG" dirty="0"/>
              <a:t>Utilizes these insights to predict customers who are likely to churn</a:t>
            </a:r>
            <a:br>
              <a:rPr lang="en-SG" dirty="0"/>
            </a:br>
            <a:endParaRPr lang="en-SG" dirty="0"/>
          </a:p>
          <a:p>
            <a:r>
              <a:rPr lang="en-SG" dirty="0"/>
              <a:t>Identifies the causes for churn and works to resolve those issues</a:t>
            </a:r>
          </a:p>
          <a:p>
            <a:endParaRPr lang="en-US" sz="1600" dirty="0">
              <a:solidFill>
                <a:srgbClr val="0070C0"/>
              </a:solidFill>
            </a:endParaRPr>
          </a:p>
        </p:txBody>
      </p:sp>
      <p:pic>
        <p:nvPicPr>
          <p:cNvPr id="25602" name="Picture 2" descr="Customer Churn - CIO Wiki">
            <a:extLst>
              <a:ext uri="{FF2B5EF4-FFF2-40B4-BE49-F238E27FC236}">
                <a16:creationId xmlns:a16="http://schemas.microsoft.com/office/drawing/2014/main" id="{E71E2450-3DEF-6941-B2FB-1D43B173E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6551" y="3117053"/>
            <a:ext cx="4673600" cy="2617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5490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F392-FED0-ED4A-8A1C-618A6313B603}"/>
              </a:ext>
            </a:extLst>
          </p:cNvPr>
          <p:cNvSpPr>
            <a:spLocks noGrp="1"/>
          </p:cNvSpPr>
          <p:nvPr>
            <p:ph type="title"/>
          </p:nvPr>
        </p:nvSpPr>
        <p:spPr/>
        <p:txBody>
          <a:bodyPr/>
          <a:lstStyle/>
          <a:p>
            <a:r>
              <a:rPr lang="en-US" dirty="0"/>
              <a:t>Analyzing Customer Behavior</a:t>
            </a:r>
          </a:p>
        </p:txBody>
      </p:sp>
      <p:sp>
        <p:nvSpPr>
          <p:cNvPr id="91" name="Text Placeholder 2">
            <a:extLst>
              <a:ext uri="{FF2B5EF4-FFF2-40B4-BE49-F238E27FC236}">
                <a16:creationId xmlns:a16="http://schemas.microsoft.com/office/drawing/2014/main" id="{BB4DE14E-7366-9947-B956-6460245E14D0}"/>
              </a:ext>
            </a:extLst>
          </p:cNvPr>
          <p:cNvSpPr txBox="1">
            <a:spLocks/>
          </p:cNvSpPr>
          <p:nvPr/>
        </p:nvSpPr>
        <p:spPr>
          <a:xfrm>
            <a:off x="756745" y="2251038"/>
            <a:ext cx="5570484" cy="4328438"/>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SG" dirty="0"/>
              <a:t>If we are going to keep the products / services relevant to the customer, we need to know what they want to see. That means we need to analyse the customer behaviour.</a:t>
            </a:r>
            <a:br>
              <a:rPr lang="en-SG" dirty="0"/>
            </a:br>
            <a:endParaRPr lang="en-SG" dirty="0"/>
          </a:p>
          <a:p>
            <a:r>
              <a:rPr lang="en-SG" dirty="0"/>
              <a:t>Converts structured and unstructured data/information into meaningful insights</a:t>
            </a:r>
            <a:br>
              <a:rPr lang="en-SG" dirty="0"/>
            </a:br>
            <a:endParaRPr lang="en-SG" dirty="0"/>
          </a:p>
          <a:p>
            <a:r>
              <a:rPr lang="en-SG" dirty="0"/>
              <a:t>Utilizes these insights to predict customers who are likely to churn</a:t>
            </a:r>
            <a:br>
              <a:rPr lang="en-SG" dirty="0"/>
            </a:br>
            <a:endParaRPr lang="en-SG" dirty="0"/>
          </a:p>
          <a:p>
            <a:r>
              <a:rPr lang="en-SG" dirty="0"/>
              <a:t>Identifies the causes for churn and works to resolve those issues</a:t>
            </a:r>
          </a:p>
          <a:p>
            <a:endParaRPr lang="en-US" sz="1600" dirty="0">
              <a:solidFill>
                <a:srgbClr val="0070C0"/>
              </a:solidFill>
            </a:endParaRPr>
          </a:p>
        </p:txBody>
      </p:sp>
      <p:pic>
        <p:nvPicPr>
          <p:cNvPr id="29698" name="Picture 2" descr="Customer Behavior Analysis Big Data Powerpoint Slide | PowerPoint  Presentation Images | Templates PPT Slide | Templates for Presentation">
            <a:extLst>
              <a:ext uri="{FF2B5EF4-FFF2-40B4-BE49-F238E27FC236}">
                <a16:creationId xmlns:a16="http://schemas.microsoft.com/office/drawing/2014/main" id="{7535B8B0-15AB-A246-BDF6-29C116222A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7229" y="2598683"/>
            <a:ext cx="5307724" cy="3980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5078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F392-FED0-ED4A-8A1C-618A6313B603}"/>
              </a:ext>
            </a:extLst>
          </p:cNvPr>
          <p:cNvSpPr>
            <a:spLocks noGrp="1"/>
          </p:cNvSpPr>
          <p:nvPr>
            <p:ph type="title"/>
          </p:nvPr>
        </p:nvSpPr>
        <p:spPr/>
        <p:txBody>
          <a:bodyPr/>
          <a:lstStyle/>
          <a:p>
            <a:r>
              <a:rPr lang="en-US" dirty="0"/>
              <a:t>Analyzing Customer Behavior</a:t>
            </a:r>
          </a:p>
        </p:txBody>
      </p:sp>
      <p:sp>
        <p:nvSpPr>
          <p:cNvPr id="91" name="Text Placeholder 2">
            <a:extLst>
              <a:ext uri="{FF2B5EF4-FFF2-40B4-BE49-F238E27FC236}">
                <a16:creationId xmlns:a16="http://schemas.microsoft.com/office/drawing/2014/main" id="{BB4DE14E-7366-9947-B956-6460245E14D0}"/>
              </a:ext>
            </a:extLst>
          </p:cNvPr>
          <p:cNvSpPr txBox="1">
            <a:spLocks/>
          </p:cNvSpPr>
          <p:nvPr/>
        </p:nvSpPr>
        <p:spPr>
          <a:xfrm>
            <a:off x="756745" y="3564831"/>
            <a:ext cx="5570484" cy="137503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SG" dirty="0"/>
              <a:t>If we are going to keep the products / services relevant to the customer, we need to know what they want to see. That means we need to analyse the customer behaviour.</a:t>
            </a:r>
          </a:p>
        </p:txBody>
      </p:sp>
      <p:pic>
        <p:nvPicPr>
          <p:cNvPr id="31746" name="Picture 2" descr="Consumer Analysis PowerPoint Template - PPT Slides | SketchBubble">
            <a:extLst>
              <a:ext uri="{FF2B5EF4-FFF2-40B4-BE49-F238E27FC236}">
                <a16:creationId xmlns:a16="http://schemas.microsoft.com/office/drawing/2014/main" id="{C12A2ABC-5257-8A4A-A0AF-9986E8A7E7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3255" y="2777359"/>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392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F392-FED0-ED4A-8A1C-618A6313B603}"/>
              </a:ext>
            </a:extLst>
          </p:cNvPr>
          <p:cNvSpPr>
            <a:spLocks noGrp="1"/>
          </p:cNvSpPr>
          <p:nvPr>
            <p:ph type="title"/>
          </p:nvPr>
        </p:nvSpPr>
        <p:spPr/>
        <p:txBody>
          <a:bodyPr/>
          <a:lstStyle/>
          <a:p>
            <a:r>
              <a:rPr lang="en-US" dirty="0"/>
              <a:t>Analyzing Customer Behavior</a:t>
            </a:r>
          </a:p>
        </p:txBody>
      </p:sp>
      <p:sp>
        <p:nvSpPr>
          <p:cNvPr id="91" name="Text Placeholder 2">
            <a:extLst>
              <a:ext uri="{FF2B5EF4-FFF2-40B4-BE49-F238E27FC236}">
                <a16:creationId xmlns:a16="http://schemas.microsoft.com/office/drawing/2014/main" id="{BB4DE14E-7366-9947-B956-6460245E14D0}"/>
              </a:ext>
            </a:extLst>
          </p:cNvPr>
          <p:cNvSpPr txBox="1">
            <a:spLocks/>
          </p:cNvSpPr>
          <p:nvPr/>
        </p:nvSpPr>
        <p:spPr>
          <a:xfrm>
            <a:off x="756745" y="3429000"/>
            <a:ext cx="5570484" cy="137503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fontAlgn="base">
              <a:buNone/>
            </a:pPr>
            <a:r>
              <a:rPr lang="en-SG" b="1" dirty="0"/>
              <a:t>Here are some metrics you should look out for. </a:t>
            </a:r>
          </a:p>
          <a:p>
            <a:r>
              <a:rPr lang="en-SG" dirty="0"/>
              <a:t>Dwell time </a:t>
            </a:r>
          </a:p>
          <a:p>
            <a:r>
              <a:rPr lang="en-SG" dirty="0"/>
              <a:t>Types of purchases </a:t>
            </a:r>
          </a:p>
          <a:p>
            <a:r>
              <a:rPr lang="en-SG" dirty="0"/>
              <a:t>Number of returning customers </a:t>
            </a:r>
          </a:p>
          <a:p>
            <a:r>
              <a:rPr lang="en-SG" dirty="0"/>
              <a:t>Website traffic patterns</a:t>
            </a:r>
          </a:p>
        </p:txBody>
      </p:sp>
      <p:pic>
        <p:nvPicPr>
          <p:cNvPr id="31746" name="Picture 2" descr="Consumer Analysis PowerPoint Template - PPT Slides | SketchBubble">
            <a:extLst>
              <a:ext uri="{FF2B5EF4-FFF2-40B4-BE49-F238E27FC236}">
                <a16:creationId xmlns:a16="http://schemas.microsoft.com/office/drawing/2014/main" id="{C12A2ABC-5257-8A4A-A0AF-9986E8A7E7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3255" y="2777359"/>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1108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{3CF7602C-C56B-0F4B-97FD-F640F4526F4D}tf10001076</Template>
  <TotalTime>343</TotalTime>
  <Words>4933</Words>
  <Application>Microsoft Macintosh PowerPoint</Application>
  <PresentationFormat>Widescreen</PresentationFormat>
  <Paragraphs>859</Paragraphs>
  <Slides>110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110</vt:i4>
      </vt:variant>
    </vt:vector>
  </HeadingPairs>
  <TitlesOfParts>
    <vt:vector size="120" baseType="lpstr">
      <vt:lpstr>erdana</vt:lpstr>
      <vt:lpstr>IBM Plex Sans</vt:lpstr>
      <vt:lpstr>Inter-Bold</vt:lpstr>
      <vt:lpstr>Inter-Regular</vt:lpstr>
      <vt:lpstr>Arial</vt:lpstr>
      <vt:lpstr>Century Gothic</vt:lpstr>
      <vt:lpstr>Helvetica Neue</vt:lpstr>
      <vt:lpstr>Times New Roman</vt:lpstr>
      <vt:lpstr>Wingdings 3</vt:lpstr>
      <vt:lpstr>Ion Boardroom</vt:lpstr>
      <vt:lpstr>Machine Learning</vt:lpstr>
      <vt:lpstr>Learning Objectives</vt:lpstr>
      <vt:lpstr>Lesson Outline</vt:lpstr>
      <vt:lpstr>Chapter 1</vt:lpstr>
      <vt:lpstr>Lesson Outline</vt:lpstr>
      <vt:lpstr>Analytics In Business Decision Making</vt:lpstr>
      <vt:lpstr>Applications of ML in Market Analysis</vt:lpstr>
      <vt:lpstr>Analytics In Marketing</vt:lpstr>
      <vt:lpstr>The Need for Machine Learning In Marketing Analytics</vt:lpstr>
      <vt:lpstr>Goal Of Machine Learning</vt:lpstr>
      <vt:lpstr>Machine Learning Algorithms</vt:lpstr>
      <vt:lpstr>Machine Learning Algorithms</vt:lpstr>
      <vt:lpstr>Machine Learning Algorithms</vt:lpstr>
      <vt:lpstr>Machine Learning Algorithms</vt:lpstr>
      <vt:lpstr>PowerPoint Presentation</vt:lpstr>
      <vt:lpstr>Which class does the each new card belong to ?</vt:lpstr>
      <vt:lpstr>Which class does the each new card belong to ?</vt:lpstr>
      <vt:lpstr>Which class does the new card belong to ?</vt:lpstr>
      <vt:lpstr>Which class does the new card belong to ?</vt:lpstr>
      <vt:lpstr>Supervised Vs Unsupervised Learning</vt:lpstr>
      <vt:lpstr>Machine Learning &amp; AI</vt:lpstr>
      <vt:lpstr>What is Artificial Intelligence</vt:lpstr>
      <vt:lpstr>What is Machine Learning</vt:lpstr>
      <vt:lpstr>What is Deep Learning</vt:lpstr>
      <vt:lpstr>ML vs DL</vt:lpstr>
      <vt:lpstr>ML vs DL (Another Example)</vt:lpstr>
      <vt:lpstr>Machine Learning Basics (Video)</vt:lpstr>
      <vt:lpstr>Chapter 2</vt:lpstr>
      <vt:lpstr>Market Segmentation</vt:lpstr>
      <vt:lpstr>The need for Market Segmentation</vt:lpstr>
      <vt:lpstr>Market Segmentation</vt:lpstr>
      <vt:lpstr>Market Segmentation Case Study</vt:lpstr>
      <vt:lpstr>Case Study: DELL</vt:lpstr>
      <vt:lpstr>Case Study: DELL</vt:lpstr>
      <vt:lpstr>CUSTOMER ANALYTICS WITH DATA SCIENCE</vt:lpstr>
      <vt:lpstr>Chapter 3</vt:lpstr>
      <vt:lpstr>What is K-Means Clustering ?</vt:lpstr>
      <vt:lpstr>K-Means Clustering Illustrated &amp; Simplified</vt:lpstr>
      <vt:lpstr>K-Means Clustering</vt:lpstr>
      <vt:lpstr>K-Means Clustering Example</vt:lpstr>
      <vt:lpstr>K-Means Clustering Example</vt:lpstr>
      <vt:lpstr>K-Means Clustering Example</vt:lpstr>
      <vt:lpstr>K-Means Clustering Example</vt:lpstr>
      <vt:lpstr>K-Means Clustering Example</vt:lpstr>
      <vt:lpstr>K-Means Clustering Example</vt:lpstr>
      <vt:lpstr>K-Means Clustering Example</vt:lpstr>
      <vt:lpstr>K-Means Clustering</vt:lpstr>
      <vt:lpstr>AI IN Marketing</vt:lpstr>
      <vt:lpstr>AI IN Marketing</vt:lpstr>
      <vt:lpstr>Chapter 4</vt:lpstr>
      <vt:lpstr>Marketing Mix</vt:lpstr>
      <vt:lpstr>7P’s of Marketing Mix</vt:lpstr>
      <vt:lpstr>Marketing Mix Modelling</vt:lpstr>
      <vt:lpstr>Marketing Mix Modelling</vt:lpstr>
      <vt:lpstr>Chapter 5</vt:lpstr>
      <vt:lpstr>What is a simple linear regression ?</vt:lpstr>
      <vt:lpstr>Formula for linear regression</vt:lpstr>
      <vt:lpstr>Regression Analysis</vt:lpstr>
      <vt:lpstr>Regression Analysis: Running Example</vt:lpstr>
      <vt:lpstr>Single Regression</vt:lpstr>
      <vt:lpstr>Single Regression</vt:lpstr>
      <vt:lpstr>Single Regression</vt:lpstr>
      <vt:lpstr>The need for big data in marketing</vt:lpstr>
      <vt:lpstr>Multiple Linear Regression</vt:lpstr>
      <vt:lpstr>Formula for multiple linear regression</vt:lpstr>
      <vt:lpstr>Multiple Regression</vt:lpstr>
      <vt:lpstr>Multiple Regression</vt:lpstr>
      <vt:lpstr>Multiple Regression</vt:lpstr>
      <vt:lpstr>Multiple Regression</vt:lpstr>
      <vt:lpstr>Sales Estimation Using Linear Regression</vt:lpstr>
      <vt:lpstr>Further Reading</vt:lpstr>
      <vt:lpstr>Chapter 6</vt:lpstr>
      <vt:lpstr>Time Series Analysis</vt:lpstr>
      <vt:lpstr>Examples of Time Series</vt:lpstr>
      <vt:lpstr>Component of Time Series</vt:lpstr>
      <vt:lpstr>Component of Time Series</vt:lpstr>
      <vt:lpstr>Visualizing Time Series</vt:lpstr>
      <vt:lpstr>Visualizing Time Series</vt:lpstr>
      <vt:lpstr>Time Series Modelling</vt:lpstr>
      <vt:lpstr>Time Series Modelling is not used much in marketing – 2000</vt:lpstr>
      <vt:lpstr>Moving Average with Trend Line</vt:lpstr>
      <vt:lpstr>Moving Average</vt:lpstr>
      <vt:lpstr>Moving Average</vt:lpstr>
      <vt:lpstr>Moving Average</vt:lpstr>
      <vt:lpstr>Auto-Regression</vt:lpstr>
      <vt:lpstr>Auto-Regression</vt:lpstr>
      <vt:lpstr>Auto-Regression</vt:lpstr>
      <vt:lpstr>Auto-Regression</vt:lpstr>
      <vt:lpstr>Auto-Regression</vt:lpstr>
      <vt:lpstr>Predicting Time series with ARMA / ARIMA</vt:lpstr>
      <vt:lpstr>Auto Regressive Model</vt:lpstr>
      <vt:lpstr>Further Reading</vt:lpstr>
      <vt:lpstr>Datasets to Experiment</vt:lpstr>
      <vt:lpstr>Chapter 7</vt:lpstr>
      <vt:lpstr>Customer Churn Analysis</vt:lpstr>
      <vt:lpstr>What Customer Churn Analysis do ?</vt:lpstr>
      <vt:lpstr>Analyzing Customer Behavior</vt:lpstr>
      <vt:lpstr>Analyzing Customer Behavior</vt:lpstr>
      <vt:lpstr>Analyzing Customer Behavior</vt:lpstr>
      <vt:lpstr>Analyzing Customer Behavior</vt:lpstr>
      <vt:lpstr>Analyzing Customer Behavior</vt:lpstr>
      <vt:lpstr>Analyzing Customer Behavior</vt:lpstr>
      <vt:lpstr>Analyzing Customer Behavior</vt:lpstr>
      <vt:lpstr>Analyzing Customer Behavior</vt:lpstr>
      <vt:lpstr>Analyzing Customer Behavior - Website Traffic Patterns</vt:lpstr>
      <vt:lpstr>Analyzing Customer Behavior - Website Traffic Patterns</vt:lpstr>
      <vt:lpstr>Analyzing Customer Behavior - Website Traffic Patterns</vt:lpstr>
      <vt:lpstr>Customer Journey</vt:lpstr>
      <vt:lpstr>Starbucks Improving Customer Journey using AI</vt:lpstr>
      <vt:lpstr>Starbucks Improving Customer Journey using AI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Microsoft Office User</dc:creator>
  <cp:lastModifiedBy>Microsoft Office User</cp:lastModifiedBy>
  <cp:revision>43</cp:revision>
  <dcterms:created xsi:type="dcterms:W3CDTF">2021-07-04T05:12:42Z</dcterms:created>
  <dcterms:modified xsi:type="dcterms:W3CDTF">2021-07-04T11:12:31Z</dcterms:modified>
</cp:coreProperties>
</file>